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1.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2.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3.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4.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6.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60" r:id="rId7"/>
    <p:sldMasterId id="2147483686" r:id="rId8"/>
    <p:sldMasterId id="2147483707" r:id="rId9"/>
    <p:sldMasterId id="2147483714" r:id="rId10"/>
    <p:sldMasterId id="2147483744" r:id="rId11"/>
    <p:sldMasterId id="2147483767" r:id="rId12"/>
    <p:sldMasterId id="2147483771" r:id="rId13"/>
    <p:sldMasterId id="2147483782" r:id="rId14"/>
    <p:sldMasterId id="2147483805" r:id="rId15"/>
    <p:sldMasterId id="2147483816" r:id="rId16"/>
    <p:sldMasterId id="2147483834" r:id="rId17"/>
    <p:sldMasterId id="2147483912" r:id="rId18"/>
    <p:sldMasterId id="2147483923" r:id="rId19"/>
    <p:sldMasterId id="2147483950" r:id="rId20"/>
    <p:sldMasterId id="2147483974" r:id="rId21"/>
    <p:sldMasterId id="2147483993" r:id="rId22"/>
  </p:sldMasterIdLst>
  <p:notesMasterIdLst>
    <p:notesMasterId r:id="rId33"/>
  </p:notesMasterIdLst>
  <p:sldIdLst>
    <p:sldId id="2273" r:id="rId23"/>
    <p:sldId id="1674" r:id="rId24"/>
    <p:sldId id="1631" r:id="rId25"/>
    <p:sldId id="2326" r:id="rId26"/>
    <p:sldId id="2332" r:id="rId27"/>
    <p:sldId id="567" r:id="rId28"/>
    <p:sldId id="2341" r:id="rId29"/>
    <p:sldId id="615" r:id="rId30"/>
    <p:sldId id="1649" r:id="rId31"/>
    <p:sldId id="233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Case" initials="DC" lastIdx="3" clrIdx="0">
    <p:extLst>
      <p:ext uri="{19B8F6BF-5375-455C-9EA6-DF929625EA0E}">
        <p15:presenceInfo xmlns:p15="http://schemas.microsoft.com/office/powerpoint/2012/main" userId="S-1-12-1-3782932358-1096925400-3687420310-3768576546" providerId="AD"/>
      </p:ext>
    </p:extLst>
  </p:cmAuthor>
  <p:cmAuthor id="2" name="Megan Kidd" initials="MK" lastIdx="4" clrIdx="1">
    <p:extLst>
      <p:ext uri="{19B8F6BF-5375-455C-9EA6-DF929625EA0E}">
        <p15:presenceInfo xmlns:p15="http://schemas.microsoft.com/office/powerpoint/2012/main" userId="S-1-5-21-2127521184-1604012920-1887927527-3523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E7702D-259A-4C73-A504-A2557B0D9E66}" v="6" dt="2018-04-27T19:51:35.8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2" autoAdjust="0"/>
    <p:restoredTop sz="88986" autoAdjust="0"/>
  </p:normalViewPr>
  <p:slideViewPr>
    <p:cSldViewPr snapToGrid="0">
      <p:cViewPr varScale="1">
        <p:scale>
          <a:sx n="71" d="100"/>
          <a:sy n="71" d="100"/>
        </p:scale>
        <p:origin x="1063" y="3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7" d="100"/>
          <a:sy n="77" d="100"/>
        </p:scale>
        <p:origin x="2812"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Master" Target="slideMasters/slideMaster8.xml"/><Relationship Id="rId18" Type="http://schemas.openxmlformats.org/officeDocument/2006/relationships/slideMaster" Target="slideMasters/slideMaster13.xml"/><Relationship Id="rId26" Type="http://schemas.openxmlformats.org/officeDocument/2006/relationships/slide" Target="slides/slide4.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Master" Target="slideMasters/slideMaster16.xml"/><Relationship Id="rId34" Type="http://schemas.openxmlformats.org/officeDocument/2006/relationships/commentAuthors" Target="commentAuthors.xml"/><Relationship Id="rId7" Type="http://schemas.openxmlformats.org/officeDocument/2006/relationships/slideMaster" Target="slideMasters/slideMaster2.xml"/><Relationship Id="rId12" Type="http://schemas.openxmlformats.org/officeDocument/2006/relationships/slideMaster" Target="slideMasters/slideMaster7.xml"/><Relationship Id="rId17" Type="http://schemas.openxmlformats.org/officeDocument/2006/relationships/slideMaster" Target="slideMasters/slideMaster12.xml"/><Relationship Id="rId25" Type="http://schemas.openxmlformats.org/officeDocument/2006/relationships/slide" Target="slides/slide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11.xml"/><Relationship Id="rId20" Type="http://schemas.openxmlformats.org/officeDocument/2006/relationships/slideMaster" Target="slideMasters/slideMaster15.xml"/><Relationship Id="rId29" Type="http://schemas.openxmlformats.org/officeDocument/2006/relationships/slide" Target="slides/slide7.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Master" Target="slideMasters/slideMaster10.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viewProps" Target="viewProps.xml"/><Relationship Id="rId10" Type="http://schemas.openxmlformats.org/officeDocument/2006/relationships/slideMaster" Target="slideMasters/slideMaster5.xml"/><Relationship Id="rId19" Type="http://schemas.openxmlformats.org/officeDocument/2006/relationships/slideMaster" Target="slideMasters/slideMaster14.xml"/><Relationship Id="rId31" Type="http://schemas.openxmlformats.org/officeDocument/2006/relationships/slide" Target="slides/slide9.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Master" Target="slideMasters/slideMaster9.xml"/><Relationship Id="rId22" Type="http://schemas.openxmlformats.org/officeDocument/2006/relationships/slideMaster" Target="slideMasters/slideMaster17.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pad Banyai" userId="47d6b0b4-a1ac-4aab-bfef-489dfff17181" providerId="ADAL" clId="{491C3D49-DFB1-435E-ADBF-E6D345C0A367}"/>
    <pc:docChg chg="delSld modSld">
      <pc:chgData name="Arpad Banyai" userId="47d6b0b4-a1ac-4aab-bfef-489dfff17181" providerId="ADAL" clId="{491C3D49-DFB1-435E-ADBF-E6D345C0A367}" dt="2018-04-27T19:51:35.834" v="5" actId="20577"/>
      <pc:docMkLst>
        <pc:docMk/>
      </pc:docMkLst>
      <pc:sldChg chg="modSp">
        <pc:chgData name="Arpad Banyai" userId="47d6b0b4-a1ac-4aab-bfef-489dfff17181" providerId="ADAL" clId="{491C3D49-DFB1-435E-ADBF-E6D345C0A367}" dt="2018-04-27T19:51:35.834" v="5" actId="20577"/>
        <pc:sldMkLst>
          <pc:docMk/>
          <pc:sldMk cId="423567265" sldId="1649"/>
        </pc:sldMkLst>
        <pc:spChg chg="mod">
          <ac:chgData name="Arpad Banyai" userId="47d6b0b4-a1ac-4aab-bfef-489dfff17181" providerId="ADAL" clId="{491C3D49-DFB1-435E-ADBF-E6D345C0A367}" dt="2018-04-27T19:51:35.834" v="5" actId="20577"/>
          <ac:spMkLst>
            <pc:docMk/>
            <pc:sldMk cId="423567265" sldId="1649"/>
            <ac:spMk id="2" creationId="{00000000-0000-0000-0000-000000000000}"/>
          </ac:spMkLst>
        </pc:spChg>
      </pc:sldChg>
      <pc:sldChg chg="modTransition">
        <pc:chgData name="Arpad Banyai" userId="47d6b0b4-a1ac-4aab-bfef-489dfff17181" providerId="ADAL" clId="{491C3D49-DFB1-435E-ADBF-E6D345C0A367}" dt="2018-04-27T19:50:33.669" v="3"/>
        <pc:sldMkLst>
          <pc:docMk/>
          <pc:sldMk cId="3666115134" sldId="2341"/>
        </pc:sldMkLst>
      </pc:sldChg>
      <pc:sldChg chg="del">
        <pc:chgData name="Arpad Banyai" userId="47d6b0b4-a1ac-4aab-bfef-489dfff17181" providerId="ADAL" clId="{491C3D49-DFB1-435E-ADBF-E6D345C0A367}" dt="2018-04-27T19:50:26.267" v="0" actId="2696"/>
        <pc:sldMkLst>
          <pc:docMk/>
          <pc:sldMk cId="3680816743" sldId="2342"/>
        </pc:sldMkLst>
      </pc:sldChg>
      <pc:sldChg chg="del">
        <pc:chgData name="Arpad Banyai" userId="47d6b0b4-a1ac-4aab-bfef-489dfff17181" providerId="ADAL" clId="{491C3D49-DFB1-435E-ADBF-E6D345C0A367}" dt="2018-04-27T19:50:26.384" v="2" actId="2696"/>
        <pc:sldMkLst>
          <pc:docMk/>
          <pc:sldMk cId="4234778914" sldId="2343"/>
        </pc:sldMkLst>
      </pc:sldChg>
      <pc:sldChg chg="del">
        <pc:chgData name="Arpad Banyai" userId="47d6b0b4-a1ac-4aab-bfef-489dfff17181" providerId="ADAL" clId="{491C3D49-DFB1-435E-ADBF-E6D345C0A367}" dt="2018-04-27T19:50:26.309" v="1" actId="2696"/>
        <pc:sldMkLst>
          <pc:docMk/>
          <pc:sldMk cId="3161047527" sldId="2344"/>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5DB29A-A3D5-472B-89CC-EB6AA0EFA8AC}" type="datetimeFigureOut">
              <a:rPr lang="en-US" smtClean="0"/>
              <a:t>4/27/2018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79EB4-E3D1-4B63-B300-EF44F0E94596}" type="slidenum">
              <a:rPr lang="en-US" smtClean="0"/>
              <a:t>‹#›</a:t>
            </a:fld>
            <a:endParaRPr lang="en-US"/>
          </a:p>
        </p:txBody>
      </p:sp>
    </p:spTree>
    <p:extLst>
      <p:ext uri="{BB962C8B-B14F-4D97-AF65-F5344CB8AC3E}">
        <p14:creationId xmlns:p14="http://schemas.microsoft.com/office/powerpoint/2010/main" val="1219265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curitycenter.windows.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Windows Defender Advanced Threat Protection is a new service that will enable our enterprise customers to detect, investigate, and respond to advanced and targeted attacks on their networks. </a:t>
            </a:r>
          </a:p>
          <a:p>
            <a:endParaRPr lang="en-US"/>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296" marR="0" lvl="0" indent="0" algn="l" defTabSz="9313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2296" marR="0" lvl="0" indent="0" algn="l" defTabSz="9313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728CE18-9C00-48A6-B368-521E252B34E1}"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4/27/2018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63839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679EB4-E3D1-4B63-B300-EF44F0E94596}" type="slidenum">
              <a:rPr lang="en-US" smtClean="0"/>
              <a:t>10</a:t>
            </a:fld>
            <a:endParaRPr lang="en-US"/>
          </a:p>
        </p:txBody>
      </p:sp>
    </p:spTree>
    <p:extLst>
      <p:ext uri="{BB962C8B-B14F-4D97-AF65-F5344CB8AC3E}">
        <p14:creationId xmlns:p14="http://schemas.microsoft.com/office/powerpoint/2010/main" val="3848568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marR="0" lvl="1" indent="0" algn="l" defTabSz="932742" rtl="0" eaLnBrk="1" fontAlgn="auto" latinLnBrk="0" hangingPunct="1">
              <a:lnSpc>
                <a:spcPct val="90000"/>
              </a:lnSpc>
              <a:spcBef>
                <a:spcPts val="0"/>
              </a:spcBef>
              <a:spcAft>
                <a:spcPts val="340"/>
              </a:spcAft>
              <a:buClrTx/>
              <a:buSzTx/>
              <a:buFont typeface="Arial" pitchFamily="34" charset="0"/>
              <a:buNone/>
              <a:tabLst/>
              <a:defRPr/>
            </a:pPr>
            <a:r>
              <a:rPr lang="en-US" sz="1100" kern="1200" dirty="0">
                <a:solidFill>
                  <a:schemeClr val="tx1"/>
                </a:solidFill>
                <a:effectLst/>
                <a:latin typeface="Segoe UI Light" pitchFamily="34" charset="0"/>
                <a:ea typeface="+mn-ea"/>
                <a:cs typeface="+mn-cs"/>
              </a:rPr>
              <a:t>https://blog.openai.com/openai-and-microsoft/</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4889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2359" marR="0" lvl="0" indent="0" algn="l" defTabSz="94889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79BAED7-DAEE-4D8E-9E13-02B552A7FA7D}"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4/27/2018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87843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Segoe UI Light" pitchFamily="34" charset="0"/>
                <a:ea typeface="+mn-ea"/>
                <a:cs typeface="+mn-cs"/>
              </a:rPr>
              <a:t>The Microsoft Intelligent Security Graph is a platform that uses advanced analytics to link threat intelligence and security signals from Microsoft and partners to combat increasing cyberthreats. The Intelligent Security Graph offers real-time threat protection for Microsoft products and services and unified APIs to support an ecosystem of integrated solutions.  </a:t>
            </a:r>
          </a:p>
          <a:p>
            <a:endParaRPr lang="en-US" sz="1200" kern="1200" dirty="0">
              <a:solidFill>
                <a:schemeClr val="tx1"/>
              </a:solidFill>
              <a:effectLst/>
              <a:latin typeface="Segoe UI Light" pitchFamily="34" charset="0"/>
              <a:ea typeface="+mn-ea"/>
              <a:cs typeface="+mn-cs"/>
            </a:endParaRPr>
          </a:p>
          <a:p>
            <a:r>
              <a:rPr lang="en-US" sz="1200" kern="1200" dirty="0">
                <a:solidFill>
                  <a:schemeClr val="tx1"/>
                </a:solidFill>
                <a:effectLst/>
                <a:latin typeface="Segoe UI Light" pitchFamily="34" charset="0"/>
                <a:ea typeface="+mn-ea"/>
                <a:cs typeface="+mn-cs"/>
              </a:rPr>
              <a:t>The Intelligent Security Graph contains unique insights informed by Microsoft’s vast perspective on the security landscape. Consider that:</a:t>
            </a:r>
          </a:p>
          <a:p>
            <a:pPr marL="171450" lvl="0" indent="-171450">
              <a:buFont typeface="Arial" panose="020B0604020202020204" pitchFamily="34" charset="0"/>
              <a:buChar char="•"/>
            </a:pPr>
            <a:r>
              <a:rPr lang="en-US" sz="1200" kern="1200" dirty="0">
                <a:solidFill>
                  <a:schemeClr val="tx1"/>
                </a:solidFill>
                <a:effectLst/>
                <a:latin typeface="Segoe UI Light" pitchFamily="34" charset="0"/>
                <a:ea typeface="+mn-ea"/>
                <a:cs typeface="+mn-cs"/>
              </a:rPr>
              <a:t>400 billion emails get analyzed by Outlook.com and Office 365 email services every month</a:t>
            </a:r>
          </a:p>
          <a:p>
            <a:pPr marL="171450" lvl="0" indent="-171450">
              <a:buFont typeface="Arial" panose="020B0604020202020204" pitchFamily="34" charset="0"/>
              <a:buChar char="•"/>
            </a:pPr>
            <a:r>
              <a:rPr lang="en-US" sz="1200" kern="1200" dirty="0">
                <a:solidFill>
                  <a:schemeClr val="tx1"/>
                </a:solidFill>
                <a:effectLst/>
                <a:latin typeface="Segoe UI Light" pitchFamily="34" charset="0"/>
                <a:ea typeface="+mn-ea"/>
                <a:cs typeface="+mn-cs"/>
              </a:rPr>
              <a:t>1.2 billion devices get scanned every month by Windows Defender</a:t>
            </a:r>
          </a:p>
          <a:p>
            <a:pPr marL="171450" lvl="0" indent="-171450">
              <a:buFont typeface="Arial" panose="020B0604020202020204" pitchFamily="34" charset="0"/>
              <a:buChar char="•"/>
            </a:pPr>
            <a:r>
              <a:rPr lang="en-US" sz="1200" kern="1200" dirty="0">
                <a:solidFill>
                  <a:schemeClr val="tx1"/>
                </a:solidFill>
                <a:effectLst/>
                <a:latin typeface="Segoe UI Light" pitchFamily="34" charset="0"/>
                <a:ea typeface="+mn-ea"/>
                <a:cs typeface="+mn-cs"/>
              </a:rPr>
              <a:t>We operate 200-plus global cloud, consumer, and commercial services. Everything from outlook.com to Xbox Live to Office 365 to Azure, and so on. </a:t>
            </a:r>
          </a:p>
          <a:p>
            <a:pPr marL="171450" lvl="0" indent="-171450">
              <a:buFont typeface="Arial" panose="020B0604020202020204" pitchFamily="34" charset="0"/>
              <a:buChar char="•"/>
            </a:pPr>
            <a:r>
              <a:rPr lang="en-US" sz="1200" kern="1200" dirty="0">
                <a:solidFill>
                  <a:schemeClr val="tx1"/>
                </a:solidFill>
                <a:effectLst/>
                <a:latin typeface="Segoe UI Light" pitchFamily="34" charset="0"/>
                <a:ea typeface="+mn-ea"/>
                <a:cs typeface="+mn-cs"/>
              </a:rPr>
              <a:t>Enterprise Security from Microsoft is employed by 90% of the Fortune 500.</a:t>
            </a:r>
          </a:p>
          <a:p>
            <a:pPr marL="171450" lvl="0" indent="-171450">
              <a:buFont typeface="Arial" panose="020B0604020202020204" pitchFamily="34" charset="0"/>
              <a:buChar char="•"/>
            </a:pPr>
            <a:r>
              <a:rPr lang="en-US" sz="1200" kern="1200" dirty="0">
                <a:solidFill>
                  <a:schemeClr val="tx1"/>
                </a:solidFill>
                <a:effectLst/>
                <a:latin typeface="Segoe UI Light" pitchFamily="34" charset="0"/>
                <a:ea typeface="+mn-ea"/>
                <a:cs typeface="+mn-cs"/>
              </a:rPr>
              <a:t>We see 450 billion monthly authentications </a:t>
            </a:r>
          </a:p>
          <a:p>
            <a:pPr marL="171450" lvl="0" indent="-171450">
              <a:buFont typeface="Arial" panose="020B0604020202020204" pitchFamily="34" charset="0"/>
              <a:buChar char="•"/>
            </a:pPr>
            <a:r>
              <a:rPr lang="en-US" sz="1200" kern="1200" dirty="0">
                <a:solidFill>
                  <a:schemeClr val="tx1"/>
                </a:solidFill>
                <a:effectLst/>
                <a:latin typeface="Segoe UI Light" pitchFamily="34" charset="0"/>
                <a:ea typeface="+mn-ea"/>
                <a:cs typeface="+mn-cs"/>
              </a:rPr>
              <a:t>Bing scans about 18 billion web pages every month</a:t>
            </a:r>
          </a:p>
          <a:p>
            <a:pPr marL="171450" indent="-171450">
              <a:buFont typeface="Arial" panose="020B0604020202020204" pitchFamily="34" charset="0"/>
              <a:buChar char="•"/>
            </a:pPr>
            <a:r>
              <a:rPr lang="en-US" sz="1200" kern="1200" dirty="0">
                <a:solidFill>
                  <a:schemeClr val="tx1"/>
                </a:solidFill>
                <a:effectLst/>
                <a:latin typeface="Segoe UI Light" pitchFamily="34" charset="0"/>
                <a:ea typeface="+mn-ea"/>
                <a:cs typeface="+mn-cs"/>
              </a:rPr>
              <a:t>We have over 3,500 full time security staff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735D0F-15CB-5241-8DA7-9EC6F9751A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4765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sz="900" baseline="0" dirty="0"/>
              <a:t>This could easily multiply the value that each product that you have provides, by combining and correlation from the different sources that you will be able to consume. </a:t>
            </a:r>
          </a:p>
          <a:p>
            <a:pPr marL="0" marR="0" indent="0" algn="l" defTabSz="932742" rtl="0" eaLnBrk="1" fontAlgn="auto" latinLnBrk="0" hangingPunct="1">
              <a:lnSpc>
                <a:spcPct val="90000"/>
              </a:lnSpc>
              <a:spcBef>
                <a:spcPts val="0"/>
              </a:spcBef>
              <a:spcAft>
                <a:spcPts val="340"/>
              </a:spcAft>
              <a:buClrTx/>
              <a:buSzTx/>
              <a:buFontTx/>
              <a:buNone/>
              <a:tabLst/>
              <a:defRPr/>
            </a:pPr>
            <a:r>
              <a:rPr lang="en-US" sz="900" dirty="0">
                <a:solidFill>
                  <a:srgbClr val="FFFFFF"/>
                </a:solidFill>
                <a:ea typeface="Segoe UI" pitchFamily="34" charset="0"/>
                <a:cs typeface="Segoe UI Light" panose="020B0502040204020203" pitchFamily="34" charset="0"/>
              </a:rPr>
              <a:t>OPTICS + DATA + EXPERTISE =</a:t>
            </a:r>
            <a:r>
              <a:rPr lang="en-US" sz="900" baseline="0" dirty="0">
                <a:solidFill>
                  <a:srgbClr val="FFFFFF"/>
                </a:solidFill>
                <a:ea typeface="Segoe UI" pitchFamily="34" charset="0"/>
                <a:cs typeface="Segoe UI Light" panose="020B0502040204020203" pitchFamily="34" charset="0"/>
              </a:rPr>
              <a:t> market leading</a:t>
            </a:r>
            <a:r>
              <a:rPr lang="en-US" sz="900" dirty="0">
                <a:solidFill>
                  <a:srgbClr val="FFFFFF"/>
                </a:solidFill>
                <a:ea typeface="Segoe UI" pitchFamily="34" charset="0"/>
                <a:cs typeface="Segoe UI Light" panose="020B0502040204020203" pitchFamily="34" charset="0"/>
              </a:rPr>
              <a:t> INTELLIGENCE </a:t>
            </a:r>
          </a:p>
          <a:p>
            <a:pPr marL="0" marR="0" indent="0" algn="l" defTabSz="932742" rtl="0" eaLnBrk="1" fontAlgn="auto" latinLnBrk="0" hangingPunct="1">
              <a:lnSpc>
                <a:spcPct val="90000"/>
              </a:lnSpc>
              <a:spcBef>
                <a:spcPts val="0"/>
              </a:spcBef>
              <a:spcAft>
                <a:spcPts val="340"/>
              </a:spcAft>
              <a:buClrTx/>
              <a:buSzTx/>
              <a:buFontTx/>
              <a:buNone/>
              <a:tabLst/>
              <a:defRPr/>
            </a:pPr>
            <a:r>
              <a:rPr lang="en-US" baseline="0" dirty="0"/>
              <a:t>We believe that MS is in a very unique position to play in this field</a:t>
            </a:r>
          </a:p>
          <a:p>
            <a:endParaRPr lang="en-US" dirty="0"/>
          </a:p>
          <a:p>
            <a:pPr marL="0" marR="0" indent="0" algn="l" defTabSz="932742" rtl="0" eaLnBrk="1" fontAlgn="auto" latinLnBrk="0" hangingPunct="1">
              <a:lnSpc>
                <a:spcPct val="90000"/>
              </a:lnSpc>
              <a:spcBef>
                <a:spcPts val="0"/>
              </a:spcBef>
              <a:spcAft>
                <a:spcPts val="340"/>
              </a:spcAft>
              <a:buClrTx/>
              <a:buSzTx/>
              <a:buFontTx/>
              <a:buNone/>
              <a:tabLst/>
              <a:defRPr/>
            </a:pPr>
            <a:endParaRPr lang="en-US" sz="900" baseline="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4/27/2018 9:48 PM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246563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sz="900" kern="1200" dirty="0">
              <a:solidFill>
                <a:schemeClr val="tx1"/>
              </a:solidFill>
              <a:effectLst/>
              <a:latin typeface="Segoe UI Light" pitchFamily="34" charset="0"/>
              <a:ea typeface="+mn-ea"/>
              <a:cs typeface="+mn-cs"/>
            </a:endParaRPr>
          </a:p>
          <a:p>
            <a:r>
              <a:rPr lang="en-US" sz="1200" b="0" i="0" u="none" strike="noStrike" kern="1200" dirty="0">
                <a:solidFill>
                  <a:schemeClr val="tx1"/>
                </a:solidFill>
                <a:effectLst/>
                <a:latin typeface="+mn-lt"/>
                <a:ea typeface="+mn-ea"/>
                <a:cs typeface="+mn-cs"/>
              </a:rPr>
              <a:t>URL: </a:t>
            </a:r>
            <a:r>
              <a:rPr lang="en-US" sz="1200" b="0" i="0" u="sng" strike="noStrike" kern="1200" dirty="0">
                <a:solidFill>
                  <a:schemeClr val="tx1"/>
                </a:solidFill>
                <a:effectLst/>
                <a:latin typeface="+mn-lt"/>
                <a:ea typeface="+mn-ea"/>
                <a:cs typeface="+mn-cs"/>
                <a:hlinkClick r:id="rId3"/>
              </a:rPr>
              <a:t>http://securitycenter.windows.com</a:t>
            </a:r>
            <a:r>
              <a:rPr lang="en-US" sz="1200" b="0" i="0" u="none" strike="noStrike" kern="1200" dirty="0">
                <a:solidFill>
                  <a:schemeClr val="tx1"/>
                </a:solidFill>
                <a:effectLst/>
                <a:latin typeface="+mn-lt"/>
                <a:ea typeface="+mn-ea"/>
                <a:cs typeface="+mn-cs"/>
              </a:rPr>
              <a:t> (in the InPrivate window)</a:t>
            </a:r>
          </a:p>
          <a:p>
            <a:r>
              <a:rPr lang="en-US" sz="1200" b="0" i="0" u="none" strike="noStrike" kern="1200" dirty="0">
                <a:solidFill>
                  <a:schemeClr val="tx1"/>
                </a:solidFill>
                <a:effectLst/>
                <a:latin typeface="+mn-lt"/>
                <a:ea typeface="+mn-ea"/>
                <a:cs typeface="+mn-cs"/>
              </a:rPr>
              <a:t>U: SecOps@WDATPContosoV1.onmicrosoft.com  ​</a:t>
            </a:r>
          </a:p>
          <a:p>
            <a:r>
              <a:rPr lang="en-US" sz="1200" b="0" i="0" u="none" strike="noStrike" kern="1200" dirty="0">
                <a:solidFill>
                  <a:schemeClr val="tx1"/>
                </a:solidFill>
                <a:effectLst/>
                <a:latin typeface="+mn-lt"/>
                <a:ea typeface="+mn-ea"/>
                <a:cs typeface="+mn-cs"/>
              </a:rPr>
              <a:t>P: </a:t>
            </a:r>
            <a:r>
              <a:rPr lang="en-US" sz="1200" b="0" i="0" u="none" strike="noStrike" kern="1200" dirty="0" err="1">
                <a:solidFill>
                  <a:schemeClr val="tx1"/>
                </a:solidFill>
                <a:effectLst/>
                <a:latin typeface="+mn-lt"/>
                <a:ea typeface="+mn-ea"/>
                <a:cs typeface="+mn-cs"/>
              </a:rPr>
              <a:t>WicdPass</a:t>
            </a:r>
            <a:r>
              <a:rPr lang="en-US" sz="1200" b="0" i="0" u="none" strike="noStrike" kern="1200" dirty="0">
                <a:solidFill>
                  <a:schemeClr val="tx1"/>
                </a:solidFill>
                <a:effectLst/>
                <a:latin typeface="+mn-lt"/>
                <a:ea typeface="+mn-ea"/>
                <a:cs typeface="+mn-cs"/>
              </a:rPr>
              <a:t>!</a:t>
            </a:r>
          </a:p>
          <a:p>
            <a:endParaRPr lang="hu-HU" sz="900" kern="1200" dirty="0">
              <a:solidFill>
                <a:schemeClr val="tx1"/>
              </a:solidFill>
              <a:effectLst/>
              <a:latin typeface="Segoe UI Light" pitchFamily="34" charset="0"/>
              <a:ea typeface="+mn-ea"/>
              <a:cs typeface="+mn-cs"/>
            </a:endParaRPr>
          </a:p>
          <a:p>
            <a:endParaRPr lang="hu-HU" sz="900" kern="1200" dirty="0">
              <a:solidFill>
                <a:schemeClr val="tx1"/>
              </a:solidFill>
              <a:effectLst/>
              <a:latin typeface="Segoe UI Light" pitchFamily="34" charset="0"/>
              <a:ea typeface="+mn-ea"/>
              <a:cs typeface="+mn-cs"/>
            </a:endParaRPr>
          </a:p>
          <a:p>
            <a:endParaRPr lang="hu-HU"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Investigation part of the demo – you can also find screenshots of the investigation walkthrough in the appendix section</a:t>
            </a:r>
          </a:p>
          <a:p>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Investigation</a:t>
            </a:r>
          </a:p>
          <a:p>
            <a:pPr lvl="0"/>
            <a:r>
              <a:rPr lang="en-US" sz="900" kern="1200" dirty="0">
                <a:solidFill>
                  <a:schemeClr val="tx1"/>
                </a:solidFill>
                <a:effectLst/>
                <a:latin typeface="Segoe UI Light" pitchFamily="34" charset="0"/>
                <a:ea typeface="+mn-ea"/>
                <a:cs typeface="+mn-cs"/>
              </a:rPr>
              <a:t>Open Dashboard and view </a:t>
            </a:r>
            <a:r>
              <a:rPr lang="en-US" sz="900" i="1" kern="1200" dirty="0">
                <a:solidFill>
                  <a:schemeClr val="tx1"/>
                </a:solidFill>
                <a:effectLst/>
                <a:latin typeface="Segoe UI Light" pitchFamily="34" charset="0"/>
                <a:ea typeface="+mn-ea"/>
                <a:cs typeface="+mn-cs"/>
              </a:rPr>
              <a:t>Latest alerts</a:t>
            </a:r>
            <a:r>
              <a:rPr lang="en-US" sz="900" kern="1200" dirty="0">
                <a:solidFill>
                  <a:schemeClr val="tx1"/>
                </a:solidFill>
                <a:effectLst/>
                <a:latin typeface="Segoe UI Light" pitchFamily="34" charset="0"/>
                <a:ea typeface="+mn-ea"/>
                <a:cs typeface="+mn-cs"/>
              </a:rPr>
              <a:t> and </a:t>
            </a:r>
            <a:r>
              <a:rPr lang="en-US" sz="900" i="1" kern="1200" dirty="0">
                <a:solidFill>
                  <a:schemeClr val="tx1"/>
                </a:solidFill>
                <a:effectLst/>
                <a:latin typeface="Segoe UI Light" pitchFamily="34" charset="0"/>
                <a:ea typeface="+mn-ea"/>
                <a:cs typeface="+mn-cs"/>
              </a:rPr>
              <a:t>Machines at risk</a:t>
            </a:r>
            <a:r>
              <a:rPr lang="en-US" sz="900" kern="1200" dirty="0">
                <a:solidFill>
                  <a:schemeClr val="tx1"/>
                </a:solidFill>
                <a:effectLst/>
                <a:latin typeface="Segoe UI Light" pitchFamily="34" charset="0"/>
                <a:ea typeface="+mn-ea"/>
                <a:cs typeface="+mn-cs"/>
              </a:rPr>
              <a:t>. Click on </a:t>
            </a:r>
            <a:r>
              <a:rPr lang="en-US" sz="900" kern="1200" dirty="0" err="1">
                <a:solidFill>
                  <a:schemeClr val="tx1"/>
                </a:solidFill>
                <a:effectLst/>
                <a:latin typeface="Segoe UI Light" pitchFamily="34" charset="0"/>
                <a:ea typeface="+mn-ea"/>
                <a:cs typeface="+mn-cs"/>
              </a:rPr>
              <a:t>cont-jonatanw</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View Related alerts on </a:t>
            </a:r>
            <a:r>
              <a:rPr lang="en-US" sz="900" kern="1200" dirty="0" err="1">
                <a:solidFill>
                  <a:schemeClr val="tx1"/>
                </a:solidFill>
                <a:effectLst/>
                <a:latin typeface="Segoe UI Light" pitchFamily="34" charset="0"/>
                <a:ea typeface="+mn-ea"/>
                <a:cs typeface="+mn-cs"/>
              </a:rPr>
              <a:t>cont-jonathanw</a:t>
            </a:r>
            <a:r>
              <a:rPr lang="en-US" sz="900" kern="1200" dirty="0">
                <a:solidFill>
                  <a:schemeClr val="tx1"/>
                </a:solidFill>
                <a:effectLst/>
                <a:latin typeface="Segoe UI Light" pitchFamily="34" charset="0"/>
                <a:ea typeface="+mn-ea"/>
                <a:cs typeface="+mn-cs"/>
              </a:rPr>
              <a:t> (from bottom to top):</a:t>
            </a:r>
          </a:p>
          <a:p>
            <a:pPr lvl="0"/>
            <a:r>
              <a:rPr lang="en-US" sz="900" kern="1200" dirty="0">
                <a:solidFill>
                  <a:schemeClr val="tx1"/>
                </a:solidFill>
                <a:effectLst/>
                <a:latin typeface="Segoe UI Light" pitchFamily="34" charset="0"/>
                <a:ea typeface="+mn-ea"/>
                <a:cs typeface="+mn-cs"/>
              </a:rPr>
              <a:t>Click on “</a:t>
            </a:r>
            <a:r>
              <a:rPr lang="en-US" sz="900" i="1" kern="1200" dirty="0">
                <a:solidFill>
                  <a:schemeClr val="tx1"/>
                </a:solidFill>
                <a:effectLst/>
                <a:latin typeface="Segoe UI Light" pitchFamily="34" charset="0"/>
                <a:ea typeface="+mn-ea"/>
                <a:cs typeface="+mn-cs"/>
              </a:rPr>
              <a:t>Process privilege escalation due to kernel exploit</a:t>
            </a:r>
            <a:r>
              <a:rPr lang="en-US" sz="900" kern="1200" dirty="0">
                <a:solidFill>
                  <a:schemeClr val="tx1"/>
                </a:solidFill>
                <a:effectLst/>
                <a:latin typeface="Segoe UI Light" pitchFamily="34" charset="0"/>
                <a:ea typeface="+mn-ea"/>
                <a:cs typeface="+mn-cs"/>
              </a:rPr>
              <a:t>” alert to highlight it in Timeline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Scroll down to show “</a:t>
            </a:r>
            <a:r>
              <a:rPr lang="en-US" sz="900" i="1" kern="1200" dirty="0">
                <a:solidFill>
                  <a:schemeClr val="tx1"/>
                </a:solidFill>
                <a:effectLst/>
                <a:latin typeface="Segoe UI Light" pitchFamily="34" charset="0"/>
                <a:ea typeface="+mn-ea"/>
                <a:cs typeface="+mn-cs"/>
              </a:rPr>
              <a:t>Outlook saved an attachment to disk</a:t>
            </a:r>
            <a:r>
              <a:rPr lang="en-US" sz="900" kern="1200" dirty="0">
                <a:solidFill>
                  <a:schemeClr val="tx1"/>
                </a:solidFill>
                <a:effectLst/>
                <a:latin typeface="Segoe UI Light" pitchFamily="34" charset="0"/>
                <a:ea typeface="+mn-ea"/>
                <a:cs typeface="+mn-cs"/>
              </a:rPr>
              <a:t>” behavior (</a:t>
            </a:r>
            <a:r>
              <a:rPr lang="en-US" sz="900" i="1" kern="1200" dirty="0">
                <a:solidFill>
                  <a:schemeClr val="tx1"/>
                </a:solidFill>
                <a:effectLst/>
                <a:latin typeface="Segoe UI Light" pitchFamily="34" charset="0"/>
                <a:ea typeface="+mn-ea"/>
                <a:cs typeface="+mn-cs"/>
              </a:rPr>
              <a:t>how it got here</a:t>
            </a:r>
            <a:r>
              <a:rPr lang="en-US" sz="900" kern="1200" dirty="0">
                <a:solidFill>
                  <a:schemeClr val="tx1"/>
                </a:solidFill>
                <a:effectLst/>
                <a:latin typeface="Segoe UI Light" pitchFamily="34" charset="0"/>
                <a:ea typeface="+mn-ea"/>
                <a:cs typeface="+mn-cs"/>
              </a:rPr>
              <a:t>)</a:t>
            </a:r>
          </a:p>
          <a:p>
            <a:pPr lvl="1"/>
            <a:r>
              <a:rPr lang="en-US" sz="900" kern="1200" dirty="0">
                <a:solidFill>
                  <a:schemeClr val="tx1"/>
                </a:solidFill>
                <a:effectLst/>
                <a:latin typeface="Segoe UI Light" pitchFamily="34" charset="0"/>
                <a:ea typeface="+mn-ea"/>
                <a:cs typeface="+mn-cs"/>
              </a:rPr>
              <a:t>See email details (sender, subject, attachment name)</a:t>
            </a:r>
          </a:p>
          <a:p>
            <a:pPr lvl="1"/>
            <a:r>
              <a:rPr lang="en-US" sz="900" kern="1200" dirty="0">
                <a:solidFill>
                  <a:schemeClr val="tx1"/>
                </a:solidFill>
                <a:effectLst/>
                <a:latin typeface="Segoe UI Light" pitchFamily="34" charset="0"/>
                <a:ea typeface="+mn-ea"/>
                <a:cs typeface="+mn-cs"/>
              </a:rPr>
              <a:t>[Optional] Click on “</a:t>
            </a:r>
            <a:r>
              <a:rPr lang="en-US" sz="900" i="1" kern="1200" dirty="0">
                <a:solidFill>
                  <a:schemeClr val="tx1"/>
                </a:solidFill>
                <a:effectLst/>
                <a:latin typeface="Segoe UI Light" pitchFamily="34" charset="0"/>
                <a:ea typeface="+mn-ea"/>
                <a:cs typeface="+mn-cs"/>
              </a:rPr>
              <a:t>More details in Office 365</a:t>
            </a:r>
            <a:r>
              <a:rPr lang="en-US" sz="900" kern="1200" dirty="0">
                <a:solidFill>
                  <a:schemeClr val="tx1"/>
                </a:solidFill>
                <a:effectLst/>
                <a:latin typeface="Segoe UI Light" pitchFamily="34" charset="0"/>
                <a:ea typeface="+mn-ea"/>
                <a:cs typeface="+mn-cs"/>
              </a:rPr>
              <a:t>” to go to O365 ATP Threat Explorer</a:t>
            </a:r>
          </a:p>
          <a:p>
            <a:pPr lvl="2"/>
            <a:r>
              <a:rPr lang="en-US" sz="900" kern="1200" dirty="0">
                <a:solidFill>
                  <a:schemeClr val="tx1"/>
                </a:solidFill>
                <a:effectLst/>
                <a:latin typeface="Segoe UI Light" pitchFamily="34" charset="0"/>
                <a:ea typeface="+mn-ea"/>
                <a:cs typeface="+mn-cs"/>
              </a:rPr>
              <a:t>See the attachment was blocked based on </a:t>
            </a:r>
            <a:r>
              <a:rPr lang="en-US" sz="900" i="1" kern="1200" dirty="0">
                <a:solidFill>
                  <a:schemeClr val="tx1"/>
                </a:solidFill>
                <a:effectLst/>
                <a:latin typeface="Segoe UI Light" pitchFamily="34" charset="0"/>
                <a:ea typeface="+mn-ea"/>
                <a:cs typeface="+mn-cs"/>
              </a:rPr>
              <a:t>Behavioral detection</a:t>
            </a:r>
            <a:r>
              <a:rPr lang="en-US" sz="900" kern="1200" dirty="0">
                <a:solidFill>
                  <a:schemeClr val="tx1"/>
                </a:solidFill>
                <a:effectLst/>
                <a:latin typeface="Segoe UI Light" pitchFamily="34" charset="0"/>
                <a:ea typeface="+mn-ea"/>
                <a:cs typeface="+mn-cs"/>
              </a:rPr>
              <a:t> (WDATP)</a:t>
            </a:r>
          </a:p>
          <a:p>
            <a:pPr lvl="2"/>
            <a:r>
              <a:rPr lang="en-US" sz="900" kern="1200" dirty="0">
                <a:solidFill>
                  <a:schemeClr val="tx1"/>
                </a:solidFill>
                <a:effectLst/>
                <a:latin typeface="Segoe UI Light" pitchFamily="34" charset="0"/>
                <a:ea typeface="+mn-ea"/>
                <a:cs typeface="+mn-cs"/>
              </a:rPr>
              <a:t>Same email was sent to 3 recipients, and blocked for </a:t>
            </a:r>
            <a:r>
              <a:rPr lang="en-US" sz="900" i="1" kern="1200" dirty="0" err="1">
                <a:solidFill>
                  <a:schemeClr val="tx1"/>
                </a:solidFill>
                <a:effectLst/>
                <a:latin typeface="Segoe UI Light" pitchFamily="34" charset="0"/>
                <a:ea typeface="+mn-ea"/>
                <a:cs typeface="+mn-cs"/>
              </a:rPr>
              <a:t>eva.macias</a:t>
            </a:r>
            <a:r>
              <a:rPr lang="en-US" sz="900" kern="1200" dirty="0">
                <a:solidFill>
                  <a:schemeClr val="tx1"/>
                </a:solidFill>
                <a:effectLst/>
                <a:latin typeface="Segoe UI Light" pitchFamily="34" charset="0"/>
                <a:ea typeface="+mn-ea"/>
                <a:cs typeface="+mn-cs"/>
              </a:rPr>
              <a:t>, and </a:t>
            </a:r>
            <a:r>
              <a:rPr lang="en-US" sz="900" i="1" kern="1200" dirty="0" err="1">
                <a:solidFill>
                  <a:schemeClr val="tx1"/>
                </a:solidFill>
                <a:effectLst/>
                <a:latin typeface="Segoe UI Light" pitchFamily="34" charset="0"/>
                <a:ea typeface="+mn-ea"/>
                <a:cs typeface="+mn-cs"/>
              </a:rPr>
              <a:t>jay.hardee</a:t>
            </a:r>
            <a:endParaRPr lang="en-US" sz="900" kern="1200" dirty="0">
              <a:solidFill>
                <a:schemeClr val="tx1"/>
              </a:solidFill>
              <a:effectLst/>
              <a:latin typeface="Segoe UI Light" pitchFamily="34" charset="0"/>
              <a:ea typeface="+mn-ea"/>
              <a:cs typeface="+mn-cs"/>
            </a:endParaRPr>
          </a:p>
          <a:p>
            <a:pPr lvl="2"/>
            <a:r>
              <a:rPr lang="en-US" sz="900" kern="1200" dirty="0">
                <a:solidFill>
                  <a:schemeClr val="tx1"/>
                </a:solidFill>
                <a:effectLst/>
                <a:latin typeface="Segoe UI Light" pitchFamily="34" charset="0"/>
                <a:ea typeface="+mn-ea"/>
                <a:cs typeface="+mn-cs"/>
              </a:rPr>
              <a:t>Click on </a:t>
            </a:r>
            <a:r>
              <a:rPr lang="en-US" sz="900" i="1" kern="1200" dirty="0" err="1">
                <a:solidFill>
                  <a:schemeClr val="tx1"/>
                </a:solidFill>
                <a:effectLst/>
                <a:latin typeface="Segoe UI Light" pitchFamily="34" charset="0"/>
                <a:ea typeface="+mn-ea"/>
                <a:cs typeface="+mn-cs"/>
              </a:rPr>
              <a:t>cont-jayhardee</a:t>
            </a:r>
            <a:r>
              <a:rPr lang="en-US" sz="900" kern="1200" dirty="0">
                <a:solidFill>
                  <a:schemeClr val="tx1"/>
                </a:solidFill>
                <a:effectLst/>
                <a:latin typeface="Segoe UI Light" pitchFamily="34" charset="0"/>
                <a:ea typeface="+mn-ea"/>
                <a:cs typeface="+mn-cs"/>
              </a:rPr>
              <a:t> to investigate the machine in WDATP</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Click on “</a:t>
            </a:r>
            <a:r>
              <a:rPr lang="en-US" sz="900" i="1" kern="1200" dirty="0">
                <a:solidFill>
                  <a:schemeClr val="tx1"/>
                </a:solidFill>
                <a:effectLst/>
                <a:latin typeface="Segoe UI Light" pitchFamily="34" charset="0"/>
                <a:ea typeface="+mn-ea"/>
                <a:cs typeface="+mn-cs"/>
              </a:rPr>
              <a:t>Abnormal code execution</a:t>
            </a:r>
            <a:r>
              <a:rPr lang="en-US" sz="900" kern="1200" dirty="0">
                <a:solidFill>
                  <a:schemeClr val="tx1"/>
                </a:solidFill>
                <a:effectLst/>
                <a:latin typeface="Segoe UI Light" pitchFamily="34" charset="0"/>
                <a:ea typeface="+mn-ea"/>
                <a:cs typeface="+mn-cs"/>
              </a:rPr>
              <a:t>” alert (link) to view Alert Process Tree</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Click on back/Breadcrumb to return to </a:t>
            </a:r>
            <a:r>
              <a:rPr lang="en-US" sz="900" i="1" kern="1200" dirty="0" err="1">
                <a:solidFill>
                  <a:schemeClr val="tx1"/>
                </a:solidFill>
                <a:effectLst/>
                <a:latin typeface="Segoe UI Light" pitchFamily="34" charset="0"/>
                <a:ea typeface="+mn-ea"/>
                <a:cs typeface="+mn-cs"/>
              </a:rPr>
              <a:t>cont-jonathanw</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Click on “</a:t>
            </a:r>
            <a:r>
              <a:rPr lang="en-US" sz="900" i="1" kern="1200" dirty="0">
                <a:solidFill>
                  <a:schemeClr val="tx1"/>
                </a:solidFill>
                <a:effectLst/>
                <a:latin typeface="Segoe UI Light" pitchFamily="34" charset="0"/>
                <a:ea typeface="+mn-ea"/>
                <a:cs typeface="+mn-cs"/>
              </a:rPr>
              <a:t>Process privilege escalation due to kernel exploit</a:t>
            </a:r>
            <a:r>
              <a:rPr lang="en-US" sz="900" kern="1200" dirty="0">
                <a:solidFill>
                  <a:schemeClr val="tx1"/>
                </a:solidFill>
                <a:effectLst/>
                <a:latin typeface="Segoe UI Light" pitchFamily="34" charset="0"/>
                <a:ea typeface="+mn-ea"/>
                <a:cs typeface="+mn-cs"/>
              </a:rPr>
              <a:t>”</a:t>
            </a:r>
          </a:p>
          <a:p>
            <a:pPr lvl="1"/>
            <a:r>
              <a:rPr lang="en-US" sz="900" kern="1200" dirty="0">
                <a:solidFill>
                  <a:schemeClr val="tx1"/>
                </a:solidFill>
                <a:effectLst/>
                <a:latin typeface="Segoe UI Light" pitchFamily="34" charset="0"/>
                <a:ea typeface="+mn-ea"/>
                <a:cs typeface="+mn-cs"/>
              </a:rPr>
              <a:t>Click  on circle next to </a:t>
            </a:r>
            <a:r>
              <a:rPr lang="en-US" sz="900" kern="1200" dirty="0" err="1">
                <a:solidFill>
                  <a:schemeClr val="tx1"/>
                </a:solidFill>
                <a:effectLst/>
                <a:latin typeface="Segoe UI Light" pitchFamily="34" charset="0"/>
                <a:ea typeface="+mn-ea"/>
                <a:cs typeface="+mn-cs"/>
              </a:rPr>
              <a:t>Winword</a:t>
            </a:r>
            <a:r>
              <a:rPr lang="en-US" sz="900" kern="1200" dirty="0">
                <a:solidFill>
                  <a:schemeClr val="tx1"/>
                </a:solidFill>
                <a:effectLst/>
                <a:latin typeface="Segoe UI Light" pitchFamily="34" charset="0"/>
                <a:ea typeface="+mn-ea"/>
                <a:cs typeface="+mn-cs"/>
              </a:rPr>
              <a:t> and then next to “</a:t>
            </a:r>
            <a:r>
              <a:rPr lang="en-US" sz="900" i="1" kern="1200" dirty="0">
                <a:solidFill>
                  <a:schemeClr val="tx1"/>
                </a:solidFill>
                <a:effectLst/>
                <a:latin typeface="Segoe UI Light" pitchFamily="34" charset="0"/>
                <a:ea typeface="+mn-ea"/>
                <a:cs typeface="+mn-cs"/>
              </a:rPr>
              <a:t>Access token modified</a:t>
            </a:r>
            <a:r>
              <a:rPr lang="en-US" sz="900" kern="1200" dirty="0">
                <a:solidFill>
                  <a:schemeClr val="tx1"/>
                </a:solidFill>
                <a:effectLst/>
                <a:latin typeface="Segoe UI Light" pitchFamily="34" charset="0"/>
                <a:ea typeface="+mn-ea"/>
                <a:cs typeface="+mn-cs"/>
              </a:rPr>
              <a:t>” to display details panes and show the different privileges</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Click on back/Breadcrumb to return to </a:t>
            </a:r>
            <a:r>
              <a:rPr lang="en-US" sz="900" i="1" kern="1200" dirty="0" err="1">
                <a:solidFill>
                  <a:schemeClr val="tx1"/>
                </a:solidFill>
                <a:effectLst/>
                <a:latin typeface="Segoe UI Light" pitchFamily="34" charset="0"/>
                <a:ea typeface="+mn-ea"/>
                <a:cs typeface="+mn-cs"/>
              </a:rPr>
              <a:t>cont-jonathanw</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Select alert “</a:t>
            </a:r>
            <a:r>
              <a:rPr lang="en-US" sz="900" i="1" kern="1200" dirty="0">
                <a:solidFill>
                  <a:schemeClr val="tx1"/>
                </a:solidFill>
                <a:effectLst/>
                <a:latin typeface="Segoe UI Light" pitchFamily="34" charset="0"/>
                <a:ea typeface="+mn-ea"/>
                <a:cs typeface="+mn-cs"/>
              </a:rPr>
              <a:t>A suspicious reverse shell was detected</a:t>
            </a:r>
            <a:r>
              <a:rPr lang="en-US" sz="900" kern="1200" dirty="0">
                <a:solidFill>
                  <a:schemeClr val="tx1"/>
                </a:solidFill>
                <a:effectLst/>
                <a:latin typeface="Segoe UI Light" pitchFamily="34" charset="0"/>
                <a:ea typeface="+mn-ea"/>
                <a:cs typeface="+mn-cs"/>
              </a:rPr>
              <a:t>“ to navigate to and highlight the alert and related events in the machine timeline</a:t>
            </a:r>
          </a:p>
          <a:p>
            <a:pPr lvl="1"/>
            <a:r>
              <a:rPr lang="en-US" sz="900" kern="1200" dirty="0">
                <a:solidFill>
                  <a:schemeClr val="tx1"/>
                </a:solidFill>
                <a:effectLst/>
                <a:latin typeface="Segoe UI Light" pitchFamily="34" charset="0"/>
                <a:ea typeface="+mn-ea"/>
                <a:cs typeface="+mn-cs"/>
              </a:rPr>
              <a:t> Point out the same external IP Address appears several times since the original alert</a:t>
            </a:r>
          </a:p>
          <a:p>
            <a:pPr lvl="1"/>
            <a:r>
              <a:rPr lang="en-US" sz="900" kern="1200" dirty="0">
                <a:solidFill>
                  <a:schemeClr val="tx1"/>
                </a:solidFill>
                <a:effectLst/>
                <a:latin typeface="Segoe UI Light" pitchFamily="34" charset="0"/>
                <a:ea typeface="+mn-ea"/>
                <a:cs typeface="+mn-cs"/>
              </a:rPr>
              <a:t>Click on the IP Address (40.69.149.89) to show the IP Page (</a:t>
            </a:r>
            <a:r>
              <a:rPr lang="en-US" sz="900" i="1" kern="1200" dirty="0">
                <a:solidFill>
                  <a:schemeClr val="tx1"/>
                </a:solidFill>
                <a:effectLst/>
                <a:latin typeface="Segoe UI Light" pitchFamily="34" charset="0"/>
                <a:ea typeface="+mn-ea"/>
                <a:cs typeface="+mn-cs"/>
              </a:rPr>
              <a:t>ignore </a:t>
            </a:r>
            <a:r>
              <a:rPr lang="en-US" sz="900" i="1" kern="1200" dirty="0" err="1">
                <a:solidFill>
                  <a:schemeClr val="tx1"/>
                </a:solidFill>
                <a:effectLst/>
                <a:latin typeface="Segoe UI Light" pitchFamily="34" charset="0"/>
                <a:ea typeface="+mn-ea"/>
                <a:cs typeface="+mn-cs"/>
              </a:rPr>
              <a:t>NeroBlaze</a:t>
            </a:r>
            <a:r>
              <a:rPr lang="en-US" sz="900" i="1" kern="1200" dirty="0">
                <a:solidFill>
                  <a:schemeClr val="tx1"/>
                </a:solidFill>
                <a:effectLst/>
                <a:latin typeface="Segoe UI Light" pitchFamily="34" charset="0"/>
                <a:ea typeface="+mn-ea"/>
                <a:cs typeface="+mn-cs"/>
              </a:rPr>
              <a:t> alerts</a:t>
            </a:r>
            <a:r>
              <a:rPr lang="en-US" sz="900" kern="1200" dirty="0">
                <a:solidFill>
                  <a:schemeClr val="tx1"/>
                </a:solidFill>
                <a:effectLst/>
                <a:latin typeface="Segoe UI Light" pitchFamily="34" charset="0"/>
                <a:ea typeface="+mn-ea"/>
                <a:cs typeface="+mn-cs"/>
              </a:rPr>
              <a:t>)</a:t>
            </a:r>
          </a:p>
          <a:p>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lvl="1"/>
            <a:r>
              <a:rPr lang="en-US" sz="900" kern="1200" dirty="0">
                <a:solidFill>
                  <a:schemeClr val="tx1"/>
                </a:solidFill>
                <a:effectLst/>
                <a:latin typeface="Segoe UI Light" pitchFamily="34" charset="0"/>
                <a:ea typeface="+mn-ea"/>
                <a:cs typeface="+mn-cs"/>
              </a:rPr>
              <a:t>The first alert was generated on </a:t>
            </a:r>
            <a:r>
              <a:rPr lang="en-US" sz="900" i="1" kern="1200" dirty="0" err="1">
                <a:solidFill>
                  <a:schemeClr val="tx1"/>
                </a:solidFill>
                <a:effectLst/>
                <a:latin typeface="Segoe UI Light" pitchFamily="34" charset="0"/>
                <a:ea typeface="+mn-ea"/>
                <a:cs typeface="+mn-cs"/>
              </a:rPr>
              <a:t>cont-jonatanw</a:t>
            </a:r>
            <a:r>
              <a:rPr lang="en-US" sz="900" kern="1200" dirty="0">
                <a:solidFill>
                  <a:schemeClr val="tx1"/>
                </a:solidFill>
                <a:effectLst/>
                <a:latin typeface="Segoe UI Light" pitchFamily="34" charset="0"/>
                <a:ea typeface="+mn-ea"/>
                <a:cs typeface="+mn-cs"/>
              </a:rPr>
              <a:t>, the others on </a:t>
            </a:r>
            <a:r>
              <a:rPr lang="en-US" sz="900" i="1" kern="1200" dirty="0" err="1">
                <a:solidFill>
                  <a:schemeClr val="tx1"/>
                </a:solidFill>
                <a:effectLst/>
                <a:latin typeface="Segoe UI Light" pitchFamily="34" charset="0"/>
                <a:ea typeface="+mn-ea"/>
                <a:cs typeface="+mn-cs"/>
              </a:rPr>
              <a:t>cont-jayhardee</a:t>
            </a:r>
            <a:r>
              <a:rPr lang="en-US" sz="900" kern="1200" dirty="0">
                <a:solidFill>
                  <a:schemeClr val="tx1"/>
                </a:solidFill>
                <a:effectLst/>
                <a:latin typeface="Segoe UI Light" pitchFamily="34" charset="0"/>
                <a:ea typeface="+mn-ea"/>
                <a:cs typeface="+mn-cs"/>
              </a:rPr>
              <a:t>, connecting the two machines</a:t>
            </a:r>
          </a:p>
          <a:p>
            <a:pPr lvl="1"/>
            <a:r>
              <a:rPr lang="en-US" sz="900" kern="1200" dirty="0">
                <a:solidFill>
                  <a:schemeClr val="tx1"/>
                </a:solidFill>
                <a:effectLst/>
                <a:latin typeface="Segoe UI Light" pitchFamily="34" charset="0"/>
                <a:ea typeface="+mn-ea"/>
                <a:cs typeface="+mn-cs"/>
              </a:rPr>
              <a:t>The same user account is involved – on both machines, indicating lateral movement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Click on </a:t>
            </a:r>
            <a:r>
              <a:rPr lang="en-US" sz="900" i="1" kern="1200" dirty="0" err="1">
                <a:solidFill>
                  <a:schemeClr val="tx1"/>
                </a:solidFill>
                <a:effectLst/>
                <a:latin typeface="Segoe UI Light" pitchFamily="34" charset="0"/>
                <a:ea typeface="+mn-ea"/>
                <a:cs typeface="+mn-cs"/>
              </a:rPr>
              <a:t>contoso</a:t>
            </a:r>
            <a:r>
              <a:rPr lang="en-US" sz="900" i="1" kern="1200" dirty="0">
                <a:solidFill>
                  <a:schemeClr val="tx1"/>
                </a:solidFill>
                <a:effectLst/>
                <a:latin typeface="Segoe UI Light" pitchFamily="34" charset="0"/>
                <a:ea typeface="+mn-ea"/>
                <a:cs typeface="+mn-cs"/>
              </a:rPr>
              <a:t>\</a:t>
            </a:r>
            <a:r>
              <a:rPr lang="en-US" sz="900" i="1" kern="1200" dirty="0" err="1">
                <a:solidFill>
                  <a:schemeClr val="tx1"/>
                </a:solidFill>
                <a:effectLst/>
                <a:latin typeface="Segoe UI Light" pitchFamily="34" charset="0"/>
                <a:ea typeface="+mn-ea"/>
                <a:cs typeface="+mn-cs"/>
              </a:rPr>
              <a:t>jonathan.wolcott</a:t>
            </a:r>
            <a:r>
              <a:rPr lang="en-US" sz="900" kern="1200" dirty="0">
                <a:solidFill>
                  <a:schemeClr val="tx1"/>
                </a:solidFill>
                <a:effectLst/>
                <a:latin typeface="Segoe UI Light" pitchFamily="34" charset="0"/>
                <a:ea typeface="+mn-ea"/>
                <a:cs typeface="+mn-cs"/>
              </a:rPr>
              <a:t> and navigate to the User account page</a:t>
            </a:r>
          </a:p>
          <a:p>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lvl="1"/>
            <a:r>
              <a:rPr lang="en-US" sz="900" kern="1200" dirty="0">
                <a:solidFill>
                  <a:schemeClr val="tx1"/>
                </a:solidFill>
                <a:effectLst/>
                <a:latin typeface="Segoe UI Light" pitchFamily="34" charset="0"/>
                <a:ea typeface="+mn-ea"/>
                <a:cs typeface="+mn-cs"/>
              </a:rPr>
              <a:t>The User Account shows additional alerts generated on both machines</a:t>
            </a:r>
          </a:p>
          <a:p>
            <a:pPr lvl="1"/>
            <a:r>
              <a:rPr lang="en-US" sz="900" kern="1200" dirty="0">
                <a:solidFill>
                  <a:schemeClr val="tx1"/>
                </a:solidFill>
                <a:effectLst/>
                <a:latin typeface="Segoe UI Light" pitchFamily="34" charset="0"/>
                <a:ea typeface="+mn-ea"/>
                <a:cs typeface="+mn-cs"/>
              </a:rPr>
              <a:t>Click on “</a:t>
            </a:r>
            <a:r>
              <a:rPr lang="en-US" sz="900" i="1" kern="1200" dirty="0">
                <a:solidFill>
                  <a:schemeClr val="tx1"/>
                </a:solidFill>
                <a:effectLst/>
                <a:latin typeface="Segoe UI Light" pitchFamily="34" charset="0"/>
                <a:ea typeface="+mn-ea"/>
                <a:cs typeface="+mn-cs"/>
              </a:rPr>
              <a:t>More details on this user in ATA</a:t>
            </a:r>
            <a:r>
              <a:rPr lang="en-US" sz="900" kern="1200" dirty="0">
                <a:solidFill>
                  <a:schemeClr val="tx1"/>
                </a:solidFill>
                <a:effectLst/>
                <a:latin typeface="Segoe UI Light" pitchFamily="34" charset="0"/>
                <a:ea typeface="+mn-ea"/>
                <a:cs typeface="+mn-cs"/>
              </a:rPr>
              <a:t>” to navigate to ATA</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ATA Profile page of </a:t>
            </a:r>
            <a:r>
              <a:rPr lang="en-US" sz="900" i="1" kern="1200" dirty="0" err="1">
                <a:solidFill>
                  <a:schemeClr val="tx1"/>
                </a:solidFill>
                <a:effectLst/>
                <a:latin typeface="Segoe UI Light" pitchFamily="34" charset="0"/>
                <a:ea typeface="+mn-ea"/>
                <a:cs typeface="+mn-cs"/>
              </a:rPr>
              <a:t>cont-jonathanw</a:t>
            </a:r>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Return to </a:t>
            </a:r>
            <a:r>
              <a:rPr lang="en-US" sz="900" i="1" kern="1200" dirty="0" err="1">
                <a:solidFill>
                  <a:schemeClr val="tx1"/>
                </a:solidFill>
                <a:effectLst/>
                <a:latin typeface="Segoe UI Light" pitchFamily="34" charset="0"/>
                <a:ea typeface="+mn-ea"/>
                <a:cs typeface="+mn-cs"/>
              </a:rPr>
              <a:t>contoso</a:t>
            </a:r>
            <a:r>
              <a:rPr lang="en-US" sz="900" i="1" kern="1200" dirty="0">
                <a:solidFill>
                  <a:schemeClr val="tx1"/>
                </a:solidFill>
                <a:effectLst/>
                <a:latin typeface="Segoe UI Light" pitchFamily="34" charset="0"/>
                <a:ea typeface="+mn-ea"/>
                <a:cs typeface="+mn-cs"/>
              </a:rPr>
              <a:t>\</a:t>
            </a:r>
            <a:r>
              <a:rPr lang="en-US" sz="900" i="1" kern="1200" dirty="0" err="1">
                <a:solidFill>
                  <a:schemeClr val="tx1"/>
                </a:solidFill>
                <a:effectLst/>
                <a:latin typeface="Segoe UI Light" pitchFamily="34" charset="0"/>
                <a:ea typeface="+mn-ea"/>
                <a:cs typeface="+mn-cs"/>
              </a:rPr>
              <a:t>jonathan.wolcott</a:t>
            </a:r>
            <a:endParaRPr lang="en-US" sz="900" kern="1200" dirty="0">
              <a:solidFill>
                <a:schemeClr val="tx1"/>
              </a:solidFill>
              <a:effectLst/>
              <a:latin typeface="Segoe UI Light" pitchFamily="34" charset="0"/>
              <a:ea typeface="+mn-ea"/>
              <a:cs typeface="+mn-cs"/>
            </a:endParaRPr>
          </a:p>
          <a:p>
            <a:pPr lvl="1"/>
            <a:r>
              <a:rPr lang="en-US" sz="900" kern="1200" dirty="0">
                <a:solidFill>
                  <a:schemeClr val="tx1"/>
                </a:solidFill>
                <a:effectLst/>
                <a:latin typeface="Segoe UI Light" pitchFamily="34" charset="0"/>
                <a:ea typeface="+mn-ea"/>
                <a:cs typeface="+mn-cs"/>
              </a:rPr>
              <a:t>Notice that there are 3 machines that </a:t>
            </a:r>
            <a:r>
              <a:rPr lang="en-US" sz="900" i="1" kern="1200" dirty="0" err="1">
                <a:solidFill>
                  <a:schemeClr val="tx1"/>
                </a:solidFill>
                <a:effectLst/>
                <a:latin typeface="Segoe UI Light" pitchFamily="34" charset="0"/>
                <a:ea typeface="+mn-ea"/>
                <a:cs typeface="+mn-cs"/>
              </a:rPr>
              <a:t>jonathan.wolcott</a:t>
            </a:r>
            <a:r>
              <a:rPr lang="en-US" sz="900" kern="1200" dirty="0">
                <a:solidFill>
                  <a:schemeClr val="tx1"/>
                </a:solidFill>
                <a:effectLst/>
                <a:latin typeface="Segoe UI Light" pitchFamily="34" charset="0"/>
                <a:ea typeface="+mn-ea"/>
                <a:cs typeface="+mn-cs"/>
              </a:rPr>
              <a:t> was logged in to</a:t>
            </a:r>
          </a:p>
          <a:p>
            <a:pPr lvl="1"/>
            <a:r>
              <a:rPr lang="en-US" sz="900" kern="1200" dirty="0">
                <a:solidFill>
                  <a:schemeClr val="tx1"/>
                </a:solidFill>
                <a:effectLst/>
                <a:latin typeface="Segoe UI Light" pitchFamily="34" charset="0"/>
                <a:ea typeface="+mn-ea"/>
                <a:cs typeface="+mn-cs"/>
              </a:rPr>
              <a:t>Scroll down to the grid at the bottom of the page and see the third machine is </a:t>
            </a:r>
            <a:r>
              <a:rPr lang="en-US" sz="900" i="1" kern="1200" dirty="0" err="1">
                <a:solidFill>
                  <a:schemeClr val="tx1"/>
                </a:solidFill>
                <a:effectLst/>
                <a:latin typeface="Segoe UI Light" pitchFamily="34" charset="0"/>
                <a:ea typeface="+mn-ea"/>
                <a:cs typeface="+mn-cs"/>
              </a:rPr>
              <a:t>cont-evamacias</a:t>
            </a:r>
            <a:endParaRPr lang="en-US" sz="900" kern="1200" dirty="0">
              <a:solidFill>
                <a:schemeClr val="tx1"/>
              </a:solidFill>
              <a:effectLst/>
              <a:latin typeface="Segoe UI Light" pitchFamily="34" charset="0"/>
              <a:ea typeface="+mn-ea"/>
              <a:cs typeface="+mn-cs"/>
            </a:endParaRPr>
          </a:p>
          <a:p>
            <a:pPr lvl="1"/>
            <a:r>
              <a:rPr lang="en-US" sz="900" kern="1200" dirty="0">
                <a:solidFill>
                  <a:schemeClr val="tx1"/>
                </a:solidFill>
                <a:effectLst/>
                <a:latin typeface="Segoe UI Light" pitchFamily="34" charset="0"/>
                <a:ea typeface="+mn-ea"/>
                <a:cs typeface="+mn-cs"/>
              </a:rPr>
              <a:t>Click on </a:t>
            </a:r>
            <a:r>
              <a:rPr lang="en-US" sz="900" i="1" kern="1200" dirty="0" err="1">
                <a:solidFill>
                  <a:schemeClr val="tx1"/>
                </a:solidFill>
                <a:effectLst/>
                <a:latin typeface="Segoe UI Light" pitchFamily="34" charset="0"/>
                <a:ea typeface="+mn-ea"/>
                <a:cs typeface="+mn-cs"/>
              </a:rPr>
              <a:t>cont-evamacias</a:t>
            </a:r>
            <a:r>
              <a:rPr lang="en-US" sz="900" kern="1200" dirty="0">
                <a:solidFill>
                  <a:schemeClr val="tx1"/>
                </a:solidFill>
                <a:effectLst/>
                <a:latin typeface="Segoe UI Light" pitchFamily="34" charset="0"/>
                <a:ea typeface="+mn-ea"/>
                <a:cs typeface="+mn-cs"/>
              </a:rPr>
              <a:t> to navigate to investigate the machine</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See a Medium alert on </a:t>
            </a:r>
            <a:r>
              <a:rPr lang="en-US" sz="900" i="1" kern="1200" dirty="0" err="1">
                <a:solidFill>
                  <a:schemeClr val="tx1"/>
                </a:solidFill>
                <a:effectLst/>
                <a:latin typeface="Segoe UI Light" pitchFamily="34" charset="0"/>
                <a:ea typeface="+mn-ea"/>
                <a:cs typeface="+mn-cs"/>
              </a:rPr>
              <a:t>cont-evamacias</a:t>
            </a:r>
            <a:r>
              <a:rPr lang="en-US" sz="900" kern="1200" dirty="0">
                <a:solidFill>
                  <a:schemeClr val="tx1"/>
                </a:solidFill>
                <a:effectLst/>
                <a:latin typeface="Segoe UI Light" pitchFamily="34" charset="0"/>
                <a:ea typeface="+mn-ea"/>
                <a:cs typeface="+mn-cs"/>
              </a:rPr>
              <a:t>: “</a:t>
            </a:r>
            <a:r>
              <a:rPr lang="en-US" sz="900" i="1" kern="1200" dirty="0">
                <a:solidFill>
                  <a:schemeClr val="tx1"/>
                </a:solidFill>
                <a:effectLst/>
                <a:latin typeface="Segoe UI Light" pitchFamily="34" charset="0"/>
                <a:ea typeface="+mn-ea"/>
                <a:cs typeface="+mn-cs"/>
              </a:rPr>
              <a:t>Communication to </a:t>
            </a:r>
            <a:r>
              <a:rPr lang="en-US" sz="900" i="1" kern="1200" dirty="0" err="1">
                <a:solidFill>
                  <a:schemeClr val="tx1"/>
                </a:solidFill>
                <a:effectLst/>
                <a:latin typeface="Segoe UI Light" pitchFamily="34" charset="0"/>
                <a:ea typeface="+mn-ea"/>
                <a:cs typeface="+mn-cs"/>
              </a:rPr>
              <a:t>NeroBlaze</a:t>
            </a:r>
            <a:r>
              <a:rPr lang="en-US" sz="900" i="1" kern="1200" dirty="0">
                <a:solidFill>
                  <a:schemeClr val="tx1"/>
                </a:solidFill>
                <a:effectLst/>
                <a:latin typeface="Segoe UI Light" pitchFamily="34" charset="0"/>
                <a:ea typeface="+mn-ea"/>
                <a:cs typeface="+mn-cs"/>
              </a:rPr>
              <a:t> C2 was detected</a:t>
            </a:r>
            <a:r>
              <a:rPr lang="en-US" sz="900" kern="1200" dirty="0">
                <a:solidFill>
                  <a:schemeClr val="tx1"/>
                </a:solidFill>
                <a:effectLst/>
                <a:latin typeface="Segoe UI Light" pitchFamily="34" charset="0"/>
                <a:ea typeface="+mn-ea"/>
                <a:cs typeface="+mn-cs"/>
              </a:rPr>
              <a:t>”</a:t>
            </a:r>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4/27/2018 9:48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06983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4229100" cy="2378075"/>
          </a:xfrm>
        </p:spPr>
      </p:sp>
      <p:sp>
        <p:nvSpPr>
          <p:cNvPr id="3" name="Notes Placeholder 2"/>
          <p:cNvSpPr>
            <a:spLocks noGrp="1"/>
          </p:cNvSpPr>
          <p:nvPr>
            <p:ph type="body" idx="1"/>
          </p:nvPr>
        </p:nvSpPr>
        <p:spPr/>
        <p:txBody>
          <a:bodyPr/>
          <a:lstStyle/>
          <a:p>
            <a:pPr marL="0" lvl="1" defTabSz="932372">
              <a:lnSpc>
                <a:spcPct val="97000"/>
              </a:lnSpc>
              <a:spcAft>
                <a:spcPts val="1224"/>
              </a:spcAft>
            </a:pPr>
            <a:r>
              <a:rPr lang="en-US" sz="1800" dirty="0"/>
              <a:t>WDATP support for Windows 7 &amp; Windows 8.1 blog post - https://blogs.windows.com/business/2018/02/12/announcing-windows-defender-atp-support-for-windows-7-and-windows-8-1/#Bt1AjmbWKlLGiy7Q.97</a:t>
            </a:r>
          </a:p>
          <a:p>
            <a:pPr marL="0" lvl="1" defTabSz="932372">
              <a:lnSpc>
                <a:spcPct val="97000"/>
              </a:lnSpc>
              <a:spcAft>
                <a:spcPts val="1224"/>
              </a:spcAft>
            </a:pPr>
            <a:r>
              <a:rPr lang="en-US" sz="1800" dirty="0"/>
              <a:t>WDATP partner support blog post - https://blogs.windows.com/business/2017/11/08/microsoft-partners-extend-windows-defender-atp-across-platforms/#GQL0xyGVRqbGETdh.97</a:t>
            </a:r>
          </a:p>
          <a:p>
            <a:pPr marL="0" lvl="1" defTabSz="932372">
              <a:lnSpc>
                <a:spcPct val="97000"/>
              </a:lnSpc>
              <a:spcAft>
                <a:spcPts val="1224"/>
              </a:spcAft>
            </a:pPr>
            <a:endParaRPr lang="en-US" sz="1800" dirty="0"/>
          </a:p>
          <a:p>
            <a:pPr marL="0" lvl="1" defTabSz="932372">
              <a:lnSpc>
                <a:spcPct val="97000"/>
              </a:lnSpc>
              <a:spcAft>
                <a:spcPts val="1224"/>
              </a:spcAft>
            </a:pPr>
            <a:r>
              <a:rPr lang="en-US" sz="1800" dirty="0"/>
              <a:t>Natively managed by Microsoft Intune and System Center Configuration Manager (SCCM)</a:t>
            </a:r>
          </a:p>
          <a:p>
            <a:pPr marL="0" lvl="1" defTabSz="932372">
              <a:lnSpc>
                <a:spcPct val="97000"/>
              </a:lnSpc>
              <a:spcAft>
                <a:spcPts val="1224"/>
              </a:spcAft>
            </a:pPr>
            <a:endParaRPr lang="en-US" sz="1800" dirty="0"/>
          </a:p>
          <a:p>
            <a:pPr marL="0" lvl="1" defTabSz="932372">
              <a:lnSpc>
                <a:spcPct val="97000"/>
              </a:lnSpc>
              <a:spcAft>
                <a:spcPts val="1224"/>
              </a:spcAft>
            </a:pPr>
            <a:r>
              <a:rPr lang="en-US" sz="1800" dirty="0"/>
              <a:t>Support for 3rd party MDM platforms</a:t>
            </a:r>
          </a:p>
          <a:p>
            <a:pPr marL="0" lvl="1" defTabSz="932372">
              <a:lnSpc>
                <a:spcPct val="97000"/>
              </a:lnSpc>
              <a:spcAft>
                <a:spcPts val="1224"/>
              </a:spcAft>
            </a:pPr>
            <a:endParaRPr lang="en-US" sz="1800" dirty="0"/>
          </a:p>
          <a:p>
            <a:pPr marL="0" lvl="1" defTabSz="932372">
              <a:lnSpc>
                <a:spcPct val="97000"/>
              </a:lnSpc>
              <a:spcAft>
                <a:spcPts val="1224"/>
              </a:spcAft>
            </a:pPr>
            <a:r>
              <a:rPr lang="en-US" sz="1800" dirty="0"/>
              <a:t>Provides coverage for the modern diverse network</a:t>
            </a:r>
          </a:p>
          <a:p>
            <a:endParaRPr lang="en-US" dirty="0"/>
          </a:p>
        </p:txBody>
      </p:sp>
      <p:sp>
        <p:nvSpPr>
          <p:cNvPr id="4" name="Slide Number Placeholder 3"/>
          <p:cNvSpPr>
            <a:spLocks noGrp="1"/>
          </p:cNvSpPr>
          <p:nvPr>
            <p:ph type="sldNum" sz="quarter" idx="10"/>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fld id="{88C6AF81-4263-4289-8155-76A7450DB9FD}" type="slidenum">
              <a:rPr kumimoji="0" lang="en-US" sz="1836"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32688" rtl="0" eaLnBrk="1" fontAlgn="auto" latinLnBrk="0" hangingPunct="1">
                <a:lnSpc>
                  <a:spcPct val="100000"/>
                </a:lnSpc>
                <a:spcBef>
                  <a:spcPts val="0"/>
                </a:spcBef>
                <a:spcAft>
                  <a:spcPts val="0"/>
                </a:spcAft>
                <a:buClrTx/>
                <a:buSzTx/>
                <a:buFontTx/>
                <a:buNone/>
                <a:tabLst/>
                <a:defRPr/>
              </a:pPr>
              <a:t>6</a:t>
            </a:fld>
            <a:endParaRPr kumimoji="0" lang="en-US" sz="1836"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231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BA1F2DA-1E1E-F545-A85F-205D185C36A1}" type="slidenum">
              <a:rPr kumimoji="0" lang="en-US" sz="19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7</a:t>
            </a:fld>
            <a:endParaRPr kumimoji="0" lang="en-US" sz="19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880311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51D548D-B1BB-4EDB-A130-9DE44351306D}"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4/27/2018 9:48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0021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1735D0F-15CB-5241-8DA7-9EC6F9751AD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55982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5.emf"/><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5.emf"/><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Master" Target="../slideMasters/slideMaster12.xml"/><Relationship Id="rId4" Type="http://schemas.openxmlformats.org/officeDocument/2006/relationships/image" Target="../media/image22.emf"/></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7.jpg"/><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8.jpg"/><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9.jpg"/><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Master" Target="../slideMasters/slideMaster12.xml"/><Relationship Id="rId4" Type="http://schemas.openxmlformats.org/officeDocument/2006/relationships/image" Target="../media/image22.emf"/></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7.jpg"/><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8.jpg"/><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9.jpg"/><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emf"/><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jpeg"/><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6.xml"/><Relationship Id="rId5" Type="http://schemas.openxmlformats.org/officeDocument/2006/relationships/image" Target="../media/image41.png"/><Relationship Id="rId4" Type="http://schemas.openxmlformats.org/officeDocument/2006/relationships/image" Target="../media/image40.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6.xml"/><Relationship Id="rId5" Type="http://schemas.openxmlformats.org/officeDocument/2006/relationships/image" Target="../media/image41.png"/><Relationship Id="rId4" Type="http://schemas.openxmlformats.org/officeDocument/2006/relationships/image" Target="../media/image40.png"/></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BBF1-DF77-4E3E-864A-E1E88793FF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3D2B05-9669-483C-B76F-9A2E31F557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0F9004-1EF8-4800-99AC-B226FA326574}"/>
              </a:ext>
            </a:extLst>
          </p:cNvPr>
          <p:cNvSpPr>
            <a:spLocks noGrp="1"/>
          </p:cNvSpPr>
          <p:nvPr>
            <p:ph type="dt" sz="half" idx="10"/>
          </p:nvPr>
        </p:nvSpPr>
        <p:spPr/>
        <p:txBody>
          <a:bodyPr/>
          <a:lstStyle/>
          <a:p>
            <a:fld id="{1C62B67F-A71C-41F3-88FB-0F10F47D2B33}" type="datetimeFigureOut">
              <a:rPr lang="en-US" smtClean="0"/>
              <a:t>4/27/2018</a:t>
            </a:fld>
            <a:endParaRPr lang="en-US"/>
          </a:p>
        </p:txBody>
      </p:sp>
      <p:sp>
        <p:nvSpPr>
          <p:cNvPr id="5" name="Footer Placeholder 4">
            <a:extLst>
              <a:ext uri="{FF2B5EF4-FFF2-40B4-BE49-F238E27FC236}">
                <a16:creationId xmlns:a16="http://schemas.microsoft.com/office/drawing/2014/main" id="{EC68BB86-9E03-4121-87B0-EAF03D9CE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72FBA-9F01-417E-91F0-7C3B87F38990}"/>
              </a:ext>
            </a:extLst>
          </p:cNvPr>
          <p:cNvSpPr>
            <a:spLocks noGrp="1"/>
          </p:cNvSpPr>
          <p:nvPr>
            <p:ph type="sldNum" sz="quarter" idx="12"/>
          </p:nvPr>
        </p:nvSpPr>
        <p:spPr/>
        <p:txBody>
          <a:bodyPr/>
          <a:lstStyle/>
          <a:p>
            <a:fld id="{7BC75D0E-6B8F-4A7C-B8EB-82C69E59564E}" type="slidenum">
              <a:rPr lang="en-US" smtClean="0"/>
              <a:t>‹#›</a:t>
            </a:fld>
            <a:endParaRPr lang="en-US"/>
          </a:p>
        </p:txBody>
      </p:sp>
    </p:spTree>
    <p:extLst>
      <p:ext uri="{BB962C8B-B14F-4D97-AF65-F5344CB8AC3E}">
        <p14:creationId xmlns:p14="http://schemas.microsoft.com/office/powerpoint/2010/main" val="3792091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97358-B091-406B-A562-99A1F22FDB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9E82BC-977D-4491-83DD-9C61AC7D7B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0DD4E-1CBD-46B2-AD0E-8B21971B43CB}"/>
              </a:ext>
            </a:extLst>
          </p:cNvPr>
          <p:cNvSpPr>
            <a:spLocks noGrp="1"/>
          </p:cNvSpPr>
          <p:nvPr>
            <p:ph type="dt" sz="half" idx="10"/>
          </p:nvPr>
        </p:nvSpPr>
        <p:spPr/>
        <p:txBody>
          <a:bodyPr/>
          <a:lstStyle/>
          <a:p>
            <a:fld id="{1C62B67F-A71C-41F3-88FB-0F10F47D2B33}" type="datetimeFigureOut">
              <a:rPr lang="en-US" smtClean="0"/>
              <a:t>4/27/2018</a:t>
            </a:fld>
            <a:endParaRPr lang="en-US"/>
          </a:p>
        </p:txBody>
      </p:sp>
      <p:sp>
        <p:nvSpPr>
          <p:cNvPr id="5" name="Footer Placeholder 4">
            <a:extLst>
              <a:ext uri="{FF2B5EF4-FFF2-40B4-BE49-F238E27FC236}">
                <a16:creationId xmlns:a16="http://schemas.microsoft.com/office/drawing/2014/main" id="{F331FC60-A4F8-49FA-9630-8E6802D95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6D8F3-5C0A-493A-A9A7-AA7A3BE2064C}"/>
              </a:ext>
            </a:extLst>
          </p:cNvPr>
          <p:cNvSpPr>
            <a:spLocks noGrp="1"/>
          </p:cNvSpPr>
          <p:nvPr>
            <p:ph type="sldNum" sz="quarter" idx="12"/>
          </p:nvPr>
        </p:nvSpPr>
        <p:spPr/>
        <p:txBody>
          <a:bodyPr/>
          <a:lstStyle/>
          <a:p>
            <a:fld id="{7BC75D0E-6B8F-4A7C-B8EB-82C69E59564E}" type="slidenum">
              <a:rPr lang="en-US" smtClean="0"/>
              <a:t>‹#›</a:t>
            </a:fld>
            <a:endParaRPr lang="en-US"/>
          </a:p>
        </p:txBody>
      </p:sp>
    </p:spTree>
    <p:extLst>
      <p:ext uri="{BB962C8B-B14F-4D97-AF65-F5344CB8AC3E}">
        <p14:creationId xmlns:p14="http://schemas.microsoft.com/office/powerpoint/2010/main" val="5755467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15284000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9977635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0690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770334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416595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889601"/>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6295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0770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807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40666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377F78-1AEC-4515-B6FD-50013AAE04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828F76-730E-4F9F-956A-3B38BB2FAF0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1C2D0-B3B4-49A9-B964-87359F7286ED}"/>
              </a:ext>
            </a:extLst>
          </p:cNvPr>
          <p:cNvSpPr>
            <a:spLocks noGrp="1"/>
          </p:cNvSpPr>
          <p:nvPr>
            <p:ph type="dt" sz="half" idx="10"/>
          </p:nvPr>
        </p:nvSpPr>
        <p:spPr/>
        <p:txBody>
          <a:bodyPr/>
          <a:lstStyle/>
          <a:p>
            <a:fld id="{1C62B67F-A71C-41F3-88FB-0F10F47D2B33}" type="datetimeFigureOut">
              <a:rPr lang="en-US" smtClean="0"/>
              <a:t>4/27/2018</a:t>
            </a:fld>
            <a:endParaRPr lang="en-US"/>
          </a:p>
        </p:txBody>
      </p:sp>
      <p:sp>
        <p:nvSpPr>
          <p:cNvPr id="5" name="Footer Placeholder 4">
            <a:extLst>
              <a:ext uri="{FF2B5EF4-FFF2-40B4-BE49-F238E27FC236}">
                <a16:creationId xmlns:a16="http://schemas.microsoft.com/office/drawing/2014/main" id="{7C1F8335-C887-4DF4-A1A5-249A6AA24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BCD53-8BFE-4FA0-B752-B38AC685ABF2}"/>
              </a:ext>
            </a:extLst>
          </p:cNvPr>
          <p:cNvSpPr>
            <a:spLocks noGrp="1"/>
          </p:cNvSpPr>
          <p:nvPr>
            <p:ph type="sldNum" sz="quarter" idx="12"/>
          </p:nvPr>
        </p:nvSpPr>
        <p:spPr/>
        <p:txBody>
          <a:bodyPr/>
          <a:lstStyle/>
          <a:p>
            <a:fld id="{7BC75D0E-6B8F-4A7C-B8EB-82C69E59564E}" type="slidenum">
              <a:rPr lang="en-US" smtClean="0"/>
              <a:t>‹#›</a:t>
            </a:fld>
            <a:endParaRPr lang="en-US"/>
          </a:p>
        </p:txBody>
      </p:sp>
    </p:spTree>
    <p:extLst>
      <p:ext uri="{BB962C8B-B14F-4D97-AF65-F5344CB8AC3E}">
        <p14:creationId xmlns:p14="http://schemas.microsoft.com/office/powerpoint/2010/main" val="1285809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0203" y="3083652"/>
            <a:ext cx="3227129" cy="692057"/>
          </a:xfrm>
          <a:prstGeom prst="rect">
            <a:avLst/>
          </a:prstGeom>
        </p:spPr>
      </p:pic>
      <p:pic>
        <p:nvPicPr>
          <p:cNvPr id="4" name="Picture 3"/>
          <p:cNvPicPr>
            <a:picLocks noChangeAspect="1"/>
          </p:cNvPicPr>
          <p:nvPr userDrawn="1"/>
        </p:nvPicPr>
        <p:blipFill>
          <a:blip r:embed="rId2"/>
          <a:stretch>
            <a:fillRect/>
          </a:stretch>
        </p:blipFill>
        <p:spPr>
          <a:xfrm>
            <a:off x="450203" y="3083652"/>
            <a:ext cx="3227129" cy="692057"/>
          </a:xfrm>
          <a:prstGeom prst="rect">
            <a:avLst/>
          </a:prstGeom>
        </p:spPr>
      </p:pic>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2015 Microsoft Corporation. All rights reserved. </a:t>
            </a:r>
          </a:p>
        </p:txBody>
      </p:sp>
    </p:spTree>
    <p:extLst>
      <p:ext uri="{BB962C8B-B14F-4D97-AF65-F5344CB8AC3E}">
        <p14:creationId xmlns:p14="http://schemas.microsoft.com/office/powerpoint/2010/main" val="331852743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96492"/>
            <a:ext cx="6276530" cy="1793104"/>
          </a:xfrm>
          <a:noFill/>
        </p:spPr>
        <p:txBody>
          <a:bodyPr lIns="146304" tIns="91440" rIns="146304" bIns="91440" anchor="t" anchorCtr="0"/>
          <a:lstStyle>
            <a:lvl1pPr>
              <a:defRPr sz="5294" b="1" spc="-98" baseline="0">
                <a:solidFill>
                  <a:schemeClr val="bg1"/>
                </a:solidFill>
                <a:latin typeface="Segoe Pro" panose="020B0502040504020203" pitchFamily="34" charset="0"/>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sz="3137">
                <a:solidFill>
                  <a:schemeClr val="bg1"/>
                </a:solidFill>
              </a:defRPr>
            </a:lvl1pPr>
          </a:lstStyle>
          <a:p>
            <a:pPr lvl="0"/>
            <a:r>
              <a:rPr lang="en-US" dirty="0"/>
              <a:t>Speaker Name</a:t>
            </a:r>
          </a:p>
        </p:txBody>
      </p:sp>
      <p:pic>
        <p:nvPicPr>
          <p:cNvPr id="7" name="Picture 6"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48585" y="6122089"/>
            <a:ext cx="1254995" cy="267709"/>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48586" y="6073351"/>
            <a:ext cx="1434641" cy="314582"/>
          </a:xfrm>
          <a:prstGeom prst="rect">
            <a:avLst/>
          </a:prstGeom>
        </p:spPr>
      </p:pic>
      <p:sp>
        <p:nvSpPr>
          <p:cNvPr id="8" name="Content Placeholder 5"/>
          <p:cNvSpPr>
            <a:spLocks noGrp="1"/>
          </p:cNvSpPr>
          <p:nvPr>
            <p:ph sz="quarter" idx="11"/>
          </p:nvPr>
        </p:nvSpPr>
        <p:spPr>
          <a:xfrm>
            <a:off x="269239" y="291069"/>
            <a:ext cx="4165705" cy="425495"/>
          </a:xfrm>
        </p:spPr>
        <p:txBody>
          <a:bodyPr lIns="182880" rIns="182880"/>
          <a:lstStyle>
            <a:lvl1pPr marL="0" indent="0">
              <a:buNone/>
              <a:defRPr lang="en-US" sz="1765" kern="1200" spc="-98" baseline="0" dirty="0" smtClean="0">
                <a:solidFill>
                  <a:schemeClr val="bg1"/>
                </a:solidFill>
                <a:latin typeface="+mn-lt"/>
                <a:ea typeface="+mn-ea"/>
                <a:cs typeface="Segoe UI" panose="020B0502040204020203" pitchFamily="34" charset="0"/>
              </a:defRPr>
            </a:lvl1pPr>
          </a:lstStyle>
          <a:p>
            <a:pPr marL="0" marR="0" lvl="0" indent="0" algn="l" defTabSz="896364"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5" name="Footer Placeholder 4"/>
          <p:cNvSpPr>
            <a:spLocks noGrp="1"/>
          </p:cNvSpPr>
          <p:nvPr>
            <p:ph type="ftr" sz="quarter" idx="15"/>
          </p:nvPr>
        </p:nvSpPr>
        <p:spPr/>
        <p:txBody>
          <a:bodyPr/>
          <a:lstStyle>
            <a:lvl1pPr>
              <a:defRPr>
                <a:solidFill>
                  <a:schemeClr val="bg1"/>
                </a:solidFill>
              </a:defRPr>
            </a:lvl1pPr>
          </a:lstStyle>
          <a:p>
            <a:r>
              <a:rPr>
                <a:solidFill>
                  <a:srgbClr val="FFFFFF"/>
                </a:solidFill>
              </a:rPr>
              <a:t>Windows Consumer Storybook_BTS ‘17 </a:t>
            </a:r>
          </a:p>
        </p:txBody>
      </p:sp>
    </p:spTree>
    <p:extLst>
      <p:ext uri="{BB962C8B-B14F-4D97-AF65-F5344CB8AC3E}">
        <p14:creationId xmlns:p14="http://schemas.microsoft.com/office/powerpoint/2010/main" val="185878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25114"/>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rgbClr val="FFFFFF"/>
                    </a:gs>
                    <a:gs pos="100000">
                      <a:srgbClr val="FFFFFF"/>
                    </a:gs>
                  </a:gsLst>
                  <a:lin ang="5400000" scaled="0"/>
                </a:gradFill>
                <a:cs typeface="Segoe UI" pitchFamily="34" charset="0"/>
              </a:rPr>
              <a:t>© 2018 Microsoft Corporation. All rights reserved. </a:t>
            </a:r>
          </a:p>
        </p:txBody>
      </p:sp>
      <p:pic>
        <p:nvPicPr>
          <p:cNvPr id="4" name="Picture 3"/>
          <p:cNvPicPr>
            <a:picLocks noChangeAspect="1"/>
          </p:cNvPicPr>
          <p:nvPr userDrawn="1"/>
        </p:nvPicPr>
        <p:blipFill>
          <a:blip r:embed="rId2"/>
          <a:stretch>
            <a:fillRect/>
          </a:stretch>
        </p:blipFill>
        <p:spPr bwMode="black">
          <a:xfrm>
            <a:off x="450205" y="3083652"/>
            <a:ext cx="3227129" cy="692059"/>
          </a:xfrm>
          <a:prstGeom prst="rect">
            <a:avLst/>
          </a:prstGeom>
        </p:spPr>
      </p:pic>
    </p:spTree>
    <p:extLst>
      <p:ext uri="{BB962C8B-B14F-4D97-AF65-F5344CB8AC3E}">
        <p14:creationId xmlns:p14="http://schemas.microsoft.com/office/powerpoint/2010/main" val="33825091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err="1"/>
              <a:t>Autahor</a:t>
            </a:r>
            <a:r>
              <a:rPr lang="en-US"/>
              <a:t>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8" y="440498"/>
            <a:ext cx="1182545" cy="253265"/>
          </a:xfrm>
          <a:prstGeom prst="rect">
            <a:avLst/>
          </a:prstGeom>
        </p:spPr>
      </p:pic>
    </p:spTree>
    <p:extLst>
      <p:ext uri="{BB962C8B-B14F-4D97-AF65-F5344CB8AC3E}">
        <p14:creationId xmlns:p14="http://schemas.microsoft.com/office/powerpoint/2010/main" val="42292798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941695"/>
            <a:ext cx="3618381" cy="899665"/>
          </a:xfrm>
        </p:spPr>
        <p:txBody>
          <a:bodyPr lIns="0" tIns="0" rIns="0" bIns="0"/>
          <a:lstStyle>
            <a:lvl1pPr>
              <a:defRPr sz="1765" spc="-48"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5"/>
            <a:ext cx="3837818" cy="3786998"/>
          </a:xfrm>
        </p:spPr>
        <p:txBody>
          <a:bodyPr wrap="square" lIns="0" tIns="0" rIns="0" bIns="0">
            <a:noAutofit/>
          </a:bodyPr>
          <a:lstStyle>
            <a:lvl1pPr marL="0" indent="0" defTabSz="497341">
              <a:buNone/>
              <a:defRPr sz="1765" spc="-48" baseline="0">
                <a:solidFill>
                  <a:schemeClr val="accent1"/>
                </a:solidFill>
              </a:defRPr>
            </a:lvl1pPr>
            <a:lvl2pPr marL="219685" indent="0">
              <a:buNone/>
              <a:defRPr sz="1730"/>
            </a:lvl2pPr>
            <a:lvl3pPr marL="439368" indent="0">
              <a:buNone/>
              <a:defRPr sz="1730"/>
            </a:lvl3pPr>
            <a:lvl4pPr marL="659054" indent="0">
              <a:buNone/>
              <a:defRPr sz="1730"/>
            </a:lvl4pPr>
            <a:lvl5pPr marL="878738" indent="0">
              <a:buNone/>
              <a:defRPr sz="1730"/>
            </a:lvl5pPr>
          </a:lstStyle>
          <a:p>
            <a:pPr lvl="0"/>
            <a:r>
              <a:rPr lang="en-US"/>
              <a:t>##	Section Title</a:t>
            </a:r>
          </a:p>
        </p:txBody>
      </p:sp>
    </p:spTree>
    <p:extLst>
      <p:ext uri="{BB962C8B-B14F-4D97-AF65-F5344CB8AC3E}">
        <p14:creationId xmlns:p14="http://schemas.microsoft.com/office/powerpoint/2010/main" val="206511721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156037776"/>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17518477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489596"/>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206888317"/>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3</a:t>
            </a:r>
          </a:p>
        </p:txBody>
      </p:sp>
    </p:spTree>
    <p:extLst>
      <p:ext uri="{BB962C8B-B14F-4D97-AF65-F5344CB8AC3E}">
        <p14:creationId xmlns:p14="http://schemas.microsoft.com/office/powerpoint/2010/main" val="182510334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213" y="5799727"/>
            <a:ext cx="2193276" cy="806897"/>
          </a:xfrm>
          <a:prstGeom prst="rect">
            <a:avLst/>
          </a:prstGeom>
        </p:spPr>
      </p:pic>
    </p:spTree>
    <p:extLst>
      <p:ext uri="{BB962C8B-B14F-4D97-AF65-F5344CB8AC3E}">
        <p14:creationId xmlns:p14="http://schemas.microsoft.com/office/powerpoint/2010/main" val="1439487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7571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defTabSz="89593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391999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94344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4000"/>
            </a:lvl1pPr>
          </a:lstStyle>
          <a:p>
            <a:r>
              <a:rPr lang="en-US"/>
              <a:t>Click to edit Master title style</a:t>
            </a:r>
          </a:p>
        </p:txBody>
      </p:sp>
    </p:spTree>
    <p:extLst>
      <p:ext uri="{BB962C8B-B14F-4D97-AF65-F5344CB8AC3E}">
        <p14:creationId xmlns:p14="http://schemas.microsoft.com/office/powerpoint/2010/main" val="8543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A853B-D9D8-411D-A122-2E6D6F7423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D82D62-B2EA-4DCF-B8C8-158F0EEF00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A84F402-7FF5-4C4C-B16F-56319C15D4C6}"/>
              </a:ext>
            </a:extLst>
          </p:cNvPr>
          <p:cNvSpPr>
            <a:spLocks noGrp="1"/>
          </p:cNvSpPr>
          <p:nvPr>
            <p:ph type="dt" sz="half" idx="10"/>
          </p:nvPr>
        </p:nvSpPr>
        <p:spPr/>
        <p:txBody>
          <a:bodyPr/>
          <a:lstStyle/>
          <a:p>
            <a:fld id="{24D57F09-9E33-4B1A-84CB-A72BD7BE1579}" type="datetimeFigureOut">
              <a:rPr lang="en-GB" smtClean="0"/>
              <a:t>27/04/2018</a:t>
            </a:fld>
            <a:endParaRPr lang="en-GB"/>
          </a:p>
        </p:txBody>
      </p:sp>
      <p:sp>
        <p:nvSpPr>
          <p:cNvPr id="5" name="Footer Placeholder 4">
            <a:extLst>
              <a:ext uri="{FF2B5EF4-FFF2-40B4-BE49-F238E27FC236}">
                <a16:creationId xmlns:a16="http://schemas.microsoft.com/office/drawing/2014/main" id="{80B155BC-AE2A-40FF-9753-0774F20EB5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247D6F-8E0D-4D72-8732-C07EDB6E3FD4}"/>
              </a:ext>
            </a:extLst>
          </p:cNvPr>
          <p:cNvSpPr>
            <a:spLocks noGrp="1"/>
          </p:cNvSpPr>
          <p:nvPr>
            <p:ph type="sldNum" sz="quarter" idx="12"/>
          </p:nvPr>
        </p:nvSpPr>
        <p:spPr/>
        <p:txBody>
          <a:bodyPr/>
          <a:lstStyle/>
          <a:p>
            <a:fld id="{B690C9FB-6553-44FE-BC13-5F3A74647588}" type="slidenum">
              <a:rPr lang="en-GB" smtClean="0"/>
              <a:t>‹#›</a:t>
            </a:fld>
            <a:endParaRPr lang="en-GB"/>
          </a:p>
        </p:txBody>
      </p:sp>
    </p:spTree>
    <p:extLst>
      <p:ext uri="{BB962C8B-B14F-4D97-AF65-F5344CB8AC3E}">
        <p14:creationId xmlns:p14="http://schemas.microsoft.com/office/powerpoint/2010/main" val="11264783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F49D-C79F-4A15-B5E5-5725877262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B88E22-34B2-48B9-B0AC-702B340E9F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E795D3-6DB0-4C9D-8601-4ABB47A40BA0}"/>
              </a:ext>
            </a:extLst>
          </p:cNvPr>
          <p:cNvSpPr>
            <a:spLocks noGrp="1"/>
          </p:cNvSpPr>
          <p:nvPr>
            <p:ph type="dt" sz="half" idx="10"/>
          </p:nvPr>
        </p:nvSpPr>
        <p:spPr/>
        <p:txBody>
          <a:bodyPr/>
          <a:lstStyle/>
          <a:p>
            <a:fld id="{24D57F09-9E33-4B1A-84CB-A72BD7BE1579}" type="datetimeFigureOut">
              <a:rPr lang="en-GB" smtClean="0"/>
              <a:t>27/04/2018</a:t>
            </a:fld>
            <a:endParaRPr lang="en-GB"/>
          </a:p>
        </p:txBody>
      </p:sp>
      <p:sp>
        <p:nvSpPr>
          <p:cNvPr id="5" name="Footer Placeholder 4">
            <a:extLst>
              <a:ext uri="{FF2B5EF4-FFF2-40B4-BE49-F238E27FC236}">
                <a16:creationId xmlns:a16="http://schemas.microsoft.com/office/drawing/2014/main" id="{CA1EFD3A-F78E-4D7A-9492-233A8C7F14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B67E10-EF1D-4461-8014-CFE38BEA0CFC}"/>
              </a:ext>
            </a:extLst>
          </p:cNvPr>
          <p:cNvSpPr>
            <a:spLocks noGrp="1"/>
          </p:cNvSpPr>
          <p:nvPr>
            <p:ph type="sldNum" sz="quarter" idx="12"/>
          </p:nvPr>
        </p:nvSpPr>
        <p:spPr/>
        <p:txBody>
          <a:bodyPr/>
          <a:lstStyle/>
          <a:p>
            <a:fld id="{B690C9FB-6553-44FE-BC13-5F3A74647588}" type="slidenum">
              <a:rPr lang="en-GB" smtClean="0"/>
              <a:t>‹#›</a:t>
            </a:fld>
            <a:endParaRPr lang="en-GB"/>
          </a:p>
        </p:txBody>
      </p:sp>
    </p:spTree>
    <p:extLst>
      <p:ext uri="{BB962C8B-B14F-4D97-AF65-F5344CB8AC3E}">
        <p14:creationId xmlns:p14="http://schemas.microsoft.com/office/powerpoint/2010/main" val="4153614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12BDD-06EF-47B1-A900-7A82FDF534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039F298-4695-46A4-BC61-8402687FDE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81817B-F45D-4AE6-A3EE-059D27FE184C}"/>
              </a:ext>
            </a:extLst>
          </p:cNvPr>
          <p:cNvSpPr>
            <a:spLocks noGrp="1"/>
          </p:cNvSpPr>
          <p:nvPr>
            <p:ph type="dt" sz="half" idx="10"/>
          </p:nvPr>
        </p:nvSpPr>
        <p:spPr/>
        <p:txBody>
          <a:bodyPr/>
          <a:lstStyle/>
          <a:p>
            <a:fld id="{24D57F09-9E33-4B1A-84CB-A72BD7BE1579}" type="datetimeFigureOut">
              <a:rPr lang="en-GB" smtClean="0"/>
              <a:t>27/04/2018</a:t>
            </a:fld>
            <a:endParaRPr lang="en-GB"/>
          </a:p>
        </p:txBody>
      </p:sp>
      <p:sp>
        <p:nvSpPr>
          <p:cNvPr id="5" name="Footer Placeholder 4">
            <a:extLst>
              <a:ext uri="{FF2B5EF4-FFF2-40B4-BE49-F238E27FC236}">
                <a16:creationId xmlns:a16="http://schemas.microsoft.com/office/drawing/2014/main" id="{01FE201C-1697-433D-AEBA-1FE341BB29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4FB45C-3B9A-46F1-BC94-2CBAC69E161D}"/>
              </a:ext>
            </a:extLst>
          </p:cNvPr>
          <p:cNvSpPr>
            <a:spLocks noGrp="1"/>
          </p:cNvSpPr>
          <p:nvPr>
            <p:ph type="sldNum" sz="quarter" idx="12"/>
          </p:nvPr>
        </p:nvSpPr>
        <p:spPr/>
        <p:txBody>
          <a:bodyPr/>
          <a:lstStyle/>
          <a:p>
            <a:fld id="{B690C9FB-6553-44FE-BC13-5F3A74647588}" type="slidenum">
              <a:rPr lang="en-GB" smtClean="0"/>
              <a:t>‹#›</a:t>
            </a:fld>
            <a:endParaRPr lang="en-GB"/>
          </a:p>
        </p:txBody>
      </p:sp>
    </p:spTree>
    <p:extLst>
      <p:ext uri="{BB962C8B-B14F-4D97-AF65-F5344CB8AC3E}">
        <p14:creationId xmlns:p14="http://schemas.microsoft.com/office/powerpoint/2010/main" val="20686837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EA72-9574-4EAA-9250-24E90E8AD7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B470FE-A5EF-4A41-9671-2CD7960A58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E6BCF97-0452-4262-8F7C-A95A300EADA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CEF871-A89D-4FD7-ABDB-20D2F37600A8}"/>
              </a:ext>
            </a:extLst>
          </p:cNvPr>
          <p:cNvSpPr>
            <a:spLocks noGrp="1"/>
          </p:cNvSpPr>
          <p:nvPr>
            <p:ph type="dt" sz="half" idx="10"/>
          </p:nvPr>
        </p:nvSpPr>
        <p:spPr/>
        <p:txBody>
          <a:bodyPr/>
          <a:lstStyle/>
          <a:p>
            <a:fld id="{24D57F09-9E33-4B1A-84CB-A72BD7BE1579}" type="datetimeFigureOut">
              <a:rPr lang="en-GB" smtClean="0"/>
              <a:t>27/04/2018</a:t>
            </a:fld>
            <a:endParaRPr lang="en-GB"/>
          </a:p>
        </p:txBody>
      </p:sp>
      <p:sp>
        <p:nvSpPr>
          <p:cNvPr id="6" name="Footer Placeholder 5">
            <a:extLst>
              <a:ext uri="{FF2B5EF4-FFF2-40B4-BE49-F238E27FC236}">
                <a16:creationId xmlns:a16="http://schemas.microsoft.com/office/drawing/2014/main" id="{38C06E35-B4B5-4A75-A5C6-71D14D7F9E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57EF52-BE21-44F0-828D-2AF1A2E3D7FC}"/>
              </a:ext>
            </a:extLst>
          </p:cNvPr>
          <p:cNvSpPr>
            <a:spLocks noGrp="1"/>
          </p:cNvSpPr>
          <p:nvPr>
            <p:ph type="sldNum" sz="quarter" idx="12"/>
          </p:nvPr>
        </p:nvSpPr>
        <p:spPr/>
        <p:txBody>
          <a:bodyPr/>
          <a:lstStyle/>
          <a:p>
            <a:fld id="{B690C9FB-6553-44FE-BC13-5F3A74647588}" type="slidenum">
              <a:rPr lang="en-GB" smtClean="0"/>
              <a:t>‹#›</a:t>
            </a:fld>
            <a:endParaRPr lang="en-GB"/>
          </a:p>
        </p:txBody>
      </p:sp>
    </p:spTree>
    <p:extLst>
      <p:ext uri="{BB962C8B-B14F-4D97-AF65-F5344CB8AC3E}">
        <p14:creationId xmlns:p14="http://schemas.microsoft.com/office/powerpoint/2010/main" val="40425477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0B428-6CF8-4EE3-A722-FA22E5314BC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2CE4FC-9994-4F6F-AA31-8591B5278F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FD30F9-E429-4B35-B50A-70B3A67BCB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0F5B32C-E036-4DA5-B665-6AA458DCC6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1BCBA0D-28CD-4AC5-A389-3C0D590913C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6633D4-F5A0-46E0-8F7D-734A1888625C}"/>
              </a:ext>
            </a:extLst>
          </p:cNvPr>
          <p:cNvSpPr>
            <a:spLocks noGrp="1"/>
          </p:cNvSpPr>
          <p:nvPr>
            <p:ph type="dt" sz="half" idx="10"/>
          </p:nvPr>
        </p:nvSpPr>
        <p:spPr/>
        <p:txBody>
          <a:bodyPr/>
          <a:lstStyle/>
          <a:p>
            <a:fld id="{24D57F09-9E33-4B1A-84CB-A72BD7BE1579}" type="datetimeFigureOut">
              <a:rPr lang="en-GB" smtClean="0"/>
              <a:t>27/04/2018</a:t>
            </a:fld>
            <a:endParaRPr lang="en-GB"/>
          </a:p>
        </p:txBody>
      </p:sp>
      <p:sp>
        <p:nvSpPr>
          <p:cNvPr id="8" name="Footer Placeholder 7">
            <a:extLst>
              <a:ext uri="{FF2B5EF4-FFF2-40B4-BE49-F238E27FC236}">
                <a16:creationId xmlns:a16="http://schemas.microsoft.com/office/drawing/2014/main" id="{07E97BE3-AB99-4CA2-A678-0422ABB5C45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C44B51C-6A87-4F8E-B337-C654713678A2}"/>
              </a:ext>
            </a:extLst>
          </p:cNvPr>
          <p:cNvSpPr>
            <a:spLocks noGrp="1"/>
          </p:cNvSpPr>
          <p:nvPr>
            <p:ph type="sldNum" sz="quarter" idx="12"/>
          </p:nvPr>
        </p:nvSpPr>
        <p:spPr/>
        <p:txBody>
          <a:bodyPr/>
          <a:lstStyle/>
          <a:p>
            <a:fld id="{B690C9FB-6553-44FE-BC13-5F3A74647588}" type="slidenum">
              <a:rPr lang="en-GB" smtClean="0"/>
              <a:t>‹#›</a:t>
            </a:fld>
            <a:endParaRPr lang="en-GB"/>
          </a:p>
        </p:txBody>
      </p:sp>
    </p:spTree>
    <p:extLst>
      <p:ext uri="{BB962C8B-B14F-4D97-AF65-F5344CB8AC3E}">
        <p14:creationId xmlns:p14="http://schemas.microsoft.com/office/powerpoint/2010/main" val="31778967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8CB3-24FE-4138-9862-00CF18B2B2C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222E7F-E635-4941-8368-C8F8AD16974E}"/>
              </a:ext>
            </a:extLst>
          </p:cNvPr>
          <p:cNvSpPr>
            <a:spLocks noGrp="1"/>
          </p:cNvSpPr>
          <p:nvPr>
            <p:ph type="dt" sz="half" idx="10"/>
          </p:nvPr>
        </p:nvSpPr>
        <p:spPr/>
        <p:txBody>
          <a:bodyPr/>
          <a:lstStyle/>
          <a:p>
            <a:fld id="{24D57F09-9E33-4B1A-84CB-A72BD7BE1579}" type="datetimeFigureOut">
              <a:rPr lang="en-GB" smtClean="0"/>
              <a:t>27/04/2018</a:t>
            </a:fld>
            <a:endParaRPr lang="en-GB"/>
          </a:p>
        </p:txBody>
      </p:sp>
      <p:sp>
        <p:nvSpPr>
          <p:cNvPr id="4" name="Footer Placeholder 3">
            <a:extLst>
              <a:ext uri="{FF2B5EF4-FFF2-40B4-BE49-F238E27FC236}">
                <a16:creationId xmlns:a16="http://schemas.microsoft.com/office/drawing/2014/main" id="{E9EA4F42-3701-4C18-8760-88BFA92AA7C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E6411A2-89AA-4A17-974B-3F1745DA6207}"/>
              </a:ext>
            </a:extLst>
          </p:cNvPr>
          <p:cNvSpPr>
            <a:spLocks noGrp="1"/>
          </p:cNvSpPr>
          <p:nvPr>
            <p:ph type="sldNum" sz="quarter" idx="12"/>
          </p:nvPr>
        </p:nvSpPr>
        <p:spPr/>
        <p:txBody>
          <a:bodyPr/>
          <a:lstStyle/>
          <a:p>
            <a:fld id="{B690C9FB-6553-44FE-BC13-5F3A74647588}" type="slidenum">
              <a:rPr lang="en-GB" smtClean="0"/>
              <a:t>‹#›</a:t>
            </a:fld>
            <a:endParaRPr lang="en-GB"/>
          </a:p>
        </p:txBody>
      </p:sp>
    </p:spTree>
    <p:extLst>
      <p:ext uri="{BB962C8B-B14F-4D97-AF65-F5344CB8AC3E}">
        <p14:creationId xmlns:p14="http://schemas.microsoft.com/office/powerpoint/2010/main" val="38084819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808B9D-900F-48B8-B738-4D27A188F488}"/>
              </a:ext>
            </a:extLst>
          </p:cNvPr>
          <p:cNvSpPr>
            <a:spLocks noGrp="1"/>
          </p:cNvSpPr>
          <p:nvPr>
            <p:ph type="dt" sz="half" idx="10"/>
          </p:nvPr>
        </p:nvSpPr>
        <p:spPr/>
        <p:txBody>
          <a:bodyPr/>
          <a:lstStyle/>
          <a:p>
            <a:fld id="{24D57F09-9E33-4B1A-84CB-A72BD7BE1579}" type="datetimeFigureOut">
              <a:rPr lang="en-GB" smtClean="0"/>
              <a:t>27/04/2018</a:t>
            </a:fld>
            <a:endParaRPr lang="en-GB"/>
          </a:p>
        </p:txBody>
      </p:sp>
      <p:sp>
        <p:nvSpPr>
          <p:cNvPr id="3" name="Footer Placeholder 2">
            <a:extLst>
              <a:ext uri="{FF2B5EF4-FFF2-40B4-BE49-F238E27FC236}">
                <a16:creationId xmlns:a16="http://schemas.microsoft.com/office/drawing/2014/main" id="{C04B4491-CD28-4C85-8B52-AAEA3B9B18B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636666D-07A7-4ED5-A934-9DF50E9357C5}"/>
              </a:ext>
            </a:extLst>
          </p:cNvPr>
          <p:cNvSpPr>
            <a:spLocks noGrp="1"/>
          </p:cNvSpPr>
          <p:nvPr>
            <p:ph type="sldNum" sz="quarter" idx="12"/>
          </p:nvPr>
        </p:nvSpPr>
        <p:spPr/>
        <p:txBody>
          <a:bodyPr/>
          <a:lstStyle/>
          <a:p>
            <a:fld id="{B690C9FB-6553-44FE-BC13-5F3A74647588}" type="slidenum">
              <a:rPr lang="en-GB" smtClean="0"/>
              <a:t>‹#›</a:t>
            </a:fld>
            <a:endParaRPr lang="en-GB"/>
          </a:p>
        </p:txBody>
      </p:sp>
    </p:spTree>
    <p:extLst>
      <p:ext uri="{BB962C8B-B14F-4D97-AF65-F5344CB8AC3E}">
        <p14:creationId xmlns:p14="http://schemas.microsoft.com/office/powerpoint/2010/main" val="283102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49726"/>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E993-9961-4D88-B245-95ADC1283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E3A67D-E73D-4C95-B337-6055F4D4C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CF998CE-0DDD-4294-8D57-0C3E40C98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D1F696-3299-496D-A517-04161CAA3F02}"/>
              </a:ext>
            </a:extLst>
          </p:cNvPr>
          <p:cNvSpPr>
            <a:spLocks noGrp="1"/>
          </p:cNvSpPr>
          <p:nvPr>
            <p:ph type="dt" sz="half" idx="10"/>
          </p:nvPr>
        </p:nvSpPr>
        <p:spPr/>
        <p:txBody>
          <a:bodyPr/>
          <a:lstStyle/>
          <a:p>
            <a:fld id="{24D57F09-9E33-4B1A-84CB-A72BD7BE1579}" type="datetimeFigureOut">
              <a:rPr lang="en-GB" smtClean="0"/>
              <a:t>27/04/2018</a:t>
            </a:fld>
            <a:endParaRPr lang="en-GB"/>
          </a:p>
        </p:txBody>
      </p:sp>
      <p:sp>
        <p:nvSpPr>
          <p:cNvPr id="6" name="Footer Placeholder 5">
            <a:extLst>
              <a:ext uri="{FF2B5EF4-FFF2-40B4-BE49-F238E27FC236}">
                <a16:creationId xmlns:a16="http://schemas.microsoft.com/office/drawing/2014/main" id="{D3C5E18B-EF6A-4958-8E3F-DC17FA596D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A4E1B4-7BB3-4E16-AADF-E6EF9AF3386F}"/>
              </a:ext>
            </a:extLst>
          </p:cNvPr>
          <p:cNvSpPr>
            <a:spLocks noGrp="1"/>
          </p:cNvSpPr>
          <p:nvPr>
            <p:ph type="sldNum" sz="quarter" idx="12"/>
          </p:nvPr>
        </p:nvSpPr>
        <p:spPr/>
        <p:txBody>
          <a:bodyPr/>
          <a:lstStyle/>
          <a:p>
            <a:fld id="{B690C9FB-6553-44FE-BC13-5F3A74647588}" type="slidenum">
              <a:rPr lang="en-GB" smtClean="0"/>
              <a:t>‹#›</a:t>
            </a:fld>
            <a:endParaRPr lang="en-GB"/>
          </a:p>
        </p:txBody>
      </p:sp>
    </p:spTree>
    <p:extLst>
      <p:ext uri="{BB962C8B-B14F-4D97-AF65-F5344CB8AC3E}">
        <p14:creationId xmlns:p14="http://schemas.microsoft.com/office/powerpoint/2010/main" val="15677823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EE26-B97F-465C-B3AD-2D6CAF404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3526E4C-1B03-4C40-97EF-78E38C1898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D85CC7-83C4-40B6-8DF3-DC64C1863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EA1501-7806-49FC-A954-1B2BDCE7A907}"/>
              </a:ext>
            </a:extLst>
          </p:cNvPr>
          <p:cNvSpPr>
            <a:spLocks noGrp="1"/>
          </p:cNvSpPr>
          <p:nvPr>
            <p:ph type="dt" sz="half" idx="10"/>
          </p:nvPr>
        </p:nvSpPr>
        <p:spPr/>
        <p:txBody>
          <a:bodyPr/>
          <a:lstStyle/>
          <a:p>
            <a:fld id="{24D57F09-9E33-4B1A-84CB-A72BD7BE1579}" type="datetimeFigureOut">
              <a:rPr lang="en-GB" smtClean="0"/>
              <a:t>27/04/2018</a:t>
            </a:fld>
            <a:endParaRPr lang="en-GB"/>
          </a:p>
        </p:txBody>
      </p:sp>
      <p:sp>
        <p:nvSpPr>
          <p:cNvPr id="6" name="Footer Placeholder 5">
            <a:extLst>
              <a:ext uri="{FF2B5EF4-FFF2-40B4-BE49-F238E27FC236}">
                <a16:creationId xmlns:a16="http://schemas.microsoft.com/office/drawing/2014/main" id="{234B8C1E-A4AB-415E-99F0-CF66C17AA1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13AE61-3416-4569-A04B-B105273436D7}"/>
              </a:ext>
            </a:extLst>
          </p:cNvPr>
          <p:cNvSpPr>
            <a:spLocks noGrp="1"/>
          </p:cNvSpPr>
          <p:nvPr>
            <p:ph type="sldNum" sz="quarter" idx="12"/>
          </p:nvPr>
        </p:nvSpPr>
        <p:spPr/>
        <p:txBody>
          <a:bodyPr/>
          <a:lstStyle/>
          <a:p>
            <a:fld id="{B690C9FB-6553-44FE-BC13-5F3A74647588}" type="slidenum">
              <a:rPr lang="en-GB" smtClean="0"/>
              <a:t>‹#›</a:t>
            </a:fld>
            <a:endParaRPr lang="en-GB"/>
          </a:p>
        </p:txBody>
      </p:sp>
    </p:spTree>
    <p:extLst>
      <p:ext uri="{BB962C8B-B14F-4D97-AF65-F5344CB8AC3E}">
        <p14:creationId xmlns:p14="http://schemas.microsoft.com/office/powerpoint/2010/main" val="10043670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3741E-8F5E-42A8-AB07-80C7B9F17E7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5DF7D58-082A-465F-9F40-7C1896BBF8A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082792-A492-4560-B596-CD6C62F261F5}"/>
              </a:ext>
            </a:extLst>
          </p:cNvPr>
          <p:cNvSpPr>
            <a:spLocks noGrp="1"/>
          </p:cNvSpPr>
          <p:nvPr>
            <p:ph type="dt" sz="half" idx="10"/>
          </p:nvPr>
        </p:nvSpPr>
        <p:spPr/>
        <p:txBody>
          <a:bodyPr/>
          <a:lstStyle/>
          <a:p>
            <a:fld id="{24D57F09-9E33-4B1A-84CB-A72BD7BE1579}" type="datetimeFigureOut">
              <a:rPr lang="en-GB" smtClean="0"/>
              <a:t>27/04/2018</a:t>
            </a:fld>
            <a:endParaRPr lang="en-GB"/>
          </a:p>
        </p:txBody>
      </p:sp>
      <p:sp>
        <p:nvSpPr>
          <p:cNvPr id="5" name="Footer Placeholder 4">
            <a:extLst>
              <a:ext uri="{FF2B5EF4-FFF2-40B4-BE49-F238E27FC236}">
                <a16:creationId xmlns:a16="http://schemas.microsoft.com/office/drawing/2014/main" id="{AAB008EE-3FE1-449C-8F9A-4F48D4E42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4EB26-5ED8-4B06-8379-285A2747BF94}"/>
              </a:ext>
            </a:extLst>
          </p:cNvPr>
          <p:cNvSpPr>
            <a:spLocks noGrp="1"/>
          </p:cNvSpPr>
          <p:nvPr>
            <p:ph type="sldNum" sz="quarter" idx="12"/>
          </p:nvPr>
        </p:nvSpPr>
        <p:spPr/>
        <p:txBody>
          <a:bodyPr/>
          <a:lstStyle/>
          <a:p>
            <a:fld id="{B690C9FB-6553-44FE-BC13-5F3A74647588}" type="slidenum">
              <a:rPr lang="en-GB" smtClean="0"/>
              <a:t>‹#›</a:t>
            </a:fld>
            <a:endParaRPr lang="en-GB"/>
          </a:p>
        </p:txBody>
      </p:sp>
    </p:spTree>
    <p:extLst>
      <p:ext uri="{BB962C8B-B14F-4D97-AF65-F5344CB8AC3E}">
        <p14:creationId xmlns:p14="http://schemas.microsoft.com/office/powerpoint/2010/main" val="38905599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1B37D-723F-4AD7-B319-AD1DBE97D6B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52E3F9-2EAC-46A3-A2FF-A44F86E4E38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50F5DF-D436-4717-BC1D-A11E2A81E8DA}"/>
              </a:ext>
            </a:extLst>
          </p:cNvPr>
          <p:cNvSpPr>
            <a:spLocks noGrp="1"/>
          </p:cNvSpPr>
          <p:nvPr>
            <p:ph type="dt" sz="half" idx="10"/>
          </p:nvPr>
        </p:nvSpPr>
        <p:spPr/>
        <p:txBody>
          <a:bodyPr/>
          <a:lstStyle/>
          <a:p>
            <a:fld id="{24D57F09-9E33-4B1A-84CB-A72BD7BE1579}" type="datetimeFigureOut">
              <a:rPr lang="en-GB" smtClean="0"/>
              <a:t>27/04/2018</a:t>
            </a:fld>
            <a:endParaRPr lang="en-GB"/>
          </a:p>
        </p:txBody>
      </p:sp>
      <p:sp>
        <p:nvSpPr>
          <p:cNvPr id="5" name="Footer Placeholder 4">
            <a:extLst>
              <a:ext uri="{FF2B5EF4-FFF2-40B4-BE49-F238E27FC236}">
                <a16:creationId xmlns:a16="http://schemas.microsoft.com/office/drawing/2014/main" id="{C18C63CD-7614-45F9-A7D7-17285639D7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A5DC63-71A8-4DDB-A3DE-93389DCA200E}"/>
              </a:ext>
            </a:extLst>
          </p:cNvPr>
          <p:cNvSpPr>
            <a:spLocks noGrp="1"/>
          </p:cNvSpPr>
          <p:nvPr>
            <p:ph type="sldNum" sz="quarter" idx="12"/>
          </p:nvPr>
        </p:nvSpPr>
        <p:spPr/>
        <p:txBody>
          <a:bodyPr/>
          <a:lstStyle/>
          <a:p>
            <a:fld id="{B690C9FB-6553-44FE-BC13-5F3A74647588}" type="slidenum">
              <a:rPr lang="en-GB" smtClean="0"/>
              <a:t>‹#›</a:t>
            </a:fld>
            <a:endParaRPr lang="en-GB"/>
          </a:p>
        </p:txBody>
      </p:sp>
    </p:spTree>
    <p:extLst>
      <p:ext uri="{BB962C8B-B14F-4D97-AF65-F5344CB8AC3E}">
        <p14:creationId xmlns:p14="http://schemas.microsoft.com/office/powerpoint/2010/main" val="29278325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Enterprise Mobility Title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12"/>
          <p:cNvSpPr/>
          <p:nvPr userDrawn="1"/>
        </p:nvSpPr>
        <p:spPr bwMode="gray">
          <a:xfrm>
            <a:off x="5963717" y="1408176"/>
            <a:ext cx="5786325" cy="2971800"/>
          </a:xfrm>
          <a:prstGeom prst="rect">
            <a:avLst/>
          </a:prstGeom>
          <a:solidFill>
            <a:schemeClr val="tx2">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gray">
          <a:xfrm>
            <a:off x="5964363" y="1413778"/>
            <a:ext cx="5777945" cy="1144648"/>
          </a:xfrm>
          <a:noFill/>
        </p:spPr>
        <p:txBody>
          <a:bodyPr lIns="393192" tIns="393192" rIns="146304" bIns="91440" anchor="t" anchorCtr="0"/>
          <a:lstStyle>
            <a:lvl1pPr>
              <a:defRPr sz="4800" spc="-98" baseline="0">
                <a:gradFill>
                  <a:gsLst>
                    <a:gs pos="57576">
                      <a:srgbClr val="FFFFFF"/>
                    </a:gs>
                    <a:gs pos="35000">
                      <a:srgbClr val="FFFFFF"/>
                    </a:gs>
                  </a:gsLst>
                  <a:lin ang="5400000" scaled="0"/>
                </a:gradFill>
              </a:defRPr>
            </a:lvl1pPr>
          </a:lstStyle>
          <a:p>
            <a:r>
              <a:rPr lang="en-US" dirty="0"/>
              <a:t>Presentation title</a:t>
            </a:r>
          </a:p>
        </p:txBody>
      </p:sp>
      <p:grpSp>
        <p:nvGrpSpPr>
          <p:cNvPr id="27" name="Group 26"/>
          <p:cNvGrpSpPr/>
          <p:nvPr userDrawn="1"/>
        </p:nvGrpSpPr>
        <p:grpSpPr>
          <a:xfrm>
            <a:off x="9676729" y="435412"/>
            <a:ext cx="2085432" cy="446719"/>
            <a:chOff x="9759951" y="481013"/>
            <a:chExt cx="2127249" cy="455612"/>
          </a:xfrm>
        </p:grpSpPr>
        <p:sp>
          <p:nvSpPr>
            <p:cNvPr id="6" name="AutoShape 3"/>
            <p:cNvSpPr>
              <a:spLocks noChangeAspect="1" noChangeArrowheads="1" noTextEdit="1"/>
            </p:cNvSpPr>
            <p:nvPr userDrawn="1"/>
          </p:nvSpPr>
          <p:spPr bwMode="auto">
            <a:xfrm>
              <a:off x="9761538" y="481013"/>
              <a:ext cx="21256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016"/>
              <a:endParaRPr lang="en-US" sz="1765" dirty="0">
                <a:solidFill>
                  <a:srgbClr val="505050"/>
                </a:solidFill>
              </a:endParaRPr>
            </a:p>
          </p:txBody>
        </p:sp>
        <p:grpSp>
          <p:nvGrpSpPr>
            <p:cNvPr id="26" name="Group 25"/>
            <p:cNvGrpSpPr/>
            <p:nvPr userDrawn="1"/>
          </p:nvGrpSpPr>
          <p:grpSpPr>
            <a:xfrm>
              <a:off x="10352088" y="552450"/>
              <a:ext cx="1535112" cy="296862"/>
              <a:chOff x="10352088" y="552450"/>
              <a:chExt cx="1535112" cy="296862"/>
            </a:xfrm>
            <a:solidFill>
              <a:schemeClr val="bg1"/>
            </a:solidFill>
          </p:grpSpPr>
          <p:sp>
            <p:nvSpPr>
              <p:cNvPr id="7" name="Freeform 5"/>
              <p:cNvSpPr>
                <a:spLocks/>
              </p:cNvSpPr>
              <p:nvPr userDrawn="1"/>
            </p:nvSpPr>
            <p:spPr bwMode="auto">
              <a:xfrm>
                <a:off x="10352088" y="571500"/>
                <a:ext cx="293687" cy="273050"/>
              </a:xfrm>
              <a:custGeom>
                <a:avLst/>
                <a:gdLst>
                  <a:gd name="T0" fmla="*/ 118 w 218"/>
                  <a:gd name="T1" fmla="*/ 126 h 201"/>
                  <a:gd name="T2" fmla="*/ 109 w 218"/>
                  <a:gd name="T3" fmla="*/ 153 h 201"/>
                  <a:gd name="T4" fmla="*/ 108 w 218"/>
                  <a:gd name="T5" fmla="*/ 153 h 201"/>
                  <a:gd name="T6" fmla="*/ 100 w 218"/>
                  <a:gd name="T7" fmla="*/ 127 h 201"/>
                  <a:gd name="T8" fmla="*/ 49 w 218"/>
                  <a:gd name="T9" fmla="*/ 0 h 201"/>
                  <a:gd name="T10" fmla="*/ 0 w 218"/>
                  <a:gd name="T11" fmla="*/ 0 h 201"/>
                  <a:gd name="T12" fmla="*/ 0 w 218"/>
                  <a:gd name="T13" fmla="*/ 201 h 201"/>
                  <a:gd name="T14" fmla="*/ 32 w 218"/>
                  <a:gd name="T15" fmla="*/ 201 h 201"/>
                  <a:gd name="T16" fmla="*/ 32 w 218"/>
                  <a:gd name="T17" fmla="*/ 77 h 201"/>
                  <a:gd name="T18" fmla="*/ 32 w 218"/>
                  <a:gd name="T19" fmla="*/ 50 h 201"/>
                  <a:gd name="T20" fmla="*/ 31 w 218"/>
                  <a:gd name="T21" fmla="*/ 37 h 201"/>
                  <a:gd name="T22" fmla="*/ 32 w 218"/>
                  <a:gd name="T23" fmla="*/ 37 h 201"/>
                  <a:gd name="T24" fmla="*/ 36 w 218"/>
                  <a:gd name="T25" fmla="*/ 54 h 201"/>
                  <a:gd name="T26" fmla="*/ 97 w 218"/>
                  <a:gd name="T27" fmla="*/ 201 h 201"/>
                  <a:gd name="T28" fmla="*/ 120 w 218"/>
                  <a:gd name="T29" fmla="*/ 201 h 201"/>
                  <a:gd name="T30" fmla="*/ 180 w 218"/>
                  <a:gd name="T31" fmla="*/ 53 h 201"/>
                  <a:gd name="T32" fmla="*/ 184 w 218"/>
                  <a:gd name="T33" fmla="*/ 37 h 201"/>
                  <a:gd name="T34" fmla="*/ 185 w 218"/>
                  <a:gd name="T35" fmla="*/ 37 h 201"/>
                  <a:gd name="T36" fmla="*/ 183 w 218"/>
                  <a:gd name="T37" fmla="*/ 73 h 201"/>
                  <a:gd name="T38" fmla="*/ 183 w 218"/>
                  <a:gd name="T39" fmla="*/ 201 h 201"/>
                  <a:gd name="T40" fmla="*/ 218 w 218"/>
                  <a:gd name="T41" fmla="*/ 201 h 201"/>
                  <a:gd name="T42" fmla="*/ 218 w 218"/>
                  <a:gd name="T43" fmla="*/ 0 h 201"/>
                  <a:gd name="T44" fmla="*/ 170 w 218"/>
                  <a:gd name="T45" fmla="*/ 0 h 201"/>
                  <a:gd name="T46" fmla="*/ 118 w 218"/>
                  <a:gd name="T47" fmla="*/ 12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8" h="201">
                    <a:moveTo>
                      <a:pt x="118" y="126"/>
                    </a:moveTo>
                    <a:cubicBezTo>
                      <a:pt x="109" y="153"/>
                      <a:pt x="109" y="153"/>
                      <a:pt x="109" y="153"/>
                    </a:cubicBezTo>
                    <a:cubicBezTo>
                      <a:pt x="108" y="153"/>
                      <a:pt x="108" y="153"/>
                      <a:pt x="108" y="153"/>
                    </a:cubicBezTo>
                    <a:cubicBezTo>
                      <a:pt x="107" y="147"/>
                      <a:pt x="104" y="138"/>
                      <a:pt x="100" y="127"/>
                    </a:cubicBezTo>
                    <a:cubicBezTo>
                      <a:pt x="49" y="0"/>
                      <a:pt x="49" y="0"/>
                      <a:pt x="49" y="0"/>
                    </a:cubicBezTo>
                    <a:cubicBezTo>
                      <a:pt x="0" y="0"/>
                      <a:pt x="0" y="0"/>
                      <a:pt x="0" y="0"/>
                    </a:cubicBezTo>
                    <a:cubicBezTo>
                      <a:pt x="0" y="201"/>
                      <a:pt x="0" y="201"/>
                      <a:pt x="0" y="201"/>
                    </a:cubicBezTo>
                    <a:cubicBezTo>
                      <a:pt x="32" y="201"/>
                      <a:pt x="32" y="201"/>
                      <a:pt x="32" y="201"/>
                    </a:cubicBezTo>
                    <a:cubicBezTo>
                      <a:pt x="32" y="77"/>
                      <a:pt x="32" y="77"/>
                      <a:pt x="32" y="77"/>
                    </a:cubicBezTo>
                    <a:cubicBezTo>
                      <a:pt x="32" y="70"/>
                      <a:pt x="32" y="61"/>
                      <a:pt x="32" y="50"/>
                    </a:cubicBezTo>
                    <a:cubicBezTo>
                      <a:pt x="32" y="45"/>
                      <a:pt x="31" y="40"/>
                      <a:pt x="31" y="37"/>
                    </a:cubicBezTo>
                    <a:cubicBezTo>
                      <a:pt x="32" y="37"/>
                      <a:pt x="32" y="37"/>
                      <a:pt x="32" y="37"/>
                    </a:cubicBezTo>
                    <a:cubicBezTo>
                      <a:pt x="33" y="45"/>
                      <a:pt x="35" y="50"/>
                      <a:pt x="36" y="54"/>
                    </a:cubicBezTo>
                    <a:cubicBezTo>
                      <a:pt x="97" y="201"/>
                      <a:pt x="97" y="201"/>
                      <a:pt x="97" y="201"/>
                    </a:cubicBezTo>
                    <a:cubicBezTo>
                      <a:pt x="120" y="201"/>
                      <a:pt x="120" y="201"/>
                      <a:pt x="120" y="201"/>
                    </a:cubicBezTo>
                    <a:cubicBezTo>
                      <a:pt x="180" y="53"/>
                      <a:pt x="180" y="53"/>
                      <a:pt x="180" y="53"/>
                    </a:cubicBezTo>
                    <a:cubicBezTo>
                      <a:pt x="181" y="50"/>
                      <a:pt x="183" y="43"/>
                      <a:pt x="184" y="37"/>
                    </a:cubicBezTo>
                    <a:cubicBezTo>
                      <a:pt x="185" y="37"/>
                      <a:pt x="185" y="37"/>
                      <a:pt x="185" y="37"/>
                    </a:cubicBezTo>
                    <a:cubicBezTo>
                      <a:pt x="184" y="52"/>
                      <a:pt x="183" y="65"/>
                      <a:pt x="183" y="73"/>
                    </a:cubicBezTo>
                    <a:cubicBezTo>
                      <a:pt x="183" y="201"/>
                      <a:pt x="183" y="201"/>
                      <a:pt x="183" y="201"/>
                    </a:cubicBezTo>
                    <a:cubicBezTo>
                      <a:pt x="218" y="201"/>
                      <a:pt x="218" y="201"/>
                      <a:pt x="218" y="201"/>
                    </a:cubicBezTo>
                    <a:cubicBezTo>
                      <a:pt x="218" y="0"/>
                      <a:pt x="218" y="0"/>
                      <a:pt x="218" y="0"/>
                    </a:cubicBezTo>
                    <a:cubicBezTo>
                      <a:pt x="170" y="0"/>
                      <a:pt x="170" y="0"/>
                      <a:pt x="170" y="0"/>
                    </a:cubicBezTo>
                    <a:lnTo>
                      <a:pt x="118"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16"/>
                <a:endParaRPr lang="en-US" sz="1765" dirty="0">
                  <a:solidFill>
                    <a:srgbClr val="505050"/>
                  </a:solidFill>
                </a:endParaRPr>
              </a:p>
            </p:txBody>
          </p:sp>
          <p:sp>
            <p:nvSpPr>
              <p:cNvPr id="12" name="Rectangle 6"/>
              <p:cNvSpPr>
                <a:spLocks noChangeArrowheads="1"/>
              </p:cNvSpPr>
              <p:nvPr userDrawn="1"/>
            </p:nvSpPr>
            <p:spPr bwMode="auto">
              <a:xfrm>
                <a:off x="10688638" y="649288"/>
                <a:ext cx="46037" cy="1952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016"/>
                <a:endParaRPr lang="en-US" sz="1765" dirty="0">
                  <a:solidFill>
                    <a:srgbClr val="505050"/>
                  </a:solidFill>
                </a:endParaRPr>
              </a:p>
            </p:txBody>
          </p:sp>
          <p:sp>
            <p:nvSpPr>
              <p:cNvPr id="14" name="Freeform 7"/>
              <p:cNvSpPr>
                <a:spLocks/>
              </p:cNvSpPr>
              <p:nvPr userDrawn="1"/>
            </p:nvSpPr>
            <p:spPr bwMode="auto">
              <a:xfrm>
                <a:off x="10685463" y="566738"/>
                <a:ext cx="53975" cy="52387"/>
              </a:xfrm>
              <a:custGeom>
                <a:avLst/>
                <a:gdLst>
                  <a:gd name="T0" fmla="*/ 21 w 41"/>
                  <a:gd name="T1" fmla="*/ 0 h 39"/>
                  <a:gd name="T2" fmla="*/ 6 w 41"/>
                  <a:gd name="T3" fmla="*/ 5 h 39"/>
                  <a:gd name="T4" fmla="*/ 0 w 41"/>
                  <a:gd name="T5" fmla="*/ 19 h 39"/>
                  <a:gd name="T6" fmla="*/ 6 w 41"/>
                  <a:gd name="T7" fmla="*/ 33 h 39"/>
                  <a:gd name="T8" fmla="*/ 21 w 41"/>
                  <a:gd name="T9" fmla="*/ 39 h 39"/>
                  <a:gd name="T10" fmla="*/ 35 w 41"/>
                  <a:gd name="T11" fmla="*/ 33 h 39"/>
                  <a:gd name="T12" fmla="*/ 41 w 41"/>
                  <a:gd name="T13" fmla="*/ 19 h 39"/>
                  <a:gd name="T14" fmla="*/ 35 w 41"/>
                  <a:gd name="T15" fmla="*/ 5 h 39"/>
                  <a:gd name="T16" fmla="*/ 21 w 41"/>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9">
                    <a:moveTo>
                      <a:pt x="21" y="0"/>
                    </a:moveTo>
                    <a:cubicBezTo>
                      <a:pt x="15" y="0"/>
                      <a:pt x="10" y="2"/>
                      <a:pt x="6" y="5"/>
                    </a:cubicBezTo>
                    <a:cubicBezTo>
                      <a:pt x="2" y="9"/>
                      <a:pt x="0" y="14"/>
                      <a:pt x="0" y="19"/>
                    </a:cubicBezTo>
                    <a:cubicBezTo>
                      <a:pt x="0" y="25"/>
                      <a:pt x="2" y="30"/>
                      <a:pt x="6" y="33"/>
                    </a:cubicBezTo>
                    <a:cubicBezTo>
                      <a:pt x="10" y="37"/>
                      <a:pt x="15" y="39"/>
                      <a:pt x="21" y="39"/>
                    </a:cubicBezTo>
                    <a:cubicBezTo>
                      <a:pt x="26" y="39"/>
                      <a:pt x="31" y="37"/>
                      <a:pt x="35" y="33"/>
                    </a:cubicBezTo>
                    <a:cubicBezTo>
                      <a:pt x="39" y="30"/>
                      <a:pt x="41" y="25"/>
                      <a:pt x="41" y="19"/>
                    </a:cubicBezTo>
                    <a:cubicBezTo>
                      <a:pt x="41" y="14"/>
                      <a:pt x="39" y="9"/>
                      <a:pt x="35" y="5"/>
                    </a:cubicBezTo>
                    <a:cubicBezTo>
                      <a:pt x="31" y="1"/>
                      <a:pt x="27" y="0"/>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16"/>
                <a:endParaRPr lang="en-US" sz="1765" dirty="0">
                  <a:solidFill>
                    <a:srgbClr val="505050"/>
                  </a:solidFill>
                </a:endParaRPr>
              </a:p>
            </p:txBody>
          </p:sp>
          <p:sp>
            <p:nvSpPr>
              <p:cNvPr id="16" name="Freeform 8"/>
              <p:cNvSpPr>
                <a:spLocks/>
              </p:cNvSpPr>
              <p:nvPr userDrawn="1"/>
            </p:nvSpPr>
            <p:spPr bwMode="auto">
              <a:xfrm>
                <a:off x="10766425" y="644525"/>
                <a:ext cx="153987" cy="204787"/>
              </a:xfrm>
              <a:custGeom>
                <a:avLst/>
                <a:gdLst>
                  <a:gd name="T0" fmla="*/ 97 w 114"/>
                  <a:gd name="T1" fmla="*/ 2 h 152"/>
                  <a:gd name="T2" fmla="*/ 78 w 114"/>
                  <a:gd name="T3" fmla="*/ 0 h 152"/>
                  <a:gd name="T4" fmla="*/ 37 w 114"/>
                  <a:gd name="T5" fmla="*/ 10 h 152"/>
                  <a:gd name="T6" fmla="*/ 10 w 114"/>
                  <a:gd name="T7" fmla="*/ 38 h 152"/>
                  <a:gd name="T8" fmla="*/ 0 w 114"/>
                  <a:gd name="T9" fmla="*/ 80 h 152"/>
                  <a:gd name="T10" fmla="*/ 10 w 114"/>
                  <a:gd name="T11" fmla="*/ 117 h 152"/>
                  <a:gd name="T12" fmla="*/ 35 w 114"/>
                  <a:gd name="T13" fmla="*/ 143 h 152"/>
                  <a:gd name="T14" fmla="*/ 72 w 114"/>
                  <a:gd name="T15" fmla="*/ 152 h 152"/>
                  <a:gd name="T16" fmla="*/ 113 w 114"/>
                  <a:gd name="T17" fmla="*/ 142 h 152"/>
                  <a:gd name="T18" fmla="*/ 114 w 114"/>
                  <a:gd name="T19" fmla="*/ 142 h 152"/>
                  <a:gd name="T20" fmla="*/ 114 w 114"/>
                  <a:gd name="T21" fmla="*/ 111 h 152"/>
                  <a:gd name="T22" fmla="*/ 112 w 114"/>
                  <a:gd name="T23" fmla="*/ 112 h 152"/>
                  <a:gd name="T24" fmla="*/ 95 w 114"/>
                  <a:gd name="T25" fmla="*/ 121 h 152"/>
                  <a:gd name="T26" fmla="*/ 79 w 114"/>
                  <a:gd name="T27" fmla="*/ 124 h 152"/>
                  <a:gd name="T28" fmla="*/ 47 w 114"/>
                  <a:gd name="T29" fmla="*/ 112 h 152"/>
                  <a:gd name="T30" fmla="*/ 35 w 114"/>
                  <a:gd name="T31" fmla="*/ 77 h 152"/>
                  <a:gd name="T32" fmla="*/ 48 w 114"/>
                  <a:gd name="T33" fmla="*/ 42 h 152"/>
                  <a:gd name="T34" fmla="*/ 80 w 114"/>
                  <a:gd name="T35" fmla="*/ 29 h 152"/>
                  <a:gd name="T36" fmla="*/ 112 w 114"/>
                  <a:gd name="T37" fmla="*/ 40 h 152"/>
                  <a:gd name="T38" fmla="*/ 114 w 114"/>
                  <a:gd name="T39" fmla="*/ 41 h 152"/>
                  <a:gd name="T40" fmla="*/ 114 w 114"/>
                  <a:gd name="T41" fmla="*/ 8 h 152"/>
                  <a:gd name="T42" fmla="*/ 113 w 114"/>
                  <a:gd name="T43" fmla="*/ 8 h 152"/>
                  <a:gd name="T44" fmla="*/ 97 w 114"/>
                  <a:gd name="T45" fmla="*/ 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4" h="152">
                    <a:moveTo>
                      <a:pt x="97" y="2"/>
                    </a:moveTo>
                    <a:cubicBezTo>
                      <a:pt x="90" y="1"/>
                      <a:pt x="84" y="0"/>
                      <a:pt x="78" y="0"/>
                    </a:cubicBezTo>
                    <a:cubicBezTo>
                      <a:pt x="62" y="0"/>
                      <a:pt x="48" y="4"/>
                      <a:pt x="37" y="10"/>
                    </a:cubicBezTo>
                    <a:cubicBezTo>
                      <a:pt x="25" y="17"/>
                      <a:pt x="16" y="26"/>
                      <a:pt x="10" y="38"/>
                    </a:cubicBezTo>
                    <a:cubicBezTo>
                      <a:pt x="3" y="50"/>
                      <a:pt x="0" y="64"/>
                      <a:pt x="0" y="80"/>
                    </a:cubicBezTo>
                    <a:cubicBezTo>
                      <a:pt x="0" y="94"/>
                      <a:pt x="4" y="106"/>
                      <a:pt x="10" y="117"/>
                    </a:cubicBezTo>
                    <a:cubicBezTo>
                      <a:pt x="16" y="128"/>
                      <a:pt x="24" y="137"/>
                      <a:pt x="35" y="143"/>
                    </a:cubicBezTo>
                    <a:cubicBezTo>
                      <a:pt x="46" y="149"/>
                      <a:pt x="58" y="152"/>
                      <a:pt x="72" y="152"/>
                    </a:cubicBezTo>
                    <a:cubicBezTo>
                      <a:pt x="88" y="152"/>
                      <a:pt x="102" y="149"/>
                      <a:pt x="113" y="142"/>
                    </a:cubicBezTo>
                    <a:cubicBezTo>
                      <a:pt x="114" y="142"/>
                      <a:pt x="114" y="142"/>
                      <a:pt x="114" y="142"/>
                    </a:cubicBezTo>
                    <a:cubicBezTo>
                      <a:pt x="114" y="111"/>
                      <a:pt x="114" y="111"/>
                      <a:pt x="114" y="111"/>
                    </a:cubicBezTo>
                    <a:cubicBezTo>
                      <a:pt x="112" y="112"/>
                      <a:pt x="112" y="112"/>
                      <a:pt x="112" y="112"/>
                    </a:cubicBezTo>
                    <a:cubicBezTo>
                      <a:pt x="107" y="116"/>
                      <a:pt x="101" y="118"/>
                      <a:pt x="95" y="121"/>
                    </a:cubicBezTo>
                    <a:cubicBezTo>
                      <a:pt x="89" y="123"/>
                      <a:pt x="84" y="124"/>
                      <a:pt x="79" y="124"/>
                    </a:cubicBezTo>
                    <a:cubicBezTo>
                      <a:pt x="66" y="124"/>
                      <a:pt x="55" y="120"/>
                      <a:pt x="47" y="112"/>
                    </a:cubicBezTo>
                    <a:cubicBezTo>
                      <a:pt x="39" y="103"/>
                      <a:pt x="35" y="92"/>
                      <a:pt x="35" y="77"/>
                    </a:cubicBezTo>
                    <a:cubicBezTo>
                      <a:pt x="35" y="62"/>
                      <a:pt x="39" y="51"/>
                      <a:pt x="48" y="42"/>
                    </a:cubicBezTo>
                    <a:cubicBezTo>
                      <a:pt x="56" y="33"/>
                      <a:pt x="66" y="29"/>
                      <a:pt x="80" y="29"/>
                    </a:cubicBezTo>
                    <a:cubicBezTo>
                      <a:pt x="91" y="29"/>
                      <a:pt x="102" y="32"/>
                      <a:pt x="112" y="40"/>
                    </a:cubicBezTo>
                    <a:cubicBezTo>
                      <a:pt x="114" y="41"/>
                      <a:pt x="114" y="41"/>
                      <a:pt x="114" y="41"/>
                    </a:cubicBezTo>
                    <a:cubicBezTo>
                      <a:pt x="114" y="8"/>
                      <a:pt x="114" y="8"/>
                      <a:pt x="114" y="8"/>
                    </a:cubicBezTo>
                    <a:cubicBezTo>
                      <a:pt x="113" y="8"/>
                      <a:pt x="113" y="8"/>
                      <a:pt x="113" y="8"/>
                    </a:cubicBezTo>
                    <a:cubicBezTo>
                      <a:pt x="108" y="6"/>
                      <a:pt x="103" y="4"/>
                      <a:pt x="9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16"/>
                <a:endParaRPr lang="en-US" sz="1765" dirty="0">
                  <a:solidFill>
                    <a:srgbClr val="505050"/>
                  </a:solidFill>
                </a:endParaRPr>
              </a:p>
            </p:txBody>
          </p:sp>
          <p:sp>
            <p:nvSpPr>
              <p:cNvPr id="17" name="Freeform 9"/>
              <p:cNvSpPr>
                <a:spLocks/>
              </p:cNvSpPr>
              <p:nvPr userDrawn="1"/>
            </p:nvSpPr>
            <p:spPr bwMode="auto">
              <a:xfrm>
                <a:off x="10953750" y="646113"/>
                <a:ext cx="114300" cy="198437"/>
              </a:xfrm>
              <a:custGeom>
                <a:avLst/>
                <a:gdLst>
                  <a:gd name="T0" fmla="*/ 71 w 85"/>
                  <a:gd name="T1" fmla="*/ 0 h 146"/>
                  <a:gd name="T2" fmla="*/ 48 w 85"/>
                  <a:gd name="T3" fmla="*/ 8 h 146"/>
                  <a:gd name="T4" fmla="*/ 35 w 85"/>
                  <a:gd name="T5" fmla="*/ 27 h 146"/>
                  <a:gd name="T6" fmla="*/ 34 w 85"/>
                  <a:gd name="T7" fmla="*/ 27 h 146"/>
                  <a:gd name="T8" fmla="*/ 34 w 85"/>
                  <a:gd name="T9" fmla="*/ 2 h 146"/>
                  <a:gd name="T10" fmla="*/ 0 w 85"/>
                  <a:gd name="T11" fmla="*/ 2 h 146"/>
                  <a:gd name="T12" fmla="*/ 0 w 85"/>
                  <a:gd name="T13" fmla="*/ 146 h 146"/>
                  <a:gd name="T14" fmla="*/ 34 w 85"/>
                  <a:gd name="T15" fmla="*/ 146 h 146"/>
                  <a:gd name="T16" fmla="*/ 34 w 85"/>
                  <a:gd name="T17" fmla="*/ 72 h 146"/>
                  <a:gd name="T18" fmla="*/ 43 w 85"/>
                  <a:gd name="T19" fmla="*/ 42 h 146"/>
                  <a:gd name="T20" fmla="*/ 65 w 85"/>
                  <a:gd name="T21" fmla="*/ 30 h 146"/>
                  <a:gd name="T22" fmla="*/ 75 w 85"/>
                  <a:gd name="T23" fmla="*/ 32 h 146"/>
                  <a:gd name="T24" fmla="*/ 83 w 85"/>
                  <a:gd name="T25" fmla="*/ 35 h 146"/>
                  <a:gd name="T26" fmla="*/ 85 w 85"/>
                  <a:gd name="T27" fmla="*/ 36 h 146"/>
                  <a:gd name="T28" fmla="*/ 85 w 85"/>
                  <a:gd name="T29" fmla="*/ 2 h 146"/>
                  <a:gd name="T30" fmla="*/ 84 w 85"/>
                  <a:gd name="T31" fmla="*/ 1 h 146"/>
                  <a:gd name="T32" fmla="*/ 71 w 85"/>
                  <a:gd name="T3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46">
                    <a:moveTo>
                      <a:pt x="71" y="0"/>
                    </a:moveTo>
                    <a:cubicBezTo>
                      <a:pt x="62" y="0"/>
                      <a:pt x="55" y="2"/>
                      <a:pt x="48" y="8"/>
                    </a:cubicBezTo>
                    <a:cubicBezTo>
                      <a:pt x="42" y="12"/>
                      <a:pt x="38" y="19"/>
                      <a:pt x="35" y="27"/>
                    </a:cubicBezTo>
                    <a:cubicBezTo>
                      <a:pt x="34" y="27"/>
                      <a:pt x="34" y="27"/>
                      <a:pt x="34" y="27"/>
                    </a:cubicBezTo>
                    <a:cubicBezTo>
                      <a:pt x="34" y="2"/>
                      <a:pt x="34" y="2"/>
                      <a:pt x="34" y="2"/>
                    </a:cubicBezTo>
                    <a:cubicBezTo>
                      <a:pt x="0" y="2"/>
                      <a:pt x="0" y="2"/>
                      <a:pt x="0" y="2"/>
                    </a:cubicBezTo>
                    <a:cubicBezTo>
                      <a:pt x="0" y="146"/>
                      <a:pt x="0" y="146"/>
                      <a:pt x="0" y="146"/>
                    </a:cubicBezTo>
                    <a:cubicBezTo>
                      <a:pt x="34" y="146"/>
                      <a:pt x="34" y="146"/>
                      <a:pt x="34" y="146"/>
                    </a:cubicBezTo>
                    <a:cubicBezTo>
                      <a:pt x="34" y="72"/>
                      <a:pt x="34" y="72"/>
                      <a:pt x="34" y="72"/>
                    </a:cubicBezTo>
                    <a:cubicBezTo>
                      <a:pt x="34" y="60"/>
                      <a:pt x="37" y="50"/>
                      <a:pt x="43" y="42"/>
                    </a:cubicBezTo>
                    <a:cubicBezTo>
                      <a:pt x="48" y="34"/>
                      <a:pt x="56" y="30"/>
                      <a:pt x="65" y="30"/>
                    </a:cubicBezTo>
                    <a:cubicBezTo>
                      <a:pt x="68" y="30"/>
                      <a:pt x="71" y="30"/>
                      <a:pt x="75" y="32"/>
                    </a:cubicBezTo>
                    <a:cubicBezTo>
                      <a:pt x="79" y="32"/>
                      <a:pt x="82" y="34"/>
                      <a:pt x="83" y="35"/>
                    </a:cubicBezTo>
                    <a:cubicBezTo>
                      <a:pt x="85" y="36"/>
                      <a:pt x="85" y="36"/>
                      <a:pt x="85" y="36"/>
                    </a:cubicBezTo>
                    <a:cubicBezTo>
                      <a:pt x="85" y="2"/>
                      <a:pt x="85" y="2"/>
                      <a:pt x="85" y="2"/>
                    </a:cubicBezTo>
                    <a:cubicBezTo>
                      <a:pt x="84" y="1"/>
                      <a:pt x="84" y="1"/>
                      <a:pt x="84" y="1"/>
                    </a:cubicBezTo>
                    <a:cubicBezTo>
                      <a:pt x="81" y="0"/>
                      <a:pt x="76"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16"/>
                <a:endParaRPr lang="en-US" sz="1765" dirty="0">
                  <a:solidFill>
                    <a:srgbClr val="505050"/>
                  </a:solidFill>
                </a:endParaRPr>
              </a:p>
            </p:txBody>
          </p:sp>
          <p:sp>
            <p:nvSpPr>
              <p:cNvPr id="18" name="Freeform 10"/>
              <p:cNvSpPr>
                <a:spLocks noEditPoints="1"/>
              </p:cNvSpPr>
              <p:nvPr userDrawn="1"/>
            </p:nvSpPr>
            <p:spPr bwMode="auto">
              <a:xfrm>
                <a:off x="11069638" y="644525"/>
                <a:ext cx="200025" cy="204787"/>
              </a:xfrm>
              <a:custGeom>
                <a:avLst/>
                <a:gdLst>
                  <a:gd name="T0" fmla="*/ 77 w 149"/>
                  <a:gd name="T1" fmla="*/ 0 h 152"/>
                  <a:gd name="T2" fmla="*/ 20 w 149"/>
                  <a:gd name="T3" fmla="*/ 21 h 152"/>
                  <a:gd name="T4" fmla="*/ 0 w 149"/>
                  <a:gd name="T5" fmla="*/ 78 h 152"/>
                  <a:gd name="T6" fmla="*/ 20 w 149"/>
                  <a:gd name="T7" fmla="*/ 132 h 152"/>
                  <a:gd name="T8" fmla="*/ 73 w 149"/>
                  <a:gd name="T9" fmla="*/ 152 h 152"/>
                  <a:gd name="T10" fmla="*/ 128 w 149"/>
                  <a:gd name="T11" fmla="*/ 131 h 152"/>
                  <a:gd name="T12" fmla="*/ 149 w 149"/>
                  <a:gd name="T13" fmla="*/ 75 h 152"/>
                  <a:gd name="T14" fmla="*/ 130 w 149"/>
                  <a:gd name="T15" fmla="*/ 20 h 152"/>
                  <a:gd name="T16" fmla="*/ 77 w 149"/>
                  <a:gd name="T17" fmla="*/ 0 h 152"/>
                  <a:gd name="T18" fmla="*/ 104 w 149"/>
                  <a:gd name="T19" fmla="*/ 112 h 152"/>
                  <a:gd name="T20" fmla="*/ 76 w 149"/>
                  <a:gd name="T21" fmla="*/ 124 h 152"/>
                  <a:gd name="T22" fmla="*/ 46 w 149"/>
                  <a:gd name="T23" fmla="*/ 111 h 152"/>
                  <a:gd name="T24" fmla="*/ 36 w 149"/>
                  <a:gd name="T25" fmla="*/ 76 h 152"/>
                  <a:gd name="T26" fmla="*/ 46 w 149"/>
                  <a:gd name="T27" fmla="*/ 41 h 152"/>
                  <a:gd name="T28" fmla="*/ 75 w 149"/>
                  <a:gd name="T29" fmla="*/ 28 h 152"/>
                  <a:gd name="T30" fmla="*/ 104 w 149"/>
                  <a:gd name="T31" fmla="*/ 40 h 152"/>
                  <a:gd name="T32" fmla="*/ 114 w 149"/>
                  <a:gd name="T33" fmla="*/ 76 h 152"/>
                  <a:gd name="T34" fmla="*/ 104 w 149"/>
                  <a:gd name="T35" fmla="*/ 1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52">
                    <a:moveTo>
                      <a:pt x="77" y="0"/>
                    </a:moveTo>
                    <a:cubicBezTo>
                      <a:pt x="53" y="0"/>
                      <a:pt x="34" y="7"/>
                      <a:pt x="20" y="21"/>
                    </a:cubicBezTo>
                    <a:cubicBezTo>
                      <a:pt x="7" y="35"/>
                      <a:pt x="0" y="54"/>
                      <a:pt x="0" y="78"/>
                    </a:cubicBezTo>
                    <a:cubicBezTo>
                      <a:pt x="0" y="101"/>
                      <a:pt x="7" y="119"/>
                      <a:pt x="20" y="132"/>
                    </a:cubicBezTo>
                    <a:cubicBezTo>
                      <a:pt x="33" y="145"/>
                      <a:pt x="51" y="152"/>
                      <a:pt x="73" y="152"/>
                    </a:cubicBezTo>
                    <a:cubicBezTo>
                      <a:pt x="96" y="152"/>
                      <a:pt x="115" y="145"/>
                      <a:pt x="128" y="131"/>
                    </a:cubicBezTo>
                    <a:cubicBezTo>
                      <a:pt x="142" y="117"/>
                      <a:pt x="149" y="98"/>
                      <a:pt x="149" y="75"/>
                    </a:cubicBezTo>
                    <a:cubicBezTo>
                      <a:pt x="149" y="52"/>
                      <a:pt x="142" y="34"/>
                      <a:pt x="130" y="20"/>
                    </a:cubicBezTo>
                    <a:cubicBezTo>
                      <a:pt x="117" y="7"/>
                      <a:pt x="99" y="0"/>
                      <a:pt x="77" y="0"/>
                    </a:cubicBezTo>
                    <a:close/>
                    <a:moveTo>
                      <a:pt x="104" y="112"/>
                    </a:moveTo>
                    <a:cubicBezTo>
                      <a:pt x="98" y="120"/>
                      <a:pt x="88" y="124"/>
                      <a:pt x="76" y="124"/>
                    </a:cubicBezTo>
                    <a:cubicBezTo>
                      <a:pt x="63" y="124"/>
                      <a:pt x="53" y="120"/>
                      <a:pt x="46" y="111"/>
                    </a:cubicBezTo>
                    <a:cubicBezTo>
                      <a:pt x="40" y="103"/>
                      <a:pt x="36" y="91"/>
                      <a:pt x="36" y="76"/>
                    </a:cubicBezTo>
                    <a:cubicBezTo>
                      <a:pt x="36" y="61"/>
                      <a:pt x="40" y="49"/>
                      <a:pt x="46" y="41"/>
                    </a:cubicBezTo>
                    <a:cubicBezTo>
                      <a:pt x="53" y="32"/>
                      <a:pt x="63" y="28"/>
                      <a:pt x="75" y="28"/>
                    </a:cubicBezTo>
                    <a:cubicBezTo>
                      <a:pt x="87" y="28"/>
                      <a:pt x="97" y="32"/>
                      <a:pt x="104" y="40"/>
                    </a:cubicBezTo>
                    <a:cubicBezTo>
                      <a:pt x="110" y="48"/>
                      <a:pt x="114" y="60"/>
                      <a:pt x="114" y="76"/>
                    </a:cubicBezTo>
                    <a:cubicBezTo>
                      <a:pt x="114" y="92"/>
                      <a:pt x="110" y="104"/>
                      <a:pt x="104"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16"/>
                <a:endParaRPr lang="en-US" sz="1765" dirty="0">
                  <a:solidFill>
                    <a:srgbClr val="505050"/>
                  </a:solidFill>
                </a:endParaRPr>
              </a:p>
            </p:txBody>
          </p:sp>
          <p:sp>
            <p:nvSpPr>
              <p:cNvPr id="19" name="Freeform 11"/>
              <p:cNvSpPr>
                <a:spLocks/>
              </p:cNvSpPr>
              <p:nvPr userDrawn="1"/>
            </p:nvSpPr>
            <p:spPr bwMode="auto">
              <a:xfrm>
                <a:off x="11291888" y="644525"/>
                <a:ext cx="130175" cy="204787"/>
              </a:xfrm>
              <a:custGeom>
                <a:avLst/>
                <a:gdLst>
                  <a:gd name="T0" fmla="*/ 59 w 96"/>
                  <a:gd name="T1" fmla="*/ 64 h 152"/>
                  <a:gd name="T2" fmla="*/ 39 w 96"/>
                  <a:gd name="T3" fmla="*/ 53 h 152"/>
                  <a:gd name="T4" fmla="*/ 35 w 96"/>
                  <a:gd name="T5" fmla="*/ 42 h 152"/>
                  <a:gd name="T6" fmla="*/ 40 w 96"/>
                  <a:gd name="T7" fmla="*/ 31 h 152"/>
                  <a:gd name="T8" fmla="*/ 55 w 96"/>
                  <a:gd name="T9" fmla="*/ 27 h 152"/>
                  <a:gd name="T10" fmla="*/ 72 w 96"/>
                  <a:gd name="T11" fmla="*/ 30 h 152"/>
                  <a:gd name="T12" fmla="*/ 87 w 96"/>
                  <a:gd name="T13" fmla="*/ 37 h 152"/>
                  <a:gd name="T14" fmla="*/ 89 w 96"/>
                  <a:gd name="T15" fmla="*/ 38 h 152"/>
                  <a:gd name="T16" fmla="*/ 89 w 96"/>
                  <a:gd name="T17" fmla="*/ 6 h 152"/>
                  <a:gd name="T18" fmla="*/ 89 w 96"/>
                  <a:gd name="T19" fmla="*/ 6 h 152"/>
                  <a:gd name="T20" fmla="*/ 73 w 96"/>
                  <a:gd name="T21" fmla="*/ 2 h 152"/>
                  <a:gd name="T22" fmla="*/ 56 w 96"/>
                  <a:gd name="T23" fmla="*/ 0 h 152"/>
                  <a:gd name="T24" fmla="*/ 16 w 96"/>
                  <a:gd name="T25" fmla="*/ 12 h 152"/>
                  <a:gd name="T26" fmla="*/ 1 w 96"/>
                  <a:gd name="T27" fmla="*/ 44 h 152"/>
                  <a:gd name="T28" fmla="*/ 4 w 96"/>
                  <a:gd name="T29" fmla="*/ 62 h 152"/>
                  <a:gd name="T30" fmla="*/ 14 w 96"/>
                  <a:gd name="T31" fmla="*/ 76 h 152"/>
                  <a:gd name="T32" fmla="*/ 35 w 96"/>
                  <a:gd name="T33" fmla="*/ 88 h 152"/>
                  <a:gd name="T34" fmla="*/ 52 w 96"/>
                  <a:gd name="T35" fmla="*/ 96 h 152"/>
                  <a:gd name="T36" fmla="*/ 60 w 96"/>
                  <a:gd name="T37" fmla="*/ 102 h 152"/>
                  <a:gd name="T38" fmla="*/ 62 w 96"/>
                  <a:gd name="T39" fmla="*/ 110 h 152"/>
                  <a:gd name="T40" fmla="*/ 39 w 96"/>
                  <a:gd name="T41" fmla="*/ 124 h 152"/>
                  <a:gd name="T42" fmla="*/ 21 w 96"/>
                  <a:gd name="T43" fmla="*/ 121 h 152"/>
                  <a:gd name="T44" fmla="*/ 1 w 96"/>
                  <a:gd name="T45" fmla="*/ 111 h 152"/>
                  <a:gd name="T46" fmla="*/ 0 w 96"/>
                  <a:gd name="T47" fmla="*/ 110 h 152"/>
                  <a:gd name="T48" fmla="*/ 0 w 96"/>
                  <a:gd name="T49" fmla="*/ 143 h 152"/>
                  <a:gd name="T50" fmla="*/ 0 w 96"/>
                  <a:gd name="T51" fmla="*/ 144 h 152"/>
                  <a:gd name="T52" fmla="*/ 19 w 96"/>
                  <a:gd name="T53" fmla="*/ 149 h 152"/>
                  <a:gd name="T54" fmla="*/ 38 w 96"/>
                  <a:gd name="T55" fmla="*/ 152 h 152"/>
                  <a:gd name="T56" fmla="*/ 80 w 96"/>
                  <a:gd name="T57" fmla="*/ 139 h 152"/>
                  <a:gd name="T58" fmla="*/ 96 w 96"/>
                  <a:gd name="T59" fmla="*/ 106 h 152"/>
                  <a:gd name="T60" fmla="*/ 87 w 96"/>
                  <a:gd name="T61" fmla="*/ 82 h 152"/>
                  <a:gd name="T62" fmla="*/ 59 w 96"/>
                  <a:gd name="T63" fmla="*/ 6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52">
                    <a:moveTo>
                      <a:pt x="59" y="64"/>
                    </a:moveTo>
                    <a:cubicBezTo>
                      <a:pt x="48" y="59"/>
                      <a:pt x="41" y="56"/>
                      <a:pt x="39" y="53"/>
                    </a:cubicBezTo>
                    <a:cubicBezTo>
                      <a:pt x="36" y="50"/>
                      <a:pt x="35" y="46"/>
                      <a:pt x="35" y="42"/>
                    </a:cubicBezTo>
                    <a:cubicBezTo>
                      <a:pt x="35" y="37"/>
                      <a:pt x="36" y="34"/>
                      <a:pt x="40" y="31"/>
                    </a:cubicBezTo>
                    <a:cubicBezTo>
                      <a:pt x="43" y="28"/>
                      <a:pt x="48" y="27"/>
                      <a:pt x="55" y="27"/>
                    </a:cubicBezTo>
                    <a:cubicBezTo>
                      <a:pt x="60" y="27"/>
                      <a:pt x="66" y="28"/>
                      <a:pt x="72" y="30"/>
                    </a:cubicBezTo>
                    <a:cubicBezTo>
                      <a:pt x="78" y="32"/>
                      <a:pt x="83" y="34"/>
                      <a:pt x="87" y="37"/>
                    </a:cubicBezTo>
                    <a:cubicBezTo>
                      <a:pt x="89" y="38"/>
                      <a:pt x="89" y="38"/>
                      <a:pt x="89" y="38"/>
                    </a:cubicBezTo>
                    <a:cubicBezTo>
                      <a:pt x="89" y="6"/>
                      <a:pt x="89" y="6"/>
                      <a:pt x="89" y="6"/>
                    </a:cubicBezTo>
                    <a:cubicBezTo>
                      <a:pt x="89" y="6"/>
                      <a:pt x="89" y="6"/>
                      <a:pt x="89" y="6"/>
                    </a:cubicBezTo>
                    <a:cubicBezTo>
                      <a:pt x="85" y="4"/>
                      <a:pt x="79" y="3"/>
                      <a:pt x="73" y="2"/>
                    </a:cubicBezTo>
                    <a:cubicBezTo>
                      <a:pt x="67" y="0"/>
                      <a:pt x="61" y="0"/>
                      <a:pt x="56" y="0"/>
                    </a:cubicBezTo>
                    <a:cubicBezTo>
                      <a:pt x="40" y="0"/>
                      <a:pt x="27" y="4"/>
                      <a:pt x="16" y="12"/>
                    </a:cubicBezTo>
                    <a:cubicBezTo>
                      <a:pt x="6" y="21"/>
                      <a:pt x="1" y="32"/>
                      <a:pt x="1" y="44"/>
                    </a:cubicBezTo>
                    <a:cubicBezTo>
                      <a:pt x="1" y="51"/>
                      <a:pt x="2" y="57"/>
                      <a:pt x="4" y="62"/>
                    </a:cubicBezTo>
                    <a:cubicBezTo>
                      <a:pt x="6" y="68"/>
                      <a:pt x="9" y="72"/>
                      <a:pt x="14" y="76"/>
                    </a:cubicBezTo>
                    <a:cubicBezTo>
                      <a:pt x="19" y="80"/>
                      <a:pt x="26" y="84"/>
                      <a:pt x="35" y="88"/>
                    </a:cubicBezTo>
                    <a:cubicBezTo>
                      <a:pt x="43" y="91"/>
                      <a:pt x="49" y="94"/>
                      <a:pt x="52" y="96"/>
                    </a:cubicBezTo>
                    <a:cubicBezTo>
                      <a:pt x="56" y="98"/>
                      <a:pt x="59" y="100"/>
                      <a:pt x="60" y="102"/>
                    </a:cubicBezTo>
                    <a:cubicBezTo>
                      <a:pt x="61" y="104"/>
                      <a:pt x="62" y="107"/>
                      <a:pt x="62" y="110"/>
                    </a:cubicBezTo>
                    <a:cubicBezTo>
                      <a:pt x="62" y="120"/>
                      <a:pt x="55" y="124"/>
                      <a:pt x="39" y="124"/>
                    </a:cubicBezTo>
                    <a:cubicBezTo>
                      <a:pt x="34" y="124"/>
                      <a:pt x="27" y="123"/>
                      <a:pt x="21" y="121"/>
                    </a:cubicBezTo>
                    <a:cubicBezTo>
                      <a:pt x="14" y="118"/>
                      <a:pt x="7" y="115"/>
                      <a:pt x="1" y="111"/>
                    </a:cubicBezTo>
                    <a:cubicBezTo>
                      <a:pt x="0" y="110"/>
                      <a:pt x="0" y="110"/>
                      <a:pt x="0" y="110"/>
                    </a:cubicBezTo>
                    <a:cubicBezTo>
                      <a:pt x="0" y="143"/>
                      <a:pt x="0" y="143"/>
                      <a:pt x="0" y="143"/>
                    </a:cubicBezTo>
                    <a:cubicBezTo>
                      <a:pt x="0" y="144"/>
                      <a:pt x="0" y="144"/>
                      <a:pt x="0" y="144"/>
                    </a:cubicBezTo>
                    <a:cubicBezTo>
                      <a:pt x="5" y="146"/>
                      <a:pt x="11" y="148"/>
                      <a:pt x="19" y="149"/>
                    </a:cubicBezTo>
                    <a:cubicBezTo>
                      <a:pt x="26" y="151"/>
                      <a:pt x="32" y="152"/>
                      <a:pt x="38" y="152"/>
                    </a:cubicBezTo>
                    <a:cubicBezTo>
                      <a:pt x="56" y="152"/>
                      <a:pt x="70" y="148"/>
                      <a:pt x="80" y="139"/>
                    </a:cubicBezTo>
                    <a:cubicBezTo>
                      <a:pt x="91" y="131"/>
                      <a:pt x="96" y="120"/>
                      <a:pt x="96" y="106"/>
                    </a:cubicBezTo>
                    <a:cubicBezTo>
                      <a:pt x="96" y="97"/>
                      <a:pt x="93" y="88"/>
                      <a:pt x="87" y="82"/>
                    </a:cubicBezTo>
                    <a:cubicBezTo>
                      <a:pt x="82" y="75"/>
                      <a:pt x="73" y="69"/>
                      <a:pt x="5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16"/>
                <a:endParaRPr lang="en-US" sz="1765" dirty="0">
                  <a:solidFill>
                    <a:srgbClr val="505050"/>
                  </a:solidFill>
                </a:endParaRPr>
              </a:p>
            </p:txBody>
          </p:sp>
          <p:sp>
            <p:nvSpPr>
              <p:cNvPr id="20" name="Freeform 12"/>
              <p:cNvSpPr>
                <a:spLocks noEditPoints="1"/>
              </p:cNvSpPr>
              <p:nvPr userDrawn="1"/>
            </p:nvSpPr>
            <p:spPr bwMode="auto">
              <a:xfrm>
                <a:off x="11441113" y="644525"/>
                <a:ext cx="201612" cy="204787"/>
              </a:xfrm>
              <a:custGeom>
                <a:avLst/>
                <a:gdLst>
                  <a:gd name="T0" fmla="*/ 77 w 149"/>
                  <a:gd name="T1" fmla="*/ 0 h 152"/>
                  <a:gd name="T2" fmla="*/ 20 w 149"/>
                  <a:gd name="T3" fmla="*/ 21 h 152"/>
                  <a:gd name="T4" fmla="*/ 0 w 149"/>
                  <a:gd name="T5" fmla="*/ 78 h 152"/>
                  <a:gd name="T6" fmla="*/ 20 w 149"/>
                  <a:gd name="T7" fmla="*/ 132 h 152"/>
                  <a:gd name="T8" fmla="*/ 73 w 149"/>
                  <a:gd name="T9" fmla="*/ 152 h 152"/>
                  <a:gd name="T10" fmla="*/ 128 w 149"/>
                  <a:gd name="T11" fmla="*/ 131 h 152"/>
                  <a:gd name="T12" fmla="*/ 149 w 149"/>
                  <a:gd name="T13" fmla="*/ 75 h 152"/>
                  <a:gd name="T14" fmla="*/ 130 w 149"/>
                  <a:gd name="T15" fmla="*/ 20 h 152"/>
                  <a:gd name="T16" fmla="*/ 77 w 149"/>
                  <a:gd name="T17" fmla="*/ 0 h 152"/>
                  <a:gd name="T18" fmla="*/ 104 w 149"/>
                  <a:gd name="T19" fmla="*/ 112 h 152"/>
                  <a:gd name="T20" fmla="*/ 75 w 149"/>
                  <a:gd name="T21" fmla="*/ 124 h 152"/>
                  <a:gd name="T22" fmla="*/ 46 w 149"/>
                  <a:gd name="T23" fmla="*/ 111 h 152"/>
                  <a:gd name="T24" fmla="*/ 36 w 149"/>
                  <a:gd name="T25" fmla="*/ 76 h 152"/>
                  <a:gd name="T26" fmla="*/ 46 w 149"/>
                  <a:gd name="T27" fmla="*/ 41 h 152"/>
                  <a:gd name="T28" fmla="*/ 75 w 149"/>
                  <a:gd name="T29" fmla="*/ 28 h 152"/>
                  <a:gd name="T30" fmla="*/ 103 w 149"/>
                  <a:gd name="T31" fmla="*/ 40 h 152"/>
                  <a:gd name="T32" fmla="*/ 114 w 149"/>
                  <a:gd name="T33" fmla="*/ 76 h 152"/>
                  <a:gd name="T34" fmla="*/ 104 w 149"/>
                  <a:gd name="T35" fmla="*/ 1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52">
                    <a:moveTo>
                      <a:pt x="77" y="0"/>
                    </a:moveTo>
                    <a:cubicBezTo>
                      <a:pt x="53" y="0"/>
                      <a:pt x="34" y="7"/>
                      <a:pt x="20" y="21"/>
                    </a:cubicBezTo>
                    <a:cubicBezTo>
                      <a:pt x="7" y="35"/>
                      <a:pt x="0" y="54"/>
                      <a:pt x="0" y="78"/>
                    </a:cubicBezTo>
                    <a:cubicBezTo>
                      <a:pt x="0" y="101"/>
                      <a:pt x="7" y="119"/>
                      <a:pt x="20" y="132"/>
                    </a:cubicBezTo>
                    <a:cubicBezTo>
                      <a:pt x="33" y="145"/>
                      <a:pt x="51" y="152"/>
                      <a:pt x="73" y="152"/>
                    </a:cubicBezTo>
                    <a:cubicBezTo>
                      <a:pt x="96" y="152"/>
                      <a:pt x="115" y="145"/>
                      <a:pt x="128" y="131"/>
                    </a:cubicBezTo>
                    <a:cubicBezTo>
                      <a:pt x="142" y="117"/>
                      <a:pt x="149" y="98"/>
                      <a:pt x="149" y="75"/>
                    </a:cubicBezTo>
                    <a:cubicBezTo>
                      <a:pt x="149" y="52"/>
                      <a:pt x="142" y="34"/>
                      <a:pt x="130" y="20"/>
                    </a:cubicBezTo>
                    <a:cubicBezTo>
                      <a:pt x="117" y="7"/>
                      <a:pt x="99" y="0"/>
                      <a:pt x="77" y="0"/>
                    </a:cubicBezTo>
                    <a:close/>
                    <a:moveTo>
                      <a:pt x="104" y="112"/>
                    </a:moveTo>
                    <a:cubicBezTo>
                      <a:pt x="97" y="120"/>
                      <a:pt x="88" y="124"/>
                      <a:pt x="75" y="124"/>
                    </a:cubicBezTo>
                    <a:cubicBezTo>
                      <a:pt x="63" y="124"/>
                      <a:pt x="53" y="120"/>
                      <a:pt x="46" y="111"/>
                    </a:cubicBezTo>
                    <a:cubicBezTo>
                      <a:pt x="39" y="103"/>
                      <a:pt x="36" y="91"/>
                      <a:pt x="36" y="76"/>
                    </a:cubicBezTo>
                    <a:cubicBezTo>
                      <a:pt x="36" y="61"/>
                      <a:pt x="39" y="49"/>
                      <a:pt x="46" y="41"/>
                    </a:cubicBezTo>
                    <a:cubicBezTo>
                      <a:pt x="53" y="32"/>
                      <a:pt x="63" y="28"/>
                      <a:pt x="75" y="28"/>
                    </a:cubicBezTo>
                    <a:cubicBezTo>
                      <a:pt x="87" y="28"/>
                      <a:pt x="96" y="32"/>
                      <a:pt x="103" y="40"/>
                    </a:cubicBezTo>
                    <a:cubicBezTo>
                      <a:pt x="110" y="48"/>
                      <a:pt x="114" y="60"/>
                      <a:pt x="114" y="76"/>
                    </a:cubicBezTo>
                    <a:cubicBezTo>
                      <a:pt x="113" y="92"/>
                      <a:pt x="110" y="104"/>
                      <a:pt x="104"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16"/>
                <a:endParaRPr lang="en-US" sz="1765" dirty="0">
                  <a:solidFill>
                    <a:srgbClr val="505050"/>
                  </a:solidFill>
                </a:endParaRPr>
              </a:p>
            </p:txBody>
          </p:sp>
          <p:sp>
            <p:nvSpPr>
              <p:cNvPr id="21" name="Freeform 13"/>
              <p:cNvSpPr>
                <a:spLocks/>
              </p:cNvSpPr>
              <p:nvPr userDrawn="1"/>
            </p:nvSpPr>
            <p:spPr bwMode="auto">
              <a:xfrm>
                <a:off x="11645900" y="552450"/>
                <a:ext cx="241300" cy="296862"/>
              </a:xfrm>
              <a:custGeom>
                <a:avLst/>
                <a:gdLst>
                  <a:gd name="T0" fmla="*/ 179 w 179"/>
                  <a:gd name="T1" fmla="*/ 100 h 220"/>
                  <a:gd name="T2" fmla="*/ 179 w 179"/>
                  <a:gd name="T3" fmla="*/ 72 h 220"/>
                  <a:gd name="T4" fmla="*/ 144 w 179"/>
                  <a:gd name="T5" fmla="*/ 72 h 220"/>
                  <a:gd name="T6" fmla="*/ 144 w 179"/>
                  <a:gd name="T7" fmla="*/ 29 h 220"/>
                  <a:gd name="T8" fmla="*/ 143 w 179"/>
                  <a:gd name="T9" fmla="*/ 29 h 220"/>
                  <a:gd name="T10" fmla="*/ 111 w 179"/>
                  <a:gd name="T11" fmla="*/ 39 h 220"/>
                  <a:gd name="T12" fmla="*/ 110 w 179"/>
                  <a:gd name="T13" fmla="*/ 39 h 220"/>
                  <a:gd name="T14" fmla="*/ 110 w 179"/>
                  <a:gd name="T15" fmla="*/ 72 h 220"/>
                  <a:gd name="T16" fmla="*/ 59 w 179"/>
                  <a:gd name="T17" fmla="*/ 72 h 220"/>
                  <a:gd name="T18" fmla="*/ 59 w 179"/>
                  <a:gd name="T19" fmla="*/ 54 h 220"/>
                  <a:gd name="T20" fmla="*/ 65 w 179"/>
                  <a:gd name="T21" fmla="*/ 35 h 220"/>
                  <a:gd name="T22" fmla="*/ 80 w 179"/>
                  <a:gd name="T23" fmla="*/ 28 h 220"/>
                  <a:gd name="T24" fmla="*/ 95 w 179"/>
                  <a:gd name="T25" fmla="*/ 32 h 220"/>
                  <a:gd name="T26" fmla="*/ 96 w 179"/>
                  <a:gd name="T27" fmla="*/ 32 h 220"/>
                  <a:gd name="T28" fmla="*/ 96 w 179"/>
                  <a:gd name="T29" fmla="*/ 3 h 220"/>
                  <a:gd name="T30" fmla="*/ 96 w 179"/>
                  <a:gd name="T31" fmla="*/ 3 h 220"/>
                  <a:gd name="T32" fmla="*/ 77 w 179"/>
                  <a:gd name="T33" fmla="*/ 0 h 220"/>
                  <a:gd name="T34" fmla="*/ 49 w 179"/>
                  <a:gd name="T35" fmla="*/ 7 h 220"/>
                  <a:gd name="T36" fmla="*/ 31 w 179"/>
                  <a:gd name="T37" fmla="*/ 25 h 220"/>
                  <a:gd name="T38" fmla="*/ 24 w 179"/>
                  <a:gd name="T39" fmla="*/ 52 h 220"/>
                  <a:gd name="T40" fmla="*/ 24 w 179"/>
                  <a:gd name="T41" fmla="*/ 72 h 220"/>
                  <a:gd name="T42" fmla="*/ 0 w 179"/>
                  <a:gd name="T43" fmla="*/ 72 h 220"/>
                  <a:gd name="T44" fmla="*/ 0 w 179"/>
                  <a:gd name="T45" fmla="*/ 100 h 220"/>
                  <a:gd name="T46" fmla="*/ 24 w 179"/>
                  <a:gd name="T47" fmla="*/ 100 h 220"/>
                  <a:gd name="T48" fmla="*/ 24 w 179"/>
                  <a:gd name="T49" fmla="*/ 216 h 220"/>
                  <a:gd name="T50" fmla="*/ 59 w 179"/>
                  <a:gd name="T51" fmla="*/ 216 h 220"/>
                  <a:gd name="T52" fmla="*/ 59 w 179"/>
                  <a:gd name="T53" fmla="*/ 100 h 220"/>
                  <a:gd name="T54" fmla="*/ 109 w 179"/>
                  <a:gd name="T55" fmla="*/ 100 h 220"/>
                  <a:gd name="T56" fmla="*/ 109 w 179"/>
                  <a:gd name="T57" fmla="*/ 174 h 220"/>
                  <a:gd name="T58" fmla="*/ 152 w 179"/>
                  <a:gd name="T59" fmla="*/ 220 h 220"/>
                  <a:gd name="T60" fmla="*/ 167 w 179"/>
                  <a:gd name="T61" fmla="*/ 218 h 220"/>
                  <a:gd name="T62" fmla="*/ 178 w 179"/>
                  <a:gd name="T63" fmla="*/ 215 h 220"/>
                  <a:gd name="T64" fmla="*/ 178 w 179"/>
                  <a:gd name="T65" fmla="*/ 214 h 220"/>
                  <a:gd name="T66" fmla="*/ 178 w 179"/>
                  <a:gd name="T67" fmla="*/ 186 h 220"/>
                  <a:gd name="T68" fmla="*/ 177 w 179"/>
                  <a:gd name="T69" fmla="*/ 187 h 220"/>
                  <a:gd name="T70" fmla="*/ 170 w 179"/>
                  <a:gd name="T71" fmla="*/ 190 h 220"/>
                  <a:gd name="T72" fmla="*/ 163 w 179"/>
                  <a:gd name="T73" fmla="*/ 192 h 220"/>
                  <a:gd name="T74" fmla="*/ 149 w 179"/>
                  <a:gd name="T75" fmla="*/ 186 h 220"/>
                  <a:gd name="T76" fmla="*/ 144 w 179"/>
                  <a:gd name="T77" fmla="*/ 168 h 220"/>
                  <a:gd name="T78" fmla="*/ 144 w 179"/>
                  <a:gd name="T79" fmla="*/ 100 h 220"/>
                  <a:gd name="T80" fmla="*/ 179 w 179"/>
                  <a:gd name="T81"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9" h="220">
                    <a:moveTo>
                      <a:pt x="179" y="100"/>
                    </a:moveTo>
                    <a:cubicBezTo>
                      <a:pt x="179" y="72"/>
                      <a:pt x="179" y="72"/>
                      <a:pt x="179" y="72"/>
                    </a:cubicBezTo>
                    <a:cubicBezTo>
                      <a:pt x="144" y="72"/>
                      <a:pt x="144" y="72"/>
                      <a:pt x="144" y="72"/>
                    </a:cubicBezTo>
                    <a:cubicBezTo>
                      <a:pt x="144" y="29"/>
                      <a:pt x="144" y="29"/>
                      <a:pt x="144" y="29"/>
                    </a:cubicBezTo>
                    <a:cubicBezTo>
                      <a:pt x="143" y="29"/>
                      <a:pt x="143" y="29"/>
                      <a:pt x="143" y="29"/>
                    </a:cubicBezTo>
                    <a:cubicBezTo>
                      <a:pt x="111" y="39"/>
                      <a:pt x="111" y="39"/>
                      <a:pt x="111" y="39"/>
                    </a:cubicBezTo>
                    <a:cubicBezTo>
                      <a:pt x="110" y="39"/>
                      <a:pt x="110" y="39"/>
                      <a:pt x="110" y="39"/>
                    </a:cubicBezTo>
                    <a:cubicBezTo>
                      <a:pt x="110" y="72"/>
                      <a:pt x="110" y="72"/>
                      <a:pt x="110" y="72"/>
                    </a:cubicBezTo>
                    <a:cubicBezTo>
                      <a:pt x="59" y="72"/>
                      <a:pt x="59" y="72"/>
                      <a:pt x="59" y="72"/>
                    </a:cubicBezTo>
                    <a:cubicBezTo>
                      <a:pt x="59" y="54"/>
                      <a:pt x="59" y="54"/>
                      <a:pt x="59" y="54"/>
                    </a:cubicBezTo>
                    <a:cubicBezTo>
                      <a:pt x="59" y="46"/>
                      <a:pt x="61" y="39"/>
                      <a:pt x="65" y="35"/>
                    </a:cubicBezTo>
                    <a:cubicBezTo>
                      <a:pt x="68" y="30"/>
                      <a:pt x="74" y="28"/>
                      <a:pt x="80" y="28"/>
                    </a:cubicBezTo>
                    <a:cubicBezTo>
                      <a:pt x="85" y="28"/>
                      <a:pt x="90" y="30"/>
                      <a:pt x="95" y="32"/>
                    </a:cubicBezTo>
                    <a:cubicBezTo>
                      <a:pt x="96" y="32"/>
                      <a:pt x="96" y="32"/>
                      <a:pt x="96" y="32"/>
                    </a:cubicBezTo>
                    <a:cubicBezTo>
                      <a:pt x="96" y="3"/>
                      <a:pt x="96" y="3"/>
                      <a:pt x="96" y="3"/>
                    </a:cubicBezTo>
                    <a:cubicBezTo>
                      <a:pt x="96" y="3"/>
                      <a:pt x="96" y="3"/>
                      <a:pt x="96" y="3"/>
                    </a:cubicBezTo>
                    <a:cubicBezTo>
                      <a:pt x="91" y="1"/>
                      <a:pt x="85" y="0"/>
                      <a:pt x="77" y="0"/>
                    </a:cubicBezTo>
                    <a:cubicBezTo>
                      <a:pt x="67" y="0"/>
                      <a:pt x="57" y="2"/>
                      <a:pt x="49" y="7"/>
                    </a:cubicBezTo>
                    <a:cubicBezTo>
                      <a:pt x="41" y="11"/>
                      <a:pt x="35" y="17"/>
                      <a:pt x="31" y="25"/>
                    </a:cubicBezTo>
                    <a:cubicBezTo>
                      <a:pt x="26" y="33"/>
                      <a:pt x="24" y="42"/>
                      <a:pt x="24" y="52"/>
                    </a:cubicBezTo>
                    <a:cubicBezTo>
                      <a:pt x="24" y="72"/>
                      <a:pt x="24" y="72"/>
                      <a:pt x="24" y="72"/>
                    </a:cubicBezTo>
                    <a:cubicBezTo>
                      <a:pt x="0" y="72"/>
                      <a:pt x="0" y="72"/>
                      <a:pt x="0" y="72"/>
                    </a:cubicBezTo>
                    <a:cubicBezTo>
                      <a:pt x="0" y="100"/>
                      <a:pt x="0" y="100"/>
                      <a:pt x="0" y="100"/>
                    </a:cubicBezTo>
                    <a:cubicBezTo>
                      <a:pt x="24" y="100"/>
                      <a:pt x="24" y="100"/>
                      <a:pt x="24" y="100"/>
                    </a:cubicBezTo>
                    <a:cubicBezTo>
                      <a:pt x="24" y="216"/>
                      <a:pt x="24" y="216"/>
                      <a:pt x="24" y="216"/>
                    </a:cubicBezTo>
                    <a:cubicBezTo>
                      <a:pt x="59" y="216"/>
                      <a:pt x="59" y="216"/>
                      <a:pt x="59" y="216"/>
                    </a:cubicBezTo>
                    <a:cubicBezTo>
                      <a:pt x="59" y="100"/>
                      <a:pt x="59" y="100"/>
                      <a:pt x="59" y="100"/>
                    </a:cubicBezTo>
                    <a:cubicBezTo>
                      <a:pt x="109" y="100"/>
                      <a:pt x="109" y="100"/>
                      <a:pt x="109" y="100"/>
                    </a:cubicBezTo>
                    <a:cubicBezTo>
                      <a:pt x="109" y="174"/>
                      <a:pt x="109" y="174"/>
                      <a:pt x="109" y="174"/>
                    </a:cubicBezTo>
                    <a:cubicBezTo>
                      <a:pt x="109" y="204"/>
                      <a:pt x="124" y="220"/>
                      <a:pt x="152" y="220"/>
                    </a:cubicBezTo>
                    <a:cubicBezTo>
                      <a:pt x="157" y="220"/>
                      <a:pt x="162" y="219"/>
                      <a:pt x="167" y="218"/>
                    </a:cubicBezTo>
                    <a:cubicBezTo>
                      <a:pt x="172" y="217"/>
                      <a:pt x="175" y="216"/>
                      <a:pt x="178" y="215"/>
                    </a:cubicBezTo>
                    <a:cubicBezTo>
                      <a:pt x="178" y="214"/>
                      <a:pt x="178" y="214"/>
                      <a:pt x="178" y="214"/>
                    </a:cubicBezTo>
                    <a:cubicBezTo>
                      <a:pt x="178" y="186"/>
                      <a:pt x="178" y="186"/>
                      <a:pt x="178" y="186"/>
                    </a:cubicBezTo>
                    <a:cubicBezTo>
                      <a:pt x="177" y="187"/>
                      <a:pt x="177" y="187"/>
                      <a:pt x="177" y="187"/>
                    </a:cubicBezTo>
                    <a:cubicBezTo>
                      <a:pt x="175" y="188"/>
                      <a:pt x="173" y="190"/>
                      <a:pt x="170" y="190"/>
                    </a:cubicBezTo>
                    <a:cubicBezTo>
                      <a:pt x="167" y="191"/>
                      <a:pt x="165" y="192"/>
                      <a:pt x="163" y="192"/>
                    </a:cubicBezTo>
                    <a:cubicBezTo>
                      <a:pt x="157" y="192"/>
                      <a:pt x="152" y="190"/>
                      <a:pt x="149" y="186"/>
                    </a:cubicBezTo>
                    <a:cubicBezTo>
                      <a:pt x="145" y="183"/>
                      <a:pt x="144" y="176"/>
                      <a:pt x="144" y="168"/>
                    </a:cubicBezTo>
                    <a:cubicBezTo>
                      <a:pt x="144" y="100"/>
                      <a:pt x="144" y="100"/>
                      <a:pt x="144" y="100"/>
                    </a:cubicBezTo>
                    <a:cubicBezTo>
                      <a:pt x="179" y="100"/>
                      <a:pt x="179" y="100"/>
                      <a:pt x="179"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16"/>
                <a:endParaRPr lang="en-US" sz="1765" dirty="0">
                  <a:solidFill>
                    <a:srgbClr val="505050"/>
                  </a:solidFill>
                </a:endParaRPr>
              </a:p>
            </p:txBody>
          </p:sp>
        </p:grpSp>
        <p:sp>
          <p:nvSpPr>
            <p:cNvPr id="22" name="Rectangle 14"/>
            <p:cNvSpPr>
              <a:spLocks noChangeArrowheads="1"/>
            </p:cNvSpPr>
            <p:nvPr userDrawn="1"/>
          </p:nvSpPr>
          <p:spPr bwMode="auto">
            <a:xfrm>
              <a:off x="9759951" y="481013"/>
              <a:ext cx="215900" cy="217487"/>
            </a:xfrm>
            <a:prstGeom prst="rect">
              <a:avLst/>
            </a:prstGeom>
            <a:solidFill>
              <a:srgbClr val="F26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016"/>
              <a:endParaRPr lang="en-US" sz="1765" dirty="0">
                <a:solidFill>
                  <a:srgbClr val="505050"/>
                </a:solidFill>
              </a:endParaRPr>
            </a:p>
          </p:txBody>
        </p:sp>
        <p:sp>
          <p:nvSpPr>
            <p:cNvPr id="23" name="Rectangle 15"/>
            <p:cNvSpPr>
              <a:spLocks noChangeArrowheads="1"/>
            </p:cNvSpPr>
            <p:nvPr userDrawn="1"/>
          </p:nvSpPr>
          <p:spPr bwMode="auto">
            <a:xfrm>
              <a:off x="9999663" y="481013"/>
              <a:ext cx="215900" cy="217487"/>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016"/>
              <a:endParaRPr lang="en-US" sz="1765" dirty="0">
                <a:solidFill>
                  <a:srgbClr val="505050"/>
                </a:solidFill>
              </a:endParaRPr>
            </a:p>
          </p:txBody>
        </p:sp>
        <p:sp>
          <p:nvSpPr>
            <p:cNvPr id="24" name="Rectangle 16"/>
            <p:cNvSpPr>
              <a:spLocks noChangeArrowheads="1"/>
            </p:cNvSpPr>
            <p:nvPr userDrawn="1"/>
          </p:nvSpPr>
          <p:spPr bwMode="auto">
            <a:xfrm>
              <a:off x="9759951" y="719138"/>
              <a:ext cx="215900" cy="217487"/>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016"/>
              <a:endParaRPr lang="en-US" sz="1765" dirty="0">
                <a:solidFill>
                  <a:srgbClr val="505050"/>
                </a:solidFill>
              </a:endParaRPr>
            </a:p>
          </p:txBody>
        </p:sp>
        <p:sp>
          <p:nvSpPr>
            <p:cNvPr id="25" name="Rectangle 17"/>
            <p:cNvSpPr>
              <a:spLocks noChangeArrowheads="1"/>
            </p:cNvSpPr>
            <p:nvPr userDrawn="1"/>
          </p:nvSpPr>
          <p:spPr bwMode="auto">
            <a:xfrm>
              <a:off x="9999663" y="719138"/>
              <a:ext cx="215900" cy="217487"/>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016"/>
              <a:endParaRPr lang="en-US" sz="1765" dirty="0">
                <a:solidFill>
                  <a:srgbClr val="505050"/>
                </a:solidFill>
              </a:endParaRPr>
            </a:p>
          </p:txBody>
        </p:sp>
      </p:grpSp>
      <p:sp>
        <p:nvSpPr>
          <p:cNvPr id="3" name="Text Placeholder 2"/>
          <p:cNvSpPr>
            <a:spLocks noGrp="1"/>
          </p:cNvSpPr>
          <p:nvPr>
            <p:ph type="body" sz="quarter" idx="10" hasCustomPrompt="1"/>
          </p:nvPr>
        </p:nvSpPr>
        <p:spPr>
          <a:xfrm>
            <a:off x="5963717" y="3439411"/>
            <a:ext cx="5786325" cy="932563"/>
          </a:xfrm>
        </p:spPr>
        <p:txBody>
          <a:bodyPr lIns="393192" bIns="393192" anchor="b" anchorCtr="0"/>
          <a:lstStyle>
            <a:lvl1pPr marL="0" indent="0">
              <a:buNone/>
              <a:defRPr sz="2800" spc="-49" baseline="0">
                <a:solidFill>
                  <a:schemeClr val="bg1"/>
                </a:solidFill>
              </a:defRPr>
            </a:lvl1pPr>
          </a:lstStyle>
          <a:p>
            <a:pPr lvl="0"/>
            <a:r>
              <a:rPr lang="en-US" dirty="0"/>
              <a:t>Subtitle</a:t>
            </a:r>
          </a:p>
        </p:txBody>
      </p:sp>
      <p:sp>
        <p:nvSpPr>
          <p:cNvPr id="4" name="TextBox 3">
            <a:extLst>
              <a:ext uri="{FF2B5EF4-FFF2-40B4-BE49-F238E27FC236}">
                <a16:creationId xmlns:a16="http://schemas.microsoft.com/office/drawing/2014/main" id="{E0314417-946D-48B5-8498-9A8836FEEB1F}"/>
              </a:ext>
            </a:extLst>
          </p:cNvPr>
          <p:cNvSpPr txBox="1"/>
          <p:nvPr userDrawn="1"/>
        </p:nvSpPr>
        <p:spPr>
          <a:xfrm>
            <a:off x="10078348" y="678228"/>
            <a:ext cx="2814762" cy="517065"/>
          </a:xfrm>
          <a:prstGeom prst="rect">
            <a:avLst/>
          </a:prstGeom>
          <a:noFill/>
        </p:spPr>
        <p:txBody>
          <a:bodyPr wrap="square" lIns="182854" tIns="146284" rIns="182854" bIns="146284" rtlCol="0">
            <a:spAutoFit/>
          </a:bodyPr>
          <a:lstStyle/>
          <a:p>
            <a:pPr>
              <a:lnSpc>
                <a:spcPct val="90000"/>
              </a:lnSpc>
            </a:pPr>
            <a:r>
              <a:rPr lang="en-US" sz="1600" spc="-50" dirty="0">
                <a:solidFill>
                  <a:srgbClr val="FF0000"/>
                </a:solidFill>
              </a:rPr>
              <a:t>Confidential</a:t>
            </a:r>
            <a:endParaRPr lang="en-US" sz="2400" spc="-50" dirty="0">
              <a:solidFill>
                <a:srgbClr val="FF0000"/>
              </a:solidFill>
            </a:endParaRPr>
          </a:p>
        </p:txBody>
      </p:sp>
    </p:spTree>
    <p:extLst>
      <p:ext uri="{BB962C8B-B14F-4D97-AF65-F5344CB8AC3E}">
        <p14:creationId xmlns:p14="http://schemas.microsoft.com/office/powerpoint/2010/main" val="310494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Content">
    <p:bg>
      <p:bgPr>
        <a:solidFill>
          <a:srgbClr val="FFFFFF"/>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0" y="2"/>
            <a:ext cx="12192000" cy="153160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19" fontAlgn="base">
              <a:lnSpc>
                <a:spcPct val="90000"/>
              </a:lnSpc>
              <a:spcBef>
                <a:spcPct val="0"/>
              </a:spcBef>
              <a:spcAft>
                <a:spcPct val="0"/>
              </a:spcAft>
            </a:pPr>
            <a:endParaRPr lang="en-US" sz="1961" spc="-49" dirty="0">
              <a:gradFill>
                <a:gsLst>
                  <a:gs pos="1250">
                    <a:schemeClr val="bg1"/>
                  </a:gs>
                  <a:gs pos="10417">
                    <a:schemeClr val="bg1"/>
                  </a:gs>
                </a:gsLst>
                <a:lin ang="5400000" scaled="0"/>
              </a:gradFill>
            </a:endParaRPr>
          </a:p>
        </p:txBody>
      </p:sp>
      <p:sp>
        <p:nvSpPr>
          <p:cNvPr id="4" name="Text Placeholder 5"/>
          <p:cNvSpPr>
            <a:spLocks noGrp="1"/>
          </p:cNvSpPr>
          <p:nvPr>
            <p:ph type="body" sz="quarter" idx="10" hasCustomPrompt="1"/>
          </p:nvPr>
        </p:nvSpPr>
        <p:spPr>
          <a:xfrm>
            <a:off x="1" y="1"/>
            <a:ext cx="11952331" cy="1208833"/>
          </a:xfrm>
        </p:spPr>
        <p:txBody>
          <a:bodyPr lIns="640080" tIns="457200" rIns="91440" bIns="91440">
            <a:noAutofit/>
          </a:bodyPr>
          <a:lstStyle>
            <a:lvl1pPr marL="0" indent="0">
              <a:buNone/>
              <a:defRPr sz="4312">
                <a:solidFill>
                  <a:srgbClr val="FFFFFF"/>
                </a:solidFill>
              </a:defRPr>
            </a:lvl1pPr>
          </a:lstStyle>
          <a:p>
            <a:pPr lvl="0"/>
            <a:r>
              <a:rPr lang="en-US" dirty="0"/>
              <a:t>Title</a:t>
            </a:r>
          </a:p>
        </p:txBody>
      </p:sp>
      <p:sp>
        <p:nvSpPr>
          <p:cNvPr id="6" name="TextBox 5">
            <a:extLst>
              <a:ext uri="{FF2B5EF4-FFF2-40B4-BE49-F238E27FC236}">
                <a16:creationId xmlns:a16="http://schemas.microsoft.com/office/drawing/2014/main" id="{665D7820-DFCA-41A9-9318-8061C05E845D}"/>
              </a:ext>
            </a:extLst>
          </p:cNvPr>
          <p:cNvSpPr txBox="1"/>
          <p:nvPr userDrawn="1"/>
        </p:nvSpPr>
        <p:spPr>
          <a:xfrm>
            <a:off x="5527517" y="6458827"/>
            <a:ext cx="1136967" cy="461665"/>
          </a:xfrm>
          <a:prstGeom prst="rect">
            <a:avLst/>
          </a:prstGeom>
          <a:noFill/>
        </p:spPr>
        <p:txBody>
          <a:bodyPr wrap="square" lIns="182854" tIns="146284" rIns="182854" bIns="146284" rtlCol="0">
            <a:spAutoFit/>
          </a:bodyPr>
          <a:lstStyle/>
          <a:p>
            <a:pPr>
              <a:lnSpc>
                <a:spcPct val="90000"/>
              </a:lnSpc>
            </a:pPr>
            <a:r>
              <a:rPr lang="en-US" sz="1100" spc="-50" dirty="0">
                <a:solidFill>
                  <a:srgbClr val="FF0000"/>
                </a:solidFill>
              </a:rPr>
              <a:t>Confidential</a:t>
            </a:r>
            <a:endParaRPr lang="en-US" sz="2400" spc="-50" dirty="0">
              <a:solidFill>
                <a:srgbClr val="FF0000"/>
              </a:solidFill>
            </a:endParaRPr>
          </a:p>
        </p:txBody>
      </p:sp>
    </p:spTree>
    <p:extLst>
      <p:ext uri="{BB962C8B-B14F-4D97-AF65-F5344CB8AC3E}">
        <p14:creationId xmlns:p14="http://schemas.microsoft.com/office/powerpoint/2010/main" val="4056606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ransition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561578"/>
            <a:ext cx="7727440" cy="1934079"/>
          </a:xfrm>
        </p:spPr>
        <p:txBody>
          <a:bodyPr wrap="square" lIns="640080" anchor="t" anchorCtr="0">
            <a:noAutofit/>
          </a:bodyPr>
          <a:lstStyle>
            <a:lvl1pPr>
              <a:defRPr sz="6469" spc="-150" baseline="0">
                <a:gradFill>
                  <a:gsLst>
                    <a:gs pos="25833">
                      <a:schemeClr val="tx1"/>
                    </a:gs>
                    <a:gs pos="36000">
                      <a:schemeClr val="tx1"/>
                    </a:gs>
                  </a:gsLst>
                  <a:lin ang="5400000" scaled="0"/>
                </a:gradFill>
              </a:defRPr>
            </a:lvl1pPr>
          </a:lstStyle>
          <a:p>
            <a:r>
              <a:rPr lang="en-US" dirty="0"/>
              <a:t>Click to edit title style</a:t>
            </a:r>
          </a:p>
        </p:txBody>
      </p:sp>
    </p:spTree>
    <p:extLst>
      <p:ext uri="{BB962C8B-B14F-4D97-AF65-F5344CB8AC3E}">
        <p14:creationId xmlns:p14="http://schemas.microsoft.com/office/powerpoint/2010/main" val="30287838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ransition Slide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561578"/>
            <a:ext cx="7727440" cy="1934079"/>
          </a:xfrm>
        </p:spPr>
        <p:txBody>
          <a:bodyPr wrap="square" lIns="640080" anchor="t" anchorCtr="0">
            <a:noAutofit/>
          </a:bodyPr>
          <a:lstStyle>
            <a:lvl1pPr>
              <a:defRPr sz="6469" spc="-150" baseline="0">
                <a:solidFill>
                  <a:schemeClr val="bg2"/>
                </a:solidFill>
              </a:defRPr>
            </a:lvl1pPr>
          </a:lstStyle>
          <a:p>
            <a:r>
              <a:rPr lang="en-US" dirty="0"/>
              <a:t>Click to edit title style</a:t>
            </a:r>
          </a:p>
        </p:txBody>
      </p:sp>
    </p:spTree>
    <p:extLst>
      <p:ext uri="{BB962C8B-B14F-4D97-AF65-F5344CB8AC3E}">
        <p14:creationId xmlns:p14="http://schemas.microsoft.com/office/powerpoint/2010/main" val="28287736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How to use">
    <p:bg>
      <p:bgPr>
        <a:solidFill>
          <a:srgbClr val="FFFFFF"/>
        </a:solid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0" hasCustomPrompt="1"/>
          </p:nvPr>
        </p:nvSpPr>
        <p:spPr>
          <a:xfrm>
            <a:off x="1" y="1"/>
            <a:ext cx="11952331" cy="1208833"/>
          </a:xfrm>
        </p:spPr>
        <p:txBody>
          <a:bodyPr lIns="640080" tIns="457200" rIns="91440" bIns="91440">
            <a:noAutofit/>
          </a:bodyPr>
          <a:lstStyle>
            <a:lvl1pPr marL="0" indent="0">
              <a:buNone/>
              <a:defRPr sz="4312">
                <a:solidFill>
                  <a:srgbClr val="505050"/>
                </a:solidFill>
              </a:defRPr>
            </a:lvl1pPr>
          </a:lstStyle>
          <a:p>
            <a:pPr lvl="0"/>
            <a:r>
              <a:rPr lang="en-US" dirty="0"/>
              <a:t>Title</a:t>
            </a:r>
          </a:p>
        </p:txBody>
      </p:sp>
      <p:sp>
        <p:nvSpPr>
          <p:cNvPr id="6" name="Text Placeholder 7"/>
          <p:cNvSpPr>
            <a:spLocks noGrp="1"/>
          </p:cNvSpPr>
          <p:nvPr>
            <p:ph type="body" sz="quarter" idx="11" hasCustomPrompt="1"/>
          </p:nvPr>
        </p:nvSpPr>
        <p:spPr>
          <a:xfrm>
            <a:off x="1" y="1218752"/>
            <a:ext cx="11952331" cy="561290"/>
          </a:xfrm>
        </p:spPr>
        <p:txBody>
          <a:bodyPr lIns="640080" tIns="45720" rIns="91440" bIns="91440">
            <a:noAutofit/>
          </a:bodyPr>
          <a:lstStyle>
            <a:lvl1pPr marL="0" indent="0">
              <a:buNone/>
              <a:defRPr sz="2745">
                <a:solidFill>
                  <a:schemeClr val="tx2"/>
                </a:solidFill>
              </a:defRPr>
            </a:lvl1pPr>
            <a:lvl2pPr marL="448107" indent="0">
              <a:buNone/>
              <a:defRPr/>
            </a:lvl2pPr>
          </a:lstStyle>
          <a:p>
            <a:pPr lvl="0"/>
            <a:r>
              <a:rPr lang="en-US" dirty="0"/>
              <a:t>Subtitle</a:t>
            </a:r>
          </a:p>
        </p:txBody>
      </p:sp>
      <p:sp>
        <p:nvSpPr>
          <p:cNvPr id="5" name="Rectangle 4"/>
          <p:cNvSpPr/>
          <p:nvPr userDrawn="1"/>
        </p:nvSpPr>
        <p:spPr bwMode="auto">
          <a:xfrm>
            <a:off x="-1" y="4930413"/>
            <a:ext cx="12192001" cy="19275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19" fontAlgn="base">
              <a:lnSpc>
                <a:spcPct val="90000"/>
              </a:lnSpc>
              <a:spcBef>
                <a:spcPct val="0"/>
              </a:spcBef>
              <a:spcAft>
                <a:spcPct val="0"/>
              </a:spcAft>
            </a:pPr>
            <a:endParaRPr lang="en-US" sz="1961" spc="-49" dirty="0">
              <a:gradFill>
                <a:gsLst>
                  <a:gs pos="1250">
                    <a:schemeClr val="bg1"/>
                  </a:gs>
                  <a:gs pos="10417">
                    <a:schemeClr val="bg1"/>
                  </a:gs>
                </a:gsLst>
                <a:lin ang="5400000" scaled="0"/>
              </a:gradFill>
            </a:endParaRPr>
          </a:p>
        </p:txBody>
      </p:sp>
    </p:spTree>
    <p:extLst>
      <p:ext uri="{BB962C8B-B14F-4D97-AF65-F5344CB8AC3E}">
        <p14:creationId xmlns:p14="http://schemas.microsoft.com/office/powerpoint/2010/main" val="9543850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Content Slide">
    <p:bg>
      <p:bgPr>
        <a:solidFill>
          <a:srgbClr val="FFFFFF"/>
        </a:solid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0" hasCustomPrompt="1"/>
          </p:nvPr>
        </p:nvSpPr>
        <p:spPr>
          <a:xfrm>
            <a:off x="1" y="1"/>
            <a:ext cx="11952331" cy="1208833"/>
          </a:xfrm>
        </p:spPr>
        <p:txBody>
          <a:bodyPr lIns="640080" tIns="457200" rIns="91440" bIns="91440">
            <a:noAutofit/>
          </a:bodyPr>
          <a:lstStyle>
            <a:lvl1pPr marL="0" indent="0">
              <a:buNone/>
              <a:defRPr sz="4312">
                <a:solidFill>
                  <a:srgbClr val="505050"/>
                </a:solidFill>
              </a:defRPr>
            </a:lvl1pPr>
          </a:lstStyle>
          <a:p>
            <a:pPr lvl="0"/>
            <a:r>
              <a:rPr lang="en-US" dirty="0"/>
              <a:t>Title</a:t>
            </a:r>
          </a:p>
        </p:txBody>
      </p:sp>
      <p:sp>
        <p:nvSpPr>
          <p:cNvPr id="6" name="Text Placeholder 7"/>
          <p:cNvSpPr>
            <a:spLocks noGrp="1"/>
          </p:cNvSpPr>
          <p:nvPr>
            <p:ph type="body" sz="quarter" idx="11" hasCustomPrompt="1"/>
          </p:nvPr>
        </p:nvSpPr>
        <p:spPr>
          <a:xfrm>
            <a:off x="1" y="1218752"/>
            <a:ext cx="11952331" cy="561290"/>
          </a:xfrm>
        </p:spPr>
        <p:txBody>
          <a:bodyPr lIns="640080" tIns="45720" rIns="91440" bIns="91440">
            <a:noAutofit/>
          </a:bodyPr>
          <a:lstStyle>
            <a:lvl1pPr marL="0" indent="0">
              <a:buNone/>
              <a:defRPr sz="2745">
                <a:solidFill>
                  <a:schemeClr val="tx2"/>
                </a:solidFill>
              </a:defRPr>
            </a:lvl1pPr>
            <a:lvl2pPr marL="448107" indent="0">
              <a:buNone/>
              <a:defRPr/>
            </a:lvl2pPr>
          </a:lstStyle>
          <a:p>
            <a:pPr lvl="0"/>
            <a:r>
              <a:rPr lang="en-US" dirty="0"/>
              <a:t>Subtitle</a:t>
            </a:r>
          </a:p>
        </p:txBody>
      </p:sp>
    </p:spTree>
    <p:extLst>
      <p:ext uri="{BB962C8B-B14F-4D97-AF65-F5344CB8AC3E}">
        <p14:creationId xmlns:p14="http://schemas.microsoft.com/office/powerpoint/2010/main" val="29264482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8512417"/>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able Slides">
    <p:bg>
      <p:bgPr>
        <a:solidFill>
          <a:srgbClr val="FFFFFF"/>
        </a:solid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0" hasCustomPrompt="1"/>
          </p:nvPr>
        </p:nvSpPr>
        <p:spPr>
          <a:xfrm>
            <a:off x="1" y="1"/>
            <a:ext cx="11952331" cy="804259"/>
          </a:xfrm>
        </p:spPr>
        <p:txBody>
          <a:bodyPr lIns="274320" tIns="182880" rIns="91440" bIns="91440">
            <a:noAutofit/>
          </a:bodyPr>
          <a:lstStyle>
            <a:lvl1pPr marL="0" indent="0">
              <a:buNone/>
              <a:defRPr sz="3528">
                <a:solidFill>
                  <a:srgbClr val="505050"/>
                </a:solidFill>
              </a:defRPr>
            </a:lvl1pPr>
          </a:lstStyle>
          <a:p>
            <a:pPr lvl="0"/>
            <a:r>
              <a:rPr lang="en-US" dirty="0"/>
              <a:t>Title</a:t>
            </a:r>
          </a:p>
        </p:txBody>
      </p:sp>
    </p:spTree>
    <p:extLst>
      <p:ext uri="{BB962C8B-B14F-4D97-AF65-F5344CB8AC3E}">
        <p14:creationId xmlns:p14="http://schemas.microsoft.com/office/powerpoint/2010/main" val="38302230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Table Slides">
    <p:bg>
      <p:bgPr>
        <a:solidFill>
          <a:srgbClr val="FFFFFF"/>
        </a:solid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0" hasCustomPrompt="1"/>
          </p:nvPr>
        </p:nvSpPr>
        <p:spPr>
          <a:xfrm>
            <a:off x="1" y="1"/>
            <a:ext cx="11952331" cy="804259"/>
          </a:xfrm>
        </p:spPr>
        <p:txBody>
          <a:bodyPr lIns="274320" tIns="182880" rIns="91440" bIns="91440">
            <a:noAutofit/>
          </a:bodyPr>
          <a:lstStyle>
            <a:lvl1pPr marL="0" indent="0">
              <a:buNone/>
              <a:defRPr sz="3528">
                <a:solidFill>
                  <a:srgbClr val="505050"/>
                </a:solidFill>
              </a:defRPr>
            </a:lvl1pPr>
          </a:lstStyle>
          <a:p>
            <a:pPr lvl="0"/>
            <a:r>
              <a:rPr lang="en-US" dirty="0"/>
              <a:t>Title</a:t>
            </a:r>
          </a:p>
        </p:txBody>
      </p:sp>
      <p:sp>
        <p:nvSpPr>
          <p:cNvPr id="3" name="TextBox 2">
            <a:extLst>
              <a:ext uri="{FF2B5EF4-FFF2-40B4-BE49-F238E27FC236}">
                <a16:creationId xmlns:a16="http://schemas.microsoft.com/office/drawing/2014/main" id="{ADC49666-CD72-4183-BF57-04D2A56A4B95}"/>
              </a:ext>
            </a:extLst>
          </p:cNvPr>
          <p:cNvSpPr txBox="1"/>
          <p:nvPr userDrawn="1"/>
        </p:nvSpPr>
        <p:spPr>
          <a:xfrm>
            <a:off x="5527517" y="6458827"/>
            <a:ext cx="1136967" cy="461665"/>
          </a:xfrm>
          <a:prstGeom prst="rect">
            <a:avLst/>
          </a:prstGeom>
          <a:noFill/>
        </p:spPr>
        <p:txBody>
          <a:bodyPr wrap="square" lIns="182854" tIns="146284" rIns="182854" bIns="146284" rtlCol="0">
            <a:spAutoFit/>
          </a:bodyPr>
          <a:lstStyle/>
          <a:p>
            <a:pPr>
              <a:lnSpc>
                <a:spcPct val="90000"/>
              </a:lnSpc>
            </a:pPr>
            <a:r>
              <a:rPr lang="en-US" sz="1100" spc="-50" dirty="0">
                <a:solidFill>
                  <a:srgbClr val="FF0000"/>
                </a:solidFill>
              </a:rPr>
              <a:t>Confidential</a:t>
            </a:r>
            <a:endParaRPr lang="en-US" sz="2400" spc="-50" dirty="0">
              <a:solidFill>
                <a:srgbClr val="FF0000"/>
              </a:solidFill>
            </a:endParaRPr>
          </a:p>
        </p:txBody>
      </p:sp>
    </p:spTree>
    <p:extLst>
      <p:ext uri="{BB962C8B-B14F-4D97-AF65-F5344CB8AC3E}">
        <p14:creationId xmlns:p14="http://schemas.microsoft.com/office/powerpoint/2010/main" val="2781086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69239" y="291069"/>
            <a:ext cx="11155093" cy="914360"/>
          </a:xfrm>
        </p:spPr>
        <p:txBody>
          <a:bodyPr>
            <a:spAutoFit/>
          </a:bodyPr>
          <a:lstStyle>
            <a:lvl1pPr>
              <a:defRPr sz="5293"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269239" y="1187622"/>
            <a:ext cx="11151917" cy="2504683"/>
          </a:xfrm>
          <a:prstGeom prst="rect">
            <a:avLst/>
          </a:prstGeom>
        </p:spPr>
        <p:txBody>
          <a:bodyPr>
            <a:spAutoFit/>
          </a:bodyPr>
          <a:lstStyle>
            <a:lvl1pPr marL="342835" indent="-342835">
              <a:buClr>
                <a:srgbClr val="FFFFFF"/>
              </a:buClr>
              <a:buSzPct val="90000"/>
              <a:buFont typeface="Arial" pitchFamily="34" charset="0"/>
              <a:buChar char="•"/>
              <a:defRPr sz="3528">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532" indent="-285697">
              <a:buClr>
                <a:srgbClr val="FFFFFF"/>
              </a:buClr>
              <a:buSzPct val="90000"/>
              <a:buFont typeface="Arial" pitchFamily="34" charset="0"/>
              <a:buChar char="•"/>
              <a:defRPr sz="3136">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228" indent="-285697">
              <a:buClr>
                <a:srgbClr val="FFFFFF"/>
              </a:buClr>
              <a:buSzPct val="90000"/>
              <a:buFont typeface="Arial" pitchFamily="34" charset="0"/>
              <a:buChar char="•"/>
              <a:defRPr sz="2745">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2785" indent="-228557">
              <a:buClr>
                <a:srgbClr val="FFFFFF"/>
              </a:buClr>
              <a:buSzPct val="90000"/>
              <a:buFont typeface="Arial" pitchFamily="34" charset="0"/>
              <a:buChar char="•"/>
              <a:defRPr sz="2353">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342" indent="-228557">
              <a:buClr>
                <a:srgbClr val="FFFFFF"/>
              </a:buClr>
              <a:buSzPct val="90000"/>
              <a:buFont typeface="Arial" pitchFamily="34" charset="0"/>
              <a:buChar char="•"/>
              <a:defRPr sz="1961">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400938034"/>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bg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pic>
        <p:nvPicPr>
          <p:cNvPr id="7" name="Picture 6">
            <a:extLst>
              <a:ext uri="{FF2B5EF4-FFF2-40B4-BE49-F238E27FC236}">
                <a16:creationId xmlns:a16="http://schemas.microsoft.com/office/drawing/2014/main" id="{9997CB8D-36FF-43CF-86DF-54192446E049}"/>
              </a:ext>
            </a:extLst>
          </p:cNvPr>
          <p:cNvPicPr>
            <a:picLocks noChangeAspect="1"/>
          </p:cNvPicPr>
          <p:nvPr userDrawn="1"/>
        </p:nvPicPr>
        <p:blipFill>
          <a:blip r:embed="rId3"/>
          <a:stretch>
            <a:fillRect/>
          </a:stretch>
        </p:blipFill>
        <p:spPr>
          <a:xfrm>
            <a:off x="6487495" y="2084172"/>
            <a:ext cx="5437187" cy="4482760"/>
          </a:xfrm>
          <a:prstGeom prst="rect">
            <a:avLst/>
          </a:prstGeom>
        </p:spPr>
      </p:pic>
      <p:sp>
        <p:nvSpPr>
          <p:cNvPr id="8" name="TextBox 7">
            <a:extLst>
              <a:ext uri="{FF2B5EF4-FFF2-40B4-BE49-F238E27FC236}">
                <a16:creationId xmlns:a16="http://schemas.microsoft.com/office/drawing/2014/main" id="{233C4521-B2BD-4F4A-8089-E40A421A7CA0}"/>
              </a:ext>
            </a:extLst>
          </p:cNvPr>
          <p:cNvSpPr txBox="1"/>
          <p:nvPr userDrawn="1"/>
        </p:nvSpPr>
        <p:spPr>
          <a:xfrm>
            <a:off x="274772" y="2074211"/>
            <a:ext cx="6058664" cy="941520"/>
          </a:xfrm>
          <a:prstGeom prst="rect">
            <a:avLst/>
          </a:prstGeom>
          <a:noFill/>
        </p:spPr>
        <p:txBody>
          <a:bodyPr wrap="none" lIns="179285" tIns="143428" rIns="179285" bIns="143428" rtlCol="0">
            <a:spAutoFit/>
          </a:bodyPr>
          <a:lstStyle/>
          <a:p>
            <a:pPr>
              <a:lnSpc>
                <a:spcPct val="90000"/>
              </a:lnSpc>
              <a:spcAft>
                <a:spcPts val="588"/>
              </a:spcAft>
            </a:pPr>
            <a:r>
              <a:rPr lang="en-US" sz="4705" dirty="0">
                <a:gradFill>
                  <a:gsLst>
                    <a:gs pos="2917">
                      <a:schemeClr val="tx1"/>
                    </a:gs>
                    <a:gs pos="30000">
                      <a:schemeClr val="tx1"/>
                    </a:gs>
                  </a:gsLst>
                  <a:lin ang="5400000" scaled="0"/>
                </a:gradFill>
                <a:latin typeface="+mj-lt"/>
              </a:rPr>
              <a:t>Microsoft Tech Summit</a:t>
            </a:r>
          </a:p>
        </p:txBody>
      </p:sp>
      <p:sp>
        <p:nvSpPr>
          <p:cNvPr id="10" name="TextBox 9">
            <a:extLst>
              <a:ext uri="{FF2B5EF4-FFF2-40B4-BE49-F238E27FC236}">
                <a16:creationId xmlns:a16="http://schemas.microsoft.com/office/drawing/2014/main" id="{15658542-A774-494D-A87E-4B0119BEC501}"/>
              </a:ext>
            </a:extLst>
          </p:cNvPr>
          <p:cNvSpPr txBox="1"/>
          <p:nvPr userDrawn="1"/>
        </p:nvSpPr>
        <p:spPr>
          <a:xfrm>
            <a:off x="274771" y="2745071"/>
            <a:ext cx="5281560" cy="1184133"/>
          </a:xfrm>
          <a:prstGeom prst="rect">
            <a:avLst/>
          </a:prstGeom>
          <a:noFill/>
        </p:spPr>
        <p:txBody>
          <a:bodyPr wrap="none" lIns="179285" tIns="143428" rIns="179285" bIns="143428" rtlCol="0">
            <a:spAutoFit/>
          </a:bodyPr>
          <a:lstStyle/>
          <a:p>
            <a:pPr marL="0" indent="0">
              <a:lnSpc>
                <a:spcPct val="114000"/>
              </a:lnSpc>
              <a:spcAft>
                <a:spcPts val="588"/>
              </a:spcAft>
              <a:buFont typeface="Arial" panose="020B0604020202020204" pitchFamily="34" charset="0"/>
              <a:buNone/>
            </a:pPr>
            <a:r>
              <a:rPr lang="en-US" sz="2549" spc="-29" baseline="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Build your cloud skills with the latest</a:t>
            </a:r>
            <a:br>
              <a:rPr lang="en-US" sz="2549" spc="-29" baseline="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br>
            <a:r>
              <a:rPr lang="en-US" sz="2549" spc="-29" baseline="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in Azure and Microsoft 365  </a:t>
            </a:r>
          </a:p>
        </p:txBody>
      </p:sp>
    </p:spTree>
    <p:extLst>
      <p:ext uri="{BB962C8B-B14F-4D97-AF65-F5344CB8AC3E}">
        <p14:creationId xmlns:p14="http://schemas.microsoft.com/office/powerpoint/2010/main" val="6321743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6274911" cy="1793090"/>
          </a:xfrm>
          <a:noFill/>
        </p:spPr>
        <p:txBody>
          <a:bodyPr lIns="146304" tIns="91440" rIns="146304" bIns="91440" anchor="b" anchorCtr="0"/>
          <a:lstStyle>
            <a:lvl1pPr>
              <a:defRPr sz="4705"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2" y="3878574"/>
            <a:ext cx="5378487" cy="1792326"/>
          </a:xfrm>
          <a:noFill/>
        </p:spPr>
        <p:txBody>
          <a:bodyPr lIns="164592" tIns="109728" rIns="164592" bIns="109728">
            <a:noAutofit/>
          </a:bodyPr>
          <a:lstStyle>
            <a:lvl1pPr marL="0" indent="0">
              <a:spcBef>
                <a:spcPts val="0"/>
              </a:spcBef>
              <a:buNone/>
              <a:defRPr sz="2745"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pic>
        <p:nvPicPr>
          <p:cNvPr id="7" name="Picture 6">
            <a:extLst>
              <a:ext uri="{FF2B5EF4-FFF2-40B4-BE49-F238E27FC236}">
                <a16:creationId xmlns:a16="http://schemas.microsoft.com/office/drawing/2014/main" id="{6919AEE2-BA39-4A01-8EE0-D03C0F4BB9EA}"/>
              </a:ext>
            </a:extLst>
          </p:cNvPr>
          <p:cNvPicPr>
            <a:picLocks noChangeAspect="1"/>
          </p:cNvPicPr>
          <p:nvPr userDrawn="1"/>
        </p:nvPicPr>
        <p:blipFill>
          <a:blip r:embed="rId3"/>
          <a:stretch>
            <a:fillRect/>
          </a:stretch>
        </p:blipFill>
        <p:spPr>
          <a:xfrm>
            <a:off x="6487495" y="2084172"/>
            <a:ext cx="5437187" cy="4482760"/>
          </a:xfrm>
          <a:prstGeom prst="rect">
            <a:avLst/>
          </a:prstGeom>
        </p:spPr>
      </p:pic>
    </p:spTree>
    <p:extLst>
      <p:ext uri="{BB962C8B-B14F-4D97-AF65-F5344CB8AC3E}">
        <p14:creationId xmlns:p14="http://schemas.microsoft.com/office/powerpoint/2010/main" val="3936526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118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520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dirty="0"/>
              <a:t>Click to edit Master text styles</a:t>
            </a:r>
          </a:p>
          <a:p>
            <a:pPr marL="698746" marR="0" lvl="1" indent="-448193" algn="l" defTabSz="914367" rtl="0" eaLnBrk="1" fontAlgn="auto" latinLnBrk="0" hangingPunct="1">
              <a:lnSpc>
                <a:spcPct val="90000"/>
              </a:lnSpc>
              <a:spcBef>
                <a:spcPct val="20000"/>
              </a:spcBef>
              <a:spcAft>
                <a:spcPts val="0"/>
              </a:spcAft>
              <a:buClrTx/>
              <a:buSzPct val="90000"/>
              <a:tabLst/>
            </a:pPr>
            <a:r>
              <a:rPr lang="en-US" dirty="0"/>
              <a:t>Second level</a:t>
            </a:r>
          </a:p>
          <a:p>
            <a:pPr marL="890161" marR="0" lvl="2" indent="-448193" algn="l" defTabSz="914367" rtl="0" eaLnBrk="1" fontAlgn="auto" latinLnBrk="0" hangingPunct="1">
              <a:lnSpc>
                <a:spcPct val="90000"/>
              </a:lnSpc>
              <a:spcBef>
                <a:spcPct val="20000"/>
              </a:spcBef>
              <a:spcAft>
                <a:spcPts val="0"/>
              </a:spcAft>
              <a:buClrTx/>
              <a:buSzPct val="90000"/>
              <a:tabLst/>
            </a:pPr>
            <a:r>
              <a:rPr lang="en-US" dirty="0"/>
              <a:t>Third level</a:t>
            </a:r>
          </a:p>
          <a:p>
            <a:pPr marL="1087802" marR="0" lvl="3" indent="-448193" algn="l" defTabSz="914367" rtl="0" eaLnBrk="1" fontAlgn="auto" latinLnBrk="0" hangingPunct="1">
              <a:lnSpc>
                <a:spcPct val="90000"/>
              </a:lnSpc>
              <a:spcBef>
                <a:spcPct val="20000"/>
              </a:spcBef>
              <a:spcAft>
                <a:spcPts val="0"/>
              </a:spcAft>
              <a:buClrTx/>
              <a:buSzPct val="90000"/>
              <a:tabLst/>
            </a:pPr>
            <a:r>
              <a:rPr lang="en-US" dirty="0"/>
              <a:t>Fourth level</a:t>
            </a:r>
          </a:p>
          <a:p>
            <a:pPr marL="1285443" marR="0" lvl="4" indent="-448193" algn="l" defTabSz="914367" rtl="0" eaLnBrk="1" fontAlgn="auto" latinLnBrk="0" hangingPunct="1">
              <a:lnSpc>
                <a:spcPct val="90000"/>
              </a:lnSpc>
              <a:spcBef>
                <a:spcPct val="20000"/>
              </a:spcBef>
              <a:spcAft>
                <a:spcPts val="0"/>
              </a:spcAft>
              <a:buClrTx/>
              <a:buSzPct val="90000"/>
              <a:tabLst/>
            </a:pPr>
            <a:r>
              <a:rPr lang="en-US" dirty="0"/>
              <a:t>Fifth level</a:t>
            </a:r>
          </a:p>
        </p:txBody>
      </p:sp>
    </p:spTree>
    <p:extLst>
      <p:ext uri="{BB962C8B-B14F-4D97-AF65-F5344CB8AC3E}">
        <p14:creationId xmlns:p14="http://schemas.microsoft.com/office/powerpoint/2010/main" val="343703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dirty="0"/>
              <a:t>Click to edit Master text styles</a:t>
            </a:r>
          </a:p>
          <a:p>
            <a:pPr marL="418625" marR="0" lvl="1" indent="-168072"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Second level</a:t>
            </a:r>
          </a:p>
          <a:p>
            <a:pPr marL="627160" marR="0" lvl="2" indent="-185191"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Third level</a:t>
            </a:r>
          </a:p>
          <a:p>
            <a:pPr marL="812350" marR="0" lvl="3" indent="-172742"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Fourth level</a:t>
            </a:r>
          </a:p>
          <a:p>
            <a:pPr marL="1003766" marR="0" lvl="4" indent="-16651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Fifth level</a:t>
            </a:r>
          </a:p>
        </p:txBody>
      </p:sp>
    </p:spTree>
    <p:extLst>
      <p:ext uri="{BB962C8B-B14F-4D97-AF65-F5344CB8AC3E}">
        <p14:creationId xmlns:p14="http://schemas.microsoft.com/office/powerpoint/2010/main" val="290009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1263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7946185"/>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6158894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8031517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79491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724358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55872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8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3777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068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1043157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297709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3312670"/>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Title Slide 1">
    <p:bg>
      <p:bgPr>
        <a:solidFill>
          <a:schemeClr val="bg1">
            <a:lumMod val="1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1E5446-1E31-453B-8C7D-63A264CA1F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6053" y="-966"/>
            <a:ext cx="10272700" cy="6858000"/>
          </a:xfrm>
          <a:prstGeom prst="rect">
            <a:avLst/>
          </a:prstGeom>
        </p:spPr>
      </p:pic>
      <p:pic>
        <p:nvPicPr>
          <p:cNvPr id="3" name="Picture 2" descr="A person sitting in front of a computer&#10;&#10;Description generated with very high confidence">
            <a:extLst>
              <a:ext uri="{FF2B5EF4-FFF2-40B4-BE49-F238E27FC236}">
                <a16:creationId xmlns:a16="http://schemas.microsoft.com/office/drawing/2014/main" id="{7C7A70C6-D0F3-40BE-8A17-C91F44E1EC8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4843" b="761"/>
          <a:stretch/>
        </p:blipFill>
        <p:spPr>
          <a:xfrm>
            <a:off x="5" y="0"/>
            <a:ext cx="12191989" cy="6858967"/>
          </a:xfrm>
          <a:prstGeom prst="rect">
            <a:avLst/>
          </a:prstGeom>
        </p:spPr>
      </p:pic>
      <p:sp>
        <p:nvSpPr>
          <p:cNvPr id="8" name="Rectangle 7">
            <a:extLst>
              <a:ext uri="{FF2B5EF4-FFF2-40B4-BE49-F238E27FC236}">
                <a16:creationId xmlns:a16="http://schemas.microsoft.com/office/drawing/2014/main" id="{3CADB525-62A0-42BA-977B-F4E68BD696E4}"/>
              </a:ext>
            </a:extLst>
          </p:cNvPr>
          <p:cNvSpPr/>
          <p:nvPr userDrawn="1"/>
        </p:nvSpPr>
        <p:spPr>
          <a:xfrm>
            <a:off x="1730" y="0"/>
            <a:ext cx="12190271" cy="6858000"/>
          </a:xfrm>
          <a:prstGeom prst="rect">
            <a:avLst/>
          </a:prstGeom>
          <a:gradFill>
            <a:gsLst>
              <a:gs pos="0">
                <a:srgbClr val="000000">
                  <a:alpha val="0"/>
                </a:srgbClr>
              </a:gs>
              <a:gs pos="100000">
                <a:srgbClr val="000000">
                  <a:alpha val="3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765">
              <a:solidFill>
                <a:srgbClr val="FFFFFF"/>
              </a:solidFill>
              <a:latin typeface="Segoe UI"/>
            </a:endParaRPr>
          </a:p>
        </p:txBody>
      </p:sp>
      <p:sp>
        <p:nvSpPr>
          <p:cNvPr id="11" name="Rectangle 10">
            <a:extLst>
              <a:ext uri="{FF2B5EF4-FFF2-40B4-BE49-F238E27FC236}">
                <a16:creationId xmlns:a16="http://schemas.microsoft.com/office/drawing/2014/main" id="{88CC58AC-F1A3-4D87-B85A-424EA7AE0F41}"/>
              </a:ext>
            </a:extLst>
          </p:cNvPr>
          <p:cNvSpPr/>
          <p:nvPr userDrawn="1"/>
        </p:nvSpPr>
        <p:spPr>
          <a:xfrm>
            <a:off x="175455" y="2675756"/>
            <a:ext cx="12190271" cy="6858000"/>
          </a:xfrm>
          <a:prstGeom prst="rect">
            <a:avLst/>
          </a:prstGeom>
          <a:gradFill>
            <a:gsLst>
              <a:gs pos="49000">
                <a:srgbClr val="000000">
                  <a:alpha val="0"/>
                </a:srgbClr>
              </a:gs>
              <a:gs pos="94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765" dirty="0">
              <a:solidFill>
                <a:srgbClr val="FFFFFF"/>
              </a:solidFill>
              <a:latin typeface="Segoe UI"/>
            </a:endParaRPr>
          </a:p>
        </p:txBody>
      </p:sp>
      <p:pic>
        <p:nvPicPr>
          <p:cNvPr id="7" name="Picture 6">
            <a:extLst>
              <a:ext uri="{FF2B5EF4-FFF2-40B4-BE49-F238E27FC236}">
                <a16:creationId xmlns:a16="http://schemas.microsoft.com/office/drawing/2014/main" id="{C92DD702-4454-46E0-AC3A-4A6520F7C2AE}"/>
              </a:ext>
            </a:extLst>
          </p:cNvPr>
          <p:cNvPicPr>
            <a:picLocks noChangeAspect="1"/>
          </p:cNvPicPr>
          <p:nvPr userDrawn="1"/>
        </p:nvPicPr>
        <p:blipFill>
          <a:blip r:embed="rId4"/>
          <a:stretch>
            <a:fillRect/>
          </a:stretch>
        </p:blipFill>
        <p:spPr bwMode="black">
          <a:xfrm>
            <a:off x="455995" y="445169"/>
            <a:ext cx="933775" cy="195729"/>
          </a:xfrm>
          <a:prstGeom prst="rect">
            <a:avLst/>
          </a:prstGeom>
        </p:spPr>
      </p:pic>
      <p:sp>
        <p:nvSpPr>
          <p:cNvPr id="9" name="Title 1"/>
          <p:cNvSpPr>
            <a:spLocks noGrp="1"/>
          </p:cNvSpPr>
          <p:nvPr>
            <p:ph type="title" hasCustomPrompt="1"/>
          </p:nvPr>
        </p:nvSpPr>
        <p:spPr>
          <a:xfrm>
            <a:off x="455995" y="2977054"/>
            <a:ext cx="8067823" cy="1793104"/>
          </a:xfrm>
          <a:noFill/>
        </p:spPr>
        <p:txBody>
          <a:bodyPr lIns="0" tIns="91440" rIns="146304" bIns="91440" anchor="b" anchorCtr="0"/>
          <a:lstStyle>
            <a:lvl1pPr>
              <a:defRPr sz="5293" strike="noStrike"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6967277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Title Slide 1">
    <p:bg>
      <p:bgPr>
        <a:solidFill>
          <a:schemeClr val="bg1">
            <a:lumMod val="10000"/>
          </a:schemeClr>
        </a:solidFill>
        <a:effectLst/>
      </p:bgPr>
    </p:bg>
    <p:spTree>
      <p:nvGrpSpPr>
        <p:cNvPr id="1" name=""/>
        <p:cNvGrpSpPr/>
        <p:nvPr/>
      </p:nvGrpSpPr>
      <p:grpSpPr>
        <a:xfrm>
          <a:off x="0" y="0"/>
          <a:ext cx="0" cy="0"/>
          <a:chOff x="0" y="0"/>
          <a:chExt cx="0" cy="0"/>
        </a:xfrm>
      </p:grpSpPr>
      <p:pic>
        <p:nvPicPr>
          <p:cNvPr id="14" name="Picture 13" descr="A person standing in front of a computer&#10;&#10;Description generated with very high confidence">
            <a:extLst>
              <a:ext uri="{FF2B5EF4-FFF2-40B4-BE49-F238E27FC236}">
                <a16:creationId xmlns:a16="http://schemas.microsoft.com/office/drawing/2014/main" id="{5C0DF074-16BC-40DF-8670-5FBE2724CB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303" r="17429" b="5011"/>
          <a:stretch/>
        </p:blipFill>
        <p:spPr>
          <a:xfrm>
            <a:off x="4" y="0"/>
            <a:ext cx="12191996" cy="6858971"/>
          </a:xfrm>
          <a:prstGeom prst="rect">
            <a:avLst/>
          </a:prstGeom>
        </p:spPr>
      </p:pic>
      <p:sp>
        <p:nvSpPr>
          <p:cNvPr id="11" name="Rectangle 10">
            <a:extLst>
              <a:ext uri="{FF2B5EF4-FFF2-40B4-BE49-F238E27FC236}">
                <a16:creationId xmlns:a16="http://schemas.microsoft.com/office/drawing/2014/main" id="{88CC58AC-F1A3-4D87-B85A-424EA7AE0F41}"/>
              </a:ext>
            </a:extLst>
          </p:cNvPr>
          <p:cNvSpPr/>
          <p:nvPr userDrawn="1"/>
        </p:nvSpPr>
        <p:spPr>
          <a:xfrm>
            <a:off x="1730" y="0"/>
            <a:ext cx="12190271" cy="6858000"/>
          </a:xfrm>
          <a:prstGeom prst="rect">
            <a:avLst/>
          </a:prstGeom>
          <a:gradFill>
            <a:gsLst>
              <a:gs pos="29000">
                <a:srgbClr val="000000">
                  <a:alpha val="5000"/>
                </a:srgbClr>
              </a:gs>
              <a:gs pos="73000">
                <a:srgbClr val="000000">
                  <a:alpha val="79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765" dirty="0">
              <a:solidFill>
                <a:srgbClr val="FFFFFF"/>
              </a:solidFill>
              <a:latin typeface="Segoe UI"/>
            </a:endParaRPr>
          </a:p>
        </p:txBody>
      </p:sp>
      <p:pic>
        <p:nvPicPr>
          <p:cNvPr id="7" name="Picture 6">
            <a:extLst>
              <a:ext uri="{FF2B5EF4-FFF2-40B4-BE49-F238E27FC236}">
                <a16:creationId xmlns:a16="http://schemas.microsoft.com/office/drawing/2014/main" id="{C92DD702-4454-46E0-AC3A-4A6520F7C2AE}"/>
              </a:ext>
            </a:extLst>
          </p:cNvPr>
          <p:cNvPicPr>
            <a:picLocks noChangeAspect="1"/>
          </p:cNvPicPr>
          <p:nvPr userDrawn="1"/>
        </p:nvPicPr>
        <p:blipFill>
          <a:blip r:embed="rId3"/>
          <a:stretch>
            <a:fillRect/>
          </a:stretch>
        </p:blipFill>
        <p:spPr bwMode="black">
          <a:xfrm>
            <a:off x="455995" y="445169"/>
            <a:ext cx="933775" cy="195729"/>
          </a:xfrm>
          <a:prstGeom prst="rect">
            <a:avLst/>
          </a:prstGeom>
        </p:spPr>
      </p:pic>
      <p:sp>
        <p:nvSpPr>
          <p:cNvPr id="9" name="Title 1"/>
          <p:cNvSpPr>
            <a:spLocks noGrp="1"/>
          </p:cNvSpPr>
          <p:nvPr>
            <p:ph type="title" hasCustomPrompt="1"/>
          </p:nvPr>
        </p:nvSpPr>
        <p:spPr>
          <a:xfrm>
            <a:off x="455995" y="2977054"/>
            <a:ext cx="8067823" cy="1793104"/>
          </a:xfrm>
          <a:noFill/>
        </p:spPr>
        <p:txBody>
          <a:bodyPr lIns="0" tIns="91440" rIns="146304" bIns="91440" anchor="b" anchorCtr="0"/>
          <a:lstStyle>
            <a:lvl1pPr>
              <a:defRPr sz="5293" strike="noStrike"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542572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Title Slide 1">
    <p:bg>
      <p:bgPr>
        <a:solidFill>
          <a:schemeClr val="bg1">
            <a:lumMod val="10000"/>
          </a:schemeClr>
        </a:solidFill>
        <a:effectLst/>
      </p:bgPr>
    </p:bg>
    <p:spTree>
      <p:nvGrpSpPr>
        <p:cNvPr id="1" name=""/>
        <p:cNvGrpSpPr/>
        <p:nvPr/>
      </p:nvGrpSpPr>
      <p:grpSpPr>
        <a:xfrm>
          <a:off x="0" y="0"/>
          <a:ext cx="0" cy="0"/>
          <a:chOff x="0" y="0"/>
          <a:chExt cx="0" cy="0"/>
        </a:xfrm>
      </p:grpSpPr>
      <p:pic>
        <p:nvPicPr>
          <p:cNvPr id="3" name="Picture 2" descr="A picture containing person, indoor, boy, child&#10;&#10;Description generated with very high confidence">
            <a:extLst>
              <a:ext uri="{FF2B5EF4-FFF2-40B4-BE49-F238E27FC236}">
                <a16:creationId xmlns:a16="http://schemas.microsoft.com/office/drawing/2014/main" id="{977BCCC3-659A-4F97-A7EA-924FC3D68D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02" b="7802"/>
          <a:stretch/>
        </p:blipFill>
        <p:spPr>
          <a:xfrm>
            <a:off x="5" y="-966"/>
            <a:ext cx="12191989" cy="6858967"/>
          </a:xfrm>
          <a:prstGeom prst="rect">
            <a:avLst/>
          </a:prstGeom>
        </p:spPr>
      </p:pic>
      <p:sp>
        <p:nvSpPr>
          <p:cNvPr id="11" name="Rectangle 10">
            <a:extLst>
              <a:ext uri="{FF2B5EF4-FFF2-40B4-BE49-F238E27FC236}">
                <a16:creationId xmlns:a16="http://schemas.microsoft.com/office/drawing/2014/main" id="{88CC58AC-F1A3-4D87-B85A-424EA7AE0F41}"/>
              </a:ext>
            </a:extLst>
          </p:cNvPr>
          <p:cNvSpPr/>
          <p:nvPr userDrawn="1"/>
        </p:nvSpPr>
        <p:spPr>
          <a:xfrm>
            <a:off x="1730" y="0"/>
            <a:ext cx="12190271" cy="6858000"/>
          </a:xfrm>
          <a:prstGeom prst="rect">
            <a:avLst/>
          </a:prstGeom>
          <a:gradFill>
            <a:gsLst>
              <a:gs pos="7000">
                <a:srgbClr val="000000">
                  <a:alpha val="0"/>
                </a:srgbClr>
              </a:gs>
              <a:gs pos="73000">
                <a:srgbClr val="00000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765" dirty="0">
              <a:solidFill>
                <a:srgbClr val="FFFFFF"/>
              </a:solidFill>
              <a:latin typeface="Segoe UI"/>
            </a:endParaRPr>
          </a:p>
        </p:txBody>
      </p:sp>
      <p:pic>
        <p:nvPicPr>
          <p:cNvPr id="7" name="Picture 6">
            <a:extLst>
              <a:ext uri="{FF2B5EF4-FFF2-40B4-BE49-F238E27FC236}">
                <a16:creationId xmlns:a16="http://schemas.microsoft.com/office/drawing/2014/main" id="{C92DD702-4454-46E0-AC3A-4A6520F7C2AE}"/>
              </a:ext>
            </a:extLst>
          </p:cNvPr>
          <p:cNvPicPr>
            <a:picLocks noChangeAspect="1"/>
          </p:cNvPicPr>
          <p:nvPr userDrawn="1"/>
        </p:nvPicPr>
        <p:blipFill>
          <a:blip r:embed="rId3"/>
          <a:stretch>
            <a:fillRect/>
          </a:stretch>
        </p:blipFill>
        <p:spPr bwMode="black">
          <a:xfrm>
            <a:off x="455995" y="445169"/>
            <a:ext cx="933775" cy="195729"/>
          </a:xfrm>
          <a:prstGeom prst="rect">
            <a:avLst/>
          </a:prstGeom>
        </p:spPr>
      </p:pic>
      <p:sp>
        <p:nvSpPr>
          <p:cNvPr id="9" name="Title 1"/>
          <p:cNvSpPr>
            <a:spLocks noGrp="1"/>
          </p:cNvSpPr>
          <p:nvPr>
            <p:ph type="title" hasCustomPrompt="1"/>
          </p:nvPr>
        </p:nvSpPr>
        <p:spPr>
          <a:xfrm>
            <a:off x="455995" y="2977054"/>
            <a:ext cx="8067823" cy="1793104"/>
          </a:xfrm>
          <a:noFill/>
        </p:spPr>
        <p:txBody>
          <a:bodyPr lIns="0" tIns="91440" rIns="146304" bIns="91440" anchor="b" anchorCtr="0"/>
          <a:lstStyle>
            <a:lvl1pPr>
              <a:defRPr sz="5293" strike="noStrike"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2396514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10000"/>
          </a:schemeClr>
        </a:solidFill>
        <a:effectLst/>
      </p:bgPr>
    </p:bg>
    <p:spTree>
      <p:nvGrpSpPr>
        <p:cNvPr id="1" name=""/>
        <p:cNvGrpSpPr/>
        <p:nvPr/>
      </p:nvGrpSpPr>
      <p:grpSpPr>
        <a:xfrm>
          <a:off x="0" y="0"/>
          <a:ext cx="0" cy="0"/>
          <a:chOff x="0" y="0"/>
          <a:chExt cx="0" cy="0"/>
        </a:xfrm>
      </p:grpSpPr>
      <p:pic>
        <p:nvPicPr>
          <p:cNvPr id="3" name="Picture 2" descr="A person standing in a kitchen&#10;&#10;Description generated with high confidence">
            <a:extLst>
              <a:ext uri="{FF2B5EF4-FFF2-40B4-BE49-F238E27FC236}">
                <a16:creationId xmlns:a16="http://schemas.microsoft.com/office/drawing/2014/main" id="{F066478D-4E47-4686-9230-E6B76B3AC0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7" r="4176" b="18161"/>
          <a:stretch/>
        </p:blipFill>
        <p:spPr>
          <a:xfrm>
            <a:off x="3" y="1"/>
            <a:ext cx="12191997" cy="6858972"/>
          </a:xfrm>
          <a:prstGeom prst="rect">
            <a:avLst/>
          </a:prstGeom>
        </p:spPr>
      </p:pic>
      <p:sp>
        <p:nvSpPr>
          <p:cNvPr id="8" name="Rectangle 7">
            <a:extLst>
              <a:ext uri="{FF2B5EF4-FFF2-40B4-BE49-F238E27FC236}">
                <a16:creationId xmlns:a16="http://schemas.microsoft.com/office/drawing/2014/main" id="{3CADB525-62A0-42BA-977B-F4E68BD696E4}"/>
              </a:ext>
            </a:extLst>
          </p:cNvPr>
          <p:cNvSpPr/>
          <p:nvPr userDrawn="1"/>
        </p:nvSpPr>
        <p:spPr>
          <a:xfrm>
            <a:off x="0" y="0"/>
            <a:ext cx="12190271" cy="6858000"/>
          </a:xfrm>
          <a:prstGeom prst="rect">
            <a:avLst/>
          </a:prstGeom>
          <a:gradFill>
            <a:gsLst>
              <a:gs pos="0">
                <a:srgbClr val="000000">
                  <a:alpha val="0"/>
                </a:srgbClr>
              </a:gs>
              <a:gs pos="100000">
                <a:srgbClr val="000000">
                  <a:alpha val="3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765">
              <a:solidFill>
                <a:srgbClr val="FFFFFF"/>
              </a:solidFill>
              <a:latin typeface="Segoe UI"/>
            </a:endParaRPr>
          </a:p>
        </p:txBody>
      </p:sp>
      <p:pic>
        <p:nvPicPr>
          <p:cNvPr id="7" name="Picture 6">
            <a:extLst>
              <a:ext uri="{FF2B5EF4-FFF2-40B4-BE49-F238E27FC236}">
                <a16:creationId xmlns:a16="http://schemas.microsoft.com/office/drawing/2014/main" id="{C92DD702-4454-46E0-AC3A-4A6520F7C2AE}"/>
              </a:ext>
            </a:extLst>
          </p:cNvPr>
          <p:cNvPicPr>
            <a:picLocks noChangeAspect="1"/>
          </p:cNvPicPr>
          <p:nvPr userDrawn="1"/>
        </p:nvPicPr>
        <p:blipFill>
          <a:blip r:embed="rId3"/>
          <a:stretch>
            <a:fillRect/>
          </a:stretch>
        </p:blipFill>
        <p:spPr bwMode="black">
          <a:xfrm>
            <a:off x="455995" y="445169"/>
            <a:ext cx="933775" cy="195729"/>
          </a:xfrm>
          <a:prstGeom prst="rect">
            <a:avLst/>
          </a:prstGeom>
        </p:spPr>
      </p:pic>
      <p:sp>
        <p:nvSpPr>
          <p:cNvPr id="9" name="Title 1"/>
          <p:cNvSpPr>
            <a:spLocks noGrp="1"/>
          </p:cNvSpPr>
          <p:nvPr>
            <p:ph type="title" hasCustomPrompt="1"/>
          </p:nvPr>
        </p:nvSpPr>
        <p:spPr>
          <a:xfrm>
            <a:off x="455995" y="2977054"/>
            <a:ext cx="8067823" cy="1793104"/>
          </a:xfrm>
          <a:noFill/>
        </p:spPr>
        <p:txBody>
          <a:bodyPr lIns="0" tIns="91440" rIns="146304" bIns="91440" anchor="b" anchorCtr="0"/>
          <a:lstStyle>
            <a:lvl1pPr>
              <a:defRPr sz="5293" strike="noStrike"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0155688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Title Slide 1">
    <p:bg>
      <p:bgPr>
        <a:solidFill>
          <a:schemeClr val="bg1">
            <a:lumMod val="1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1E5446-1E31-453B-8C7D-63A264CA1F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6053" y="-966"/>
            <a:ext cx="10272700" cy="6858000"/>
          </a:xfrm>
          <a:prstGeom prst="rect">
            <a:avLst/>
          </a:prstGeom>
        </p:spPr>
      </p:pic>
      <p:pic>
        <p:nvPicPr>
          <p:cNvPr id="3" name="Picture 2" descr="A person sitting in front of a computer&#10;&#10;Description generated with very high confidence">
            <a:extLst>
              <a:ext uri="{FF2B5EF4-FFF2-40B4-BE49-F238E27FC236}">
                <a16:creationId xmlns:a16="http://schemas.microsoft.com/office/drawing/2014/main" id="{7C7A70C6-D0F3-40BE-8A17-C91F44E1EC8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4843" b="761"/>
          <a:stretch/>
        </p:blipFill>
        <p:spPr>
          <a:xfrm>
            <a:off x="5" y="0"/>
            <a:ext cx="12191989" cy="6858967"/>
          </a:xfrm>
          <a:prstGeom prst="rect">
            <a:avLst/>
          </a:prstGeom>
        </p:spPr>
      </p:pic>
      <p:sp>
        <p:nvSpPr>
          <p:cNvPr id="8" name="Rectangle 7">
            <a:extLst>
              <a:ext uri="{FF2B5EF4-FFF2-40B4-BE49-F238E27FC236}">
                <a16:creationId xmlns:a16="http://schemas.microsoft.com/office/drawing/2014/main" id="{3CADB525-62A0-42BA-977B-F4E68BD696E4}"/>
              </a:ext>
            </a:extLst>
          </p:cNvPr>
          <p:cNvSpPr/>
          <p:nvPr userDrawn="1"/>
        </p:nvSpPr>
        <p:spPr>
          <a:xfrm>
            <a:off x="1730" y="0"/>
            <a:ext cx="12190271" cy="6858000"/>
          </a:xfrm>
          <a:prstGeom prst="rect">
            <a:avLst/>
          </a:prstGeom>
          <a:gradFill>
            <a:gsLst>
              <a:gs pos="0">
                <a:srgbClr val="000000">
                  <a:alpha val="0"/>
                </a:srgbClr>
              </a:gs>
              <a:gs pos="100000">
                <a:srgbClr val="000000">
                  <a:alpha val="3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765">
              <a:solidFill>
                <a:srgbClr val="FFFFFF"/>
              </a:solidFill>
              <a:latin typeface="Segoe UI"/>
            </a:endParaRPr>
          </a:p>
        </p:txBody>
      </p:sp>
      <p:sp>
        <p:nvSpPr>
          <p:cNvPr id="11" name="Rectangle 10">
            <a:extLst>
              <a:ext uri="{FF2B5EF4-FFF2-40B4-BE49-F238E27FC236}">
                <a16:creationId xmlns:a16="http://schemas.microsoft.com/office/drawing/2014/main" id="{88CC58AC-F1A3-4D87-B85A-424EA7AE0F41}"/>
              </a:ext>
            </a:extLst>
          </p:cNvPr>
          <p:cNvSpPr/>
          <p:nvPr userDrawn="1"/>
        </p:nvSpPr>
        <p:spPr>
          <a:xfrm>
            <a:off x="175455" y="2675756"/>
            <a:ext cx="12190271" cy="6858000"/>
          </a:xfrm>
          <a:prstGeom prst="rect">
            <a:avLst/>
          </a:prstGeom>
          <a:gradFill>
            <a:gsLst>
              <a:gs pos="49000">
                <a:srgbClr val="000000">
                  <a:alpha val="0"/>
                </a:srgbClr>
              </a:gs>
              <a:gs pos="94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765" dirty="0">
              <a:solidFill>
                <a:srgbClr val="FFFFFF"/>
              </a:solidFill>
              <a:latin typeface="Segoe UI"/>
            </a:endParaRPr>
          </a:p>
        </p:txBody>
      </p:sp>
      <p:pic>
        <p:nvPicPr>
          <p:cNvPr id="7" name="Picture 6">
            <a:extLst>
              <a:ext uri="{FF2B5EF4-FFF2-40B4-BE49-F238E27FC236}">
                <a16:creationId xmlns:a16="http://schemas.microsoft.com/office/drawing/2014/main" id="{C92DD702-4454-46E0-AC3A-4A6520F7C2AE}"/>
              </a:ext>
            </a:extLst>
          </p:cNvPr>
          <p:cNvPicPr>
            <a:picLocks noChangeAspect="1"/>
          </p:cNvPicPr>
          <p:nvPr userDrawn="1"/>
        </p:nvPicPr>
        <p:blipFill>
          <a:blip r:embed="rId4"/>
          <a:stretch>
            <a:fillRect/>
          </a:stretch>
        </p:blipFill>
        <p:spPr bwMode="black">
          <a:xfrm>
            <a:off x="455995" y="445169"/>
            <a:ext cx="933775" cy="195729"/>
          </a:xfrm>
          <a:prstGeom prst="rect">
            <a:avLst/>
          </a:prstGeom>
        </p:spPr>
      </p:pic>
      <p:sp>
        <p:nvSpPr>
          <p:cNvPr id="9" name="Title 1"/>
          <p:cNvSpPr>
            <a:spLocks noGrp="1"/>
          </p:cNvSpPr>
          <p:nvPr>
            <p:ph type="title" hasCustomPrompt="1"/>
          </p:nvPr>
        </p:nvSpPr>
        <p:spPr>
          <a:xfrm>
            <a:off x="455995" y="2977054"/>
            <a:ext cx="8067823" cy="1793104"/>
          </a:xfrm>
          <a:noFill/>
        </p:spPr>
        <p:txBody>
          <a:bodyPr lIns="0" tIns="91440" rIns="146304" bIns="91440" anchor="b" anchorCtr="0"/>
          <a:lstStyle>
            <a:lvl1pPr>
              <a:defRPr sz="5293" strike="noStrike" spc="-147" baseline="0">
                <a:solidFill>
                  <a:schemeClr val="bg2"/>
                </a:solidFill>
              </a:defRPr>
            </a:lvl1pPr>
          </a:lstStyle>
          <a:p>
            <a:r>
              <a:rPr lang="en-US" dirty="0"/>
              <a:t>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4111972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Title Slide 1">
    <p:bg>
      <p:bgPr>
        <a:solidFill>
          <a:schemeClr val="bg1">
            <a:lumMod val="10000"/>
          </a:schemeClr>
        </a:solidFill>
        <a:effectLst/>
      </p:bgPr>
    </p:bg>
    <p:spTree>
      <p:nvGrpSpPr>
        <p:cNvPr id="1" name=""/>
        <p:cNvGrpSpPr/>
        <p:nvPr/>
      </p:nvGrpSpPr>
      <p:grpSpPr>
        <a:xfrm>
          <a:off x="0" y="0"/>
          <a:ext cx="0" cy="0"/>
          <a:chOff x="0" y="0"/>
          <a:chExt cx="0" cy="0"/>
        </a:xfrm>
      </p:grpSpPr>
      <p:pic>
        <p:nvPicPr>
          <p:cNvPr id="14" name="Picture 13" descr="A person standing in front of a computer&#10;&#10;Description generated with very high confidence">
            <a:extLst>
              <a:ext uri="{FF2B5EF4-FFF2-40B4-BE49-F238E27FC236}">
                <a16:creationId xmlns:a16="http://schemas.microsoft.com/office/drawing/2014/main" id="{5C0DF074-16BC-40DF-8670-5FBE2724CB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303" r="17429" b="5011"/>
          <a:stretch/>
        </p:blipFill>
        <p:spPr>
          <a:xfrm>
            <a:off x="4" y="0"/>
            <a:ext cx="12191996" cy="6858971"/>
          </a:xfrm>
          <a:prstGeom prst="rect">
            <a:avLst/>
          </a:prstGeom>
        </p:spPr>
      </p:pic>
      <p:sp>
        <p:nvSpPr>
          <p:cNvPr id="11" name="Rectangle 10">
            <a:extLst>
              <a:ext uri="{FF2B5EF4-FFF2-40B4-BE49-F238E27FC236}">
                <a16:creationId xmlns:a16="http://schemas.microsoft.com/office/drawing/2014/main" id="{88CC58AC-F1A3-4D87-B85A-424EA7AE0F41}"/>
              </a:ext>
            </a:extLst>
          </p:cNvPr>
          <p:cNvSpPr/>
          <p:nvPr userDrawn="1"/>
        </p:nvSpPr>
        <p:spPr>
          <a:xfrm>
            <a:off x="1730" y="0"/>
            <a:ext cx="12190271" cy="6858000"/>
          </a:xfrm>
          <a:prstGeom prst="rect">
            <a:avLst/>
          </a:prstGeom>
          <a:gradFill>
            <a:gsLst>
              <a:gs pos="29000">
                <a:srgbClr val="000000">
                  <a:alpha val="5000"/>
                </a:srgbClr>
              </a:gs>
              <a:gs pos="73000">
                <a:srgbClr val="000000">
                  <a:alpha val="79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765" dirty="0">
              <a:solidFill>
                <a:srgbClr val="FFFFFF"/>
              </a:solidFill>
              <a:latin typeface="Segoe UI"/>
            </a:endParaRPr>
          </a:p>
        </p:txBody>
      </p:sp>
      <p:pic>
        <p:nvPicPr>
          <p:cNvPr id="7" name="Picture 6">
            <a:extLst>
              <a:ext uri="{FF2B5EF4-FFF2-40B4-BE49-F238E27FC236}">
                <a16:creationId xmlns:a16="http://schemas.microsoft.com/office/drawing/2014/main" id="{C92DD702-4454-46E0-AC3A-4A6520F7C2AE}"/>
              </a:ext>
            </a:extLst>
          </p:cNvPr>
          <p:cNvPicPr>
            <a:picLocks noChangeAspect="1"/>
          </p:cNvPicPr>
          <p:nvPr userDrawn="1"/>
        </p:nvPicPr>
        <p:blipFill>
          <a:blip r:embed="rId3"/>
          <a:stretch>
            <a:fillRect/>
          </a:stretch>
        </p:blipFill>
        <p:spPr bwMode="black">
          <a:xfrm>
            <a:off x="455995" y="445169"/>
            <a:ext cx="933775" cy="195729"/>
          </a:xfrm>
          <a:prstGeom prst="rect">
            <a:avLst/>
          </a:prstGeom>
        </p:spPr>
      </p:pic>
      <p:sp>
        <p:nvSpPr>
          <p:cNvPr id="9" name="Title 1"/>
          <p:cNvSpPr>
            <a:spLocks noGrp="1"/>
          </p:cNvSpPr>
          <p:nvPr>
            <p:ph type="title" hasCustomPrompt="1"/>
          </p:nvPr>
        </p:nvSpPr>
        <p:spPr>
          <a:xfrm>
            <a:off x="455995" y="2977054"/>
            <a:ext cx="8067823" cy="1793104"/>
          </a:xfrm>
          <a:noFill/>
        </p:spPr>
        <p:txBody>
          <a:bodyPr lIns="0" tIns="91440" rIns="146304" bIns="91440" anchor="b" anchorCtr="0"/>
          <a:lstStyle>
            <a:lvl1pPr>
              <a:defRPr sz="5293" strike="noStrike" spc="-147" baseline="0">
                <a:solidFill>
                  <a:schemeClr val="bg2"/>
                </a:solidFill>
              </a:defRPr>
            </a:lvl1pPr>
          </a:lstStyle>
          <a:p>
            <a:r>
              <a:rPr lang="en-US" dirty="0"/>
              <a:t>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1710709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Title Slide 1">
    <p:bg>
      <p:bgPr>
        <a:solidFill>
          <a:schemeClr val="bg1">
            <a:lumMod val="10000"/>
          </a:schemeClr>
        </a:solidFill>
        <a:effectLst/>
      </p:bgPr>
    </p:bg>
    <p:spTree>
      <p:nvGrpSpPr>
        <p:cNvPr id="1" name=""/>
        <p:cNvGrpSpPr/>
        <p:nvPr/>
      </p:nvGrpSpPr>
      <p:grpSpPr>
        <a:xfrm>
          <a:off x="0" y="0"/>
          <a:ext cx="0" cy="0"/>
          <a:chOff x="0" y="0"/>
          <a:chExt cx="0" cy="0"/>
        </a:xfrm>
      </p:grpSpPr>
      <p:pic>
        <p:nvPicPr>
          <p:cNvPr id="3" name="Picture 2" descr="A picture containing person, indoor, boy, child&#10;&#10;Description generated with very high confidence">
            <a:extLst>
              <a:ext uri="{FF2B5EF4-FFF2-40B4-BE49-F238E27FC236}">
                <a16:creationId xmlns:a16="http://schemas.microsoft.com/office/drawing/2014/main" id="{977BCCC3-659A-4F97-A7EA-924FC3D68D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02" b="7802"/>
          <a:stretch/>
        </p:blipFill>
        <p:spPr>
          <a:xfrm>
            <a:off x="5" y="-966"/>
            <a:ext cx="12191989" cy="6858967"/>
          </a:xfrm>
          <a:prstGeom prst="rect">
            <a:avLst/>
          </a:prstGeom>
        </p:spPr>
      </p:pic>
      <p:sp>
        <p:nvSpPr>
          <p:cNvPr id="11" name="Rectangle 10">
            <a:extLst>
              <a:ext uri="{FF2B5EF4-FFF2-40B4-BE49-F238E27FC236}">
                <a16:creationId xmlns:a16="http://schemas.microsoft.com/office/drawing/2014/main" id="{88CC58AC-F1A3-4D87-B85A-424EA7AE0F41}"/>
              </a:ext>
            </a:extLst>
          </p:cNvPr>
          <p:cNvSpPr/>
          <p:nvPr userDrawn="1"/>
        </p:nvSpPr>
        <p:spPr>
          <a:xfrm>
            <a:off x="1730" y="0"/>
            <a:ext cx="12190271" cy="6858000"/>
          </a:xfrm>
          <a:prstGeom prst="rect">
            <a:avLst/>
          </a:prstGeom>
          <a:gradFill>
            <a:gsLst>
              <a:gs pos="7000">
                <a:srgbClr val="000000">
                  <a:alpha val="0"/>
                </a:srgbClr>
              </a:gs>
              <a:gs pos="73000">
                <a:srgbClr val="000000">
                  <a:alpha val="5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765" dirty="0">
              <a:solidFill>
                <a:srgbClr val="FFFFFF"/>
              </a:solidFill>
              <a:latin typeface="Segoe UI"/>
            </a:endParaRPr>
          </a:p>
        </p:txBody>
      </p:sp>
      <p:pic>
        <p:nvPicPr>
          <p:cNvPr id="7" name="Picture 6">
            <a:extLst>
              <a:ext uri="{FF2B5EF4-FFF2-40B4-BE49-F238E27FC236}">
                <a16:creationId xmlns:a16="http://schemas.microsoft.com/office/drawing/2014/main" id="{C92DD702-4454-46E0-AC3A-4A6520F7C2AE}"/>
              </a:ext>
            </a:extLst>
          </p:cNvPr>
          <p:cNvPicPr>
            <a:picLocks noChangeAspect="1"/>
          </p:cNvPicPr>
          <p:nvPr userDrawn="1"/>
        </p:nvPicPr>
        <p:blipFill>
          <a:blip r:embed="rId3"/>
          <a:stretch>
            <a:fillRect/>
          </a:stretch>
        </p:blipFill>
        <p:spPr bwMode="black">
          <a:xfrm>
            <a:off x="455995" y="445169"/>
            <a:ext cx="933775" cy="195729"/>
          </a:xfrm>
          <a:prstGeom prst="rect">
            <a:avLst/>
          </a:prstGeom>
        </p:spPr>
      </p:pic>
      <p:sp>
        <p:nvSpPr>
          <p:cNvPr id="9" name="Title 1"/>
          <p:cNvSpPr>
            <a:spLocks noGrp="1"/>
          </p:cNvSpPr>
          <p:nvPr>
            <p:ph type="title" hasCustomPrompt="1"/>
          </p:nvPr>
        </p:nvSpPr>
        <p:spPr>
          <a:xfrm>
            <a:off x="455995" y="2977054"/>
            <a:ext cx="8067823" cy="1793104"/>
          </a:xfrm>
          <a:noFill/>
        </p:spPr>
        <p:txBody>
          <a:bodyPr lIns="0" tIns="91440" rIns="146304" bIns="91440" anchor="b" anchorCtr="0"/>
          <a:lstStyle>
            <a:lvl1pPr>
              <a:defRPr sz="5293" strike="noStrike" spc="-147" baseline="0">
                <a:solidFill>
                  <a:schemeClr val="bg2"/>
                </a:solidFill>
              </a:defRPr>
            </a:lvl1pPr>
          </a:lstStyle>
          <a:p>
            <a:r>
              <a:rPr lang="en-US" dirty="0"/>
              <a:t>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598107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10000"/>
          </a:schemeClr>
        </a:solidFill>
        <a:effectLst/>
      </p:bgPr>
    </p:bg>
    <p:spTree>
      <p:nvGrpSpPr>
        <p:cNvPr id="1" name=""/>
        <p:cNvGrpSpPr/>
        <p:nvPr/>
      </p:nvGrpSpPr>
      <p:grpSpPr>
        <a:xfrm>
          <a:off x="0" y="0"/>
          <a:ext cx="0" cy="0"/>
          <a:chOff x="0" y="0"/>
          <a:chExt cx="0" cy="0"/>
        </a:xfrm>
      </p:grpSpPr>
      <p:pic>
        <p:nvPicPr>
          <p:cNvPr id="3" name="Picture 2" descr="A person standing in a kitchen&#10;&#10;Description generated with high confidence">
            <a:extLst>
              <a:ext uri="{FF2B5EF4-FFF2-40B4-BE49-F238E27FC236}">
                <a16:creationId xmlns:a16="http://schemas.microsoft.com/office/drawing/2014/main" id="{F066478D-4E47-4686-9230-E6B76B3AC0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7" r="4176" b="18161"/>
          <a:stretch/>
        </p:blipFill>
        <p:spPr>
          <a:xfrm>
            <a:off x="3" y="1"/>
            <a:ext cx="12191997" cy="6858972"/>
          </a:xfrm>
          <a:prstGeom prst="rect">
            <a:avLst/>
          </a:prstGeom>
        </p:spPr>
      </p:pic>
      <p:sp>
        <p:nvSpPr>
          <p:cNvPr id="8" name="Rectangle 7">
            <a:extLst>
              <a:ext uri="{FF2B5EF4-FFF2-40B4-BE49-F238E27FC236}">
                <a16:creationId xmlns:a16="http://schemas.microsoft.com/office/drawing/2014/main" id="{3CADB525-62A0-42BA-977B-F4E68BD696E4}"/>
              </a:ext>
            </a:extLst>
          </p:cNvPr>
          <p:cNvSpPr/>
          <p:nvPr userDrawn="1"/>
        </p:nvSpPr>
        <p:spPr>
          <a:xfrm>
            <a:off x="0" y="0"/>
            <a:ext cx="12190271" cy="6858000"/>
          </a:xfrm>
          <a:prstGeom prst="rect">
            <a:avLst/>
          </a:prstGeom>
          <a:gradFill>
            <a:gsLst>
              <a:gs pos="0">
                <a:srgbClr val="000000">
                  <a:alpha val="0"/>
                </a:srgbClr>
              </a:gs>
              <a:gs pos="100000">
                <a:srgbClr val="000000">
                  <a:alpha val="3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765">
              <a:solidFill>
                <a:srgbClr val="FFFFFF"/>
              </a:solidFill>
              <a:latin typeface="Segoe UI"/>
            </a:endParaRPr>
          </a:p>
        </p:txBody>
      </p:sp>
      <p:pic>
        <p:nvPicPr>
          <p:cNvPr id="7" name="Picture 6">
            <a:extLst>
              <a:ext uri="{FF2B5EF4-FFF2-40B4-BE49-F238E27FC236}">
                <a16:creationId xmlns:a16="http://schemas.microsoft.com/office/drawing/2014/main" id="{C92DD702-4454-46E0-AC3A-4A6520F7C2AE}"/>
              </a:ext>
            </a:extLst>
          </p:cNvPr>
          <p:cNvPicPr>
            <a:picLocks noChangeAspect="1"/>
          </p:cNvPicPr>
          <p:nvPr userDrawn="1"/>
        </p:nvPicPr>
        <p:blipFill>
          <a:blip r:embed="rId3"/>
          <a:stretch>
            <a:fillRect/>
          </a:stretch>
        </p:blipFill>
        <p:spPr bwMode="black">
          <a:xfrm>
            <a:off x="455995" y="445169"/>
            <a:ext cx="933775" cy="195729"/>
          </a:xfrm>
          <a:prstGeom prst="rect">
            <a:avLst/>
          </a:prstGeom>
        </p:spPr>
      </p:pic>
      <p:sp>
        <p:nvSpPr>
          <p:cNvPr id="9" name="Title 1"/>
          <p:cNvSpPr>
            <a:spLocks noGrp="1"/>
          </p:cNvSpPr>
          <p:nvPr>
            <p:ph type="title" hasCustomPrompt="1"/>
          </p:nvPr>
        </p:nvSpPr>
        <p:spPr>
          <a:xfrm>
            <a:off x="455995" y="2977054"/>
            <a:ext cx="8067823" cy="1793104"/>
          </a:xfrm>
          <a:noFill/>
        </p:spPr>
        <p:txBody>
          <a:bodyPr lIns="0" tIns="91440" rIns="146304" bIns="91440" anchor="b" anchorCtr="0"/>
          <a:lstStyle>
            <a:lvl1pPr>
              <a:defRPr sz="5293" strike="noStrike" spc="-147" baseline="0">
                <a:solidFill>
                  <a:schemeClr val="bg2"/>
                </a:solidFill>
              </a:defRPr>
            </a:lvl1pPr>
          </a:lstStyle>
          <a:p>
            <a:r>
              <a:rPr lang="en-US" dirty="0"/>
              <a:t>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15736084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5" y="2977054"/>
            <a:ext cx="8067823"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6" y="440498"/>
            <a:ext cx="917173" cy="196431"/>
          </a:xfrm>
          <a:prstGeom prst="rect">
            <a:avLst/>
          </a:prstGeom>
        </p:spPr>
      </p:pic>
    </p:spTree>
    <p:extLst>
      <p:ext uri="{BB962C8B-B14F-4D97-AF65-F5344CB8AC3E}">
        <p14:creationId xmlns:p14="http://schemas.microsoft.com/office/powerpoint/2010/main" val="16947869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941695"/>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4" y="941693"/>
            <a:ext cx="3837819" cy="3786998"/>
          </a:xfrm>
        </p:spPr>
        <p:txBody>
          <a:bodyPr wrap="square" lIns="0" tIns="0" rIns="0" bIns="0">
            <a:noAutofit/>
          </a:bodyPr>
          <a:lstStyle>
            <a:lvl1pPr marL="0" indent="0" defTabSz="507233">
              <a:buNone/>
              <a:defRPr sz="1765" spc="-49" baseline="0">
                <a:solidFill>
                  <a:schemeClr val="accent1"/>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145843056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533706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1"/>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7" y="1882334"/>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7" y="3151390"/>
            <a:ext cx="11306469" cy="443776"/>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7" y="4390306"/>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1399789017"/>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1"/>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7" y="3151392"/>
            <a:ext cx="3618381" cy="2675156"/>
          </a:xfrm>
        </p:spPr>
        <p:txBody>
          <a:bodyPr lIns="0" tIns="0" rIns="0" bIns="0"/>
          <a:lstStyle>
            <a:lvl1pPr marL="0" indent="0">
              <a:lnSpc>
                <a:spcPts val="1765"/>
              </a:lnSpc>
              <a:spcBef>
                <a:spcPts val="882"/>
              </a:spcBef>
              <a:buNone/>
              <a:defRPr sz="1371" b="1">
                <a:solidFill>
                  <a:schemeClr val="accent1"/>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1" y="3160785"/>
            <a:ext cx="3597528" cy="267515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7" y="3151392"/>
            <a:ext cx="3622117" cy="2675156"/>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1501479897"/>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1"/>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7" y="1966315"/>
            <a:ext cx="5541959" cy="3885679"/>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4" y="1956353"/>
            <a:ext cx="5541959" cy="3885679"/>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2705535579"/>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5"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3"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7" y="620431"/>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7" y="4927923"/>
            <a:ext cx="3618381" cy="1187569"/>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1" y="4927923"/>
            <a:ext cx="3618381" cy="1187569"/>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5" y="4927923"/>
            <a:ext cx="3618381" cy="1187569"/>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3"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6"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558333190"/>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7"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7" y="620431"/>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7" y="3167821"/>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30" y="3167821"/>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4" y="3167821"/>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7" y="3167821"/>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30" y="3167821"/>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2" y="3167821"/>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30"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4"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7"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30"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2"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18501791"/>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1"/>
            <a:ext cx="11306469" cy="403137"/>
          </a:xfrm>
        </p:spPr>
        <p:txBody>
          <a:bodyPr wrap="square" lIns="0" tIns="0" rIns="0" bIns="0">
            <a:spAutoFit/>
          </a:bodyPr>
          <a:lstStyle>
            <a:lvl1pPr>
              <a:lnSpc>
                <a:spcPts val="3136"/>
              </a:lnSpc>
              <a:defRPr sz="3529" strike="noStrike" spc="-98" baseline="0">
                <a:solidFill>
                  <a:srgbClr val="2F2F2F"/>
                </a:solidFill>
              </a:defRPr>
            </a:lvl1pPr>
          </a:lstStyle>
          <a:p>
            <a:r>
              <a:rPr lang="en-US"/>
              <a:t>Title</a:t>
            </a:r>
          </a:p>
        </p:txBody>
      </p:sp>
    </p:spTree>
    <p:extLst>
      <p:ext uri="{BB962C8B-B14F-4D97-AF65-F5344CB8AC3E}">
        <p14:creationId xmlns:p14="http://schemas.microsoft.com/office/powerpoint/2010/main" val="573386741"/>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37306975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39391449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27402999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1"/>
            <a:ext cx="11306469" cy="403137"/>
          </a:xfrm>
        </p:spPr>
        <p:txBody>
          <a:bodyPr wrap="square" lIns="0" tIns="0" rIns="0" bIns="0">
            <a:spAutoFit/>
          </a:bodyPr>
          <a:lstStyle>
            <a:lvl1pPr>
              <a:lnSpc>
                <a:spcPts val="3136"/>
              </a:lnSpc>
              <a:defRPr sz="2745">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55997" y="1882335"/>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6" y="2707599"/>
            <a:ext cx="4758211" cy="2539157"/>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80239159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6574743"/>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1"/>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7" y="1957476"/>
            <a:ext cx="1693247" cy="2821285"/>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30" y="1957476"/>
            <a:ext cx="1693247" cy="2821285"/>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965143638"/>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789153"/>
            <a:ext cx="11306469" cy="403137"/>
          </a:xfrm>
        </p:spPr>
        <p:txBody>
          <a:bodyPr wrap="square" lIns="0" tIns="0" rIns="0" bIns="0">
            <a:spAutoFit/>
          </a:bodyPr>
          <a:lstStyle>
            <a:lvl1pPr>
              <a:lnSpc>
                <a:spcPts val="3136"/>
              </a:lnSpc>
              <a:defRPr sz="2745">
                <a:solidFill>
                  <a:schemeClr val="tx1"/>
                </a:solidFill>
              </a:defRPr>
            </a:lvl1pPr>
          </a:lstStyle>
          <a:p>
            <a:r>
              <a:rPr lang="en-US" dirty="0"/>
              <a:t>Device layout 3</a:t>
            </a:r>
          </a:p>
        </p:txBody>
      </p:sp>
    </p:spTree>
    <p:extLst>
      <p:ext uri="{BB962C8B-B14F-4D97-AF65-F5344CB8AC3E}">
        <p14:creationId xmlns:p14="http://schemas.microsoft.com/office/powerpoint/2010/main" val="293784172"/>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8"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7" y="620431"/>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7" y="5661040"/>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5"/>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5" y="5815325"/>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7" y="5661040"/>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5" y="5815325"/>
            <a:ext cx="3629279"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5"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4" y="2126200"/>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1781205327"/>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1"/>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7" y="2126199"/>
            <a:ext cx="11306469" cy="673454"/>
          </a:xfrm>
        </p:spPr>
        <p:txBody>
          <a:bodyPr/>
          <a:lstStyle/>
          <a:p>
            <a:r>
              <a:rPr lang="en-US"/>
              <a:t>Click icon to add table</a:t>
            </a:r>
          </a:p>
        </p:txBody>
      </p:sp>
    </p:spTree>
    <p:extLst>
      <p:ext uri="{BB962C8B-B14F-4D97-AF65-F5344CB8AC3E}">
        <p14:creationId xmlns:p14="http://schemas.microsoft.com/office/powerpoint/2010/main" val="3358393013"/>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5" y="1837309"/>
            <a:ext cx="8067823"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6" y="440498"/>
            <a:ext cx="917173" cy="196431"/>
          </a:xfrm>
          <a:prstGeom prst="rect">
            <a:avLst/>
          </a:prstGeom>
        </p:spPr>
      </p:pic>
    </p:spTree>
    <p:extLst>
      <p:ext uri="{BB962C8B-B14F-4D97-AF65-F5344CB8AC3E}">
        <p14:creationId xmlns:p14="http://schemas.microsoft.com/office/powerpoint/2010/main" val="1815300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8" y="440498"/>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5" y="1837309"/>
            <a:ext cx="8067823"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18905129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1"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3" y="470067"/>
            <a:ext cx="1454257" cy="304828"/>
          </a:xfrm>
          <a:prstGeom prst="rect">
            <a:avLst/>
          </a:prstGeom>
        </p:spPr>
      </p:pic>
    </p:spTree>
    <p:extLst>
      <p:ext uri="{BB962C8B-B14F-4D97-AF65-F5344CB8AC3E}">
        <p14:creationId xmlns:p14="http://schemas.microsoft.com/office/powerpoint/2010/main" val="25682773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4" y="1189179"/>
            <a:ext cx="11653523" cy="2123889"/>
          </a:xfrm>
        </p:spPr>
        <p:txBody>
          <a:bodyPr/>
          <a:lstStyle>
            <a:lvl1pPr marL="0" indent="0">
              <a:buNone/>
              <a:defRPr>
                <a:gradFill>
                  <a:gsLst>
                    <a:gs pos="1250">
                      <a:schemeClr val="tx2"/>
                    </a:gs>
                    <a:gs pos="99000">
                      <a:schemeClr val="tx2"/>
                    </a:gs>
                  </a:gsLst>
                  <a:lin ang="5400000" scaled="0"/>
                </a:gradFill>
              </a:defRPr>
            </a:lvl1pPr>
            <a:lvl2pPr marL="0" indent="0">
              <a:buFontTx/>
              <a:buNone/>
              <a:defRPr sz="1920"/>
            </a:lvl2pPr>
            <a:lvl3pPr marL="219572" indent="0">
              <a:buNone/>
              <a:defRPr/>
            </a:lvl3pPr>
            <a:lvl4pPr marL="439144" indent="0">
              <a:buNone/>
              <a:defRPr/>
            </a:lvl4pPr>
            <a:lvl5pPr marL="65871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8503493"/>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49027-D38A-490A-8CCA-B235844C038C}"/>
              </a:ext>
            </a:extLst>
          </p:cNvPr>
          <p:cNvSpPr>
            <a:spLocks noGrp="1"/>
          </p:cNvSpPr>
          <p:nvPr>
            <p:ph type="ctrTitle"/>
          </p:nvPr>
        </p:nvSpPr>
        <p:spPr>
          <a:xfrm>
            <a:off x="1524000" y="1122363"/>
            <a:ext cx="9144000" cy="2387600"/>
          </a:xfrm>
        </p:spPr>
        <p:txBody>
          <a:bodyPr anchor="b"/>
          <a:lstStyle>
            <a:lvl1pPr algn="ctr">
              <a:defRPr sz="5996"/>
            </a:lvl1pPr>
          </a:lstStyle>
          <a:p>
            <a:r>
              <a:rPr lang="en-US"/>
              <a:t>Click to edit Master title style</a:t>
            </a:r>
          </a:p>
        </p:txBody>
      </p:sp>
      <p:sp>
        <p:nvSpPr>
          <p:cNvPr id="3" name="Subtitle 2">
            <a:extLst>
              <a:ext uri="{FF2B5EF4-FFF2-40B4-BE49-F238E27FC236}">
                <a16:creationId xmlns:a16="http://schemas.microsoft.com/office/drawing/2014/main" id="{FCBE9E41-4420-4527-AD37-99A6D7964471}"/>
              </a:ext>
            </a:extLst>
          </p:cNvPr>
          <p:cNvSpPr>
            <a:spLocks noGrp="1"/>
          </p:cNvSpPr>
          <p:nvPr>
            <p:ph type="subTitle" idx="1"/>
          </p:nvPr>
        </p:nvSpPr>
        <p:spPr>
          <a:xfrm>
            <a:off x="1524000" y="3602038"/>
            <a:ext cx="9144000" cy="513510"/>
          </a:xfrm>
        </p:spPr>
        <p:txBody>
          <a:bodyPr/>
          <a:lstStyle>
            <a:lvl1pPr marL="0" indent="0" algn="ctr">
              <a:buNone/>
              <a:defRPr sz="2400"/>
            </a:lvl1pPr>
            <a:lvl2pPr marL="457025" indent="0" algn="ctr">
              <a:buNone/>
              <a:defRPr sz="2000"/>
            </a:lvl2pPr>
            <a:lvl3pPr marL="914049" indent="0" algn="ctr">
              <a:buNone/>
              <a:defRPr sz="1800"/>
            </a:lvl3pPr>
            <a:lvl4pPr marL="1371074" indent="0" algn="ctr">
              <a:buNone/>
              <a:defRPr sz="1600"/>
            </a:lvl4pPr>
            <a:lvl5pPr marL="1828098" indent="0" algn="ctr">
              <a:buNone/>
              <a:defRPr sz="1600"/>
            </a:lvl5pPr>
            <a:lvl6pPr marL="2285122" indent="0" algn="ctr">
              <a:buNone/>
              <a:defRPr sz="1600"/>
            </a:lvl6pPr>
            <a:lvl7pPr marL="2742147" indent="0" algn="ctr">
              <a:buNone/>
              <a:defRPr sz="1600"/>
            </a:lvl7pPr>
            <a:lvl8pPr marL="3199171" indent="0" algn="ctr">
              <a:buNone/>
              <a:defRPr sz="1600"/>
            </a:lvl8pPr>
            <a:lvl9pPr marL="365619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4CB0F3-F5FE-4B4E-ACCA-D4BC80F66362}"/>
              </a:ext>
            </a:extLst>
          </p:cNvPr>
          <p:cNvSpPr>
            <a:spLocks noGrp="1"/>
          </p:cNvSpPr>
          <p:nvPr>
            <p:ph type="dt" sz="half" idx="10"/>
          </p:nvPr>
        </p:nvSpPr>
        <p:spPr/>
        <p:txBody>
          <a:bodyPr/>
          <a:lstStyle/>
          <a:p>
            <a:fld id="{A610A8EB-A800-40F6-ACCF-F582413C30B5}" type="datetimeFigureOut">
              <a:rPr lang="en-US" smtClean="0"/>
              <a:t>4/27/2018</a:t>
            </a:fld>
            <a:endParaRPr lang="en-US"/>
          </a:p>
        </p:txBody>
      </p:sp>
      <p:sp>
        <p:nvSpPr>
          <p:cNvPr id="5" name="Footer Placeholder 4">
            <a:extLst>
              <a:ext uri="{FF2B5EF4-FFF2-40B4-BE49-F238E27FC236}">
                <a16:creationId xmlns:a16="http://schemas.microsoft.com/office/drawing/2014/main" id="{9956A250-A5C0-49D5-9A98-0B58118DC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A7D9B-A882-4A9F-8375-D07AD4BF1CAB}"/>
              </a:ext>
            </a:extLst>
          </p:cNvPr>
          <p:cNvSpPr>
            <a:spLocks noGrp="1"/>
          </p:cNvSpPr>
          <p:nvPr>
            <p:ph type="sldNum" sz="quarter" idx="12"/>
          </p:nvPr>
        </p:nvSpPr>
        <p:spPr/>
        <p:txBody>
          <a:bodyPr/>
          <a:lstStyle/>
          <a:p>
            <a:fld id="{52BBFF41-E924-46EB-9F07-448C357F6D7E}" type="slidenum">
              <a:rPr lang="en-US" smtClean="0"/>
              <a:t>‹#›</a:t>
            </a:fld>
            <a:endParaRPr lang="en-US"/>
          </a:p>
        </p:txBody>
      </p:sp>
    </p:spTree>
    <p:extLst>
      <p:ext uri="{BB962C8B-B14F-4D97-AF65-F5344CB8AC3E}">
        <p14:creationId xmlns:p14="http://schemas.microsoft.com/office/powerpoint/2010/main" val="68277442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307EF-70D9-48C5-8EFC-6818320E86D0}"/>
              </a:ext>
            </a:extLst>
          </p:cNvPr>
          <p:cNvSpPr>
            <a:spLocks noGrp="1"/>
          </p:cNvSpPr>
          <p:nvPr>
            <p:ph type="dt" sz="half" idx="10"/>
          </p:nvPr>
        </p:nvSpPr>
        <p:spPr/>
        <p:txBody>
          <a:bodyPr/>
          <a:lstStyle/>
          <a:p>
            <a:fld id="{C4855B71-1B82-4C4C-94D7-A5EEE95A3E0A}" type="datetimeFigureOut">
              <a:rPr lang="en-US" smtClean="0"/>
              <a:t>4/27/2018</a:t>
            </a:fld>
            <a:endParaRPr lang="en-US"/>
          </a:p>
        </p:txBody>
      </p:sp>
      <p:sp>
        <p:nvSpPr>
          <p:cNvPr id="3" name="Footer Placeholder 2">
            <a:extLst>
              <a:ext uri="{FF2B5EF4-FFF2-40B4-BE49-F238E27FC236}">
                <a16:creationId xmlns:a16="http://schemas.microsoft.com/office/drawing/2014/main" id="{D4CD43EB-66A3-4BC3-B84C-2A97CB6A2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E11D55-5DFD-42D5-BCD3-E371B9CB4379}"/>
              </a:ext>
            </a:extLst>
          </p:cNvPr>
          <p:cNvSpPr>
            <a:spLocks noGrp="1"/>
          </p:cNvSpPr>
          <p:nvPr>
            <p:ph type="sldNum" sz="quarter" idx="12"/>
          </p:nvPr>
        </p:nvSpPr>
        <p:spPr/>
        <p:txBody>
          <a:bodyPr/>
          <a:lstStyle/>
          <a:p>
            <a:fld id="{56ED2FB5-7453-4B0F-B1E0-2F4F5F3D69BB}" type="slidenum">
              <a:rPr lang="en-US" smtClean="0"/>
              <a:t>‹#›</a:t>
            </a:fld>
            <a:endParaRPr lang="en-US"/>
          </a:p>
        </p:txBody>
      </p:sp>
    </p:spTree>
    <p:extLst>
      <p:ext uri="{BB962C8B-B14F-4D97-AF65-F5344CB8AC3E}">
        <p14:creationId xmlns:p14="http://schemas.microsoft.com/office/powerpoint/2010/main" val="3644957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7070721"/>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2386" y="304803"/>
            <a:ext cx="11401219" cy="332399"/>
          </a:xfrm>
        </p:spPr>
        <p:txBody>
          <a:bodyPr/>
          <a:lstStyle/>
          <a:p>
            <a:r>
              <a:rPr lang="en-US"/>
              <a:t>Click to edit Master title style</a:t>
            </a:r>
          </a:p>
        </p:txBody>
      </p:sp>
      <p:sp>
        <p:nvSpPr>
          <p:cNvPr id="5" name="Text Placeholder 4"/>
          <p:cNvSpPr>
            <a:spLocks noGrp="1"/>
          </p:cNvSpPr>
          <p:nvPr>
            <p:ph type="body" sz="quarter" idx="10"/>
          </p:nvPr>
        </p:nvSpPr>
        <p:spPr>
          <a:xfrm>
            <a:off x="422386" y="1198570"/>
            <a:ext cx="11401219" cy="2266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63127"/>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itle Slide Photo_Option">
    <p:bg>
      <p:bgPr>
        <a:solidFill>
          <a:schemeClr val="bg2">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43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8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4244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37063" y="289514"/>
            <a:ext cx="11655840" cy="899665"/>
          </a:xfrm>
        </p:spPr>
        <p:txBody>
          <a:bodyPr tIns="45720" bIns="45720"/>
          <a:lstStyle>
            <a:lvl1pPr>
              <a:defRPr lang="en-US" sz="3600" b="0" kern="1200" cap="none" spc="0" baseline="0" dirty="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dirty="0"/>
              <a:t>Title Text Style</a:t>
            </a:r>
          </a:p>
        </p:txBody>
      </p:sp>
    </p:spTree>
    <p:extLst>
      <p:ext uri="{BB962C8B-B14F-4D97-AF65-F5344CB8AC3E}">
        <p14:creationId xmlns:p14="http://schemas.microsoft.com/office/powerpoint/2010/main" val="3136341732"/>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59455" y="2068366"/>
            <a:ext cx="10036534" cy="977732"/>
          </a:xfrm>
        </p:spPr>
        <p:txBody>
          <a:bodyPr anchor="b" anchorCtr="0"/>
          <a:lstStyle>
            <a:lvl1pPr>
              <a:defRPr sz="7056" spc="-147" baseline="0">
                <a:gradFill>
                  <a:gsLst>
                    <a:gs pos="1250">
                      <a:schemeClr val="tx1"/>
                    </a:gs>
                    <a:gs pos="99000">
                      <a:schemeClr val="tx1"/>
                    </a:gs>
                  </a:gsLst>
                  <a:lin ang="5400000" scaled="0"/>
                </a:gradFill>
              </a:defRPr>
            </a:lvl1pPr>
          </a:lstStyle>
          <a:p>
            <a:r>
              <a:rPr lang="en-US"/>
              <a:t>Click to edit title style</a:t>
            </a:r>
          </a:p>
        </p:txBody>
      </p:sp>
      <p:sp>
        <p:nvSpPr>
          <p:cNvPr id="8" name="Text Placeholder 4"/>
          <p:cNvSpPr>
            <a:spLocks noGrp="1"/>
          </p:cNvSpPr>
          <p:nvPr>
            <p:ph type="body" sz="quarter" idx="12" hasCustomPrompt="1"/>
          </p:nvPr>
        </p:nvSpPr>
        <p:spPr>
          <a:xfrm>
            <a:off x="959455" y="3358957"/>
            <a:ext cx="10036534" cy="488866"/>
          </a:xfrm>
        </p:spPr>
        <p:txBody>
          <a:bodyPr>
            <a:noAutofit/>
          </a:bodyPr>
          <a:lstStyle>
            <a:lvl1pPr marL="0" indent="0">
              <a:spcBef>
                <a:spcPts val="0"/>
              </a:spcBef>
              <a:buNone/>
              <a:defRPr spc="-69" baseline="0">
                <a:gradFill>
                  <a:gsLst>
                    <a:gs pos="1250">
                      <a:srgbClr val="969696"/>
                    </a:gs>
                    <a:gs pos="99000">
                      <a:srgbClr val="969696"/>
                    </a:gs>
                  </a:gsLst>
                  <a:lin ang="5400000" scaled="0"/>
                </a:gradFill>
                <a:latin typeface="+mj-lt"/>
              </a:defRPr>
            </a:lvl1pPr>
          </a:lstStyle>
          <a:p>
            <a:pPr lvl="0"/>
            <a:r>
              <a:rPr lang="en-US"/>
              <a:t>Speaker 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72028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59455" y="2068366"/>
            <a:ext cx="10036534" cy="977732"/>
          </a:xfrm>
        </p:spPr>
        <p:txBody>
          <a:bodyPr anchor="b" anchorCtr="0"/>
          <a:lstStyle>
            <a:lvl1pPr>
              <a:defRPr sz="7056" spc="-147" baseline="0">
                <a:gradFill>
                  <a:gsLst>
                    <a:gs pos="1250">
                      <a:srgbClr val="0072C6"/>
                    </a:gs>
                    <a:gs pos="99000">
                      <a:srgbClr val="0072C6"/>
                    </a:gs>
                  </a:gsLst>
                  <a:lin ang="5400000" scaled="0"/>
                </a:gradFill>
              </a:defRPr>
            </a:lvl1pPr>
          </a:lstStyle>
          <a:p>
            <a:r>
              <a:rPr lang="en-US"/>
              <a:t>Click to edit title style</a:t>
            </a:r>
          </a:p>
        </p:txBody>
      </p:sp>
      <p:sp>
        <p:nvSpPr>
          <p:cNvPr id="7" name="Text Placeholder 4"/>
          <p:cNvSpPr>
            <a:spLocks noGrp="1"/>
          </p:cNvSpPr>
          <p:nvPr>
            <p:ph type="body" sz="quarter" idx="12" hasCustomPrompt="1"/>
          </p:nvPr>
        </p:nvSpPr>
        <p:spPr>
          <a:xfrm>
            <a:off x="959455" y="3358957"/>
            <a:ext cx="10036534" cy="488866"/>
          </a:xfrm>
        </p:spPr>
        <p:txBody>
          <a:bodyPr>
            <a:noAutofit/>
          </a:bodyPr>
          <a:lstStyle>
            <a:lvl1pPr marL="0" indent="0">
              <a:spcBef>
                <a:spcPts val="0"/>
              </a:spcBef>
              <a:buNone/>
              <a:defRPr spc="-69" baseline="0">
                <a:gradFill>
                  <a:gsLst>
                    <a:gs pos="1250">
                      <a:schemeClr val="accent3"/>
                    </a:gs>
                    <a:gs pos="99000">
                      <a:schemeClr val="accent3"/>
                    </a:gs>
                  </a:gsLst>
                  <a:lin ang="5400000" scaled="0"/>
                </a:gradFill>
                <a:latin typeface="+mj-lt"/>
              </a:defRPr>
            </a:lvl1pPr>
          </a:lstStyle>
          <a:p>
            <a:pPr lvl="0"/>
            <a:r>
              <a:rPr lang="en-US"/>
              <a:t>Speaker 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312320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59455" y="2536722"/>
            <a:ext cx="10036534" cy="977732"/>
          </a:xfrm>
        </p:spPr>
        <p:txBody>
          <a:bodyPr anchor="b" anchorCtr="0"/>
          <a:lstStyle>
            <a:lvl1pPr>
              <a:defRPr sz="7056" spc="-147" baseline="0">
                <a:gradFill>
                  <a:gsLst>
                    <a:gs pos="1250">
                      <a:srgbClr val="EB3C00"/>
                    </a:gs>
                    <a:gs pos="99000">
                      <a:srgbClr val="EB3C00"/>
                    </a:gs>
                  </a:gsLst>
                  <a:lin ang="5400000" scaled="0"/>
                </a:gradFill>
              </a:defRPr>
            </a:lvl1pPr>
          </a:lstStyle>
          <a:p>
            <a:r>
              <a:rPr lang="en-US"/>
              <a:t>Click to edit title style</a:t>
            </a:r>
          </a:p>
        </p:txBody>
      </p:sp>
      <p:sp>
        <p:nvSpPr>
          <p:cNvPr id="8" name="Text Placeholder 4"/>
          <p:cNvSpPr>
            <a:spLocks noGrp="1"/>
          </p:cNvSpPr>
          <p:nvPr>
            <p:ph type="body" sz="quarter" idx="12" hasCustomPrompt="1"/>
          </p:nvPr>
        </p:nvSpPr>
        <p:spPr>
          <a:xfrm>
            <a:off x="959455" y="3680115"/>
            <a:ext cx="10036534" cy="488866"/>
          </a:xfrm>
        </p:spPr>
        <p:txBody>
          <a:bodyPr>
            <a:noAutofit/>
          </a:bodyPr>
          <a:lstStyle>
            <a:lvl1pPr marL="0" indent="0">
              <a:spcBef>
                <a:spcPts val="0"/>
              </a:spcBef>
              <a:buNone/>
              <a:defRPr spc="-69" baseline="0">
                <a:gradFill>
                  <a:gsLst>
                    <a:gs pos="1250">
                      <a:schemeClr val="accent4"/>
                    </a:gs>
                    <a:gs pos="99000">
                      <a:schemeClr val="accent4"/>
                    </a:gs>
                  </a:gsLst>
                  <a:lin ang="5400000" scaled="0"/>
                </a:gradFill>
                <a:latin typeface="+mj-lt"/>
              </a:defRPr>
            </a:lvl1pPr>
          </a:lstStyle>
          <a:p>
            <a:pPr lvl="0"/>
            <a:r>
              <a:rPr lang="en-US"/>
              <a:t>Speaker 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15" y="471124"/>
            <a:ext cx="2507472" cy="537212"/>
          </a:xfrm>
          <a:prstGeom prst="rect">
            <a:avLst/>
          </a:prstGeom>
        </p:spPr>
      </p:pic>
    </p:spTree>
    <p:extLst>
      <p:ext uri="{BB962C8B-B14F-4D97-AF65-F5344CB8AC3E}">
        <p14:creationId xmlns:p14="http://schemas.microsoft.com/office/powerpoint/2010/main" val="159672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pic>
        <p:nvPicPr>
          <p:cNvPr id="3074" name="Picture 2" descr="C:\Users\jhoerth\Documents\ShareFolder\SMSGR\FY13Branding\Cornerstones\screen\CS_Tile_Orng144_rgb.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792850" cy="179310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hasCustomPrompt="1"/>
          </p:nvPr>
        </p:nvSpPr>
        <p:spPr>
          <a:xfrm>
            <a:off x="1106632" y="2679655"/>
            <a:ext cx="10036534" cy="977732"/>
          </a:xfrm>
        </p:spPr>
        <p:txBody>
          <a:bodyPr anchor="b" anchorCtr="0"/>
          <a:lstStyle>
            <a:lvl1pPr>
              <a:defRPr sz="7056" spc="-147" baseline="0">
                <a:gradFill>
                  <a:gsLst>
                    <a:gs pos="1250">
                      <a:srgbClr val="EB3C00"/>
                    </a:gs>
                    <a:gs pos="99000">
                      <a:srgbClr val="EB3C00"/>
                    </a:gs>
                  </a:gsLst>
                  <a:lin ang="5400000" scaled="0"/>
                </a:gradFill>
              </a:defRPr>
            </a:lvl1pPr>
          </a:lstStyle>
          <a:p>
            <a:r>
              <a:rPr lang="en-US"/>
              <a:t>Click to edit title style</a:t>
            </a:r>
          </a:p>
        </p:txBody>
      </p:sp>
      <p:sp>
        <p:nvSpPr>
          <p:cNvPr id="12" name="Text Placeholder 4"/>
          <p:cNvSpPr>
            <a:spLocks noGrp="1"/>
          </p:cNvSpPr>
          <p:nvPr>
            <p:ph type="body" sz="quarter" idx="12" hasCustomPrompt="1"/>
          </p:nvPr>
        </p:nvSpPr>
        <p:spPr>
          <a:xfrm>
            <a:off x="1106632" y="3970246"/>
            <a:ext cx="10036534" cy="606183"/>
          </a:xfrm>
        </p:spPr>
        <p:txBody>
          <a:bodyPr>
            <a:noAutofit/>
          </a:bodyPr>
          <a:lstStyle>
            <a:lvl1pPr marL="0" indent="0">
              <a:spcBef>
                <a:spcPts val="0"/>
              </a:spcBef>
              <a:buNone/>
              <a:defRPr spc="-69" baseline="0">
                <a:gradFill>
                  <a:gsLst>
                    <a:gs pos="1250">
                      <a:schemeClr val="accent4"/>
                    </a:gs>
                    <a:gs pos="99000">
                      <a:schemeClr val="accent4"/>
                    </a:gs>
                  </a:gsLst>
                  <a:lin ang="5400000" scaled="0"/>
                </a:gradFill>
                <a:latin typeface="+mj-lt"/>
              </a:defRPr>
            </a:lvl1pPr>
          </a:lstStyle>
          <a:p>
            <a:pPr lvl="0"/>
            <a:r>
              <a:rPr lang="en-US"/>
              <a:t>Speaker Title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376" y="22116"/>
            <a:ext cx="1792854" cy="1793108"/>
          </a:xfrm>
          <a:prstGeom prst="rect">
            <a:avLst/>
          </a:prstGeom>
        </p:spPr>
      </p:pic>
    </p:spTree>
    <p:extLst>
      <p:ext uri="{BB962C8B-B14F-4D97-AF65-F5344CB8AC3E}">
        <p14:creationId xmlns:p14="http://schemas.microsoft.com/office/powerpoint/2010/main" val="29493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22141"/>
            <a:ext cx="12191998" cy="6835861"/>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269240" y="470410"/>
            <a:ext cx="1522404" cy="326167"/>
          </a:xfrm>
          <a:prstGeom prst="rect">
            <a:avLst/>
          </a:prstGeom>
        </p:spPr>
      </p:pic>
      <p:sp>
        <p:nvSpPr>
          <p:cNvPr id="13" name="Rectangle 12"/>
          <p:cNvSpPr/>
          <p:nvPr userDrawn="1"/>
        </p:nvSpPr>
        <p:spPr bwMode="gray">
          <a:xfrm>
            <a:off x="1" y="5063336"/>
            <a:ext cx="12191998" cy="1598973"/>
          </a:xfrm>
          <a:prstGeom prst="rect">
            <a:avLst/>
          </a:prstGeom>
          <a:solidFill>
            <a:schemeClr val="accent5">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itle 1"/>
          <p:cNvSpPr>
            <a:spLocks noGrp="1"/>
          </p:cNvSpPr>
          <p:nvPr>
            <p:ph type="title" hasCustomPrompt="1"/>
          </p:nvPr>
        </p:nvSpPr>
        <p:spPr bwMode="ltGray">
          <a:xfrm>
            <a:off x="-63" y="3440069"/>
            <a:ext cx="7171399" cy="1624828"/>
          </a:xfrm>
          <a:noFill/>
        </p:spPr>
        <p:txBody>
          <a:bodyPr lIns="146304" tIns="91440" rIns="146304" bIns="91440" anchor="t" anchorCtr="0"/>
          <a:lstStyle>
            <a:lvl1pPr>
              <a:defRPr sz="5881" spc="-98" baseline="0">
                <a:gradFill>
                  <a:gsLst>
                    <a:gs pos="0">
                      <a:schemeClr val="tx2"/>
                    </a:gs>
                    <a:gs pos="100000">
                      <a:schemeClr val="tx2"/>
                    </a:gs>
                  </a:gsLst>
                  <a:lin ang="5400000" scaled="0"/>
                </a:gradFill>
              </a:defRPr>
            </a:lvl1pPr>
          </a:lstStyle>
          <a:p>
            <a:r>
              <a:rPr lang="en-US"/>
              <a:t>Presentation title</a:t>
            </a:r>
          </a:p>
        </p:txBody>
      </p:sp>
      <p:sp>
        <p:nvSpPr>
          <p:cNvPr id="16" name="Text Placeholder 4"/>
          <p:cNvSpPr>
            <a:spLocks noGrp="1"/>
          </p:cNvSpPr>
          <p:nvPr>
            <p:ph type="body" sz="quarter" idx="12" hasCustomPrompt="1"/>
          </p:nvPr>
        </p:nvSpPr>
        <p:spPr bwMode="ltGray">
          <a:xfrm>
            <a:off x="-63" y="5063339"/>
            <a:ext cx="7171399" cy="1794661"/>
          </a:xfrm>
          <a:noFill/>
        </p:spPr>
        <p:txBody>
          <a:bodyPr lIns="146304" tIns="109728" rIns="146304" bIns="109728">
            <a:noAutofit/>
          </a:bodyPr>
          <a:lstStyle>
            <a:lvl1pPr marL="0" indent="0">
              <a:spcBef>
                <a:spcPts val="0"/>
              </a:spcBef>
              <a:buNone/>
              <a:defRPr sz="3136" spc="0" baseline="0">
                <a:gradFill>
                  <a:gsLst>
                    <a:gs pos="1250">
                      <a:schemeClr val="tx2"/>
                    </a:gs>
                    <a:gs pos="99000">
                      <a:schemeClr val="tx2"/>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90044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281623" indent="-281623">
              <a:spcBef>
                <a:spcPts val="1200"/>
              </a:spcBef>
              <a:buClr>
                <a:schemeClr val="tx1"/>
              </a:buClr>
              <a:buFont typeface="Arial" pitchFamily="34" charset="0"/>
              <a:buChar char="•"/>
              <a:defRPr sz="3528"/>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7"/>
            <a:ext cx="5378548" cy="2486578"/>
          </a:xfrm>
        </p:spPr>
        <p:txBody>
          <a:bodyPr wrap="square">
            <a:spAutoFit/>
          </a:bodyPr>
          <a:lstStyle>
            <a:lvl1pPr marL="281623" indent="-281623">
              <a:spcBef>
                <a:spcPts val="1200"/>
              </a:spcBef>
              <a:buClr>
                <a:schemeClr val="tx1"/>
              </a:buClr>
              <a:buFont typeface="Arial" pitchFamily="34" charset="0"/>
              <a:buChar char="•"/>
              <a:defRPr sz="3528"/>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21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42DEC-1FBA-4151-B5CF-5DD862854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570E50-959E-4C1C-8575-C7081F4F3B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8F8A0F-D69F-4148-9778-B98DFBC82384}"/>
              </a:ext>
            </a:extLst>
          </p:cNvPr>
          <p:cNvSpPr>
            <a:spLocks noGrp="1"/>
          </p:cNvSpPr>
          <p:nvPr>
            <p:ph type="dt" sz="half" idx="10"/>
          </p:nvPr>
        </p:nvSpPr>
        <p:spPr/>
        <p:txBody>
          <a:bodyPr/>
          <a:lstStyle/>
          <a:p>
            <a:fld id="{1C62B67F-A71C-41F3-88FB-0F10F47D2B33}" type="datetimeFigureOut">
              <a:rPr lang="en-US" smtClean="0"/>
              <a:t>4/27/2018</a:t>
            </a:fld>
            <a:endParaRPr lang="en-US"/>
          </a:p>
        </p:txBody>
      </p:sp>
      <p:sp>
        <p:nvSpPr>
          <p:cNvPr id="5" name="Footer Placeholder 4">
            <a:extLst>
              <a:ext uri="{FF2B5EF4-FFF2-40B4-BE49-F238E27FC236}">
                <a16:creationId xmlns:a16="http://schemas.microsoft.com/office/drawing/2014/main" id="{602EB926-C923-4DD4-B0C1-B5F15F7C0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96C90B-4E49-438C-9160-1584F8EBC609}"/>
              </a:ext>
            </a:extLst>
          </p:cNvPr>
          <p:cNvSpPr>
            <a:spLocks noGrp="1"/>
          </p:cNvSpPr>
          <p:nvPr>
            <p:ph type="sldNum" sz="quarter" idx="12"/>
          </p:nvPr>
        </p:nvSpPr>
        <p:spPr/>
        <p:txBody>
          <a:bodyPr/>
          <a:lstStyle/>
          <a:p>
            <a:fld id="{7BC75D0E-6B8F-4A7C-B8EB-82C69E59564E}" type="slidenum">
              <a:rPr lang="en-US" smtClean="0"/>
              <a:t>‹#›</a:t>
            </a:fld>
            <a:endParaRPr lang="en-US"/>
          </a:p>
        </p:txBody>
      </p:sp>
    </p:spTree>
    <p:extLst>
      <p:ext uri="{BB962C8B-B14F-4D97-AF65-F5344CB8AC3E}">
        <p14:creationId xmlns:p14="http://schemas.microsoft.com/office/powerpoint/2010/main" val="2138236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0564829"/>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281623" indent="-281623">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7"/>
            <a:ext cx="5378548" cy="2486578"/>
          </a:xfrm>
        </p:spPr>
        <p:txBody>
          <a:bodyPr wrap="square">
            <a:spAutoFit/>
          </a:bodyPr>
          <a:lstStyle>
            <a:lvl1pPr marL="281623" indent="-281623">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83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855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47451" y="1329263"/>
            <a:ext cx="11715774" cy="561290"/>
          </a:xfrm>
        </p:spPr>
        <p:txBody>
          <a:bodyPr/>
          <a:lstStyle>
            <a:lvl1pPr marL="0" indent="0">
              <a:buNone/>
              <a:defRPr sz="2745" b="1">
                <a:solidFill>
                  <a:schemeClr val="accent5"/>
                </a:solidFill>
                <a:latin typeface="+mn-lt"/>
              </a:defRPr>
            </a:lvl1pPr>
            <a:lvl2pPr marL="336080" indent="0">
              <a:buNone/>
              <a:defRPr/>
            </a:lvl2pPr>
            <a:lvl3pPr marL="560134" indent="0">
              <a:buNone/>
              <a:defRPr/>
            </a:lvl3pPr>
            <a:lvl4pPr marL="784187" indent="0">
              <a:buNone/>
              <a:defRPr/>
            </a:lvl4pPr>
            <a:lvl5pPr marL="1008241" indent="0">
              <a:buNone/>
              <a:defRPr/>
            </a:lvl5pPr>
          </a:lstStyle>
          <a:p>
            <a:pPr lvl="0"/>
            <a:r>
              <a:rPr lang="en-US"/>
              <a:t>Click to edit Master text styles</a:t>
            </a:r>
          </a:p>
        </p:txBody>
      </p:sp>
    </p:spTree>
    <p:extLst>
      <p:ext uri="{BB962C8B-B14F-4D97-AF65-F5344CB8AC3E}">
        <p14:creationId xmlns:p14="http://schemas.microsoft.com/office/powerpoint/2010/main" val="264206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12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7171399"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69301" y="2980725"/>
            <a:ext cx="5378549"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Date</a:t>
            </a:r>
          </a:p>
        </p:txBody>
      </p:sp>
      <p:sp>
        <p:nvSpPr>
          <p:cNvPr id="3" name="Text Placeholder 2"/>
          <p:cNvSpPr>
            <a:spLocks noGrp="1"/>
          </p:cNvSpPr>
          <p:nvPr>
            <p:ph type="body" sz="quarter" idx="13" hasCustomPrompt="1"/>
          </p:nvPr>
        </p:nvSpPr>
        <p:spPr>
          <a:xfrm>
            <a:off x="269240" y="3696656"/>
            <a:ext cx="5378549"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dirty="0"/>
              <a:t>Optional (City, State or venue)</a:t>
            </a:r>
          </a:p>
        </p:txBody>
      </p:sp>
      <p:pic>
        <p:nvPicPr>
          <p:cNvPr id="309" name="MS logo white emf"/>
          <p:cNvPicPr>
            <a:picLocks noChangeAspect="1"/>
          </p:cNvPicPr>
          <p:nvPr userDrawn="1"/>
        </p:nvPicPr>
        <p:blipFill>
          <a:blip r:embed="rId2"/>
          <a:stretch>
            <a:fillRect/>
          </a:stretch>
        </p:blipFill>
        <p:spPr>
          <a:xfrm>
            <a:off x="455833" y="470067"/>
            <a:ext cx="1423303" cy="304828"/>
          </a:xfrm>
          <a:prstGeom prst="rect">
            <a:avLst/>
          </a:prstGeom>
        </p:spPr>
      </p:pic>
      <p:grpSp>
        <p:nvGrpSpPr>
          <p:cNvPr id="394" name="Group 393"/>
          <p:cNvGrpSpPr>
            <a:grpSpLocks noChangeAspect="1"/>
          </p:cNvGrpSpPr>
          <p:nvPr userDrawn="1"/>
        </p:nvGrpSpPr>
        <p:grpSpPr bwMode="gray">
          <a:xfrm>
            <a:off x="7348884" y="2084130"/>
            <a:ext cx="4335033" cy="3944829"/>
            <a:chOff x="4158236" y="1224815"/>
            <a:chExt cx="4421959" cy="4023360"/>
          </a:xfrm>
        </p:grpSpPr>
        <p:grpSp>
          <p:nvGrpSpPr>
            <p:cNvPr id="395" name="Group 394"/>
            <p:cNvGrpSpPr/>
            <p:nvPr userDrawn="1"/>
          </p:nvGrpSpPr>
          <p:grpSpPr bwMode="gray">
            <a:xfrm>
              <a:off x="4386601" y="1224815"/>
              <a:ext cx="4160377" cy="4023360"/>
              <a:chOff x="4386601" y="1224815"/>
              <a:chExt cx="4160377" cy="4023360"/>
            </a:xfrm>
          </p:grpSpPr>
          <p:sp>
            <p:nvSpPr>
              <p:cNvPr id="448" name="Freeform 18"/>
              <p:cNvSpPr>
                <a:spLocks/>
              </p:cNvSpPr>
              <p:nvPr userDrawn="1"/>
            </p:nvSpPr>
            <p:spPr bwMode="gray">
              <a:xfrm>
                <a:off x="5922868" y="1503003"/>
                <a:ext cx="45674" cy="477490"/>
              </a:xfrm>
              <a:custGeom>
                <a:avLst/>
                <a:gdLst>
                  <a:gd name="T0" fmla="*/ 11 w 11"/>
                  <a:gd name="T1" fmla="*/ 115 h 115"/>
                  <a:gd name="T2" fmla="*/ 0 w 11"/>
                  <a:gd name="T3" fmla="*/ 115 h 115"/>
                  <a:gd name="T4" fmla="*/ 2 w 11"/>
                  <a:gd name="T5" fmla="*/ 0 h 115"/>
                  <a:gd name="T6" fmla="*/ 9 w 11"/>
                  <a:gd name="T7" fmla="*/ 0 h 115"/>
                  <a:gd name="T8" fmla="*/ 11 w 11"/>
                  <a:gd name="T9" fmla="*/ 115 h 115"/>
                </a:gdLst>
                <a:ahLst/>
                <a:cxnLst>
                  <a:cxn ang="0">
                    <a:pos x="T0" y="T1"/>
                  </a:cxn>
                  <a:cxn ang="0">
                    <a:pos x="T2" y="T3"/>
                  </a:cxn>
                  <a:cxn ang="0">
                    <a:pos x="T4" y="T5"/>
                  </a:cxn>
                  <a:cxn ang="0">
                    <a:pos x="T6" y="T7"/>
                  </a:cxn>
                  <a:cxn ang="0">
                    <a:pos x="T8" y="T9"/>
                  </a:cxn>
                </a:cxnLst>
                <a:rect l="0" t="0" r="r" b="b"/>
                <a:pathLst>
                  <a:path w="11" h="115">
                    <a:moveTo>
                      <a:pt x="11" y="115"/>
                    </a:moveTo>
                    <a:lnTo>
                      <a:pt x="0" y="115"/>
                    </a:lnTo>
                    <a:lnTo>
                      <a:pt x="2" y="0"/>
                    </a:lnTo>
                    <a:lnTo>
                      <a:pt x="9" y="0"/>
                    </a:lnTo>
                    <a:lnTo>
                      <a:pt x="11" y="1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9" name="Freeform 19"/>
              <p:cNvSpPr>
                <a:spLocks/>
              </p:cNvSpPr>
              <p:nvPr userDrawn="1"/>
            </p:nvSpPr>
            <p:spPr bwMode="gray">
              <a:xfrm>
                <a:off x="5781697" y="1494698"/>
                <a:ext cx="178540" cy="53978"/>
              </a:xfrm>
              <a:custGeom>
                <a:avLst/>
                <a:gdLst>
                  <a:gd name="T0" fmla="*/ 47 w 49"/>
                  <a:gd name="T1" fmla="*/ 0 h 15"/>
                  <a:gd name="T2" fmla="*/ 1 w 49"/>
                  <a:gd name="T3" fmla="*/ 11 h 15"/>
                  <a:gd name="T4" fmla="*/ 49 w 49"/>
                  <a:gd name="T5" fmla="*/ 8 h 15"/>
                  <a:gd name="T6" fmla="*/ 47 w 49"/>
                  <a:gd name="T7" fmla="*/ 0 h 15"/>
                </a:gdLst>
                <a:ahLst/>
                <a:cxnLst>
                  <a:cxn ang="0">
                    <a:pos x="T0" y="T1"/>
                  </a:cxn>
                  <a:cxn ang="0">
                    <a:pos x="T2" y="T3"/>
                  </a:cxn>
                  <a:cxn ang="0">
                    <a:pos x="T4" y="T5"/>
                  </a:cxn>
                  <a:cxn ang="0">
                    <a:pos x="T6" y="T7"/>
                  </a:cxn>
                </a:cxnLst>
                <a:rect l="0" t="0" r="r" b="b"/>
                <a:pathLst>
                  <a:path w="49" h="15">
                    <a:moveTo>
                      <a:pt x="47" y="0"/>
                    </a:moveTo>
                    <a:cubicBezTo>
                      <a:pt x="1" y="6"/>
                      <a:pt x="0" y="10"/>
                      <a:pt x="1" y="11"/>
                    </a:cubicBezTo>
                    <a:cubicBezTo>
                      <a:pt x="1" y="12"/>
                      <a:pt x="3" y="15"/>
                      <a:pt x="49" y="8"/>
                    </a:cubicBez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0" name="Freeform 20"/>
              <p:cNvSpPr>
                <a:spLocks/>
              </p:cNvSpPr>
              <p:nvPr userDrawn="1"/>
            </p:nvSpPr>
            <p:spPr bwMode="gray">
              <a:xfrm>
                <a:off x="5927019" y="1498852"/>
                <a:ext cx="124562" cy="153628"/>
              </a:xfrm>
              <a:custGeom>
                <a:avLst/>
                <a:gdLst>
                  <a:gd name="T0" fmla="*/ 0 w 34"/>
                  <a:gd name="T1" fmla="*/ 5 h 43"/>
                  <a:gd name="T2" fmla="*/ 30 w 34"/>
                  <a:gd name="T3" fmla="*/ 41 h 43"/>
                  <a:gd name="T4" fmla="*/ 7 w 34"/>
                  <a:gd name="T5" fmla="*/ 0 h 43"/>
                  <a:gd name="T6" fmla="*/ 0 w 34"/>
                  <a:gd name="T7" fmla="*/ 5 h 43"/>
                </a:gdLst>
                <a:ahLst/>
                <a:cxnLst>
                  <a:cxn ang="0">
                    <a:pos x="T0" y="T1"/>
                  </a:cxn>
                  <a:cxn ang="0">
                    <a:pos x="T2" y="T3"/>
                  </a:cxn>
                  <a:cxn ang="0">
                    <a:pos x="T4" y="T5"/>
                  </a:cxn>
                  <a:cxn ang="0">
                    <a:pos x="T6" y="T7"/>
                  </a:cxn>
                </a:cxnLst>
                <a:rect l="0" t="0" r="r" b="b"/>
                <a:pathLst>
                  <a:path w="34" h="43">
                    <a:moveTo>
                      <a:pt x="0" y="5"/>
                    </a:moveTo>
                    <a:cubicBezTo>
                      <a:pt x="26" y="43"/>
                      <a:pt x="29" y="42"/>
                      <a:pt x="30" y="41"/>
                    </a:cubicBezTo>
                    <a:cubicBezTo>
                      <a:pt x="31" y="40"/>
                      <a:pt x="34" y="38"/>
                      <a:pt x="7" y="0"/>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1" name="Freeform 21"/>
              <p:cNvSpPr>
                <a:spLocks/>
              </p:cNvSpPr>
              <p:nvPr userDrawn="1"/>
            </p:nvSpPr>
            <p:spPr bwMode="gray">
              <a:xfrm>
                <a:off x="5927019" y="1349377"/>
                <a:ext cx="78891" cy="170236"/>
              </a:xfrm>
              <a:custGeom>
                <a:avLst/>
                <a:gdLst>
                  <a:gd name="T0" fmla="*/ 0 w 22"/>
                  <a:gd name="T1" fmla="*/ 45 h 47"/>
                  <a:gd name="T2" fmla="*/ 18 w 22"/>
                  <a:gd name="T3" fmla="*/ 1 h 47"/>
                  <a:gd name="T4" fmla="*/ 8 w 22"/>
                  <a:gd name="T5" fmla="*/ 47 h 47"/>
                  <a:gd name="T6" fmla="*/ 0 w 22"/>
                  <a:gd name="T7" fmla="*/ 45 h 47"/>
                </a:gdLst>
                <a:ahLst/>
                <a:cxnLst>
                  <a:cxn ang="0">
                    <a:pos x="T0" y="T1"/>
                  </a:cxn>
                  <a:cxn ang="0">
                    <a:pos x="T2" y="T3"/>
                  </a:cxn>
                  <a:cxn ang="0">
                    <a:pos x="T4" y="T5"/>
                  </a:cxn>
                  <a:cxn ang="0">
                    <a:pos x="T6" y="T7"/>
                  </a:cxn>
                </a:cxnLst>
                <a:rect l="0" t="0" r="r" b="b"/>
                <a:pathLst>
                  <a:path w="22" h="47">
                    <a:moveTo>
                      <a:pt x="0" y="45"/>
                    </a:moveTo>
                    <a:cubicBezTo>
                      <a:pt x="14" y="0"/>
                      <a:pt x="17" y="1"/>
                      <a:pt x="18" y="1"/>
                    </a:cubicBezTo>
                    <a:cubicBezTo>
                      <a:pt x="19" y="2"/>
                      <a:pt x="22" y="3"/>
                      <a:pt x="8" y="47"/>
                    </a:cubicBezTo>
                    <a:lnTo>
                      <a:pt x="0"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2" name="Freeform 22"/>
              <p:cNvSpPr>
                <a:spLocks/>
              </p:cNvSpPr>
              <p:nvPr userDrawn="1"/>
            </p:nvSpPr>
            <p:spPr bwMode="gray">
              <a:xfrm>
                <a:off x="5569940" y="1581893"/>
                <a:ext cx="49825" cy="373687"/>
              </a:xfrm>
              <a:custGeom>
                <a:avLst/>
                <a:gdLst>
                  <a:gd name="T0" fmla="*/ 12 w 12"/>
                  <a:gd name="T1" fmla="*/ 90 h 90"/>
                  <a:gd name="T2" fmla="*/ 0 w 12"/>
                  <a:gd name="T3" fmla="*/ 90 h 90"/>
                  <a:gd name="T4" fmla="*/ 1 w 12"/>
                  <a:gd name="T5" fmla="*/ 0 h 90"/>
                  <a:gd name="T6" fmla="*/ 10 w 12"/>
                  <a:gd name="T7" fmla="*/ 0 h 90"/>
                  <a:gd name="T8" fmla="*/ 12 w 12"/>
                  <a:gd name="T9" fmla="*/ 90 h 90"/>
                </a:gdLst>
                <a:ahLst/>
                <a:cxnLst>
                  <a:cxn ang="0">
                    <a:pos x="T0" y="T1"/>
                  </a:cxn>
                  <a:cxn ang="0">
                    <a:pos x="T2" y="T3"/>
                  </a:cxn>
                  <a:cxn ang="0">
                    <a:pos x="T4" y="T5"/>
                  </a:cxn>
                  <a:cxn ang="0">
                    <a:pos x="T6" y="T7"/>
                  </a:cxn>
                  <a:cxn ang="0">
                    <a:pos x="T8" y="T9"/>
                  </a:cxn>
                </a:cxnLst>
                <a:rect l="0" t="0" r="r" b="b"/>
                <a:pathLst>
                  <a:path w="12" h="90">
                    <a:moveTo>
                      <a:pt x="12" y="90"/>
                    </a:moveTo>
                    <a:lnTo>
                      <a:pt x="0" y="90"/>
                    </a:lnTo>
                    <a:lnTo>
                      <a:pt x="1" y="0"/>
                    </a:lnTo>
                    <a:lnTo>
                      <a:pt x="10" y="0"/>
                    </a:lnTo>
                    <a:lnTo>
                      <a:pt x="12"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3" name="Freeform 23"/>
              <p:cNvSpPr>
                <a:spLocks/>
              </p:cNvSpPr>
              <p:nvPr userDrawn="1"/>
            </p:nvSpPr>
            <p:spPr bwMode="gray">
              <a:xfrm>
                <a:off x="5574094" y="1565285"/>
                <a:ext cx="199299" cy="112107"/>
              </a:xfrm>
              <a:custGeom>
                <a:avLst/>
                <a:gdLst>
                  <a:gd name="T0" fmla="*/ 0 w 55"/>
                  <a:gd name="T1" fmla="*/ 10 h 32"/>
                  <a:gd name="T2" fmla="*/ 54 w 55"/>
                  <a:gd name="T3" fmla="*/ 27 h 32"/>
                  <a:gd name="T4" fmla="*/ 4 w 55"/>
                  <a:gd name="T5" fmla="*/ 0 h 32"/>
                  <a:gd name="T6" fmla="*/ 0 w 55"/>
                  <a:gd name="T7" fmla="*/ 10 h 32"/>
                </a:gdLst>
                <a:ahLst/>
                <a:cxnLst>
                  <a:cxn ang="0">
                    <a:pos x="T0" y="T1"/>
                  </a:cxn>
                  <a:cxn ang="0">
                    <a:pos x="T2" y="T3"/>
                  </a:cxn>
                  <a:cxn ang="0">
                    <a:pos x="T4" y="T5"/>
                  </a:cxn>
                  <a:cxn ang="0">
                    <a:pos x="T6" y="T7"/>
                  </a:cxn>
                </a:cxnLst>
                <a:rect l="0" t="0" r="r" b="b"/>
                <a:pathLst>
                  <a:path w="55" h="32">
                    <a:moveTo>
                      <a:pt x="0" y="10"/>
                    </a:moveTo>
                    <a:cubicBezTo>
                      <a:pt x="51" y="32"/>
                      <a:pt x="54" y="29"/>
                      <a:pt x="54" y="27"/>
                    </a:cubicBezTo>
                    <a:cubicBezTo>
                      <a:pt x="55" y="26"/>
                      <a:pt x="55" y="22"/>
                      <a:pt x="4" y="0"/>
                    </a:cubicBez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4" name="Freeform 24"/>
              <p:cNvSpPr>
                <a:spLocks/>
              </p:cNvSpPr>
              <p:nvPr userDrawn="1"/>
            </p:nvSpPr>
            <p:spPr bwMode="gray">
              <a:xfrm>
                <a:off x="5561636" y="1395049"/>
                <a:ext cx="49825" cy="199300"/>
              </a:xfrm>
              <a:custGeom>
                <a:avLst/>
                <a:gdLst>
                  <a:gd name="T0" fmla="*/ 14 w 14"/>
                  <a:gd name="T1" fmla="*/ 56 h 56"/>
                  <a:gd name="T2" fmla="*/ 6 w 14"/>
                  <a:gd name="T3" fmla="*/ 1 h 56"/>
                  <a:gd name="T4" fmla="*/ 4 w 14"/>
                  <a:gd name="T5" fmla="*/ 56 h 56"/>
                  <a:gd name="T6" fmla="*/ 14 w 14"/>
                  <a:gd name="T7" fmla="*/ 56 h 56"/>
                </a:gdLst>
                <a:ahLst/>
                <a:cxnLst>
                  <a:cxn ang="0">
                    <a:pos x="T0" y="T1"/>
                  </a:cxn>
                  <a:cxn ang="0">
                    <a:pos x="T2" y="T3"/>
                  </a:cxn>
                  <a:cxn ang="0">
                    <a:pos x="T4" y="T5"/>
                  </a:cxn>
                  <a:cxn ang="0">
                    <a:pos x="T6" y="T7"/>
                  </a:cxn>
                </a:cxnLst>
                <a:rect l="0" t="0" r="r" b="b"/>
                <a:pathLst>
                  <a:path w="14" h="56">
                    <a:moveTo>
                      <a:pt x="14" y="56"/>
                    </a:moveTo>
                    <a:cubicBezTo>
                      <a:pt x="11" y="0"/>
                      <a:pt x="8" y="0"/>
                      <a:pt x="6" y="1"/>
                    </a:cubicBezTo>
                    <a:cubicBezTo>
                      <a:pt x="4" y="1"/>
                      <a:pt x="0" y="1"/>
                      <a:pt x="4" y="56"/>
                    </a:cubicBezTo>
                    <a:lnTo>
                      <a:pt x="1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5" name="Freeform 25"/>
              <p:cNvSpPr>
                <a:spLocks/>
              </p:cNvSpPr>
              <p:nvPr userDrawn="1"/>
            </p:nvSpPr>
            <p:spPr bwMode="gray">
              <a:xfrm>
                <a:off x="5432923" y="1569436"/>
                <a:ext cx="178540" cy="161932"/>
              </a:xfrm>
              <a:custGeom>
                <a:avLst/>
                <a:gdLst>
                  <a:gd name="T0" fmla="*/ 49 w 49"/>
                  <a:gd name="T1" fmla="*/ 8 h 44"/>
                  <a:gd name="T2" fmla="*/ 4 w 49"/>
                  <a:gd name="T3" fmla="*/ 41 h 44"/>
                  <a:gd name="T4" fmla="*/ 42 w 49"/>
                  <a:gd name="T5" fmla="*/ 0 h 44"/>
                  <a:gd name="T6" fmla="*/ 49 w 49"/>
                  <a:gd name="T7" fmla="*/ 8 h 44"/>
                </a:gdLst>
                <a:ahLst/>
                <a:cxnLst>
                  <a:cxn ang="0">
                    <a:pos x="T0" y="T1"/>
                  </a:cxn>
                  <a:cxn ang="0">
                    <a:pos x="T2" y="T3"/>
                  </a:cxn>
                  <a:cxn ang="0">
                    <a:pos x="T4" y="T5"/>
                  </a:cxn>
                  <a:cxn ang="0">
                    <a:pos x="T6" y="T7"/>
                  </a:cxn>
                </a:cxnLst>
                <a:rect l="0" t="0" r="r" b="b"/>
                <a:pathLst>
                  <a:path w="49" h="44">
                    <a:moveTo>
                      <a:pt x="49" y="8"/>
                    </a:moveTo>
                    <a:cubicBezTo>
                      <a:pt x="7" y="44"/>
                      <a:pt x="5" y="42"/>
                      <a:pt x="4" y="41"/>
                    </a:cubicBezTo>
                    <a:cubicBezTo>
                      <a:pt x="3" y="39"/>
                      <a:pt x="0" y="36"/>
                      <a:pt x="42" y="0"/>
                    </a:cubicBezTo>
                    <a:lnTo>
                      <a:pt x="4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6" name="Freeform 26"/>
              <p:cNvSpPr>
                <a:spLocks/>
              </p:cNvSpPr>
              <p:nvPr userDrawn="1"/>
            </p:nvSpPr>
            <p:spPr bwMode="gray">
              <a:xfrm>
                <a:off x="6184447" y="1478090"/>
                <a:ext cx="45674" cy="398599"/>
              </a:xfrm>
              <a:custGeom>
                <a:avLst/>
                <a:gdLst>
                  <a:gd name="T0" fmla="*/ 11 w 11"/>
                  <a:gd name="T1" fmla="*/ 96 h 96"/>
                  <a:gd name="T2" fmla="*/ 0 w 11"/>
                  <a:gd name="T3" fmla="*/ 96 h 96"/>
                  <a:gd name="T4" fmla="*/ 2 w 11"/>
                  <a:gd name="T5" fmla="*/ 0 h 96"/>
                  <a:gd name="T6" fmla="*/ 10 w 11"/>
                  <a:gd name="T7" fmla="*/ 0 h 96"/>
                  <a:gd name="T8" fmla="*/ 11 w 11"/>
                  <a:gd name="T9" fmla="*/ 96 h 96"/>
                </a:gdLst>
                <a:ahLst/>
                <a:cxnLst>
                  <a:cxn ang="0">
                    <a:pos x="T0" y="T1"/>
                  </a:cxn>
                  <a:cxn ang="0">
                    <a:pos x="T2" y="T3"/>
                  </a:cxn>
                  <a:cxn ang="0">
                    <a:pos x="T4" y="T5"/>
                  </a:cxn>
                  <a:cxn ang="0">
                    <a:pos x="T6" y="T7"/>
                  </a:cxn>
                  <a:cxn ang="0">
                    <a:pos x="T8" y="T9"/>
                  </a:cxn>
                </a:cxnLst>
                <a:rect l="0" t="0" r="r" b="b"/>
                <a:pathLst>
                  <a:path w="11" h="96">
                    <a:moveTo>
                      <a:pt x="11" y="96"/>
                    </a:moveTo>
                    <a:lnTo>
                      <a:pt x="0" y="96"/>
                    </a:lnTo>
                    <a:lnTo>
                      <a:pt x="2" y="0"/>
                    </a:lnTo>
                    <a:lnTo>
                      <a:pt x="10" y="0"/>
                    </a:lnTo>
                    <a:lnTo>
                      <a:pt x="11"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7" name="Freeform 27"/>
              <p:cNvSpPr>
                <a:spLocks/>
              </p:cNvSpPr>
              <p:nvPr userDrawn="1"/>
            </p:nvSpPr>
            <p:spPr bwMode="gray">
              <a:xfrm>
                <a:off x="6130472" y="1312007"/>
                <a:ext cx="99650" cy="182691"/>
              </a:xfrm>
              <a:custGeom>
                <a:avLst/>
                <a:gdLst>
                  <a:gd name="T0" fmla="*/ 28 w 28"/>
                  <a:gd name="T1" fmla="*/ 47 h 51"/>
                  <a:gd name="T2" fmla="*/ 3 w 28"/>
                  <a:gd name="T3" fmla="*/ 1 h 51"/>
                  <a:gd name="T4" fmla="*/ 19 w 28"/>
                  <a:gd name="T5" fmla="*/ 51 h 51"/>
                  <a:gd name="T6" fmla="*/ 28 w 28"/>
                  <a:gd name="T7" fmla="*/ 47 h 51"/>
                </a:gdLst>
                <a:ahLst/>
                <a:cxnLst>
                  <a:cxn ang="0">
                    <a:pos x="T0" y="T1"/>
                  </a:cxn>
                  <a:cxn ang="0">
                    <a:pos x="T2" y="T3"/>
                  </a:cxn>
                  <a:cxn ang="0">
                    <a:pos x="T4" y="T5"/>
                  </a:cxn>
                  <a:cxn ang="0">
                    <a:pos x="T6" y="T7"/>
                  </a:cxn>
                </a:cxnLst>
                <a:rect l="0" t="0" r="r" b="b"/>
                <a:pathLst>
                  <a:path w="28" h="51">
                    <a:moveTo>
                      <a:pt x="28" y="47"/>
                    </a:moveTo>
                    <a:cubicBezTo>
                      <a:pt x="8" y="0"/>
                      <a:pt x="5" y="0"/>
                      <a:pt x="3" y="1"/>
                    </a:cubicBezTo>
                    <a:cubicBezTo>
                      <a:pt x="2" y="2"/>
                      <a:pt x="0" y="4"/>
                      <a:pt x="19" y="51"/>
                    </a:cubicBezTo>
                    <a:lnTo>
                      <a:pt x="28"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8" name="Freeform 28"/>
              <p:cNvSpPr>
                <a:spLocks/>
              </p:cNvSpPr>
              <p:nvPr userDrawn="1"/>
            </p:nvSpPr>
            <p:spPr bwMode="gray">
              <a:xfrm>
                <a:off x="6080647" y="1457331"/>
                <a:ext cx="145324" cy="161932"/>
              </a:xfrm>
              <a:custGeom>
                <a:avLst/>
                <a:gdLst>
                  <a:gd name="T0" fmla="*/ 33 w 40"/>
                  <a:gd name="T1" fmla="*/ 0 h 45"/>
                  <a:gd name="T2" fmla="*/ 3 w 40"/>
                  <a:gd name="T3" fmla="*/ 41 h 45"/>
                  <a:gd name="T4" fmla="*/ 40 w 40"/>
                  <a:gd name="T5" fmla="*/ 7 h 45"/>
                  <a:gd name="T6" fmla="*/ 33 w 40"/>
                  <a:gd name="T7" fmla="*/ 0 h 45"/>
                </a:gdLst>
                <a:ahLst/>
                <a:cxnLst>
                  <a:cxn ang="0">
                    <a:pos x="T0" y="T1"/>
                  </a:cxn>
                  <a:cxn ang="0">
                    <a:pos x="T2" y="T3"/>
                  </a:cxn>
                  <a:cxn ang="0">
                    <a:pos x="T4" y="T5"/>
                  </a:cxn>
                  <a:cxn ang="0">
                    <a:pos x="T6" y="T7"/>
                  </a:cxn>
                </a:cxnLst>
                <a:rect l="0" t="0" r="r" b="b"/>
                <a:pathLst>
                  <a:path w="40" h="45">
                    <a:moveTo>
                      <a:pt x="33" y="0"/>
                    </a:moveTo>
                    <a:cubicBezTo>
                      <a:pt x="0" y="38"/>
                      <a:pt x="2" y="40"/>
                      <a:pt x="3" y="41"/>
                    </a:cubicBezTo>
                    <a:cubicBezTo>
                      <a:pt x="4" y="42"/>
                      <a:pt x="7" y="45"/>
                      <a:pt x="40" y="7"/>
                    </a:cubicBez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9" name="Freeform 29"/>
              <p:cNvSpPr>
                <a:spLocks/>
              </p:cNvSpPr>
              <p:nvPr userDrawn="1"/>
            </p:nvSpPr>
            <p:spPr bwMode="gray">
              <a:xfrm>
                <a:off x="6201056" y="1457331"/>
                <a:ext cx="186845" cy="45674"/>
              </a:xfrm>
              <a:custGeom>
                <a:avLst/>
                <a:gdLst>
                  <a:gd name="T0" fmla="*/ 0 w 51"/>
                  <a:gd name="T1" fmla="*/ 0 h 13"/>
                  <a:gd name="T2" fmla="*/ 50 w 51"/>
                  <a:gd name="T3" fmla="*/ 8 h 13"/>
                  <a:gd name="T4" fmla="*/ 0 w 51"/>
                  <a:gd name="T5" fmla="*/ 10 h 13"/>
                  <a:gd name="T6" fmla="*/ 0 w 51"/>
                  <a:gd name="T7" fmla="*/ 0 h 13"/>
                </a:gdLst>
                <a:ahLst/>
                <a:cxnLst>
                  <a:cxn ang="0">
                    <a:pos x="T0" y="T1"/>
                  </a:cxn>
                  <a:cxn ang="0">
                    <a:pos x="T2" y="T3"/>
                  </a:cxn>
                  <a:cxn ang="0">
                    <a:pos x="T4" y="T5"/>
                  </a:cxn>
                  <a:cxn ang="0">
                    <a:pos x="T6" y="T7"/>
                  </a:cxn>
                </a:cxnLst>
                <a:rect l="0" t="0" r="r" b="b"/>
                <a:pathLst>
                  <a:path w="51" h="13">
                    <a:moveTo>
                      <a:pt x="0" y="0"/>
                    </a:moveTo>
                    <a:cubicBezTo>
                      <a:pt x="51" y="3"/>
                      <a:pt x="50" y="6"/>
                      <a:pt x="50" y="8"/>
                    </a:cubicBezTo>
                    <a:cubicBezTo>
                      <a:pt x="50" y="9"/>
                      <a:pt x="50" y="13"/>
                      <a:pt x="0" y="1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0" name="Oval 30"/>
              <p:cNvSpPr>
                <a:spLocks noChangeArrowheads="1"/>
              </p:cNvSpPr>
              <p:nvPr userDrawn="1"/>
            </p:nvSpPr>
            <p:spPr bwMode="gray">
              <a:xfrm>
                <a:off x="4515314" y="1914059"/>
                <a:ext cx="3350724" cy="3334116"/>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461" name="Freeform 31"/>
              <p:cNvSpPr>
                <a:spLocks/>
              </p:cNvSpPr>
              <p:nvPr userDrawn="1"/>
            </p:nvSpPr>
            <p:spPr bwMode="gray">
              <a:xfrm>
                <a:off x="4702159" y="2100901"/>
                <a:ext cx="3163880" cy="3147271"/>
              </a:xfrm>
              <a:custGeom>
                <a:avLst/>
                <a:gdLst>
                  <a:gd name="T0" fmla="*/ 623 w 873"/>
                  <a:gd name="T1" fmla="*/ 0 h 873"/>
                  <a:gd name="T2" fmla="*/ 675 w 873"/>
                  <a:gd name="T3" fmla="*/ 213 h 873"/>
                  <a:gd name="T4" fmla="*/ 213 w 873"/>
                  <a:gd name="T5" fmla="*/ 675 h 873"/>
                  <a:gd name="T6" fmla="*/ 0 w 873"/>
                  <a:gd name="T7" fmla="*/ 623 h 873"/>
                  <a:gd name="T8" fmla="*/ 410 w 873"/>
                  <a:gd name="T9" fmla="*/ 873 h 873"/>
                  <a:gd name="T10" fmla="*/ 873 w 873"/>
                  <a:gd name="T11" fmla="*/ 410 h 873"/>
                  <a:gd name="T12" fmla="*/ 623 w 873"/>
                  <a:gd name="T13" fmla="*/ 0 h 873"/>
                </a:gdLst>
                <a:ahLst/>
                <a:cxnLst>
                  <a:cxn ang="0">
                    <a:pos x="T0" y="T1"/>
                  </a:cxn>
                  <a:cxn ang="0">
                    <a:pos x="T2" y="T3"/>
                  </a:cxn>
                  <a:cxn ang="0">
                    <a:pos x="T4" y="T5"/>
                  </a:cxn>
                  <a:cxn ang="0">
                    <a:pos x="T6" y="T7"/>
                  </a:cxn>
                  <a:cxn ang="0">
                    <a:pos x="T8" y="T9"/>
                  </a:cxn>
                  <a:cxn ang="0">
                    <a:pos x="T10" y="T11"/>
                  </a:cxn>
                  <a:cxn ang="0">
                    <a:pos x="T12" y="T13"/>
                  </a:cxn>
                </a:cxnLst>
                <a:rect l="0" t="0" r="r" b="b"/>
                <a:pathLst>
                  <a:path w="873" h="873">
                    <a:moveTo>
                      <a:pt x="623" y="0"/>
                    </a:moveTo>
                    <a:cubicBezTo>
                      <a:pt x="657" y="63"/>
                      <a:pt x="675" y="136"/>
                      <a:pt x="675" y="213"/>
                    </a:cubicBezTo>
                    <a:cubicBezTo>
                      <a:pt x="675" y="468"/>
                      <a:pt x="468" y="675"/>
                      <a:pt x="213" y="675"/>
                    </a:cubicBezTo>
                    <a:cubicBezTo>
                      <a:pt x="136" y="675"/>
                      <a:pt x="63" y="657"/>
                      <a:pt x="0" y="623"/>
                    </a:cubicBezTo>
                    <a:cubicBezTo>
                      <a:pt x="77" y="772"/>
                      <a:pt x="232" y="873"/>
                      <a:pt x="410" y="873"/>
                    </a:cubicBezTo>
                    <a:cubicBezTo>
                      <a:pt x="666" y="873"/>
                      <a:pt x="873" y="666"/>
                      <a:pt x="873" y="410"/>
                    </a:cubicBezTo>
                    <a:cubicBezTo>
                      <a:pt x="873" y="232"/>
                      <a:pt x="772" y="77"/>
                      <a:pt x="623" y="0"/>
                    </a:cubicBezTo>
                    <a:close/>
                  </a:path>
                </a:pathLst>
              </a:custGeom>
              <a:solidFill>
                <a:srgbClr val="006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2" name="Oval 32"/>
              <p:cNvSpPr>
                <a:spLocks noChangeArrowheads="1"/>
              </p:cNvSpPr>
              <p:nvPr userDrawn="1"/>
            </p:nvSpPr>
            <p:spPr bwMode="gray">
              <a:xfrm>
                <a:off x="6043277" y="2877340"/>
                <a:ext cx="265733" cy="261582"/>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3" name="Freeform 33"/>
              <p:cNvSpPr>
                <a:spLocks/>
              </p:cNvSpPr>
              <p:nvPr userDrawn="1"/>
            </p:nvSpPr>
            <p:spPr bwMode="gray">
              <a:xfrm>
                <a:off x="6155384" y="2877340"/>
                <a:ext cx="153628" cy="261582"/>
              </a:xfrm>
              <a:custGeom>
                <a:avLst/>
                <a:gdLst>
                  <a:gd name="T0" fmla="*/ 31 w 42"/>
                  <a:gd name="T1" fmla="*/ 36 h 73"/>
                  <a:gd name="T2" fmla="*/ 0 w 42"/>
                  <a:gd name="T3" fmla="*/ 0 h 73"/>
                  <a:gd name="T4" fmla="*/ 5 w 42"/>
                  <a:gd name="T5" fmla="*/ 0 h 73"/>
                  <a:gd name="T6" fmla="*/ 42 w 42"/>
                  <a:gd name="T7" fmla="*/ 36 h 73"/>
                  <a:gd name="T8" fmla="*/ 5 w 42"/>
                  <a:gd name="T9" fmla="*/ 73 h 73"/>
                  <a:gd name="T10" fmla="*/ 0 w 42"/>
                  <a:gd name="T11" fmla="*/ 72 h 73"/>
                  <a:gd name="T12" fmla="*/ 31 w 42"/>
                  <a:gd name="T13" fmla="*/ 36 h 73"/>
                </a:gdLst>
                <a:ahLst/>
                <a:cxnLst>
                  <a:cxn ang="0">
                    <a:pos x="T0" y="T1"/>
                  </a:cxn>
                  <a:cxn ang="0">
                    <a:pos x="T2" y="T3"/>
                  </a:cxn>
                  <a:cxn ang="0">
                    <a:pos x="T4" y="T5"/>
                  </a:cxn>
                  <a:cxn ang="0">
                    <a:pos x="T6" y="T7"/>
                  </a:cxn>
                  <a:cxn ang="0">
                    <a:pos x="T8" y="T9"/>
                  </a:cxn>
                  <a:cxn ang="0">
                    <a:pos x="T10" y="T11"/>
                  </a:cxn>
                  <a:cxn ang="0">
                    <a:pos x="T12" y="T13"/>
                  </a:cxn>
                </a:cxnLst>
                <a:rect l="0" t="0" r="r" b="b"/>
                <a:pathLst>
                  <a:path w="42" h="73">
                    <a:moveTo>
                      <a:pt x="31" y="36"/>
                    </a:moveTo>
                    <a:cubicBezTo>
                      <a:pt x="31" y="18"/>
                      <a:pt x="18" y="3"/>
                      <a:pt x="0" y="0"/>
                    </a:cubicBezTo>
                    <a:cubicBezTo>
                      <a:pt x="2" y="0"/>
                      <a:pt x="3" y="0"/>
                      <a:pt x="5" y="0"/>
                    </a:cubicBezTo>
                    <a:cubicBezTo>
                      <a:pt x="25" y="0"/>
                      <a:pt x="42" y="16"/>
                      <a:pt x="42" y="36"/>
                    </a:cubicBezTo>
                    <a:cubicBezTo>
                      <a:pt x="42" y="56"/>
                      <a:pt x="25" y="73"/>
                      <a:pt x="5" y="73"/>
                    </a:cubicBezTo>
                    <a:cubicBezTo>
                      <a:pt x="3" y="73"/>
                      <a:pt x="2" y="73"/>
                      <a:pt x="0" y="72"/>
                    </a:cubicBezTo>
                    <a:cubicBezTo>
                      <a:pt x="18" y="70"/>
                      <a:pt x="31" y="55"/>
                      <a:pt x="31" y="36"/>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4" name="Freeform 34"/>
              <p:cNvSpPr>
                <a:spLocks/>
              </p:cNvSpPr>
              <p:nvPr userDrawn="1"/>
            </p:nvSpPr>
            <p:spPr bwMode="gray">
              <a:xfrm>
                <a:off x="6163688" y="2960381"/>
                <a:ext cx="20762" cy="307253"/>
              </a:xfrm>
              <a:custGeom>
                <a:avLst/>
                <a:gdLst>
                  <a:gd name="T0" fmla="*/ 3 w 6"/>
                  <a:gd name="T1" fmla="*/ 86 h 86"/>
                  <a:gd name="T2" fmla="*/ 0 w 6"/>
                  <a:gd name="T3" fmla="*/ 84 h 86"/>
                  <a:gd name="T4" fmla="*/ 0 w 6"/>
                  <a:gd name="T5" fmla="*/ 3 h 86"/>
                  <a:gd name="T6" fmla="*/ 3 w 6"/>
                  <a:gd name="T7" fmla="*/ 0 h 86"/>
                  <a:gd name="T8" fmla="*/ 6 w 6"/>
                  <a:gd name="T9" fmla="*/ 3 h 86"/>
                  <a:gd name="T10" fmla="*/ 6 w 6"/>
                  <a:gd name="T11" fmla="*/ 84 h 86"/>
                  <a:gd name="T12" fmla="*/ 3 w 6"/>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6" h="86">
                    <a:moveTo>
                      <a:pt x="3" y="86"/>
                    </a:moveTo>
                    <a:cubicBezTo>
                      <a:pt x="2" y="86"/>
                      <a:pt x="0" y="85"/>
                      <a:pt x="0" y="84"/>
                    </a:cubicBezTo>
                    <a:cubicBezTo>
                      <a:pt x="0" y="3"/>
                      <a:pt x="0" y="3"/>
                      <a:pt x="0" y="3"/>
                    </a:cubicBezTo>
                    <a:cubicBezTo>
                      <a:pt x="0" y="1"/>
                      <a:pt x="2" y="0"/>
                      <a:pt x="3" y="0"/>
                    </a:cubicBezTo>
                    <a:cubicBezTo>
                      <a:pt x="5" y="0"/>
                      <a:pt x="6" y="1"/>
                      <a:pt x="6" y="3"/>
                    </a:cubicBezTo>
                    <a:cubicBezTo>
                      <a:pt x="6" y="84"/>
                      <a:pt x="6" y="84"/>
                      <a:pt x="6" y="84"/>
                    </a:cubicBezTo>
                    <a:cubicBezTo>
                      <a:pt x="6" y="85"/>
                      <a:pt x="5" y="86"/>
                      <a:pt x="3" y="86"/>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5" name="Freeform 35"/>
              <p:cNvSpPr>
                <a:spLocks/>
              </p:cNvSpPr>
              <p:nvPr userDrawn="1"/>
            </p:nvSpPr>
            <p:spPr bwMode="gray">
              <a:xfrm>
                <a:off x="6113863" y="3026815"/>
                <a:ext cx="116258" cy="74737"/>
              </a:xfrm>
              <a:custGeom>
                <a:avLst/>
                <a:gdLst>
                  <a:gd name="T0" fmla="*/ 17 w 32"/>
                  <a:gd name="T1" fmla="*/ 21 h 21"/>
                  <a:gd name="T2" fmla="*/ 1 w 32"/>
                  <a:gd name="T3" fmla="*/ 5 h 21"/>
                  <a:gd name="T4" fmla="*/ 1 w 32"/>
                  <a:gd name="T5" fmla="*/ 1 h 21"/>
                  <a:gd name="T6" fmla="*/ 5 w 32"/>
                  <a:gd name="T7" fmla="*/ 1 h 21"/>
                  <a:gd name="T8" fmla="*/ 18 w 32"/>
                  <a:gd name="T9" fmla="*/ 14 h 21"/>
                  <a:gd name="T10" fmla="*/ 27 w 32"/>
                  <a:gd name="T11" fmla="*/ 7 h 21"/>
                  <a:gd name="T12" fmla="*/ 31 w 32"/>
                  <a:gd name="T13" fmla="*/ 8 h 21"/>
                  <a:gd name="T14" fmla="*/ 30 w 32"/>
                  <a:gd name="T15" fmla="*/ 12 h 21"/>
                  <a:gd name="T16" fmla="*/ 17 w 32"/>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1">
                    <a:moveTo>
                      <a:pt x="17" y="21"/>
                    </a:moveTo>
                    <a:cubicBezTo>
                      <a:pt x="1" y="5"/>
                      <a:pt x="1" y="5"/>
                      <a:pt x="1" y="5"/>
                    </a:cubicBezTo>
                    <a:cubicBezTo>
                      <a:pt x="0" y="4"/>
                      <a:pt x="0" y="2"/>
                      <a:pt x="1" y="1"/>
                    </a:cubicBezTo>
                    <a:cubicBezTo>
                      <a:pt x="2" y="0"/>
                      <a:pt x="4" y="0"/>
                      <a:pt x="5" y="1"/>
                    </a:cubicBezTo>
                    <a:cubicBezTo>
                      <a:pt x="18" y="14"/>
                      <a:pt x="18" y="14"/>
                      <a:pt x="18" y="14"/>
                    </a:cubicBezTo>
                    <a:cubicBezTo>
                      <a:pt x="27" y="7"/>
                      <a:pt x="27" y="7"/>
                      <a:pt x="27" y="7"/>
                    </a:cubicBezTo>
                    <a:cubicBezTo>
                      <a:pt x="28" y="6"/>
                      <a:pt x="30" y="7"/>
                      <a:pt x="31" y="8"/>
                    </a:cubicBezTo>
                    <a:cubicBezTo>
                      <a:pt x="32" y="9"/>
                      <a:pt x="32" y="11"/>
                      <a:pt x="30" y="12"/>
                    </a:cubicBezTo>
                    <a:lnTo>
                      <a:pt x="17" y="21"/>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6" name="Oval 36"/>
              <p:cNvSpPr>
                <a:spLocks noChangeArrowheads="1"/>
              </p:cNvSpPr>
              <p:nvPr userDrawn="1"/>
            </p:nvSpPr>
            <p:spPr bwMode="gray">
              <a:xfrm>
                <a:off x="6288250" y="2478741"/>
                <a:ext cx="344623" cy="344623"/>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7" name="Freeform 37"/>
              <p:cNvSpPr>
                <a:spLocks/>
              </p:cNvSpPr>
              <p:nvPr userDrawn="1"/>
            </p:nvSpPr>
            <p:spPr bwMode="gray">
              <a:xfrm>
                <a:off x="6433572" y="2478741"/>
                <a:ext cx="199299" cy="344623"/>
              </a:xfrm>
              <a:custGeom>
                <a:avLst/>
                <a:gdLst>
                  <a:gd name="T0" fmla="*/ 41 w 55"/>
                  <a:gd name="T1" fmla="*/ 48 h 95"/>
                  <a:gd name="T2" fmla="*/ 0 w 55"/>
                  <a:gd name="T3" fmla="*/ 1 h 95"/>
                  <a:gd name="T4" fmla="*/ 7 w 55"/>
                  <a:gd name="T5" fmla="*/ 0 h 95"/>
                  <a:gd name="T6" fmla="*/ 55 w 55"/>
                  <a:gd name="T7" fmla="*/ 48 h 95"/>
                  <a:gd name="T8" fmla="*/ 7 w 55"/>
                  <a:gd name="T9" fmla="*/ 95 h 95"/>
                  <a:gd name="T10" fmla="*/ 0 w 55"/>
                  <a:gd name="T11" fmla="*/ 95 h 95"/>
                  <a:gd name="T12" fmla="*/ 41 w 55"/>
                  <a:gd name="T13" fmla="*/ 48 h 95"/>
                </a:gdLst>
                <a:ahLst/>
                <a:cxnLst>
                  <a:cxn ang="0">
                    <a:pos x="T0" y="T1"/>
                  </a:cxn>
                  <a:cxn ang="0">
                    <a:pos x="T2" y="T3"/>
                  </a:cxn>
                  <a:cxn ang="0">
                    <a:pos x="T4" y="T5"/>
                  </a:cxn>
                  <a:cxn ang="0">
                    <a:pos x="T6" y="T7"/>
                  </a:cxn>
                  <a:cxn ang="0">
                    <a:pos x="T8" y="T9"/>
                  </a:cxn>
                  <a:cxn ang="0">
                    <a:pos x="T10" y="T11"/>
                  </a:cxn>
                  <a:cxn ang="0">
                    <a:pos x="T12" y="T13"/>
                  </a:cxn>
                </a:cxnLst>
                <a:rect l="0" t="0" r="r" b="b"/>
                <a:pathLst>
                  <a:path w="55" h="95">
                    <a:moveTo>
                      <a:pt x="41" y="48"/>
                    </a:moveTo>
                    <a:cubicBezTo>
                      <a:pt x="41" y="24"/>
                      <a:pt x="23" y="4"/>
                      <a:pt x="0" y="1"/>
                    </a:cubicBezTo>
                    <a:cubicBezTo>
                      <a:pt x="3" y="0"/>
                      <a:pt x="5" y="0"/>
                      <a:pt x="7" y="0"/>
                    </a:cubicBezTo>
                    <a:cubicBezTo>
                      <a:pt x="34" y="0"/>
                      <a:pt x="55" y="21"/>
                      <a:pt x="55" y="48"/>
                    </a:cubicBezTo>
                    <a:cubicBezTo>
                      <a:pt x="55" y="74"/>
                      <a:pt x="34" y="95"/>
                      <a:pt x="7" y="95"/>
                    </a:cubicBezTo>
                    <a:cubicBezTo>
                      <a:pt x="5" y="95"/>
                      <a:pt x="3" y="95"/>
                      <a:pt x="0" y="95"/>
                    </a:cubicBezTo>
                    <a:cubicBezTo>
                      <a:pt x="23" y="91"/>
                      <a:pt x="41" y="72"/>
                      <a:pt x="41" y="48"/>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8" name="Freeform 38"/>
              <p:cNvSpPr>
                <a:spLocks/>
              </p:cNvSpPr>
              <p:nvPr userDrawn="1"/>
            </p:nvSpPr>
            <p:spPr bwMode="gray">
              <a:xfrm>
                <a:off x="6454333" y="2590846"/>
                <a:ext cx="16608" cy="398599"/>
              </a:xfrm>
              <a:custGeom>
                <a:avLst/>
                <a:gdLst>
                  <a:gd name="T0" fmla="*/ 2 w 5"/>
                  <a:gd name="T1" fmla="*/ 110 h 110"/>
                  <a:gd name="T2" fmla="*/ 0 w 5"/>
                  <a:gd name="T3" fmla="*/ 108 h 110"/>
                  <a:gd name="T4" fmla="*/ 0 w 5"/>
                  <a:gd name="T5" fmla="*/ 3 h 110"/>
                  <a:gd name="T6" fmla="*/ 2 w 5"/>
                  <a:gd name="T7" fmla="*/ 0 h 110"/>
                  <a:gd name="T8" fmla="*/ 5 w 5"/>
                  <a:gd name="T9" fmla="*/ 3 h 110"/>
                  <a:gd name="T10" fmla="*/ 5 w 5"/>
                  <a:gd name="T11" fmla="*/ 108 h 110"/>
                  <a:gd name="T12" fmla="*/ 2 w 5"/>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5" h="110">
                    <a:moveTo>
                      <a:pt x="2" y="110"/>
                    </a:moveTo>
                    <a:cubicBezTo>
                      <a:pt x="1" y="110"/>
                      <a:pt x="0" y="109"/>
                      <a:pt x="0" y="108"/>
                    </a:cubicBezTo>
                    <a:cubicBezTo>
                      <a:pt x="0" y="3"/>
                      <a:pt x="0" y="3"/>
                      <a:pt x="0" y="3"/>
                    </a:cubicBezTo>
                    <a:cubicBezTo>
                      <a:pt x="0" y="1"/>
                      <a:pt x="1" y="0"/>
                      <a:pt x="2" y="0"/>
                    </a:cubicBezTo>
                    <a:cubicBezTo>
                      <a:pt x="4" y="0"/>
                      <a:pt x="5" y="1"/>
                      <a:pt x="5" y="3"/>
                    </a:cubicBezTo>
                    <a:cubicBezTo>
                      <a:pt x="5" y="108"/>
                      <a:pt x="5" y="108"/>
                      <a:pt x="5" y="108"/>
                    </a:cubicBezTo>
                    <a:cubicBezTo>
                      <a:pt x="5" y="109"/>
                      <a:pt x="4" y="110"/>
                      <a:pt x="2" y="110"/>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9" name="Freeform 39"/>
              <p:cNvSpPr>
                <a:spLocks/>
              </p:cNvSpPr>
              <p:nvPr userDrawn="1"/>
            </p:nvSpPr>
            <p:spPr bwMode="gray">
              <a:xfrm>
                <a:off x="6387900" y="2686345"/>
                <a:ext cx="137020" cy="83041"/>
              </a:xfrm>
              <a:custGeom>
                <a:avLst/>
                <a:gdLst>
                  <a:gd name="T0" fmla="*/ 20 w 38"/>
                  <a:gd name="T1" fmla="*/ 23 h 23"/>
                  <a:gd name="T2" fmla="*/ 0 w 38"/>
                  <a:gd name="T3" fmla="*/ 4 h 23"/>
                  <a:gd name="T4" fmla="*/ 0 w 38"/>
                  <a:gd name="T5" fmla="*/ 0 h 23"/>
                  <a:gd name="T6" fmla="*/ 4 w 38"/>
                  <a:gd name="T7" fmla="*/ 0 h 23"/>
                  <a:gd name="T8" fmla="*/ 21 w 38"/>
                  <a:gd name="T9" fmla="*/ 18 h 23"/>
                  <a:gd name="T10" fmla="*/ 34 w 38"/>
                  <a:gd name="T11" fmla="*/ 9 h 23"/>
                  <a:gd name="T12" fmla="*/ 37 w 38"/>
                  <a:gd name="T13" fmla="*/ 9 h 23"/>
                  <a:gd name="T14" fmla="*/ 37 w 38"/>
                  <a:gd name="T15" fmla="*/ 12 h 23"/>
                  <a:gd name="T16" fmla="*/ 20 w 38"/>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20" y="23"/>
                    </a:moveTo>
                    <a:cubicBezTo>
                      <a:pt x="0" y="4"/>
                      <a:pt x="0" y="4"/>
                      <a:pt x="0" y="4"/>
                    </a:cubicBezTo>
                    <a:cubicBezTo>
                      <a:pt x="0" y="3"/>
                      <a:pt x="0" y="1"/>
                      <a:pt x="0" y="0"/>
                    </a:cubicBezTo>
                    <a:cubicBezTo>
                      <a:pt x="1" y="0"/>
                      <a:pt x="3" y="0"/>
                      <a:pt x="4" y="0"/>
                    </a:cubicBezTo>
                    <a:cubicBezTo>
                      <a:pt x="21" y="18"/>
                      <a:pt x="21" y="18"/>
                      <a:pt x="21" y="18"/>
                    </a:cubicBezTo>
                    <a:cubicBezTo>
                      <a:pt x="34" y="9"/>
                      <a:pt x="34" y="9"/>
                      <a:pt x="34" y="9"/>
                    </a:cubicBezTo>
                    <a:cubicBezTo>
                      <a:pt x="35" y="8"/>
                      <a:pt x="36" y="8"/>
                      <a:pt x="37" y="9"/>
                    </a:cubicBezTo>
                    <a:cubicBezTo>
                      <a:pt x="38" y="10"/>
                      <a:pt x="38" y="12"/>
                      <a:pt x="37" y="12"/>
                    </a:cubicBezTo>
                    <a:lnTo>
                      <a:pt x="20" y="23"/>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0" name="Oval 40"/>
              <p:cNvSpPr>
                <a:spLocks noChangeArrowheads="1"/>
              </p:cNvSpPr>
              <p:nvPr userDrawn="1"/>
            </p:nvSpPr>
            <p:spPr bwMode="gray">
              <a:xfrm>
                <a:off x="5902106" y="2246225"/>
                <a:ext cx="344623" cy="340470"/>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1" name="Freeform 41"/>
              <p:cNvSpPr>
                <a:spLocks/>
              </p:cNvSpPr>
              <p:nvPr userDrawn="1"/>
            </p:nvSpPr>
            <p:spPr bwMode="gray">
              <a:xfrm>
                <a:off x="6051581" y="2246225"/>
                <a:ext cx="195149" cy="340470"/>
              </a:xfrm>
              <a:custGeom>
                <a:avLst/>
                <a:gdLst>
                  <a:gd name="T0" fmla="*/ 40 w 54"/>
                  <a:gd name="T1" fmla="*/ 48 h 95"/>
                  <a:gd name="T2" fmla="*/ 0 w 54"/>
                  <a:gd name="T3" fmla="*/ 0 h 95"/>
                  <a:gd name="T4" fmla="*/ 6 w 54"/>
                  <a:gd name="T5" fmla="*/ 0 h 95"/>
                  <a:gd name="T6" fmla="*/ 54 w 54"/>
                  <a:gd name="T7" fmla="*/ 48 h 95"/>
                  <a:gd name="T8" fmla="*/ 6 w 54"/>
                  <a:gd name="T9" fmla="*/ 95 h 95"/>
                  <a:gd name="T10" fmla="*/ 0 w 54"/>
                  <a:gd name="T11" fmla="*/ 95 h 95"/>
                  <a:gd name="T12" fmla="*/ 40 w 54"/>
                  <a:gd name="T13" fmla="*/ 48 h 95"/>
                </a:gdLst>
                <a:ahLst/>
                <a:cxnLst>
                  <a:cxn ang="0">
                    <a:pos x="T0" y="T1"/>
                  </a:cxn>
                  <a:cxn ang="0">
                    <a:pos x="T2" y="T3"/>
                  </a:cxn>
                  <a:cxn ang="0">
                    <a:pos x="T4" y="T5"/>
                  </a:cxn>
                  <a:cxn ang="0">
                    <a:pos x="T6" y="T7"/>
                  </a:cxn>
                  <a:cxn ang="0">
                    <a:pos x="T8" y="T9"/>
                  </a:cxn>
                  <a:cxn ang="0">
                    <a:pos x="T10" y="T11"/>
                  </a:cxn>
                  <a:cxn ang="0">
                    <a:pos x="T12" y="T13"/>
                  </a:cxn>
                </a:cxnLst>
                <a:rect l="0" t="0" r="r" b="b"/>
                <a:pathLst>
                  <a:path w="54" h="95">
                    <a:moveTo>
                      <a:pt x="40" y="48"/>
                    </a:moveTo>
                    <a:cubicBezTo>
                      <a:pt x="40" y="24"/>
                      <a:pt x="23" y="4"/>
                      <a:pt x="0" y="0"/>
                    </a:cubicBezTo>
                    <a:cubicBezTo>
                      <a:pt x="2" y="0"/>
                      <a:pt x="4" y="0"/>
                      <a:pt x="6" y="0"/>
                    </a:cubicBezTo>
                    <a:cubicBezTo>
                      <a:pt x="33" y="0"/>
                      <a:pt x="54" y="21"/>
                      <a:pt x="54" y="48"/>
                    </a:cubicBezTo>
                    <a:cubicBezTo>
                      <a:pt x="54" y="74"/>
                      <a:pt x="33" y="95"/>
                      <a:pt x="6" y="95"/>
                    </a:cubicBezTo>
                    <a:cubicBezTo>
                      <a:pt x="4" y="95"/>
                      <a:pt x="2" y="95"/>
                      <a:pt x="0" y="95"/>
                    </a:cubicBezTo>
                    <a:cubicBezTo>
                      <a:pt x="23" y="91"/>
                      <a:pt x="40" y="71"/>
                      <a:pt x="40" y="48"/>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2" name="Freeform 42"/>
              <p:cNvSpPr>
                <a:spLocks/>
              </p:cNvSpPr>
              <p:nvPr userDrawn="1"/>
            </p:nvSpPr>
            <p:spPr bwMode="gray">
              <a:xfrm>
                <a:off x="6064038" y="2358330"/>
                <a:ext cx="20762" cy="394448"/>
              </a:xfrm>
              <a:custGeom>
                <a:avLst/>
                <a:gdLst>
                  <a:gd name="T0" fmla="*/ 2 w 5"/>
                  <a:gd name="T1" fmla="*/ 110 h 110"/>
                  <a:gd name="T2" fmla="*/ 0 w 5"/>
                  <a:gd name="T3" fmla="*/ 108 h 110"/>
                  <a:gd name="T4" fmla="*/ 0 w 5"/>
                  <a:gd name="T5" fmla="*/ 3 h 110"/>
                  <a:gd name="T6" fmla="*/ 2 w 5"/>
                  <a:gd name="T7" fmla="*/ 0 h 110"/>
                  <a:gd name="T8" fmla="*/ 5 w 5"/>
                  <a:gd name="T9" fmla="*/ 3 h 110"/>
                  <a:gd name="T10" fmla="*/ 5 w 5"/>
                  <a:gd name="T11" fmla="*/ 108 h 110"/>
                  <a:gd name="T12" fmla="*/ 2 w 5"/>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5" h="110">
                    <a:moveTo>
                      <a:pt x="2" y="110"/>
                    </a:moveTo>
                    <a:cubicBezTo>
                      <a:pt x="1" y="110"/>
                      <a:pt x="0" y="109"/>
                      <a:pt x="0" y="108"/>
                    </a:cubicBezTo>
                    <a:cubicBezTo>
                      <a:pt x="0" y="3"/>
                      <a:pt x="0" y="3"/>
                      <a:pt x="0" y="3"/>
                    </a:cubicBezTo>
                    <a:cubicBezTo>
                      <a:pt x="0" y="1"/>
                      <a:pt x="1" y="0"/>
                      <a:pt x="2" y="0"/>
                    </a:cubicBezTo>
                    <a:cubicBezTo>
                      <a:pt x="4" y="0"/>
                      <a:pt x="5" y="1"/>
                      <a:pt x="5" y="3"/>
                    </a:cubicBezTo>
                    <a:cubicBezTo>
                      <a:pt x="5" y="108"/>
                      <a:pt x="5" y="108"/>
                      <a:pt x="5" y="108"/>
                    </a:cubicBezTo>
                    <a:cubicBezTo>
                      <a:pt x="5" y="109"/>
                      <a:pt x="4" y="110"/>
                      <a:pt x="2" y="110"/>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3" name="Freeform 43"/>
              <p:cNvSpPr>
                <a:spLocks/>
              </p:cNvSpPr>
              <p:nvPr userDrawn="1"/>
            </p:nvSpPr>
            <p:spPr bwMode="gray">
              <a:xfrm>
                <a:off x="6001756" y="2449675"/>
                <a:ext cx="137020" cy="83041"/>
              </a:xfrm>
              <a:custGeom>
                <a:avLst/>
                <a:gdLst>
                  <a:gd name="T0" fmla="*/ 20 w 38"/>
                  <a:gd name="T1" fmla="*/ 23 h 23"/>
                  <a:gd name="T2" fmla="*/ 0 w 38"/>
                  <a:gd name="T3" fmla="*/ 3 h 23"/>
                  <a:gd name="T4" fmla="*/ 0 w 38"/>
                  <a:gd name="T5" fmla="*/ 0 h 23"/>
                  <a:gd name="T6" fmla="*/ 4 w 38"/>
                  <a:gd name="T7" fmla="*/ 0 h 23"/>
                  <a:gd name="T8" fmla="*/ 21 w 38"/>
                  <a:gd name="T9" fmla="*/ 18 h 23"/>
                  <a:gd name="T10" fmla="*/ 34 w 38"/>
                  <a:gd name="T11" fmla="*/ 9 h 23"/>
                  <a:gd name="T12" fmla="*/ 37 w 38"/>
                  <a:gd name="T13" fmla="*/ 9 h 23"/>
                  <a:gd name="T14" fmla="*/ 37 w 38"/>
                  <a:gd name="T15" fmla="*/ 12 h 23"/>
                  <a:gd name="T16" fmla="*/ 20 w 38"/>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20" y="23"/>
                    </a:moveTo>
                    <a:cubicBezTo>
                      <a:pt x="0" y="3"/>
                      <a:pt x="0" y="3"/>
                      <a:pt x="0" y="3"/>
                    </a:cubicBezTo>
                    <a:cubicBezTo>
                      <a:pt x="0" y="3"/>
                      <a:pt x="0" y="1"/>
                      <a:pt x="0" y="0"/>
                    </a:cubicBezTo>
                    <a:cubicBezTo>
                      <a:pt x="1" y="0"/>
                      <a:pt x="3" y="0"/>
                      <a:pt x="4" y="0"/>
                    </a:cubicBezTo>
                    <a:cubicBezTo>
                      <a:pt x="21" y="18"/>
                      <a:pt x="21" y="18"/>
                      <a:pt x="21" y="18"/>
                    </a:cubicBezTo>
                    <a:cubicBezTo>
                      <a:pt x="34" y="9"/>
                      <a:pt x="34" y="9"/>
                      <a:pt x="34" y="9"/>
                    </a:cubicBezTo>
                    <a:cubicBezTo>
                      <a:pt x="35" y="8"/>
                      <a:pt x="36" y="8"/>
                      <a:pt x="37" y="9"/>
                    </a:cubicBezTo>
                    <a:cubicBezTo>
                      <a:pt x="38" y="10"/>
                      <a:pt x="38" y="11"/>
                      <a:pt x="37" y="12"/>
                    </a:cubicBezTo>
                    <a:lnTo>
                      <a:pt x="20" y="23"/>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4" name="Freeform 44"/>
              <p:cNvSpPr>
                <a:spLocks/>
              </p:cNvSpPr>
              <p:nvPr userDrawn="1"/>
            </p:nvSpPr>
            <p:spPr bwMode="gray">
              <a:xfrm>
                <a:off x="5158887" y="1747976"/>
                <a:ext cx="1598549" cy="552227"/>
              </a:xfrm>
              <a:custGeom>
                <a:avLst/>
                <a:gdLst>
                  <a:gd name="T0" fmla="*/ 87 w 441"/>
                  <a:gd name="T1" fmla="*/ 44 h 153"/>
                  <a:gd name="T2" fmla="*/ 138 w 441"/>
                  <a:gd name="T3" fmla="*/ 46 h 153"/>
                  <a:gd name="T4" fmla="*/ 183 w 441"/>
                  <a:gd name="T5" fmla="*/ 52 h 153"/>
                  <a:gd name="T6" fmla="*/ 256 w 441"/>
                  <a:gd name="T7" fmla="*/ 12 h 153"/>
                  <a:gd name="T8" fmla="*/ 296 w 441"/>
                  <a:gd name="T9" fmla="*/ 9 h 153"/>
                  <a:gd name="T10" fmla="*/ 411 w 441"/>
                  <a:gd name="T11" fmla="*/ 82 h 153"/>
                  <a:gd name="T12" fmla="*/ 0 w 441"/>
                  <a:gd name="T13" fmla="*/ 146 h 153"/>
                  <a:gd name="T14" fmla="*/ 87 w 441"/>
                  <a:gd name="T15" fmla="*/ 44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53">
                    <a:moveTo>
                      <a:pt x="87" y="44"/>
                    </a:moveTo>
                    <a:cubicBezTo>
                      <a:pt x="100" y="29"/>
                      <a:pt x="118" y="23"/>
                      <a:pt x="138" y="46"/>
                    </a:cubicBezTo>
                    <a:cubicBezTo>
                      <a:pt x="155" y="61"/>
                      <a:pt x="174" y="57"/>
                      <a:pt x="183" y="52"/>
                    </a:cubicBezTo>
                    <a:cubicBezTo>
                      <a:pt x="192" y="47"/>
                      <a:pt x="256" y="12"/>
                      <a:pt x="256" y="12"/>
                    </a:cubicBezTo>
                    <a:cubicBezTo>
                      <a:pt x="256" y="12"/>
                      <a:pt x="272" y="0"/>
                      <a:pt x="296" y="9"/>
                    </a:cubicBezTo>
                    <a:cubicBezTo>
                      <a:pt x="359" y="31"/>
                      <a:pt x="441" y="103"/>
                      <a:pt x="411" y="82"/>
                    </a:cubicBezTo>
                    <a:cubicBezTo>
                      <a:pt x="62" y="128"/>
                      <a:pt x="129" y="153"/>
                      <a:pt x="0" y="146"/>
                    </a:cubicBezTo>
                    <a:cubicBezTo>
                      <a:pt x="46" y="118"/>
                      <a:pt x="74" y="58"/>
                      <a:pt x="87" y="44"/>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5" name="Rectangle 45"/>
              <p:cNvSpPr>
                <a:spLocks noChangeArrowheads="1"/>
              </p:cNvSpPr>
              <p:nvPr userDrawn="1"/>
            </p:nvSpPr>
            <p:spPr bwMode="gray">
              <a:xfrm>
                <a:off x="5187950" y="2258680"/>
                <a:ext cx="33217" cy="120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6" name="Oval 46"/>
              <p:cNvSpPr>
                <a:spLocks noChangeArrowheads="1"/>
              </p:cNvSpPr>
              <p:nvPr userDrawn="1"/>
            </p:nvSpPr>
            <p:spPr bwMode="gray">
              <a:xfrm>
                <a:off x="5038475" y="1938972"/>
                <a:ext cx="336319" cy="3363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7" name="Rectangle 47"/>
              <p:cNvSpPr>
                <a:spLocks noChangeArrowheads="1"/>
              </p:cNvSpPr>
              <p:nvPr userDrawn="1"/>
            </p:nvSpPr>
            <p:spPr bwMode="gray">
              <a:xfrm>
                <a:off x="5179646" y="2005405"/>
                <a:ext cx="53978" cy="195149"/>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8" name="Freeform 48"/>
              <p:cNvSpPr>
                <a:spLocks/>
              </p:cNvSpPr>
              <p:nvPr userDrawn="1"/>
            </p:nvSpPr>
            <p:spPr bwMode="gray">
              <a:xfrm>
                <a:off x="5092453" y="2080142"/>
                <a:ext cx="228365" cy="58129"/>
              </a:xfrm>
              <a:custGeom>
                <a:avLst/>
                <a:gdLst>
                  <a:gd name="T0" fmla="*/ 50 w 55"/>
                  <a:gd name="T1" fmla="*/ 0 h 14"/>
                  <a:gd name="T2" fmla="*/ 55 w 55"/>
                  <a:gd name="T3" fmla="*/ 14 h 14"/>
                  <a:gd name="T4" fmla="*/ 0 w 55"/>
                  <a:gd name="T5" fmla="*/ 14 h 14"/>
                  <a:gd name="T6" fmla="*/ 3 w 55"/>
                  <a:gd name="T7" fmla="*/ 0 h 14"/>
                  <a:gd name="T8" fmla="*/ 50 w 55"/>
                  <a:gd name="T9" fmla="*/ 0 h 14"/>
                </a:gdLst>
                <a:ahLst/>
                <a:cxnLst>
                  <a:cxn ang="0">
                    <a:pos x="T0" y="T1"/>
                  </a:cxn>
                  <a:cxn ang="0">
                    <a:pos x="T2" y="T3"/>
                  </a:cxn>
                  <a:cxn ang="0">
                    <a:pos x="T4" y="T5"/>
                  </a:cxn>
                  <a:cxn ang="0">
                    <a:pos x="T6" y="T7"/>
                  </a:cxn>
                  <a:cxn ang="0">
                    <a:pos x="T8" y="T9"/>
                  </a:cxn>
                </a:cxnLst>
                <a:rect l="0" t="0" r="r" b="b"/>
                <a:pathLst>
                  <a:path w="55" h="14">
                    <a:moveTo>
                      <a:pt x="50" y="0"/>
                    </a:moveTo>
                    <a:lnTo>
                      <a:pt x="55" y="14"/>
                    </a:lnTo>
                    <a:lnTo>
                      <a:pt x="0" y="14"/>
                    </a:lnTo>
                    <a:lnTo>
                      <a:pt x="3" y="0"/>
                    </a:lnTo>
                    <a:lnTo>
                      <a:pt x="50"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9" name="Rectangle 49"/>
              <p:cNvSpPr>
                <a:spLocks noChangeArrowheads="1"/>
              </p:cNvSpPr>
              <p:nvPr userDrawn="1"/>
            </p:nvSpPr>
            <p:spPr bwMode="gray">
              <a:xfrm>
                <a:off x="4511163" y="2653128"/>
                <a:ext cx="465032" cy="69339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0" name="Rectangle 50"/>
              <p:cNvSpPr>
                <a:spLocks noChangeArrowheads="1"/>
              </p:cNvSpPr>
              <p:nvPr userDrawn="1"/>
            </p:nvSpPr>
            <p:spPr bwMode="gray">
              <a:xfrm>
                <a:off x="4511163" y="2653128"/>
                <a:ext cx="465032" cy="69339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1" name="Rectangle 51"/>
              <p:cNvSpPr>
                <a:spLocks noChangeArrowheads="1"/>
              </p:cNvSpPr>
              <p:nvPr userDrawn="1"/>
            </p:nvSpPr>
            <p:spPr bwMode="gray">
              <a:xfrm>
                <a:off x="4585900" y="2736170"/>
                <a:ext cx="49825"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2" name="Rectangle 52"/>
              <p:cNvSpPr>
                <a:spLocks noChangeArrowheads="1"/>
              </p:cNvSpPr>
              <p:nvPr userDrawn="1"/>
            </p:nvSpPr>
            <p:spPr bwMode="gray">
              <a:xfrm>
                <a:off x="4673093" y="2736170"/>
                <a:ext cx="49825"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3" name="Rectangle 53"/>
              <p:cNvSpPr>
                <a:spLocks noChangeArrowheads="1"/>
              </p:cNvSpPr>
              <p:nvPr userDrawn="1"/>
            </p:nvSpPr>
            <p:spPr bwMode="gray">
              <a:xfrm>
                <a:off x="4764438" y="2736170"/>
                <a:ext cx="45674"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4" name="Rectangle 54"/>
              <p:cNvSpPr>
                <a:spLocks noChangeArrowheads="1"/>
              </p:cNvSpPr>
              <p:nvPr userDrawn="1"/>
            </p:nvSpPr>
            <p:spPr bwMode="gray">
              <a:xfrm>
                <a:off x="4851633" y="2736170"/>
                <a:ext cx="45674"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5" name="Rectangle 55"/>
              <p:cNvSpPr>
                <a:spLocks noChangeArrowheads="1"/>
              </p:cNvSpPr>
              <p:nvPr userDrawn="1"/>
            </p:nvSpPr>
            <p:spPr bwMode="gray">
              <a:xfrm>
                <a:off x="5432923" y="2653128"/>
                <a:ext cx="456728" cy="69339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6" name="Rectangle 56"/>
              <p:cNvSpPr>
                <a:spLocks noChangeArrowheads="1"/>
              </p:cNvSpPr>
              <p:nvPr userDrawn="1"/>
            </p:nvSpPr>
            <p:spPr bwMode="gray">
              <a:xfrm>
                <a:off x="5432923" y="2653128"/>
                <a:ext cx="456728" cy="69339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7" name="Rectangle 57"/>
              <p:cNvSpPr>
                <a:spLocks noChangeArrowheads="1"/>
              </p:cNvSpPr>
              <p:nvPr userDrawn="1"/>
            </p:nvSpPr>
            <p:spPr bwMode="gray">
              <a:xfrm>
                <a:off x="4976195" y="2404004"/>
                <a:ext cx="456728" cy="94252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8" name="Rectangle 58"/>
              <p:cNvSpPr>
                <a:spLocks noChangeArrowheads="1"/>
              </p:cNvSpPr>
              <p:nvPr userDrawn="1"/>
            </p:nvSpPr>
            <p:spPr bwMode="gray">
              <a:xfrm>
                <a:off x="5046779" y="2482892"/>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9" name="Rectangle 59"/>
              <p:cNvSpPr>
                <a:spLocks noChangeArrowheads="1"/>
              </p:cNvSpPr>
              <p:nvPr userDrawn="1"/>
            </p:nvSpPr>
            <p:spPr bwMode="gray">
              <a:xfrm>
                <a:off x="5138125" y="2482892"/>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0" name="Rectangle 60"/>
              <p:cNvSpPr>
                <a:spLocks noChangeArrowheads="1"/>
              </p:cNvSpPr>
              <p:nvPr userDrawn="1"/>
            </p:nvSpPr>
            <p:spPr bwMode="gray">
              <a:xfrm>
                <a:off x="5225320" y="2482892"/>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1" name="Rectangle 61"/>
              <p:cNvSpPr>
                <a:spLocks noChangeArrowheads="1"/>
              </p:cNvSpPr>
              <p:nvPr userDrawn="1"/>
            </p:nvSpPr>
            <p:spPr bwMode="gray">
              <a:xfrm>
                <a:off x="5312512" y="2482892"/>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2" name="Rectangle 62"/>
              <p:cNvSpPr>
                <a:spLocks noChangeArrowheads="1"/>
              </p:cNvSpPr>
              <p:nvPr userDrawn="1"/>
            </p:nvSpPr>
            <p:spPr bwMode="gray">
              <a:xfrm>
                <a:off x="5046779" y="2603303"/>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3" name="Rectangle 63"/>
              <p:cNvSpPr>
                <a:spLocks noChangeArrowheads="1"/>
              </p:cNvSpPr>
              <p:nvPr userDrawn="1"/>
            </p:nvSpPr>
            <p:spPr bwMode="gray">
              <a:xfrm>
                <a:off x="5138125" y="2603303"/>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4" name="Rectangle 64"/>
              <p:cNvSpPr>
                <a:spLocks noChangeArrowheads="1"/>
              </p:cNvSpPr>
              <p:nvPr userDrawn="1"/>
            </p:nvSpPr>
            <p:spPr bwMode="gray">
              <a:xfrm>
                <a:off x="5225320" y="2603303"/>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5" name="Rectangle 65"/>
              <p:cNvSpPr>
                <a:spLocks noChangeArrowheads="1"/>
              </p:cNvSpPr>
              <p:nvPr userDrawn="1"/>
            </p:nvSpPr>
            <p:spPr bwMode="gray">
              <a:xfrm>
                <a:off x="5312512" y="2603303"/>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6" name="Rectangle 66"/>
              <p:cNvSpPr>
                <a:spLocks noChangeArrowheads="1"/>
              </p:cNvSpPr>
              <p:nvPr userDrawn="1"/>
            </p:nvSpPr>
            <p:spPr bwMode="gray">
              <a:xfrm>
                <a:off x="5046779" y="2719561"/>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7" name="Rectangle 67"/>
              <p:cNvSpPr>
                <a:spLocks noChangeArrowheads="1"/>
              </p:cNvSpPr>
              <p:nvPr userDrawn="1"/>
            </p:nvSpPr>
            <p:spPr bwMode="gray">
              <a:xfrm>
                <a:off x="5138125" y="2719561"/>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8" name="Rectangle 68"/>
              <p:cNvSpPr>
                <a:spLocks noChangeArrowheads="1"/>
              </p:cNvSpPr>
              <p:nvPr userDrawn="1"/>
            </p:nvSpPr>
            <p:spPr bwMode="gray">
              <a:xfrm>
                <a:off x="5225320" y="2719561"/>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9" name="Rectangle 69"/>
              <p:cNvSpPr>
                <a:spLocks noChangeArrowheads="1"/>
              </p:cNvSpPr>
              <p:nvPr userDrawn="1"/>
            </p:nvSpPr>
            <p:spPr bwMode="gray">
              <a:xfrm>
                <a:off x="5312512" y="2719561"/>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0" name="Rectangle 70"/>
              <p:cNvSpPr>
                <a:spLocks noChangeArrowheads="1"/>
              </p:cNvSpPr>
              <p:nvPr userDrawn="1"/>
            </p:nvSpPr>
            <p:spPr bwMode="gray">
              <a:xfrm>
                <a:off x="5046779" y="2839970"/>
                <a:ext cx="49825"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1" name="Rectangle 71"/>
              <p:cNvSpPr>
                <a:spLocks noChangeArrowheads="1"/>
              </p:cNvSpPr>
              <p:nvPr userDrawn="1"/>
            </p:nvSpPr>
            <p:spPr bwMode="gray">
              <a:xfrm>
                <a:off x="5138125" y="2839970"/>
                <a:ext cx="45674"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2" name="Rectangle 72"/>
              <p:cNvSpPr>
                <a:spLocks noChangeArrowheads="1"/>
              </p:cNvSpPr>
              <p:nvPr userDrawn="1"/>
            </p:nvSpPr>
            <p:spPr bwMode="gray">
              <a:xfrm>
                <a:off x="5225320" y="2839970"/>
                <a:ext cx="45674"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3" name="Rectangle 73"/>
              <p:cNvSpPr>
                <a:spLocks noChangeArrowheads="1"/>
              </p:cNvSpPr>
              <p:nvPr userDrawn="1"/>
            </p:nvSpPr>
            <p:spPr bwMode="gray">
              <a:xfrm>
                <a:off x="5312512" y="2839970"/>
                <a:ext cx="49825"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4" name="Rectangle 74"/>
              <p:cNvSpPr>
                <a:spLocks noChangeArrowheads="1"/>
              </p:cNvSpPr>
              <p:nvPr userDrawn="1"/>
            </p:nvSpPr>
            <p:spPr bwMode="gray">
              <a:xfrm>
                <a:off x="5046779" y="2960381"/>
                <a:ext cx="49825"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5" name="Rectangle 75"/>
              <p:cNvSpPr>
                <a:spLocks noChangeArrowheads="1"/>
              </p:cNvSpPr>
              <p:nvPr userDrawn="1"/>
            </p:nvSpPr>
            <p:spPr bwMode="gray">
              <a:xfrm>
                <a:off x="5138125" y="2960381"/>
                <a:ext cx="45674"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6" name="Rectangle 76"/>
              <p:cNvSpPr>
                <a:spLocks noChangeArrowheads="1"/>
              </p:cNvSpPr>
              <p:nvPr userDrawn="1"/>
            </p:nvSpPr>
            <p:spPr bwMode="gray">
              <a:xfrm>
                <a:off x="5225320" y="2960381"/>
                <a:ext cx="45674"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7" name="Rectangle 77"/>
              <p:cNvSpPr>
                <a:spLocks noChangeArrowheads="1"/>
              </p:cNvSpPr>
              <p:nvPr userDrawn="1"/>
            </p:nvSpPr>
            <p:spPr bwMode="gray">
              <a:xfrm>
                <a:off x="5312512" y="2960381"/>
                <a:ext cx="49825"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8" name="Rectangle 78"/>
              <p:cNvSpPr>
                <a:spLocks noChangeArrowheads="1"/>
              </p:cNvSpPr>
              <p:nvPr userDrawn="1"/>
            </p:nvSpPr>
            <p:spPr bwMode="gray">
              <a:xfrm>
                <a:off x="5046779" y="3072486"/>
                <a:ext cx="49825" cy="74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9" name="Rectangle 79"/>
              <p:cNvSpPr>
                <a:spLocks noChangeArrowheads="1"/>
              </p:cNvSpPr>
              <p:nvPr userDrawn="1"/>
            </p:nvSpPr>
            <p:spPr bwMode="gray">
              <a:xfrm>
                <a:off x="5138125" y="3072486"/>
                <a:ext cx="45674" cy="74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0" name="Rectangle 80"/>
              <p:cNvSpPr>
                <a:spLocks noChangeArrowheads="1"/>
              </p:cNvSpPr>
              <p:nvPr userDrawn="1"/>
            </p:nvSpPr>
            <p:spPr bwMode="gray">
              <a:xfrm>
                <a:off x="5225320" y="3072486"/>
                <a:ext cx="45674" cy="74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1" name="Rectangle 81"/>
              <p:cNvSpPr>
                <a:spLocks noChangeArrowheads="1"/>
              </p:cNvSpPr>
              <p:nvPr userDrawn="1"/>
            </p:nvSpPr>
            <p:spPr bwMode="gray">
              <a:xfrm>
                <a:off x="5312512" y="3072486"/>
                <a:ext cx="49825" cy="74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2" name="Rectangle 82"/>
              <p:cNvSpPr>
                <a:spLocks noChangeArrowheads="1"/>
              </p:cNvSpPr>
              <p:nvPr userDrawn="1"/>
            </p:nvSpPr>
            <p:spPr bwMode="gray">
              <a:xfrm>
                <a:off x="5046779" y="3192898"/>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3" name="Rectangle 83"/>
              <p:cNvSpPr>
                <a:spLocks noChangeArrowheads="1"/>
              </p:cNvSpPr>
              <p:nvPr userDrawn="1"/>
            </p:nvSpPr>
            <p:spPr bwMode="gray">
              <a:xfrm>
                <a:off x="5138125" y="3192898"/>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4" name="Rectangle 84"/>
              <p:cNvSpPr>
                <a:spLocks noChangeArrowheads="1"/>
              </p:cNvSpPr>
              <p:nvPr userDrawn="1"/>
            </p:nvSpPr>
            <p:spPr bwMode="gray">
              <a:xfrm>
                <a:off x="5225320" y="3192898"/>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5" name="Rectangle 85"/>
              <p:cNvSpPr>
                <a:spLocks noChangeArrowheads="1"/>
              </p:cNvSpPr>
              <p:nvPr userDrawn="1"/>
            </p:nvSpPr>
            <p:spPr bwMode="gray">
              <a:xfrm>
                <a:off x="5312512" y="3192898"/>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6" name="Rectangle 86"/>
              <p:cNvSpPr>
                <a:spLocks noChangeArrowheads="1"/>
              </p:cNvSpPr>
              <p:nvPr userDrawn="1"/>
            </p:nvSpPr>
            <p:spPr bwMode="gray">
              <a:xfrm>
                <a:off x="4511163" y="2607454"/>
                <a:ext cx="465032" cy="4982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7" name="Rectangle 87"/>
              <p:cNvSpPr>
                <a:spLocks noChangeArrowheads="1"/>
              </p:cNvSpPr>
              <p:nvPr userDrawn="1"/>
            </p:nvSpPr>
            <p:spPr bwMode="gray">
              <a:xfrm>
                <a:off x="4976195" y="2358330"/>
                <a:ext cx="456728" cy="45674"/>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8" name="Rectangle 88"/>
              <p:cNvSpPr>
                <a:spLocks noChangeArrowheads="1"/>
              </p:cNvSpPr>
              <p:nvPr userDrawn="1"/>
            </p:nvSpPr>
            <p:spPr bwMode="gray">
              <a:xfrm>
                <a:off x="5432923" y="2607454"/>
                <a:ext cx="456728" cy="4982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9" name="Rectangle 89"/>
              <p:cNvSpPr>
                <a:spLocks noChangeArrowheads="1"/>
              </p:cNvSpPr>
              <p:nvPr userDrawn="1"/>
            </p:nvSpPr>
            <p:spPr bwMode="gray">
              <a:xfrm>
                <a:off x="5503507" y="2736170"/>
                <a:ext cx="49825"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0" name="Rectangle 90"/>
              <p:cNvSpPr>
                <a:spLocks noChangeArrowheads="1"/>
              </p:cNvSpPr>
              <p:nvPr userDrawn="1"/>
            </p:nvSpPr>
            <p:spPr bwMode="gray">
              <a:xfrm>
                <a:off x="5594853" y="2736170"/>
                <a:ext cx="45674"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1" name="Rectangle 91"/>
              <p:cNvSpPr>
                <a:spLocks noChangeArrowheads="1"/>
              </p:cNvSpPr>
              <p:nvPr userDrawn="1"/>
            </p:nvSpPr>
            <p:spPr bwMode="gray">
              <a:xfrm>
                <a:off x="5682048" y="2736170"/>
                <a:ext cx="49825"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2" name="Rectangle 92"/>
              <p:cNvSpPr>
                <a:spLocks noChangeArrowheads="1"/>
              </p:cNvSpPr>
              <p:nvPr userDrawn="1"/>
            </p:nvSpPr>
            <p:spPr bwMode="gray">
              <a:xfrm>
                <a:off x="5773393" y="2736170"/>
                <a:ext cx="45674"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3" name="Rectangle 93"/>
              <p:cNvSpPr>
                <a:spLocks noChangeArrowheads="1"/>
              </p:cNvSpPr>
              <p:nvPr userDrawn="1"/>
            </p:nvSpPr>
            <p:spPr bwMode="gray">
              <a:xfrm>
                <a:off x="4386601" y="3346523"/>
                <a:ext cx="1635917"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4" name="Freeform 94"/>
              <p:cNvSpPr>
                <a:spLocks/>
              </p:cNvSpPr>
              <p:nvPr userDrawn="1"/>
            </p:nvSpPr>
            <p:spPr bwMode="gray">
              <a:xfrm>
                <a:off x="6516613" y="1332769"/>
                <a:ext cx="1307904" cy="664332"/>
              </a:xfrm>
              <a:custGeom>
                <a:avLst/>
                <a:gdLst>
                  <a:gd name="T0" fmla="*/ 338 w 361"/>
                  <a:gd name="T1" fmla="*/ 0 h 184"/>
                  <a:gd name="T2" fmla="*/ 310 w 361"/>
                  <a:gd name="T3" fmla="*/ 46 h 184"/>
                  <a:gd name="T4" fmla="*/ 88 w 361"/>
                  <a:gd name="T5" fmla="*/ 46 h 184"/>
                  <a:gd name="T6" fmla="*/ 0 w 361"/>
                  <a:gd name="T7" fmla="*/ 184 h 184"/>
                  <a:gd name="T8" fmla="*/ 81 w 361"/>
                  <a:gd name="T9" fmla="*/ 184 h 184"/>
                  <a:gd name="T10" fmla="*/ 215 w 361"/>
                  <a:gd name="T11" fmla="*/ 78 h 184"/>
                  <a:gd name="T12" fmla="*/ 290 w 361"/>
                  <a:gd name="T13" fmla="*/ 78 h 184"/>
                  <a:gd name="T14" fmla="*/ 349 w 361"/>
                  <a:gd name="T15" fmla="*/ 79 h 184"/>
                  <a:gd name="T16" fmla="*/ 361 w 361"/>
                  <a:gd name="T17" fmla="*/ 0 h 184"/>
                  <a:gd name="T18" fmla="*/ 338 w 361"/>
                  <a:gd name="T1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184">
                    <a:moveTo>
                      <a:pt x="338" y="0"/>
                    </a:moveTo>
                    <a:cubicBezTo>
                      <a:pt x="310" y="46"/>
                      <a:pt x="310" y="46"/>
                      <a:pt x="310" y="46"/>
                    </a:cubicBezTo>
                    <a:cubicBezTo>
                      <a:pt x="88" y="46"/>
                      <a:pt x="88" y="46"/>
                      <a:pt x="88" y="46"/>
                    </a:cubicBezTo>
                    <a:cubicBezTo>
                      <a:pt x="12" y="46"/>
                      <a:pt x="0" y="108"/>
                      <a:pt x="0" y="184"/>
                    </a:cubicBezTo>
                    <a:cubicBezTo>
                      <a:pt x="81" y="184"/>
                      <a:pt x="81" y="184"/>
                      <a:pt x="81" y="184"/>
                    </a:cubicBezTo>
                    <a:cubicBezTo>
                      <a:pt x="146" y="184"/>
                      <a:pt x="201" y="139"/>
                      <a:pt x="215" y="78"/>
                    </a:cubicBezTo>
                    <a:cubicBezTo>
                      <a:pt x="290" y="78"/>
                      <a:pt x="290" y="78"/>
                      <a:pt x="290" y="78"/>
                    </a:cubicBezTo>
                    <a:cubicBezTo>
                      <a:pt x="349" y="79"/>
                      <a:pt x="349" y="79"/>
                      <a:pt x="349" y="79"/>
                    </a:cubicBezTo>
                    <a:cubicBezTo>
                      <a:pt x="361" y="0"/>
                      <a:pt x="361" y="0"/>
                      <a:pt x="361" y="0"/>
                    </a:cubicBezTo>
                    <a:lnTo>
                      <a:pt x="338"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5" name="Freeform 95"/>
              <p:cNvSpPr>
                <a:spLocks/>
              </p:cNvSpPr>
              <p:nvPr userDrawn="1"/>
            </p:nvSpPr>
            <p:spPr bwMode="gray">
              <a:xfrm>
                <a:off x="6998254" y="1258032"/>
                <a:ext cx="24912" cy="278190"/>
              </a:xfrm>
              <a:custGeom>
                <a:avLst/>
                <a:gdLst>
                  <a:gd name="T0" fmla="*/ 0 w 7"/>
                  <a:gd name="T1" fmla="*/ 3 h 77"/>
                  <a:gd name="T2" fmla="*/ 0 w 7"/>
                  <a:gd name="T3" fmla="*/ 74 h 77"/>
                  <a:gd name="T4" fmla="*/ 4 w 7"/>
                  <a:gd name="T5" fmla="*/ 77 h 77"/>
                  <a:gd name="T6" fmla="*/ 7 w 7"/>
                  <a:gd name="T7" fmla="*/ 74 h 77"/>
                  <a:gd name="T8" fmla="*/ 7 w 7"/>
                  <a:gd name="T9" fmla="*/ 3 h 77"/>
                  <a:gd name="T10" fmla="*/ 4 w 7"/>
                  <a:gd name="T11" fmla="*/ 0 h 77"/>
                  <a:gd name="T12" fmla="*/ 0 w 7"/>
                  <a:gd name="T13" fmla="*/ 3 h 77"/>
                </a:gdLst>
                <a:ahLst/>
                <a:cxnLst>
                  <a:cxn ang="0">
                    <a:pos x="T0" y="T1"/>
                  </a:cxn>
                  <a:cxn ang="0">
                    <a:pos x="T2" y="T3"/>
                  </a:cxn>
                  <a:cxn ang="0">
                    <a:pos x="T4" y="T5"/>
                  </a:cxn>
                  <a:cxn ang="0">
                    <a:pos x="T6" y="T7"/>
                  </a:cxn>
                  <a:cxn ang="0">
                    <a:pos x="T8" y="T9"/>
                  </a:cxn>
                  <a:cxn ang="0">
                    <a:pos x="T10" y="T11"/>
                  </a:cxn>
                  <a:cxn ang="0">
                    <a:pos x="T12" y="T13"/>
                  </a:cxn>
                </a:cxnLst>
                <a:rect l="0" t="0" r="r" b="b"/>
                <a:pathLst>
                  <a:path w="7" h="77">
                    <a:moveTo>
                      <a:pt x="0" y="3"/>
                    </a:moveTo>
                    <a:cubicBezTo>
                      <a:pt x="0" y="74"/>
                      <a:pt x="0" y="74"/>
                      <a:pt x="0" y="74"/>
                    </a:cubicBezTo>
                    <a:cubicBezTo>
                      <a:pt x="0" y="76"/>
                      <a:pt x="2" y="77"/>
                      <a:pt x="4" y="77"/>
                    </a:cubicBezTo>
                    <a:cubicBezTo>
                      <a:pt x="5" y="77"/>
                      <a:pt x="7" y="76"/>
                      <a:pt x="7" y="74"/>
                    </a:cubicBezTo>
                    <a:cubicBezTo>
                      <a:pt x="7" y="3"/>
                      <a:pt x="7" y="3"/>
                      <a:pt x="7" y="3"/>
                    </a:cubicBezTo>
                    <a:cubicBezTo>
                      <a:pt x="7" y="2"/>
                      <a:pt x="5" y="0"/>
                      <a:pt x="4" y="0"/>
                    </a:cubicBezTo>
                    <a:cubicBezTo>
                      <a:pt x="2" y="0"/>
                      <a:pt x="0" y="2"/>
                      <a:pt x="0"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6" name="Oval 96"/>
              <p:cNvSpPr>
                <a:spLocks noChangeArrowheads="1"/>
              </p:cNvSpPr>
              <p:nvPr userDrawn="1"/>
            </p:nvSpPr>
            <p:spPr bwMode="gray">
              <a:xfrm>
                <a:off x="6541526" y="1224815"/>
                <a:ext cx="938368" cy="91346"/>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7" name="Freeform 97"/>
              <p:cNvSpPr>
                <a:spLocks/>
              </p:cNvSpPr>
              <p:nvPr userDrawn="1"/>
            </p:nvSpPr>
            <p:spPr bwMode="gray">
              <a:xfrm>
                <a:off x="6520766" y="1498852"/>
                <a:ext cx="593748" cy="373687"/>
              </a:xfrm>
              <a:custGeom>
                <a:avLst/>
                <a:gdLst>
                  <a:gd name="T0" fmla="*/ 87 w 164"/>
                  <a:gd name="T1" fmla="*/ 0 h 104"/>
                  <a:gd name="T2" fmla="*/ 164 w 164"/>
                  <a:gd name="T3" fmla="*/ 0 h 104"/>
                  <a:gd name="T4" fmla="*/ 60 w 164"/>
                  <a:gd name="T5" fmla="*/ 104 h 104"/>
                  <a:gd name="T6" fmla="*/ 0 w 164"/>
                  <a:gd name="T7" fmla="*/ 104 h 104"/>
                  <a:gd name="T8" fmla="*/ 87 w 164"/>
                  <a:gd name="T9" fmla="*/ 0 h 104"/>
                </a:gdLst>
                <a:ahLst/>
                <a:cxnLst>
                  <a:cxn ang="0">
                    <a:pos x="T0" y="T1"/>
                  </a:cxn>
                  <a:cxn ang="0">
                    <a:pos x="T2" y="T3"/>
                  </a:cxn>
                  <a:cxn ang="0">
                    <a:pos x="T4" y="T5"/>
                  </a:cxn>
                  <a:cxn ang="0">
                    <a:pos x="T6" y="T7"/>
                  </a:cxn>
                  <a:cxn ang="0">
                    <a:pos x="T8" y="T9"/>
                  </a:cxn>
                </a:cxnLst>
                <a:rect l="0" t="0" r="r" b="b"/>
                <a:pathLst>
                  <a:path w="164" h="104">
                    <a:moveTo>
                      <a:pt x="87" y="0"/>
                    </a:moveTo>
                    <a:cubicBezTo>
                      <a:pt x="164" y="0"/>
                      <a:pt x="164" y="0"/>
                      <a:pt x="164" y="0"/>
                    </a:cubicBezTo>
                    <a:cubicBezTo>
                      <a:pt x="164" y="57"/>
                      <a:pt x="117" y="104"/>
                      <a:pt x="60" y="104"/>
                    </a:cubicBezTo>
                    <a:cubicBezTo>
                      <a:pt x="0" y="104"/>
                      <a:pt x="0" y="104"/>
                      <a:pt x="0" y="104"/>
                    </a:cubicBezTo>
                    <a:cubicBezTo>
                      <a:pt x="5" y="44"/>
                      <a:pt x="23" y="0"/>
                      <a:pt x="8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8" name="Freeform 98"/>
              <p:cNvSpPr>
                <a:spLocks/>
              </p:cNvSpPr>
              <p:nvPr userDrawn="1"/>
            </p:nvSpPr>
            <p:spPr bwMode="gray">
              <a:xfrm>
                <a:off x="6520766" y="1498852"/>
                <a:ext cx="531465" cy="373687"/>
              </a:xfrm>
              <a:custGeom>
                <a:avLst/>
                <a:gdLst>
                  <a:gd name="T0" fmla="*/ 147 w 147"/>
                  <a:gd name="T1" fmla="*/ 0 h 104"/>
                  <a:gd name="T2" fmla="*/ 87 w 147"/>
                  <a:gd name="T3" fmla="*/ 0 h 104"/>
                  <a:gd name="T4" fmla="*/ 0 w 147"/>
                  <a:gd name="T5" fmla="*/ 104 h 104"/>
                  <a:gd name="T6" fmla="*/ 60 w 147"/>
                  <a:gd name="T7" fmla="*/ 104 h 104"/>
                  <a:gd name="T8" fmla="*/ 147 w 147"/>
                  <a:gd name="T9" fmla="*/ 0 h 104"/>
                </a:gdLst>
                <a:ahLst/>
                <a:cxnLst>
                  <a:cxn ang="0">
                    <a:pos x="T0" y="T1"/>
                  </a:cxn>
                  <a:cxn ang="0">
                    <a:pos x="T2" y="T3"/>
                  </a:cxn>
                  <a:cxn ang="0">
                    <a:pos x="T4" y="T5"/>
                  </a:cxn>
                  <a:cxn ang="0">
                    <a:pos x="T6" y="T7"/>
                  </a:cxn>
                  <a:cxn ang="0">
                    <a:pos x="T8" y="T9"/>
                  </a:cxn>
                </a:cxnLst>
                <a:rect l="0" t="0" r="r" b="b"/>
                <a:pathLst>
                  <a:path w="147" h="104">
                    <a:moveTo>
                      <a:pt x="147" y="0"/>
                    </a:moveTo>
                    <a:cubicBezTo>
                      <a:pt x="87" y="0"/>
                      <a:pt x="87" y="0"/>
                      <a:pt x="87" y="0"/>
                    </a:cubicBezTo>
                    <a:cubicBezTo>
                      <a:pt x="23" y="0"/>
                      <a:pt x="5" y="44"/>
                      <a:pt x="0" y="104"/>
                    </a:cubicBezTo>
                    <a:cubicBezTo>
                      <a:pt x="60" y="104"/>
                      <a:pt x="60" y="104"/>
                      <a:pt x="60" y="104"/>
                    </a:cubicBezTo>
                    <a:cubicBezTo>
                      <a:pt x="64" y="44"/>
                      <a:pt x="83" y="0"/>
                      <a:pt x="147" y="0"/>
                    </a:cubicBez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9" name="Freeform 99"/>
              <p:cNvSpPr>
                <a:spLocks/>
              </p:cNvSpPr>
              <p:nvPr userDrawn="1"/>
            </p:nvSpPr>
            <p:spPr bwMode="gray">
              <a:xfrm>
                <a:off x="8040425" y="1432419"/>
                <a:ext cx="506553" cy="24912"/>
              </a:xfrm>
              <a:custGeom>
                <a:avLst/>
                <a:gdLst>
                  <a:gd name="T0" fmla="*/ 3 w 140"/>
                  <a:gd name="T1" fmla="*/ 7 h 7"/>
                  <a:gd name="T2" fmla="*/ 137 w 140"/>
                  <a:gd name="T3" fmla="*/ 7 h 7"/>
                  <a:gd name="T4" fmla="*/ 140 w 140"/>
                  <a:gd name="T5" fmla="*/ 3 h 7"/>
                  <a:gd name="T6" fmla="*/ 137 w 140"/>
                  <a:gd name="T7" fmla="*/ 0 h 7"/>
                  <a:gd name="T8" fmla="*/ 3 w 140"/>
                  <a:gd name="T9" fmla="*/ 0 h 7"/>
                  <a:gd name="T10" fmla="*/ 0 w 140"/>
                  <a:gd name="T11" fmla="*/ 3 h 7"/>
                  <a:gd name="T12" fmla="*/ 3 w 14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40" h="7">
                    <a:moveTo>
                      <a:pt x="3" y="7"/>
                    </a:moveTo>
                    <a:cubicBezTo>
                      <a:pt x="137" y="7"/>
                      <a:pt x="137" y="7"/>
                      <a:pt x="137" y="7"/>
                    </a:cubicBezTo>
                    <a:cubicBezTo>
                      <a:pt x="139" y="7"/>
                      <a:pt x="140" y="5"/>
                      <a:pt x="140" y="3"/>
                    </a:cubicBezTo>
                    <a:cubicBezTo>
                      <a:pt x="140" y="2"/>
                      <a:pt x="139" y="0"/>
                      <a:pt x="137" y="0"/>
                    </a:cubicBezTo>
                    <a:cubicBezTo>
                      <a:pt x="3" y="0"/>
                      <a:pt x="3" y="0"/>
                      <a:pt x="3" y="0"/>
                    </a:cubicBezTo>
                    <a:cubicBezTo>
                      <a:pt x="1" y="0"/>
                      <a:pt x="0" y="2"/>
                      <a:pt x="0" y="3"/>
                    </a:cubicBezTo>
                    <a:cubicBezTo>
                      <a:pt x="0" y="5"/>
                      <a:pt x="1" y="7"/>
                      <a:pt x="3"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0" name="Freeform 100"/>
              <p:cNvSpPr>
                <a:spLocks/>
              </p:cNvSpPr>
              <p:nvPr userDrawn="1"/>
            </p:nvSpPr>
            <p:spPr bwMode="gray">
              <a:xfrm>
                <a:off x="7936622" y="1519611"/>
                <a:ext cx="506553" cy="20762"/>
              </a:xfrm>
              <a:custGeom>
                <a:avLst/>
                <a:gdLst>
                  <a:gd name="T0" fmla="*/ 3 w 140"/>
                  <a:gd name="T1" fmla="*/ 6 h 6"/>
                  <a:gd name="T2" fmla="*/ 137 w 140"/>
                  <a:gd name="T3" fmla="*/ 6 h 6"/>
                  <a:gd name="T4" fmla="*/ 140 w 140"/>
                  <a:gd name="T5" fmla="*/ 3 h 6"/>
                  <a:gd name="T6" fmla="*/ 137 w 140"/>
                  <a:gd name="T7" fmla="*/ 0 h 6"/>
                  <a:gd name="T8" fmla="*/ 3 w 140"/>
                  <a:gd name="T9" fmla="*/ 0 h 6"/>
                  <a:gd name="T10" fmla="*/ 0 w 140"/>
                  <a:gd name="T11" fmla="*/ 3 h 6"/>
                  <a:gd name="T12" fmla="*/ 3 w 14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40" h="6">
                    <a:moveTo>
                      <a:pt x="3" y="6"/>
                    </a:moveTo>
                    <a:cubicBezTo>
                      <a:pt x="137" y="6"/>
                      <a:pt x="137" y="6"/>
                      <a:pt x="137" y="6"/>
                    </a:cubicBezTo>
                    <a:cubicBezTo>
                      <a:pt x="139" y="6"/>
                      <a:pt x="140" y="5"/>
                      <a:pt x="140" y="3"/>
                    </a:cubicBezTo>
                    <a:cubicBezTo>
                      <a:pt x="140" y="1"/>
                      <a:pt x="139" y="0"/>
                      <a:pt x="137" y="0"/>
                    </a:cubicBezTo>
                    <a:cubicBezTo>
                      <a:pt x="3" y="0"/>
                      <a:pt x="3" y="0"/>
                      <a:pt x="3" y="0"/>
                    </a:cubicBezTo>
                    <a:cubicBezTo>
                      <a:pt x="2" y="0"/>
                      <a:pt x="0" y="1"/>
                      <a:pt x="0" y="3"/>
                    </a:cubicBezTo>
                    <a:cubicBezTo>
                      <a:pt x="0" y="5"/>
                      <a:pt x="2" y="6"/>
                      <a:pt x="3"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1" name="Freeform 101"/>
              <p:cNvSpPr>
                <a:spLocks/>
              </p:cNvSpPr>
              <p:nvPr userDrawn="1"/>
            </p:nvSpPr>
            <p:spPr bwMode="gray">
              <a:xfrm>
                <a:off x="7081295" y="4326412"/>
                <a:ext cx="66433" cy="332166"/>
              </a:xfrm>
              <a:custGeom>
                <a:avLst/>
                <a:gdLst>
                  <a:gd name="T0" fmla="*/ 17 w 19"/>
                  <a:gd name="T1" fmla="*/ 73 h 92"/>
                  <a:gd name="T2" fmla="*/ 14 w 19"/>
                  <a:gd name="T3" fmla="*/ 73 h 92"/>
                  <a:gd name="T4" fmla="*/ 14 w 19"/>
                  <a:gd name="T5" fmla="*/ 0 h 92"/>
                  <a:gd name="T6" fmla="*/ 5 w 19"/>
                  <a:gd name="T7" fmla="*/ 0 h 92"/>
                  <a:gd name="T8" fmla="*/ 5 w 19"/>
                  <a:gd name="T9" fmla="*/ 73 h 92"/>
                  <a:gd name="T10" fmla="*/ 3 w 19"/>
                  <a:gd name="T11" fmla="*/ 73 h 92"/>
                  <a:gd name="T12" fmla="*/ 0 w 19"/>
                  <a:gd name="T13" fmla="*/ 76 h 92"/>
                  <a:gd name="T14" fmla="*/ 0 w 19"/>
                  <a:gd name="T15" fmla="*/ 92 h 92"/>
                  <a:gd name="T16" fmla="*/ 19 w 19"/>
                  <a:gd name="T17" fmla="*/ 92 h 92"/>
                  <a:gd name="T18" fmla="*/ 19 w 19"/>
                  <a:gd name="T19" fmla="*/ 76 h 92"/>
                  <a:gd name="T20" fmla="*/ 17 w 19"/>
                  <a:gd name="T21"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2">
                    <a:moveTo>
                      <a:pt x="17" y="73"/>
                    </a:moveTo>
                    <a:cubicBezTo>
                      <a:pt x="14" y="73"/>
                      <a:pt x="14" y="73"/>
                      <a:pt x="14" y="73"/>
                    </a:cubicBezTo>
                    <a:cubicBezTo>
                      <a:pt x="14" y="0"/>
                      <a:pt x="14" y="0"/>
                      <a:pt x="14" y="0"/>
                    </a:cubicBezTo>
                    <a:cubicBezTo>
                      <a:pt x="5" y="0"/>
                      <a:pt x="5" y="0"/>
                      <a:pt x="5" y="0"/>
                    </a:cubicBezTo>
                    <a:cubicBezTo>
                      <a:pt x="5" y="73"/>
                      <a:pt x="5" y="73"/>
                      <a:pt x="5" y="73"/>
                    </a:cubicBezTo>
                    <a:cubicBezTo>
                      <a:pt x="3" y="73"/>
                      <a:pt x="3" y="73"/>
                      <a:pt x="3" y="73"/>
                    </a:cubicBezTo>
                    <a:cubicBezTo>
                      <a:pt x="2" y="73"/>
                      <a:pt x="0" y="74"/>
                      <a:pt x="0" y="76"/>
                    </a:cubicBezTo>
                    <a:cubicBezTo>
                      <a:pt x="0" y="92"/>
                      <a:pt x="0" y="92"/>
                      <a:pt x="0" y="92"/>
                    </a:cubicBezTo>
                    <a:cubicBezTo>
                      <a:pt x="19" y="92"/>
                      <a:pt x="19" y="92"/>
                      <a:pt x="19" y="92"/>
                    </a:cubicBezTo>
                    <a:cubicBezTo>
                      <a:pt x="19" y="76"/>
                      <a:pt x="19" y="76"/>
                      <a:pt x="19" y="76"/>
                    </a:cubicBezTo>
                    <a:cubicBezTo>
                      <a:pt x="19" y="74"/>
                      <a:pt x="18" y="73"/>
                      <a:pt x="17" y="73"/>
                    </a:cubicBezTo>
                    <a:close/>
                  </a:path>
                </a:pathLst>
              </a:custGeom>
              <a:solidFill>
                <a:srgbClr val="159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2" name="Freeform 102"/>
              <p:cNvSpPr>
                <a:spLocks/>
              </p:cNvSpPr>
              <p:nvPr userDrawn="1"/>
            </p:nvSpPr>
            <p:spPr bwMode="gray">
              <a:xfrm>
                <a:off x="7081295" y="4326412"/>
                <a:ext cx="29066" cy="332166"/>
              </a:xfrm>
              <a:custGeom>
                <a:avLst/>
                <a:gdLst>
                  <a:gd name="T0" fmla="*/ 3 w 9"/>
                  <a:gd name="T1" fmla="*/ 73 h 92"/>
                  <a:gd name="T2" fmla="*/ 5 w 9"/>
                  <a:gd name="T3" fmla="*/ 73 h 92"/>
                  <a:gd name="T4" fmla="*/ 5 w 9"/>
                  <a:gd name="T5" fmla="*/ 0 h 92"/>
                  <a:gd name="T6" fmla="*/ 9 w 9"/>
                  <a:gd name="T7" fmla="*/ 0 h 92"/>
                  <a:gd name="T8" fmla="*/ 9 w 9"/>
                  <a:gd name="T9" fmla="*/ 73 h 92"/>
                  <a:gd name="T10" fmla="*/ 6 w 9"/>
                  <a:gd name="T11" fmla="*/ 73 h 92"/>
                  <a:gd name="T12" fmla="*/ 4 w 9"/>
                  <a:gd name="T13" fmla="*/ 76 h 92"/>
                  <a:gd name="T14" fmla="*/ 4 w 9"/>
                  <a:gd name="T15" fmla="*/ 92 h 92"/>
                  <a:gd name="T16" fmla="*/ 0 w 9"/>
                  <a:gd name="T17" fmla="*/ 92 h 92"/>
                  <a:gd name="T18" fmla="*/ 0 w 9"/>
                  <a:gd name="T19" fmla="*/ 76 h 92"/>
                  <a:gd name="T20" fmla="*/ 3 w 9"/>
                  <a:gd name="T21"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2">
                    <a:moveTo>
                      <a:pt x="3" y="73"/>
                    </a:moveTo>
                    <a:cubicBezTo>
                      <a:pt x="5" y="73"/>
                      <a:pt x="5" y="73"/>
                      <a:pt x="5" y="73"/>
                    </a:cubicBezTo>
                    <a:cubicBezTo>
                      <a:pt x="5" y="0"/>
                      <a:pt x="5" y="0"/>
                      <a:pt x="5" y="0"/>
                    </a:cubicBezTo>
                    <a:cubicBezTo>
                      <a:pt x="9" y="0"/>
                      <a:pt x="9" y="0"/>
                      <a:pt x="9" y="0"/>
                    </a:cubicBezTo>
                    <a:cubicBezTo>
                      <a:pt x="9" y="73"/>
                      <a:pt x="9" y="73"/>
                      <a:pt x="9" y="73"/>
                    </a:cubicBezTo>
                    <a:cubicBezTo>
                      <a:pt x="6" y="73"/>
                      <a:pt x="6" y="73"/>
                      <a:pt x="6" y="73"/>
                    </a:cubicBezTo>
                    <a:cubicBezTo>
                      <a:pt x="5" y="73"/>
                      <a:pt x="4" y="74"/>
                      <a:pt x="4" y="76"/>
                    </a:cubicBezTo>
                    <a:cubicBezTo>
                      <a:pt x="4" y="92"/>
                      <a:pt x="4" y="92"/>
                      <a:pt x="4" y="92"/>
                    </a:cubicBezTo>
                    <a:cubicBezTo>
                      <a:pt x="0" y="92"/>
                      <a:pt x="0" y="92"/>
                      <a:pt x="0" y="92"/>
                    </a:cubicBezTo>
                    <a:cubicBezTo>
                      <a:pt x="0" y="76"/>
                      <a:pt x="0" y="76"/>
                      <a:pt x="0" y="76"/>
                    </a:cubicBezTo>
                    <a:cubicBezTo>
                      <a:pt x="0" y="74"/>
                      <a:pt x="2" y="73"/>
                      <a:pt x="3" y="73"/>
                    </a:cubicBezTo>
                    <a:close/>
                  </a:path>
                </a:pathLst>
              </a:custGeom>
              <a:solidFill>
                <a:srgbClr val="006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3" name="Freeform 103"/>
              <p:cNvSpPr>
                <a:spLocks/>
              </p:cNvSpPr>
              <p:nvPr userDrawn="1"/>
            </p:nvSpPr>
            <p:spPr bwMode="gray">
              <a:xfrm>
                <a:off x="6607959" y="3819859"/>
                <a:ext cx="257429" cy="261582"/>
              </a:xfrm>
              <a:custGeom>
                <a:avLst/>
                <a:gdLst>
                  <a:gd name="T0" fmla="*/ 62 w 62"/>
                  <a:gd name="T1" fmla="*/ 41 h 63"/>
                  <a:gd name="T2" fmla="*/ 40 w 62"/>
                  <a:gd name="T3" fmla="*/ 63 h 63"/>
                  <a:gd name="T4" fmla="*/ 0 w 62"/>
                  <a:gd name="T5" fmla="*/ 22 h 63"/>
                  <a:gd name="T6" fmla="*/ 21 w 62"/>
                  <a:gd name="T7" fmla="*/ 0 h 63"/>
                  <a:gd name="T8" fmla="*/ 62 w 62"/>
                  <a:gd name="T9" fmla="*/ 41 h 63"/>
                </a:gdLst>
                <a:ahLst/>
                <a:cxnLst>
                  <a:cxn ang="0">
                    <a:pos x="T0" y="T1"/>
                  </a:cxn>
                  <a:cxn ang="0">
                    <a:pos x="T2" y="T3"/>
                  </a:cxn>
                  <a:cxn ang="0">
                    <a:pos x="T4" y="T5"/>
                  </a:cxn>
                  <a:cxn ang="0">
                    <a:pos x="T6" y="T7"/>
                  </a:cxn>
                  <a:cxn ang="0">
                    <a:pos x="T8" y="T9"/>
                  </a:cxn>
                </a:cxnLst>
                <a:rect l="0" t="0" r="r" b="b"/>
                <a:pathLst>
                  <a:path w="62" h="63">
                    <a:moveTo>
                      <a:pt x="62" y="41"/>
                    </a:moveTo>
                    <a:lnTo>
                      <a:pt x="40" y="63"/>
                    </a:lnTo>
                    <a:lnTo>
                      <a:pt x="0" y="22"/>
                    </a:lnTo>
                    <a:lnTo>
                      <a:pt x="21" y="0"/>
                    </a:lnTo>
                    <a:lnTo>
                      <a:pt x="62" y="41"/>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4" name="Freeform 104"/>
              <p:cNvSpPr>
                <a:spLocks/>
              </p:cNvSpPr>
              <p:nvPr userDrawn="1"/>
            </p:nvSpPr>
            <p:spPr bwMode="gray">
              <a:xfrm>
                <a:off x="6180296" y="3396348"/>
                <a:ext cx="498249" cy="498249"/>
              </a:xfrm>
              <a:custGeom>
                <a:avLst/>
                <a:gdLst>
                  <a:gd name="T0" fmla="*/ 134 w 137"/>
                  <a:gd name="T1" fmla="*/ 120 h 138"/>
                  <a:gd name="T2" fmla="*/ 134 w 137"/>
                  <a:gd name="T3" fmla="*/ 130 h 138"/>
                  <a:gd name="T4" fmla="*/ 130 w 137"/>
                  <a:gd name="T5" fmla="*/ 135 h 138"/>
                  <a:gd name="T6" fmla="*/ 120 w 137"/>
                  <a:gd name="T7" fmla="*/ 135 h 138"/>
                  <a:gd name="T8" fmla="*/ 2 w 137"/>
                  <a:gd name="T9" fmla="*/ 17 h 138"/>
                  <a:gd name="T10" fmla="*/ 2 w 137"/>
                  <a:gd name="T11" fmla="*/ 7 h 138"/>
                  <a:gd name="T12" fmla="*/ 7 w 137"/>
                  <a:gd name="T13" fmla="*/ 3 h 138"/>
                  <a:gd name="T14" fmla="*/ 17 w 137"/>
                  <a:gd name="T15" fmla="*/ 3 h 138"/>
                  <a:gd name="T16" fmla="*/ 134 w 137"/>
                  <a:gd name="T17" fmla="*/ 12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38">
                    <a:moveTo>
                      <a:pt x="134" y="120"/>
                    </a:moveTo>
                    <a:cubicBezTo>
                      <a:pt x="137" y="123"/>
                      <a:pt x="137" y="127"/>
                      <a:pt x="134" y="130"/>
                    </a:cubicBezTo>
                    <a:cubicBezTo>
                      <a:pt x="130" y="135"/>
                      <a:pt x="130" y="135"/>
                      <a:pt x="130" y="135"/>
                    </a:cubicBezTo>
                    <a:cubicBezTo>
                      <a:pt x="127" y="138"/>
                      <a:pt x="123" y="138"/>
                      <a:pt x="120" y="135"/>
                    </a:cubicBezTo>
                    <a:cubicBezTo>
                      <a:pt x="2" y="17"/>
                      <a:pt x="2" y="17"/>
                      <a:pt x="2" y="17"/>
                    </a:cubicBezTo>
                    <a:cubicBezTo>
                      <a:pt x="0" y="15"/>
                      <a:pt x="0" y="10"/>
                      <a:pt x="2" y="7"/>
                    </a:cubicBezTo>
                    <a:cubicBezTo>
                      <a:pt x="7" y="3"/>
                      <a:pt x="7" y="3"/>
                      <a:pt x="7" y="3"/>
                    </a:cubicBezTo>
                    <a:cubicBezTo>
                      <a:pt x="10" y="0"/>
                      <a:pt x="14" y="0"/>
                      <a:pt x="17" y="3"/>
                    </a:cubicBezTo>
                    <a:lnTo>
                      <a:pt x="134" y="120"/>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5" name="Freeform 105"/>
              <p:cNvSpPr>
                <a:spLocks/>
              </p:cNvSpPr>
              <p:nvPr userDrawn="1"/>
            </p:nvSpPr>
            <p:spPr bwMode="gray">
              <a:xfrm>
                <a:off x="6732521" y="3948575"/>
                <a:ext cx="842872" cy="834568"/>
              </a:xfrm>
              <a:custGeom>
                <a:avLst/>
                <a:gdLst>
                  <a:gd name="T0" fmla="*/ 203 w 203"/>
                  <a:gd name="T1" fmla="*/ 171 h 201"/>
                  <a:gd name="T2" fmla="*/ 173 w 203"/>
                  <a:gd name="T3" fmla="*/ 201 h 201"/>
                  <a:gd name="T4" fmla="*/ 0 w 203"/>
                  <a:gd name="T5" fmla="*/ 30 h 201"/>
                  <a:gd name="T6" fmla="*/ 30 w 203"/>
                  <a:gd name="T7" fmla="*/ 0 h 201"/>
                  <a:gd name="T8" fmla="*/ 203 w 203"/>
                  <a:gd name="T9" fmla="*/ 171 h 201"/>
                </a:gdLst>
                <a:ahLst/>
                <a:cxnLst>
                  <a:cxn ang="0">
                    <a:pos x="T0" y="T1"/>
                  </a:cxn>
                  <a:cxn ang="0">
                    <a:pos x="T2" y="T3"/>
                  </a:cxn>
                  <a:cxn ang="0">
                    <a:pos x="T4" y="T5"/>
                  </a:cxn>
                  <a:cxn ang="0">
                    <a:pos x="T6" y="T7"/>
                  </a:cxn>
                  <a:cxn ang="0">
                    <a:pos x="T8" y="T9"/>
                  </a:cxn>
                </a:cxnLst>
                <a:rect l="0" t="0" r="r" b="b"/>
                <a:pathLst>
                  <a:path w="203" h="201">
                    <a:moveTo>
                      <a:pt x="203" y="171"/>
                    </a:moveTo>
                    <a:lnTo>
                      <a:pt x="173" y="201"/>
                    </a:lnTo>
                    <a:lnTo>
                      <a:pt x="0" y="30"/>
                    </a:lnTo>
                    <a:lnTo>
                      <a:pt x="30" y="0"/>
                    </a:lnTo>
                    <a:lnTo>
                      <a:pt x="203" y="1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6" name="Freeform 106"/>
              <p:cNvSpPr>
                <a:spLocks/>
              </p:cNvSpPr>
              <p:nvPr userDrawn="1"/>
            </p:nvSpPr>
            <p:spPr bwMode="gray">
              <a:xfrm>
                <a:off x="6578895" y="3794947"/>
                <a:ext cx="145324" cy="141170"/>
              </a:xfrm>
              <a:custGeom>
                <a:avLst/>
                <a:gdLst>
                  <a:gd name="T0" fmla="*/ 12 w 40"/>
                  <a:gd name="T1" fmla="*/ 36 h 39"/>
                  <a:gd name="T2" fmla="*/ 37 w 40"/>
                  <a:gd name="T3" fmla="*/ 12 h 39"/>
                  <a:gd name="T4" fmla="*/ 37 w 40"/>
                  <a:gd name="T5" fmla="*/ 2 h 39"/>
                  <a:gd name="T6" fmla="*/ 28 w 40"/>
                  <a:gd name="T7" fmla="*/ 2 h 39"/>
                  <a:gd name="T8" fmla="*/ 3 w 40"/>
                  <a:gd name="T9" fmla="*/ 27 h 39"/>
                  <a:gd name="T10" fmla="*/ 3 w 40"/>
                  <a:gd name="T11" fmla="*/ 36 h 39"/>
                  <a:gd name="T12" fmla="*/ 12 w 40"/>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40" h="39">
                    <a:moveTo>
                      <a:pt x="12" y="36"/>
                    </a:moveTo>
                    <a:cubicBezTo>
                      <a:pt x="37" y="12"/>
                      <a:pt x="37" y="12"/>
                      <a:pt x="37" y="12"/>
                    </a:cubicBezTo>
                    <a:cubicBezTo>
                      <a:pt x="40" y="9"/>
                      <a:pt x="40" y="5"/>
                      <a:pt x="37" y="2"/>
                    </a:cubicBezTo>
                    <a:cubicBezTo>
                      <a:pt x="34" y="0"/>
                      <a:pt x="30" y="0"/>
                      <a:pt x="28" y="2"/>
                    </a:cubicBezTo>
                    <a:cubicBezTo>
                      <a:pt x="3" y="27"/>
                      <a:pt x="3" y="27"/>
                      <a:pt x="3" y="27"/>
                    </a:cubicBezTo>
                    <a:cubicBezTo>
                      <a:pt x="0" y="30"/>
                      <a:pt x="0" y="34"/>
                      <a:pt x="3" y="36"/>
                    </a:cubicBezTo>
                    <a:cubicBezTo>
                      <a:pt x="6" y="39"/>
                      <a:pt x="10" y="39"/>
                      <a:pt x="12" y="36"/>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7" name="Freeform 107"/>
              <p:cNvSpPr>
                <a:spLocks/>
              </p:cNvSpPr>
              <p:nvPr userDrawn="1"/>
            </p:nvSpPr>
            <p:spPr bwMode="gray">
              <a:xfrm>
                <a:off x="6288250" y="3508455"/>
                <a:ext cx="112107" cy="112107"/>
              </a:xfrm>
              <a:custGeom>
                <a:avLst/>
                <a:gdLst>
                  <a:gd name="T0" fmla="*/ 12 w 31"/>
                  <a:gd name="T1" fmla="*/ 28 h 31"/>
                  <a:gd name="T2" fmla="*/ 29 w 31"/>
                  <a:gd name="T3" fmla="*/ 12 h 31"/>
                  <a:gd name="T4" fmla="*/ 29 w 31"/>
                  <a:gd name="T5" fmla="*/ 2 h 31"/>
                  <a:gd name="T6" fmla="*/ 20 w 31"/>
                  <a:gd name="T7" fmla="*/ 2 h 31"/>
                  <a:gd name="T8" fmla="*/ 3 w 31"/>
                  <a:gd name="T9" fmla="*/ 19 h 31"/>
                  <a:gd name="T10" fmla="*/ 3 w 31"/>
                  <a:gd name="T11" fmla="*/ 28 h 31"/>
                  <a:gd name="T12" fmla="*/ 12 w 31"/>
                  <a:gd name="T13" fmla="*/ 28 h 31"/>
                </a:gdLst>
                <a:ahLst/>
                <a:cxnLst>
                  <a:cxn ang="0">
                    <a:pos x="T0" y="T1"/>
                  </a:cxn>
                  <a:cxn ang="0">
                    <a:pos x="T2" y="T3"/>
                  </a:cxn>
                  <a:cxn ang="0">
                    <a:pos x="T4" y="T5"/>
                  </a:cxn>
                  <a:cxn ang="0">
                    <a:pos x="T6" y="T7"/>
                  </a:cxn>
                  <a:cxn ang="0">
                    <a:pos x="T8" y="T9"/>
                  </a:cxn>
                  <a:cxn ang="0">
                    <a:pos x="T10" y="T11"/>
                  </a:cxn>
                  <a:cxn ang="0">
                    <a:pos x="T12" y="T13"/>
                  </a:cxn>
                </a:cxnLst>
                <a:rect l="0" t="0" r="r" b="b"/>
                <a:pathLst>
                  <a:path w="31" h="31">
                    <a:moveTo>
                      <a:pt x="12" y="28"/>
                    </a:moveTo>
                    <a:cubicBezTo>
                      <a:pt x="29" y="12"/>
                      <a:pt x="29" y="12"/>
                      <a:pt x="29" y="12"/>
                    </a:cubicBezTo>
                    <a:cubicBezTo>
                      <a:pt x="31" y="9"/>
                      <a:pt x="31" y="5"/>
                      <a:pt x="29" y="2"/>
                    </a:cubicBezTo>
                    <a:cubicBezTo>
                      <a:pt x="26" y="0"/>
                      <a:pt x="22" y="0"/>
                      <a:pt x="20" y="2"/>
                    </a:cubicBezTo>
                    <a:cubicBezTo>
                      <a:pt x="3" y="19"/>
                      <a:pt x="3" y="19"/>
                      <a:pt x="3" y="19"/>
                    </a:cubicBezTo>
                    <a:cubicBezTo>
                      <a:pt x="0" y="21"/>
                      <a:pt x="0" y="26"/>
                      <a:pt x="3" y="28"/>
                    </a:cubicBezTo>
                    <a:cubicBezTo>
                      <a:pt x="6" y="31"/>
                      <a:pt x="10" y="31"/>
                      <a:pt x="12" y="28"/>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8" name="Freeform 108"/>
              <p:cNvSpPr>
                <a:spLocks/>
              </p:cNvSpPr>
              <p:nvPr userDrawn="1"/>
            </p:nvSpPr>
            <p:spPr bwMode="gray">
              <a:xfrm>
                <a:off x="6823866" y="3952726"/>
                <a:ext cx="751526" cy="714157"/>
              </a:xfrm>
              <a:custGeom>
                <a:avLst/>
                <a:gdLst>
                  <a:gd name="T0" fmla="*/ 181 w 181"/>
                  <a:gd name="T1" fmla="*/ 170 h 172"/>
                  <a:gd name="T2" fmla="*/ 178 w 181"/>
                  <a:gd name="T3" fmla="*/ 172 h 172"/>
                  <a:gd name="T4" fmla="*/ 0 w 181"/>
                  <a:gd name="T5" fmla="*/ 11 h 172"/>
                  <a:gd name="T6" fmla="*/ 11 w 181"/>
                  <a:gd name="T7" fmla="*/ 0 h 172"/>
                  <a:gd name="T8" fmla="*/ 181 w 181"/>
                  <a:gd name="T9" fmla="*/ 170 h 172"/>
                </a:gdLst>
                <a:ahLst/>
                <a:cxnLst>
                  <a:cxn ang="0">
                    <a:pos x="T0" y="T1"/>
                  </a:cxn>
                  <a:cxn ang="0">
                    <a:pos x="T2" y="T3"/>
                  </a:cxn>
                  <a:cxn ang="0">
                    <a:pos x="T4" y="T5"/>
                  </a:cxn>
                  <a:cxn ang="0">
                    <a:pos x="T6" y="T7"/>
                  </a:cxn>
                  <a:cxn ang="0">
                    <a:pos x="T8" y="T9"/>
                  </a:cxn>
                </a:cxnLst>
                <a:rect l="0" t="0" r="r" b="b"/>
                <a:pathLst>
                  <a:path w="181" h="172">
                    <a:moveTo>
                      <a:pt x="181" y="170"/>
                    </a:moveTo>
                    <a:lnTo>
                      <a:pt x="178" y="172"/>
                    </a:lnTo>
                    <a:lnTo>
                      <a:pt x="0" y="11"/>
                    </a:lnTo>
                    <a:lnTo>
                      <a:pt x="11" y="0"/>
                    </a:lnTo>
                    <a:lnTo>
                      <a:pt x="181" y="17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9" name="Freeform 109"/>
              <p:cNvSpPr>
                <a:spLocks/>
              </p:cNvSpPr>
              <p:nvPr userDrawn="1"/>
            </p:nvSpPr>
            <p:spPr bwMode="gray">
              <a:xfrm>
                <a:off x="6740825" y="4031616"/>
                <a:ext cx="718310" cy="751527"/>
              </a:xfrm>
              <a:custGeom>
                <a:avLst/>
                <a:gdLst>
                  <a:gd name="T0" fmla="*/ 171 w 173"/>
                  <a:gd name="T1" fmla="*/ 181 h 181"/>
                  <a:gd name="T2" fmla="*/ 173 w 173"/>
                  <a:gd name="T3" fmla="*/ 178 h 181"/>
                  <a:gd name="T4" fmla="*/ 11 w 173"/>
                  <a:gd name="T5" fmla="*/ 0 h 181"/>
                  <a:gd name="T6" fmla="*/ 0 w 173"/>
                  <a:gd name="T7" fmla="*/ 12 h 181"/>
                  <a:gd name="T8" fmla="*/ 171 w 173"/>
                  <a:gd name="T9" fmla="*/ 181 h 181"/>
                </a:gdLst>
                <a:ahLst/>
                <a:cxnLst>
                  <a:cxn ang="0">
                    <a:pos x="T0" y="T1"/>
                  </a:cxn>
                  <a:cxn ang="0">
                    <a:pos x="T2" y="T3"/>
                  </a:cxn>
                  <a:cxn ang="0">
                    <a:pos x="T4" y="T5"/>
                  </a:cxn>
                  <a:cxn ang="0">
                    <a:pos x="T6" y="T7"/>
                  </a:cxn>
                  <a:cxn ang="0">
                    <a:pos x="T8" y="T9"/>
                  </a:cxn>
                </a:cxnLst>
                <a:rect l="0" t="0" r="r" b="b"/>
                <a:pathLst>
                  <a:path w="173" h="181">
                    <a:moveTo>
                      <a:pt x="171" y="181"/>
                    </a:moveTo>
                    <a:lnTo>
                      <a:pt x="173" y="178"/>
                    </a:lnTo>
                    <a:lnTo>
                      <a:pt x="11" y="0"/>
                    </a:lnTo>
                    <a:lnTo>
                      <a:pt x="0" y="12"/>
                    </a:lnTo>
                    <a:lnTo>
                      <a:pt x="171" y="18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0" name="Freeform 110"/>
              <p:cNvSpPr>
                <a:spLocks/>
              </p:cNvSpPr>
              <p:nvPr userDrawn="1"/>
            </p:nvSpPr>
            <p:spPr bwMode="gray">
              <a:xfrm>
                <a:off x="6894453" y="4658578"/>
                <a:ext cx="714157" cy="103803"/>
              </a:xfrm>
              <a:custGeom>
                <a:avLst/>
                <a:gdLst>
                  <a:gd name="T0" fmla="*/ 197 w 197"/>
                  <a:gd name="T1" fmla="*/ 12 h 29"/>
                  <a:gd name="T2" fmla="*/ 185 w 197"/>
                  <a:gd name="T3" fmla="*/ 0 h 29"/>
                  <a:gd name="T4" fmla="*/ 11 w 197"/>
                  <a:gd name="T5" fmla="*/ 0 h 29"/>
                  <a:gd name="T6" fmla="*/ 0 w 197"/>
                  <a:gd name="T7" fmla="*/ 12 h 29"/>
                  <a:gd name="T8" fmla="*/ 0 w 197"/>
                  <a:gd name="T9" fmla="*/ 17 h 29"/>
                  <a:gd name="T10" fmla="*/ 11 w 197"/>
                  <a:gd name="T11" fmla="*/ 29 h 29"/>
                  <a:gd name="T12" fmla="*/ 185 w 197"/>
                  <a:gd name="T13" fmla="*/ 29 h 29"/>
                  <a:gd name="T14" fmla="*/ 197 w 197"/>
                  <a:gd name="T15" fmla="*/ 17 h 29"/>
                  <a:gd name="T16" fmla="*/ 197 w 197"/>
                  <a:gd name="T17"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97" y="12"/>
                    </a:moveTo>
                    <a:cubicBezTo>
                      <a:pt x="197" y="5"/>
                      <a:pt x="192" y="0"/>
                      <a:pt x="185" y="0"/>
                    </a:cubicBezTo>
                    <a:cubicBezTo>
                      <a:pt x="11" y="0"/>
                      <a:pt x="11" y="0"/>
                      <a:pt x="11" y="0"/>
                    </a:cubicBezTo>
                    <a:cubicBezTo>
                      <a:pt x="5" y="0"/>
                      <a:pt x="0" y="5"/>
                      <a:pt x="0" y="12"/>
                    </a:cubicBezTo>
                    <a:cubicBezTo>
                      <a:pt x="0" y="17"/>
                      <a:pt x="0" y="17"/>
                      <a:pt x="0" y="17"/>
                    </a:cubicBezTo>
                    <a:cubicBezTo>
                      <a:pt x="0" y="23"/>
                      <a:pt x="5" y="29"/>
                      <a:pt x="11" y="29"/>
                    </a:cubicBezTo>
                    <a:cubicBezTo>
                      <a:pt x="185" y="29"/>
                      <a:pt x="185" y="29"/>
                      <a:pt x="185" y="29"/>
                    </a:cubicBezTo>
                    <a:cubicBezTo>
                      <a:pt x="192" y="29"/>
                      <a:pt x="197" y="23"/>
                      <a:pt x="197" y="17"/>
                    </a:cubicBezTo>
                    <a:lnTo>
                      <a:pt x="197" y="12"/>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1" name="Oval 111"/>
              <p:cNvSpPr>
                <a:spLocks noChangeArrowheads="1"/>
              </p:cNvSpPr>
              <p:nvPr userDrawn="1"/>
            </p:nvSpPr>
            <p:spPr bwMode="gray">
              <a:xfrm>
                <a:off x="6570591" y="4791444"/>
                <a:ext cx="199299"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2" name="Oval 112"/>
              <p:cNvSpPr>
                <a:spLocks noChangeArrowheads="1"/>
              </p:cNvSpPr>
              <p:nvPr userDrawn="1"/>
            </p:nvSpPr>
            <p:spPr bwMode="gray">
              <a:xfrm>
                <a:off x="6977494" y="4791444"/>
                <a:ext cx="203453"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3" name="Oval 113"/>
              <p:cNvSpPr>
                <a:spLocks noChangeArrowheads="1"/>
              </p:cNvSpPr>
              <p:nvPr userDrawn="1"/>
            </p:nvSpPr>
            <p:spPr bwMode="gray">
              <a:xfrm>
                <a:off x="7288899" y="4791444"/>
                <a:ext cx="203453"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4" name="Freeform 114"/>
              <p:cNvSpPr>
                <a:spLocks/>
              </p:cNvSpPr>
              <p:nvPr userDrawn="1"/>
            </p:nvSpPr>
            <p:spPr bwMode="gray">
              <a:xfrm>
                <a:off x="6421117" y="4455128"/>
                <a:ext cx="365382" cy="435969"/>
              </a:xfrm>
              <a:custGeom>
                <a:avLst/>
                <a:gdLst>
                  <a:gd name="T0" fmla="*/ 101 w 101"/>
                  <a:gd name="T1" fmla="*/ 0 h 121"/>
                  <a:gd name="T2" fmla="*/ 28 w 101"/>
                  <a:gd name="T3" fmla="*/ 0 h 121"/>
                  <a:gd name="T4" fmla="*/ 7 w 101"/>
                  <a:gd name="T5" fmla="*/ 121 h 121"/>
                  <a:gd name="T6" fmla="*/ 81 w 101"/>
                  <a:gd name="T7" fmla="*/ 121 h 121"/>
                  <a:gd name="T8" fmla="*/ 101 w 101"/>
                  <a:gd name="T9" fmla="*/ 0 h 121"/>
                </a:gdLst>
                <a:ahLst/>
                <a:cxnLst>
                  <a:cxn ang="0">
                    <a:pos x="T0" y="T1"/>
                  </a:cxn>
                  <a:cxn ang="0">
                    <a:pos x="T2" y="T3"/>
                  </a:cxn>
                  <a:cxn ang="0">
                    <a:pos x="T4" y="T5"/>
                  </a:cxn>
                  <a:cxn ang="0">
                    <a:pos x="T6" y="T7"/>
                  </a:cxn>
                  <a:cxn ang="0">
                    <a:pos x="T8" y="T9"/>
                  </a:cxn>
                </a:cxnLst>
                <a:rect l="0" t="0" r="r" b="b"/>
                <a:pathLst>
                  <a:path w="101" h="121">
                    <a:moveTo>
                      <a:pt x="101" y="0"/>
                    </a:moveTo>
                    <a:cubicBezTo>
                      <a:pt x="79" y="0"/>
                      <a:pt x="40" y="0"/>
                      <a:pt x="28" y="0"/>
                    </a:cubicBezTo>
                    <a:cubicBezTo>
                      <a:pt x="0" y="31"/>
                      <a:pt x="7" y="121"/>
                      <a:pt x="7" y="121"/>
                    </a:cubicBezTo>
                    <a:cubicBezTo>
                      <a:pt x="81" y="121"/>
                      <a:pt x="81" y="121"/>
                      <a:pt x="81" y="121"/>
                    </a:cubicBezTo>
                    <a:cubicBezTo>
                      <a:pt x="81" y="121"/>
                      <a:pt x="74" y="31"/>
                      <a:pt x="101"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5" name="Freeform 115"/>
              <p:cNvSpPr>
                <a:spLocks/>
              </p:cNvSpPr>
              <p:nvPr userDrawn="1"/>
            </p:nvSpPr>
            <p:spPr bwMode="gray">
              <a:xfrm>
                <a:off x="6782346" y="4762381"/>
                <a:ext cx="415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006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6" name="Freeform 116"/>
              <p:cNvSpPr>
                <a:spLocks/>
              </p:cNvSpPr>
              <p:nvPr userDrawn="1"/>
            </p:nvSpPr>
            <p:spPr bwMode="gray">
              <a:xfrm>
                <a:off x="6421117" y="4455128"/>
                <a:ext cx="137020" cy="435969"/>
              </a:xfrm>
              <a:custGeom>
                <a:avLst/>
                <a:gdLst>
                  <a:gd name="T0" fmla="*/ 38 w 38"/>
                  <a:gd name="T1" fmla="*/ 0 h 121"/>
                  <a:gd name="T2" fmla="*/ 27 w 38"/>
                  <a:gd name="T3" fmla="*/ 0 h 121"/>
                  <a:gd name="T4" fmla="*/ 7 w 38"/>
                  <a:gd name="T5" fmla="*/ 121 h 121"/>
                  <a:gd name="T6" fmla="*/ 18 w 38"/>
                  <a:gd name="T7" fmla="*/ 121 h 121"/>
                  <a:gd name="T8" fmla="*/ 38 w 38"/>
                  <a:gd name="T9" fmla="*/ 0 h 121"/>
                </a:gdLst>
                <a:ahLst/>
                <a:cxnLst>
                  <a:cxn ang="0">
                    <a:pos x="T0" y="T1"/>
                  </a:cxn>
                  <a:cxn ang="0">
                    <a:pos x="T2" y="T3"/>
                  </a:cxn>
                  <a:cxn ang="0">
                    <a:pos x="T4" y="T5"/>
                  </a:cxn>
                  <a:cxn ang="0">
                    <a:pos x="T6" y="T7"/>
                  </a:cxn>
                  <a:cxn ang="0">
                    <a:pos x="T8" y="T9"/>
                  </a:cxn>
                </a:cxnLst>
                <a:rect l="0" t="0" r="r" b="b"/>
                <a:pathLst>
                  <a:path w="38" h="121">
                    <a:moveTo>
                      <a:pt x="38" y="0"/>
                    </a:moveTo>
                    <a:cubicBezTo>
                      <a:pt x="34" y="0"/>
                      <a:pt x="30" y="0"/>
                      <a:pt x="27" y="0"/>
                    </a:cubicBezTo>
                    <a:cubicBezTo>
                      <a:pt x="0" y="31"/>
                      <a:pt x="7" y="121"/>
                      <a:pt x="7" y="121"/>
                    </a:cubicBezTo>
                    <a:cubicBezTo>
                      <a:pt x="18" y="121"/>
                      <a:pt x="18" y="121"/>
                      <a:pt x="18" y="121"/>
                    </a:cubicBezTo>
                    <a:cubicBezTo>
                      <a:pt x="18" y="121"/>
                      <a:pt x="11" y="31"/>
                      <a:pt x="38" y="0"/>
                    </a:cubicBezTo>
                    <a:close/>
                  </a:path>
                </a:pathLst>
              </a:custGeom>
              <a:solidFill>
                <a:srgbClr val="159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7" name="Freeform 117"/>
              <p:cNvSpPr>
                <a:spLocks/>
              </p:cNvSpPr>
              <p:nvPr userDrawn="1"/>
            </p:nvSpPr>
            <p:spPr bwMode="gray">
              <a:xfrm>
                <a:off x="6653633" y="4455128"/>
                <a:ext cx="971585" cy="435969"/>
              </a:xfrm>
              <a:custGeom>
                <a:avLst/>
                <a:gdLst>
                  <a:gd name="T0" fmla="*/ 263 w 268"/>
                  <a:gd name="T1" fmla="*/ 85 h 121"/>
                  <a:gd name="T2" fmla="*/ 89 w 268"/>
                  <a:gd name="T3" fmla="*/ 85 h 121"/>
                  <a:gd name="T4" fmla="*/ 89 w 268"/>
                  <a:gd name="T5" fmla="*/ 85 h 121"/>
                  <a:gd name="T6" fmla="*/ 89 w 268"/>
                  <a:gd name="T7" fmla="*/ 0 h 121"/>
                  <a:gd name="T8" fmla="*/ 27 w 268"/>
                  <a:gd name="T9" fmla="*/ 0 h 121"/>
                  <a:gd name="T10" fmla="*/ 6 w 268"/>
                  <a:gd name="T11" fmla="*/ 121 h 121"/>
                  <a:gd name="T12" fmla="*/ 263 w 268"/>
                  <a:gd name="T13" fmla="*/ 121 h 121"/>
                  <a:gd name="T14" fmla="*/ 268 w 268"/>
                  <a:gd name="T15" fmla="*/ 115 h 121"/>
                  <a:gd name="T16" fmla="*/ 268 w 268"/>
                  <a:gd name="T17" fmla="*/ 91 h 121"/>
                  <a:gd name="T18" fmla="*/ 263 w 268"/>
                  <a:gd name="T19" fmla="*/ 8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121">
                    <a:moveTo>
                      <a:pt x="263" y="85"/>
                    </a:moveTo>
                    <a:cubicBezTo>
                      <a:pt x="89" y="85"/>
                      <a:pt x="89" y="85"/>
                      <a:pt x="89" y="85"/>
                    </a:cubicBezTo>
                    <a:cubicBezTo>
                      <a:pt x="89" y="85"/>
                      <a:pt x="89" y="85"/>
                      <a:pt x="89" y="85"/>
                    </a:cubicBezTo>
                    <a:cubicBezTo>
                      <a:pt x="89" y="0"/>
                      <a:pt x="89" y="0"/>
                      <a:pt x="89" y="0"/>
                    </a:cubicBezTo>
                    <a:cubicBezTo>
                      <a:pt x="89" y="0"/>
                      <a:pt x="49" y="0"/>
                      <a:pt x="27" y="0"/>
                    </a:cubicBezTo>
                    <a:cubicBezTo>
                      <a:pt x="0" y="31"/>
                      <a:pt x="6" y="121"/>
                      <a:pt x="6" y="121"/>
                    </a:cubicBezTo>
                    <a:cubicBezTo>
                      <a:pt x="263" y="121"/>
                      <a:pt x="263" y="121"/>
                      <a:pt x="263" y="121"/>
                    </a:cubicBezTo>
                    <a:cubicBezTo>
                      <a:pt x="266" y="121"/>
                      <a:pt x="268" y="118"/>
                      <a:pt x="268" y="115"/>
                    </a:cubicBezTo>
                    <a:cubicBezTo>
                      <a:pt x="268" y="91"/>
                      <a:pt x="268" y="91"/>
                      <a:pt x="268" y="91"/>
                    </a:cubicBezTo>
                    <a:cubicBezTo>
                      <a:pt x="268" y="87"/>
                      <a:pt x="266" y="85"/>
                      <a:pt x="263" y="85"/>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8" name="Freeform 118"/>
              <p:cNvSpPr>
                <a:spLocks/>
              </p:cNvSpPr>
              <p:nvPr userDrawn="1"/>
            </p:nvSpPr>
            <p:spPr bwMode="gray">
              <a:xfrm>
                <a:off x="6653633" y="4455128"/>
                <a:ext cx="323862" cy="435969"/>
              </a:xfrm>
              <a:custGeom>
                <a:avLst/>
                <a:gdLst>
                  <a:gd name="T0" fmla="*/ 33 w 89"/>
                  <a:gd name="T1" fmla="*/ 6 h 121"/>
                  <a:gd name="T2" fmla="*/ 89 w 89"/>
                  <a:gd name="T3" fmla="*/ 6 h 121"/>
                  <a:gd name="T4" fmla="*/ 89 w 89"/>
                  <a:gd name="T5" fmla="*/ 0 h 121"/>
                  <a:gd name="T6" fmla="*/ 27 w 89"/>
                  <a:gd name="T7" fmla="*/ 0 h 121"/>
                  <a:gd name="T8" fmla="*/ 6 w 89"/>
                  <a:gd name="T9" fmla="*/ 121 h 121"/>
                  <a:gd name="T10" fmla="*/ 12 w 89"/>
                  <a:gd name="T11" fmla="*/ 121 h 121"/>
                  <a:gd name="T12" fmla="*/ 33 w 89"/>
                  <a:gd name="T13" fmla="*/ 6 h 121"/>
                </a:gdLst>
                <a:ahLst/>
                <a:cxnLst>
                  <a:cxn ang="0">
                    <a:pos x="T0" y="T1"/>
                  </a:cxn>
                  <a:cxn ang="0">
                    <a:pos x="T2" y="T3"/>
                  </a:cxn>
                  <a:cxn ang="0">
                    <a:pos x="T4" y="T5"/>
                  </a:cxn>
                  <a:cxn ang="0">
                    <a:pos x="T6" y="T7"/>
                  </a:cxn>
                  <a:cxn ang="0">
                    <a:pos x="T8" y="T9"/>
                  </a:cxn>
                  <a:cxn ang="0">
                    <a:pos x="T10" y="T11"/>
                  </a:cxn>
                  <a:cxn ang="0">
                    <a:pos x="T12" y="T13"/>
                  </a:cxn>
                </a:cxnLst>
                <a:rect l="0" t="0" r="r" b="b"/>
                <a:pathLst>
                  <a:path w="89" h="121">
                    <a:moveTo>
                      <a:pt x="33" y="6"/>
                    </a:moveTo>
                    <a:cubicBezTo>
                      <a:pt x="49" y="6"/>
                      <a:pt x="76" y="6"/>
                      <a:pt x="89" y="6"/>
                    </a:cubicBezTo>
                    <a:cubicBezTo>
                      <a:pt x="89" y="0"/>
                      <a:pt x="89" y="0"/>
                      <a:pt x="89" y="0"/>
                    </a:cubicBezTo>
                    <a:cubicBezTo>
                      <a:pt x="89" y="0"/>
                      <a:pt x="49" y="0"/>
                      <a:pt x="27" y="0"/>
                    </a:cubicBezTo>
                    <a:cubicBezTo>
                      <a:pt x="0" y="31"/>
                      <a:pt x="6" y="121"/>
                      <a:pt x="6" y="121"/>
                    </a:cubicBezTo>
                    <a:cubicBezTo>
                      <a:pt x="12" y="121"/>
                      <a:pt x="12" y="121"/>
                      <a:pt x="12" y="121"/>
                    </a:cubicBezTo>
                    <a:cubicBezTo>
                      <a:pt x="11" y="100"/>
                      <a:pt x="10" y="32"/>
                      <a:pt x="33" y="6"/>
                    </a:cubicBezTo>
                    <a:close/>
                  </a:path>
                </a:pathLst>
              </a:custGeom>
              <a:solidFill>
                <a:srgbClr val="159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9" name="Freeform 119"/>
              <p:cNvSpPr>
                <a:spLocks/>
              </p:cNvSpPr>
              <p:nvPr userDrawn="1"/>
            </p:nvSpPr>
            <p:spPr bwMode="gray">
              <a:xfrm>
                <a:off x="6678545" y="487033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0" name="Freeform 120"/>
              <p:cNvSpPr>
                <a:spLocks/>
              </p:cNvSpPr>
              <p:nvPr userDrawn="1"/>
            </p:nvSpPr>
            <p:spPr bwMode="gray">
              <a:xfrm>
                <a:off x="6678545" y="4874486"/>
                <a:ext cx="0" cy="4153"/>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1" name="Freeform 121"/>
              <p:cNvSpPr>
                <a:spLocks/>
              </p:cNvSpPr>
              <p:nvPr userDrawn="1"/>
            </p:nvSpPr>
            <p:spPr bwMode="gray">
              <a:xfrm>
                <a:off x="6678545" y="4862031"/>
                <a:ext cx="0" cy="415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2" name="Freeform 122"/>
              <p:cNvSpPr>
                <a:spLocks/>
              </p:cNvSpPr>
              <p:nvPr userDrawn="1"/>
            </p:nvSpPr>
            <p:spPr bwMode="gray">
              <a:xfrm>
                <a:off x="6678545" y="488279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3" name="Freeform 123"/>
              <p:cNvSpPr>
                <a:spLocks/>
              </p:cNvSpPr>
              <p:nvPr userDrawn="1"/>
            </p:nvSpPr>
            <p:spPr bwMode="gray">
              <a:xfrm>
                <a:off x="6699304" y="4762381"/>
                <a:ext cx="925914" cy="128716"/>
              </a:xfrm>
              <a:custGeom>
                <a:avLst/>
                <a:gdLst>
                  <a:gd name="T0" fmla="*/ 251 w 256"/>
                  <a:gd name="T1" fmla="*/ 0 h 36"/>
                  <a:gd name="T2" fmla="*/ 251 w 256"/>
                  <a:gd name="T3" fmla="*/ 22 h 36"/>
                  <a:gd name="T4" fmla="*/ 245 w 256"/>
                  <a:gd name="T5" fmla="*/ 28 h 36"/>
                  <a:gd name="T6" fmla="*/ 0 w 256"/>
                  <a:gd name="T7" fmla="*/ 28 h 36"/>
                  <a:gd name="T8" fmla="*/ 0 w 256"/>
                  <a:gd name="T9" fmla="*/ 36 h 36"/>
                  <a:gd name="T10" fmla="*/ 251 w 256"/>
                  <a:gd name="T11" fmla="*/ 36 h 36"/>
                  <a:gd name="T12" fmla="*/ 256 w 256"/>
                  <a:gd name="T13" fmla="*/ 30 h 36"/>
                  <a:gd name="T14" fmla="*/ 256 w 256"/>
                  <a:gd name="T15" fmla="*/ 6 h 36"/>
                  <a:gd name="T16" fmla="*/ 251 w 256"/>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36">
                    <a:moveTo>
                      <a:pt x="251" y="0"/>
                    </a:moveTo>
                    <a:cubicBezTo>
                      <a:pt x="251" y="22"/>
                      <a:pt x="251" y="22"/>
                      <a:pt x="251" y="22"/>
                    </a:cubicBezTo>
                    <a:cubicBezTo>
                      <a:pt x="251" y="26"/>
                      <a:pt x="248" y="28"/>
                      <a:pt x="245" y="28"/>
                    </a:cubicBezTo>
                    <a:cubicBezTo>
                      <a:pt x="0" y="28"/>
                      <a:pt x="0" y="28"/>
                      <a:pt x="0" y="28"/>
                    </a:cubicBezTo>
                    <a:cubicBezTo>
                      <a:pt x="0" y="31"/>
                      <a:pt x="0" y="34"/>
                      <a:pt x="0" y="36"/>
                    </a:cubicBezTo>
                    <a:cubicBezTo>
                      <a:pt x="251" y="36"/>
                      <a:pt x="251" y="36"/>
                      <a:pt x="251" y="36"/>
                    </a:cubicBezTo>
                    <a:cubicBezTo>
                      <a:pt x="254" y="36"/>
                      <a:pt x="256" y="33"/>
                      <a:pt x="256" y="30"/>
                    </a:cubicBezTo>
                    <a:cubicBezTo>
                      <a:pt x="256" y="6"/>
                      <a:pt x="256" y="6"/>
                      <a:pt x="256" y="6"/>
                    </a:cubicBezTo>
                    <a:cubicBezTo>
                      <a:pt x="256" y="2"/>
                      <a:pt x="254" y="0"/>
                      <a:pt x="251" y="0"/>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4" name="Freeform 124"/>
              <p:cNvSpPr>
                <a:spLocks/>
              </p:cNvSpPr>
              <p:nvPr userDrawn="1"/>
            </p:nvSpPr>
            <p:spPr bwMode="gray">
              <a:xfrm>
                <a:off x="6715913" y="4500799"/>
                <a:ext cx="220061" cy="261582"/>
              </a:xfrm>
              <a:custGeom>
                <a:avLst/>
                <a:gdLst>
                  <a:gd name="T0" fmla="*/ 60 w 60"/>
                  <a:gd name="T1" fmla="*/ 72 h 72"/>
                  <a:gd name="T2" fmla="*/ 60 w 60"/>
                  <a:gd name="T3" fmla="*/ 0 h 72"/>
                  <a:gd name="T4" fmla="*/ 17 w 60"/>
                  <a:gd name="T5" fmla="*/ 0 h 72"/>
                  <a:gd name="T6" fmla="*/ 0 w 60"/>
                  <a:gd name="T7" fmla="*/ 72 h 72"/>
                  <a:gd name="T8" fmla="*/ 60 w 60"/>
                  <a:gd name="T9" fmla="*/ 72 h 72"/>
                </a:gdLst>
                <a:ahLst/>
                <a:cxnLst>
                  <a:cxn ang="0">
                    <a:pos x="T0" y="T1"/>
                  </a:cxn>
                  <a:cxn ang="0">
                    <a:pos x="T2" y="T3"/>
                  </a:cxn>
                  <a:cxn ang="0">
                    <a:pos x="T4" y="T5"/>
                  </a:cxn>
                  <a:cxn ang="0">
                    <a:pos x="T6" y="T7"/>
                  </a:cxn>
                  <a:cxn ang="0">
                    <a:pos x="T8" y="T9"/>
                  </a:cxn>
                </a:cxnLst>
                <a:rect l="0" t="0" r="r" b="b"/>
                <a:pathLst>
                  <a:path w="60" h="72">
                    <a:moveTo>
                      <a:pt x="60" y="72"/>
                    </a:moveTo>
                    <a:cubicBezTo>
                      <a:pt x="60" y="0"/>
                      <a:pt x="60" y="0"/>
                      <a:pt x="60" y="0"/>
                    </a:cubicBezTo>
                    <a:cubicBezTo>
                      <a:pt x="60" y="0"/>
                      <a:pt x="34" y="0"/>
                      <a:pt x="17" y="0"/>
                    </a:cubicBezTo>
                    <a:cubicBezTo>
                      <a:pt x="3" y="16"/>
                      <a:pt x="0" y="49"/>
                      <a:pt x="0" y="72"/>
                    </a:cubicBezTo>
                    <a:lnTo>
                      <a:pt x="60" y="72"/>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5" name="Freeform 125"/>
              <p:cNvSpPr>
                <a:spLocks/>
              </p:cNvSpPr>
              <p:nvPr userDrawn="1"/>
            </p:nvSpPr>
            <p:spPr bwMode="gray">
              <a:xfrm>
                <a:off x="6715913" y="4500799"/>
                <a:ext cx="220061" cy="261582"/>
              </a:xfrm>
              <a:custGeom>
                <a:avLst/>
                <a:gdLst>
                  <a:gd name="T0" fmla="*/ 60 w 60"/>
                  <a:gd name="T1" fmla="*/ 72 h 72"/>
                  <a:gd name="T2" fmla="*/ 17 w 60"/>
                  <a:gd name="T3" fmla="*/ 0 h 72"/>
                  <a:gd name="T4" fmla="*/ 0 w 60"/>
                  <a:gd name="T5" fmla="*/ 72 h 72"/>
                  <a:gd name="T6" fmla="*/ 60 w 60"/>
                  <a:gd name="T7" fmla="*/ 72 h 72"/>
                </a:gdLst>
                <a:ahLst/>
                <a:cxnLst>
                  <a:cxn ang="0">
                    <a:pos x="T0" y="T1"/>
                  </a:cxn>
                  <a:cxn ang="0">
                    <a:pos x="T2" y="T3"/>
                  </a:cxn>
                  <a:cxn ang="0">
                    <a:pos x="T4" y="T5"/>
                  </a:cxn>
                  <a:cxn ang="0">
                    <a:pos x="T6" y="T7"/>
                  </a:cxn>
                </a:cxnLst>
                <a:rect l="0" t="0" r="r" b="b"/>
                <a:pathLst>
                  <a:path w="60" h="72">
                    <a:moveTo>
                      <a:pt x="60" y="72"/>
                    </a:moveTo>
                    <a:cubicBezTo>
                      <a:pt x="60" y="72"/>
                      <a:pt x="35" y="30"/>
                      <a:pt x="17" y="0"/>
                    </a:cubicBezTo>
                    <a:cubicBezTo>
                      <a:pt x="3" y="16"/>
                      <a:pt x="0" y="49"/>
                      <a:pt x="0" y="72"/>
                    </a:cubicBezTo>
                    <a:lnTo>
                      <a:pt x="60" y="72"/>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6" name="Oval 126"/>
              <p:cNvSpPr>
                <a:spLocks noChangeArrowheads="1"/>
              </p:cNvSpPr>
              <p:nvPr userDrawn="1"/>
            </p:nvSpPr>
            <p:spPr bwMode="gray">
              <a:xfrm>
                <a:off x="6724217" y="4791444"/>
                <a:ext cx="203453"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7" name="Oval 127"/>
              <p:cNvSpPr>
                <a:spLocks noChangeArrowheads="1"/>
              </p:cNvSpPr>
              <p:nvPr userDrawn="1"/>
            </p:nvSpPr>
            <p:spPr bwMode="gray">
              <a:xfrm>
                <a:off x="6769891" y="4837118"/>
                <a:ext cx="112107" cy="107954"/>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8" name="Oval 128"/>
              <p:cNvSpPr>
                <a:spLocks noChangeArrowheads="1"/>
              </p:cNvSpPr>
              <p:nvPr userDrawn="1"/>
            </p:nvSpPr>
            <p:spPr bwMode="gray">
              <a:xfrm>
                <a:off x="7351181" y="4791444"/>
                <a:ext cx="203453"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9" name="Oval 129"/>
              <p:cNvSpPr>
                <a:spLocks noChangeArrowheads="1"/>
              </p:cNvSpPr>
              <p:nvPr userDrawn="1"/>
            </p:nvSpPr>
            <p:spPr bwMode="gray">
              <a:xfrm>
                <a:off x="7396853" y="4837118"/>
                <a:ext cx="107954" cy="107954"/>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0" name="Oval 130"/>
              <p:cNvSpPr>
                <a:spLocks noChangeArrowheads="1"/>
              </p:cNvSpPr>
              <p:nvPr userDrawn="1"/>
            </p:nvSpPr>
            <p:spPr bwMode="gray">
              <a:xfrm>
                <a:off x="7135273" y="4791444"/>
                <a:ext cx="199299"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1" name="Oval 131"/>
              <p:cNvSpPr>
                <a:spLocks noChangeArrowheads="1"/>
              </p:cNvSpPr>
              <p:nvPr userDrawn="1"/>
            </p:nvSpPr>
            <p:spPr bwMode="gray">
              <a:xfrm>
                <a:off x="7180945" y="4837118"/>
                <a:ext cx="107954" cy="107954"/>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2" name="Freeform 132"/>
              <p:cNvSpPr>
                <a:spLocks/>
              </p:cNvSpPr>
              <p:nvPr userDrawn="1"/>
            </p:nvSpPr>
            <p:spPr bwMode="gray">
              <a:xfrm>
                <a:off x="6769891" y="4853727"/>
                <a:ext cx="91346" cy="91346"/>
              </a:xfrm>
              <a:custGeom>
                <a:avLst/>
                <a:gdLst>
                  <a:gd name="T0" fmla="*/ 15 w 25"/>
                  <a:gd name="T1" fmla="*/ 26 h 26"/>
                  <a:gd name="T2" fmla="*/ 25 w 25"/>
                  <a:gd name="T3" fmla="*/ 22 h 26"/>
                  <a:gd name="T4" fmla="*/ 4 w 25"/>
                  <a:gd name="T5" fmla="*/ 0 h 26"/>
                  <a:gd name="T6" fmla="*/ 0 w 25"/>
                  <a:gd name="T7" fmla="*/ 11 h 26"/>
                  <a:gd name="T8" fmla="*/ 15 w 25"/>
                  <a:gd name="T9" fmla="*/ 26 h 26"/>
                </a:gdLst>
                <a:ahLst/>
                <a:cxnLst>
                  <a:cxn ang="0">
                    <a:pos x="T0" y="T1"/>
                  </a:cxn>
                  <a:cxn ang="0">
                    <a:pos x="T2" y="T3"/>
                  </a:cxn>
                  <a:cxn ang="0">
                    <a:pos x="T4" y="T5"/>
                  </a:cxn>
                  <a:cxn ang="0">
                    <a:pos x="T6" y="T7"/>
                  </a:cxn>
                  <a:cxn ang="0">
                    <a:pos x="T8" y="T9"/>
                  </a:cxn>
                </a:cxnLst>
                <a:rect l="0" t="0" r="r" b="b"/>
                <a:pathLst>
                  <a:path w="25" h="26">
                    <a:moveTo>
                      <a:pt x="15" y="26"/>
                    </a:moveTo>
                    <a:cubicBezTo>
                      <a:pt x="19" y="26"/>
                      <a:pt x="23" y="24"/>
                      <a:pt x="25" y="22"/>
                    </a:cubicBezTo>
                    <a:cubicBezTo>
                      <a:pt x="4" y="0"/>
                      <a:pt x="4" y="0"/>
                      <a:pt x="4" y="0"/>
                    </a:cubicBezTo>
                    <a:cubicBezTo>
                      <a:pt x="2" y="3"/>
                      <a:pt x="0" y="7"/>
                      <a:pt x="0" y="11"/>
                    </a:cubicBezTo>
                    <a:cubicBezTo>
                      <a:pt x="0" y="19"/>
                      <a:pt x="7" y="26"/>
                      <a:pt x="15" y="26"/>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3" name="Freeform 133"/>
              <p:cNvSpPr>
                <a:spLocks/>
              </p:cNvSpPr>
              <p:nvPr userDrawn="1"/>
            </p:nvSpPr>
            <p:spPr bwMode="gray">
              <a:xfrm>
                <a:off x="7180945" y="4853727"/>
                <a:ext cx="95499" cy="91346"/>
              </a:xfrm>
              <a:custGeom>
                <a:avLst/>
                <a:gdLst>
                  <a:gd name="T0" fmla="*/ 15 w 26"/>
                  <a:gd name="T1" fmla="*/ 26 h 26"/>
                  <a:gd name="T2" fmla="*/ 26 w 26"/>
                  <a:gd name="T3" fmla="*/ 22 h 26"/>
                  <a:gd name="T4" fmla="*/ 4 w 26"/>
                  <a:gd name="T5" fmla="*/ 0 h 26"/>
                  <a:gd name="T6" fmla="*/ 0 w 26"/>
                  <a:gd name="T7" fmla="*/ 11 h 26"/>
                  <a:gd name="T8" fmla="*/ 15 w 26"/>
                  <a:gd name="T9" fmla="*/ 26 h 26"/>
                </a:gdLst>
                <a:ahLst/>
                <a:cxnLst>
                  <a:cxn ang="0">
                    <a:pos x="T0" y="T1"/>
                  </a:cxn>
                  <a:cxn ang="0">
                    <a:pos x="T2" y="T3"/>
                  </a:cxn>
                  <a:cxn ang="0">
                    <a:pos x="T4" y="T5"/>
                  </a:cxn>
                  <a:cxn ang="0">
                    <a:pos x="T6" y="T7"/>
                  </a:cxn>
                  <a:cxn ang="0">
                    <a:pos x="T8" y="T9"/>
                  </a:cxn>
                </a:cxnLst>
                <a:rect l="0" t="0" r="r" b="b"/>
                <a:pathLst>
                  <a:path w="26" h="26">
                    <a:moveTo>
                      <a:pt x="15" y="26"/>
                    </a:moveTo>
                    <a:cubicBezTo>
                      <a:pt x="19" y="26"/>
                      <a:pt x="23" y="24"/>
                      <a:pt x="26" y="22"/>
                    </a:cubicBezTo>
                    <a:cubicBezTo>
                      <a:pt x="4" y="0"/>
                      <a:pt x="4" y="0"/>
                      <a:pt x="4" y="0"/>
                    </a:cubicBezTo>
                    <a:cubicBezTo>
                      <a:pt x="2" y="3"/>
                      <a:pt x="0" y="7"/>
                      <a:pt x="0" y="11"/>
                    </a:cubicBezTo>
                    <a:cubicBezTo>
                      <a:pt x="0" y="19"/>
                      <a:pt x="7" y="26"/>
                      <a:pt x="15" y="26"/>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4" name="Freeform 134"/>
              <p:cNvSpPr>
                <a:spLocks/>
              </p:cNvSpPr>
              <p:nvPr userDrawn="1"/>
            </p:nvSpPr>
            <p:spPr bwMode="gray">
              <a:xfrm>
                <a:off x="7396853" y="4853727"/>
                <a:ext cx="95499" cy="91346"/>
              </a:xfrm>
              <a:custGeom>
                <a:avLst/>
                <a:gdLst>
                  <a:gd name="T0" fmla="*/ 15 w 26"/>
                  <a:gd name="T1" fmla="*/ 26 h 26"/>
                  <a:gd name="T2" fmla="*/ 26 w 26"/>
                  <a:gd name="T3" fmla="*/ 22 h 26"/>
                  <a:gd name="T4" fmla="*/ 4 w 26"/>
                  <a:gd name="T5" fmla="*/ 0 h 26"/>
                  <a:gd name="T6" fmla="*/ 0 w 26"/>
                  <a:gd name="T7" fmla="*/ 11 h 26"/>
                  <a:gd name="T8" fmla="*/ 15 w 26"/>
                  <a:gd name="T9" fmla="*/ 26 h 26"/>
                </a:gdLst>
                <a:ahLst/>
                <a:cxnLst>
                  <a:cxn ang="0">
                    <a:pos x="T0" y="T1"/>
                  </a:cxn>
                  <a:cxn ang="0">
                    <a:pos x="T2" y="T3"/>
                  </a:cxn>
                  <a:cxn ang="0">
                    <a:pos x="T4" y="T5"/>
                  </a:cxn>
                  <a:cxn ang="0">
                    <a:pos x="T6" y="T7"/>
                  </a:cxn>
                  <a:cxn ang="0">
                    <a:pos x="T8" y="T9"/>
                  </a:cxn>
                </a:cxnLst>
                <a:rect l="0" t="0" r="r" b="b"/>
                <a:pathLst>
                  <a:path w="26" h="26">
                    <a:moveTo>
                      <a:pt x="15" y="26"/>
                    </a:moveTo>
                    <a:cubicBezTo>
                      <a:pt x="19" y="26"/>
                      <a:pt x="23" y="24"/>
                      <a:pt x="26" y="22"/>
                    </a:cubicBezTo>
                    <a:cubicBezTo>
                      <a:pt x="4" y="0"/>
                      <a:pt x="4" y="0"/>
                      <a:pt x="4" y="0"/>
                    </a:cubicBezTo>
                    <a:cubicBezTo>
                      <a:pt x="2" y="3"/>
                      <a:pt x="0" y="7"/>
                      <a:pt x="0" y="11"/>
                    </a:cubicBezTo>
                    <a:cubicBezTo>
                      <a:pt x="0" y="19"/>
                      <a:pt x="7" y="26"/>
                      <a:pt x="15" y="26"/>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5" name="Freeform 135"/>
              <p:cNvSpPr>
                <a:spLocks/>
              </p:cNvSpPr>
              <p:nvPr userDrawn="1"/>
            </p:nvSpPr>
            <p:spPr bwMode="gray">
              <a:xfrm>
                <a:off x="6491701" y="4799749"/>
                <a:ext cx="124562" cy="12458"/>
              </a:xfrm>
              <a:custGeom>
                <a:avLst/>
                <a:gdLst>
                  <a:gd name="T0" fmla="*/ 2 w 34"/>
                  <a:gd name="T1" fmla="*/ 3 h 3"/>
                  <a:gd name="T2" fmla="*/ 33 w 34"/>
                  <a:gd name="T3" fmla="*/ 3 h 3"/>
                  <a:gd name="T4" fmla="*/ 34 w 34"/>
                  <a:gd name="T5" fmla="*/ 1 h 3"/>
                  <a:gd name="T6" fmla="*/ 33 w 34"/>
                  <a:gd name="T7" fmla="*/ 0 h 3"/>
                  <a:gd name="T8" fmla="*/ 2 w 34"/>
                  <a:gd name="T9" fmla="*/ 0 h 3"/>
                  <a:gd name="T10" fmla="*/ 0 w 34"/>
                  <a:gd name="T11" fmla="*/ 1 h 3"/>
                  <a:gd name="T12" fmla="*/ 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2" y="3"/>
                    </a:moveTo>
                    <a:cubicBezTo>
                      <a:pt x="33" y="3"/>
                      <a:pt x="33" y="3"/>
                      <a:pt x="33" y="3"/>
                    </a:cubicBezTo>
                    <a:cubicBezTo>
                      <a:pt x="33" y="3"/>
                      <a:pt x="34" y="2"/>
                      <a:pt x="34" y="1"/>
                    </a:cubicBezTo>
                    <a:cubicBezTo>
                      <a:pt x="34" y="0"/>
                      <a:pt x="33" y="0"/>
                      <a:pt x="33" y="0"/>
                    </a:cubicBezTo>
                    <a:cubicBezTo>
                      <a:pt x="2" y="0"/>
                      <a:pt x="2" y="0"/>
                      <a:pt x="2" y="0"/>
                    </a:cubicBezTo>
                    <a:cubicBezTo>
                      <a:pt x="1" y="0"/>
                      <a:pt x="0" y="0"/>
                      <a:pt x="0" y="1"/>
                    </a:cubicBezTo>
                    <a:cubicBezTo>
                      <a:pt x="0" y="2"/>
                      <a:pt x="1" y="3"/>
                      <a:pt x="2" y="3"/>
                    </a:cubicBezTo>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6" name="Freeform 136"/>
              <p:cNvSpPr>
                <a:spLocks/>
              </p:cNvSpPr>
              <p:nvPr userDrawn="1"/>
            </p:nvSpPr>
            <p:spPr bwMode="gray">
              <a:xfrm>
                <a:off x="6491701" y="4841269"/>
                <a:ext cx="124562" cy="12458"/>
              </a:xfrm>
              <a:custGeom>
                <a:avLst/>
                <a:gdLst>
                  <a:gd name="T0" fmla="*/ 2 w 34"/>
                  <a:gd name="T1" fmla="*/ 3 h 3"/>
                  <a:gd name="T2" fmla="*/ 33 w 34"/>
                  <a:gd name="T3" fmla="*/ 3 h 3"/>
                  <a:gd name="T4" fmla="*/ 34 w 34"/>
                  <a:gd name="T5" fmla="*/ 1 h 3"/>
                  <a:gd name="T6" fmla="*/ 33 w 34"/>
                  <a:gd name="T7" fmla="*/ 0 h 3"/>
                  <a:gd name="T8" fmla="*/ 2 w 34"/>
                  <a:gd name="T9" fmla="*/ 0 h 3"/>
                  <a:gd name="T10" fmla="*/ 0 w 34"/>
                  <a:gd name="T11" fmla="*/ 1 h 3"/>
                  <a:gd name="T12" fmla="*/ 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2" y="3"/>
                    </a:moveTo>
                    <a:cubicBezTo>
                      <a:pt x="33" y="3"/>
                      <a:pt x="33" y="3"/>
                      <a:pt x="33" y="3"/>
                    </a:cubicBezTo>
                    <a:cubicBezTo>
                      <a:pt x="33" y="3"/>
                      <a:pt x="34" y="2"/>
                      <a:pt x="34" y="1"/>
                    </a:cubicBezTo>
                    <a:cubicBezTo>
                      <a:pt x="34" y="0"/>
                      <a:pt x="33" y="0"/>
                      <a:pt x="33" y="0"/>
                    </a:cubicBezTo>
                    <a:cubicBezTo>
                      <a:pt x="2" y="0"/>
                      <a:pt x="2" y="0"/>
                      <a:pt x="2" y="0"/>
                    </a:cubicBezTo>
                    <a:cubicBezTo>
                      <a:pt x="1" y="0"/>
                      <a:pt x="0" y="0"/>
                      <a:pt x="0" y="1"/>
                    </a:cubicBezTo>
                    <a:cubicBezTo>
                      <a:pt x="0" y="2"/>
                      <a:pt x="1" y="3"/>
                      <a:pt x="2" y="3"/>
                    </a:cubicBezTo>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7" name="Freeform 137"/>
              <p:cNvSpPr>
                <a:spLocks/>
              </p:cNvSpPr>
              <p:nvPr userDrawn="1"/>
            </p:nvSpPr>
            <p:spPr bwMode="gray">
              <a:xfrm>
                <a:off x="6454333" y="4500799"/>
                <a:ext cx="244974" cy="261582"/>
              </a:xfrm>
              <a:custGeom>
                <a:avLst/>
                <a:gdLst>
                  <a:gd name="T0" fmla="*/ 13 w 67"/>
                  <a:gd name="T1" fmla="*/ 0 h 72"/>
                  <a:gd name="T2" fmla="*/ 0 w 67"/>
                  <a:gd name="T3" fmla="*/ 72 h 72"/>
                  <a:gd name="T4" fmla="*/ 54 w 67"/>
                  <a:gd name="T5" fmla="*/ 72 h 72"/>
                  <a:gd name="T6" fmla="*/ 67 w 67"/>
                  <a:gd name="T7" fmla="*/ 0 h 72"/>
                  <a:gd name="T8" fmla="*/ 13 w 67"/>
                  <a:gd name="T9" fmla="*/ 0 h 72"/>
                </a:gdLst>
                <a:ahLst/>
                <a:cxnLst>
                  <a:cxn ang="0">
                    <a:pos x="T0" y="T1"/>
                  </a:cxn>
                  <a:cxn ang="0">
                    <a:pos x="T2" y="T3"/>
                  </a:cxn>
                  <a:cxn ang="0">
                    <a:pos x="T4" y="T5"/>
                  </a:cxn>
                  <a:cxn ang="0">
                    <a:pos x="T6" y="T7"/>
                  </a:cxn>
                  <a:cxn ang="0">
                    <a:pos x="T8" y="T9"/>
                  </a:cxn>
                </a:cxnLst>
                <a:rect l="0" t="0" r="r" b="b"/>
                <a:pathLst>
                  <a:path w="67" h="72">
                    <a:moveTo>
                      <a:pt x="13" y="0"/>
                    </a:moveTo>
                    <a:cubicBezTo>
                      <a:pt x="4" y="20"/>
                      <a:pt x="1" y="49"/>
                      <a:pt x="0" y="72"/>
                    </a:cubicBezTo>
                    <a:cubicBezTo>
                      <a:pt x="54" y="72"/>
                      <a:pt x="54" y="72"/>
                      <a:pt x="54" y="72"/>
                    </a:cubicBezTo>
                    <a:cubicBezTo>
                      <a:pt x="55" y="49"/>
                      <a:pt x="58" y="20"/>
                      <a:pt x="67" y="0"/>
                    </a:cubicBezTo>
                    <a:lnTo>
                      <a:pt x="13"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8" name="Freeform 138"/>
              <p:cNvSpPr>
                <a:spLocks/>
              </p:cNvSpPr>
              <p:nvPr userDrawn="1"/>
            </p:nvSpPr>
            <p:spPr bwMode="gray">
              <a:xfrm>
                <a:off x="6454333" y="4500799"/>
                <a:ext cx="199299" cy="261582"/>
              </a:xfrm>
              <a:custGeom>
                <a:avLst/>
                <a:gdLst>
                  <a:gd name="T0" fmla="*/ 13 w 55"/>
                  <a:gd name="T1" fmla="*/ 0 h 72"/>
                  <a:gd name="T2" fmla="*/ 0 w 55"/>
                  <a:gd name="T3" fmla="*/ 72 h 72"/>
                  <a:gd name="T4" fmla="*/ 54 w 55"/>
                  <a:gd name="T5" fmla="*/ 72 h 72"/>
                  <a:gd name="T6" fmla="*/ 13 w 55"/>
                  <a:gd name="T7" fmla="*/ 0 h 72"/>
                </a:gdLst>
                <a:ahLst/>
                <a:cxnLst>
                  <a:cxn ang="0">
                    <a:pos x="T0" y="T1"/>
                  </a:cxn>
                  <a:cxn ang="0">
                    <a:pos x="T2" y="T3"/>
                  </a:cxn>
                  <a:cxn ang="0">
                    <a:pos x="T4" y="T5"/>
                  </a:cxn>
                  <a:cxn ang="0">
                    <a:pos x="T6" y="T7"/>
                  </a:cxn>
                </a:cxnLst>
                <a:rect l="0" t="0" r="r" b="b"/>
                <a:pathLst>
                  <a:path w="55" h="72">
                    <a:moveTo>
                      <a:pt x="13" y="0"/>
                    </a:moveTo>
                    <a:cubicBezTo>
                      <a:pt x="4" y="20"/>
                      <a:pt x="1" y="49"/>
                      <a:pt x="0" y="72"/>
                    </a:cubicBezTo>
                    <a:cubicBezTo>
                      <a:pt x="54" y="72"/>
                      <a:pt x="54" y="72"/>
                      <a:pt x="54" y="72"/>
                    </a:cubicBezTo>
                    <a:cubicBezTo>
                      <a:pt x="55" y="49"/>
                      <a:pt x="13" y="0"/>
                      <a:pt x="13" y="0"/>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9" name="Freeform 139"/>
              <p:cNvSpPr>
                <a:spLocks/>
              </p:cNvSpPr>
              <p:nvPr userDrawn="1"/>
            </p:nvSpPr>
            <p:spPr bwMode="gray">
              <a:xfrm>
                <a:off x="6213513" y="3429564"/>
                <a:ext cx="20762" cy="419361"/>
              </a:xfrm>
              <a:custGeom>
                <a:avLst/>
                <a:gdLst>
                  <a:gd name="T0" fmla="*/ 0 w 6"/>
                  <a:gd name="T1" fmla="*/ 3 h 117"/>
                  <a:gd name="T2" fmla="*/ 0 w 6"/>
                  <a:gd name="T3" fmla="*/ 114 h 117"/>
                  <a:gd name="T4" fmla="*/ 3 w 6"/>
                  <a:gd name="T5" fmla="*/ 117 h 117"/>
                  <a:gd name="T6" fmla="*/ 6 w 6"/>
                  <a:gd name="T7" fmla="*/ 114 h 117"/>
                  <a:gd name="T8" fmla="*/ 6 w 6"/>
                  <a:gd name="T9" fmla="*/ 3 h 117"/>
                  <a:gd name="T10" fmla="*/ 3 w 6"/>
                  <a:gd name="T11" fmla="*/ 0 h 117"/>
                  <a:gd name="T12" fmla="*/ 0 w 6"/>
                  <a:gd name="T13" fmla="*/ 3 h 117"/>
                </a:gdLst>
                <a:ahLst/>
                <a:cxnLst>
                  <a:cxn ang="0">
                    <a:pos x="T0" y="T1"/>
                  </a:cxn>
                  <a:cxn ang="0">
                    <a:pos x="T2" y="T3"/>
                  </a:cxn>
                  <a:cxn ang="0">
                    <a:pos x="T4" y="T5"/>
                  </a:cxn>
                  <a:cxn ang="0">
                    <a:pos x="T6" y="T7"/>
                  </a:cxn>
                  <a:cxn ang="0">
                    <a:pos x="T8" y="T9"/>
                  </a:cxn>
                  <a:cxn ang="0">
                    <a:pos x="T10" y="T11"/>
                  </a:cxn>
                  <a:cxn ang="0">
                    <a:pos x="T12" y="T13"/>
                  </a:cxn>
                </a:cxnLst>
                <a:rect l="0" t="0" r="r" b="b"/>
                <a:pathLst>
                  <a:path w="6" h="117">
                    <a:moveTo>
                      <a:pt x="0" y="3"/>
                    </a:moveTo>
                    <a:cubicBezTo>
                      <a:pt x="0" y="114"/>
                      <a:pt x="0" y="114"/>
                      <a:pt x="0" y="114"/>
                    </a:cubicBezTo>
                    <a:cubicBezTo>
                      <a:pt x="0" y="115"/>
                      <a:pt x="1" y="117"/>
                      <a:pt x="3" y="117"/>
                    </a:cubicBezTo>
                    <a:cubicBezTo>
                      <a:pt x="5" y="117"/>
                      <a:pt x="6" y="115"/>
                      <a:pt x="6" y="114"/>
                    </a:cubicBezTo>
                    <a:cubicBezTo>
                      <a:pt x="6" y="3"/>
                      <a:pt x="6" y="3"/>
                      <a:pt x="6" y="3"/>
                    </a:cubicBezTo>
                    <a:cubicBezTo>
                      <a:pt x="6" y="2"/>
                      <a:pt x="5" y="0"/>
                      <a:pt x="3" y="0"/>
                    </a:cubicBezTo>
                    <a:cubicBezTo>
                      <a:pt x="1" y="0"/>
                      <a:pt x="0" y="2"/>
                      <a:pt x="0" y="3"/>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0" name="Freeform 140"/>
              <p:cNvSpPr>
                <a:spLocks/>
              </p:cNvSpPr>
              <p:nvPr userDrawn="1"/>
            </p:nvSpPr>
            <p:spPr bwMode="gray">
              <a:xfrm>
                <a:off x="6703458" y="3915358"/>
                <a:ext cx="186845" cy="186845"/>
              </a:xfrm>
              <a:custGeom>
                <a:avLst/>
                <a:gdLst>
                  <a:gd name="T0" fmla="*/ 11 w 52"/>
                  <a:gd name="T1" fmla="*/ 50 h 52"/>
                  <a:gd name="T2" fmla="*/ 49 w 52"/>
                  <a:gd name="T3" fmla="*/ 12 h 52"/>
                  <a:gd name="T4" fmla="*/ 49 w 52"/>
                  <a:gd name="T5" fmla="*/ 2 h 52"/>
                  <a:gd name="T6" fmla="*/ 40 w 52"/>
                  <a:gd name="T7" fmla="*/ 2 h 52"/>
                  <a:gd name="T8" fmla="*/ 2 w 52"/>
                  <a:gd name="T9" fmla="*/ 41 h 52"/>
                  <a:gd name="T10" fmla="*/ 2 w 52"/>
                  <a:gd name="T11" fmla="*/ 50 h 52"/>
                  <a:gd name="T12" fmla="*/ 11 w 52"/>
                  <a:gd name="T13" fmla="*/ 50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11" y="50"/>
                    </a:moveTo>
                    <a:cubicBezTo>
                      <a:pt x="49" y="12"/>
                      <a:pt x="49" y="12"/>
                      <a:pt x="49" y="12"/>
                    </a:cubicBezTo>
                    <a:cubicBezTo>
                      <a:pt x="52" y="9"/>
                      <a:pt x="52" y="5"/>
                      <a:pt x="49" y="2"/>
                    </a:cubicBezTo>
                    <a:cubicBezTo>
                      <a:pt x="47" y="0"/>
                      <a:pt x="43" y="0"/>
                      <a:pt x="40" y="2"/>
                    </a:cubicBezTo>
                    <a:cubicBezTo>
                      <a:pt x="2" y="41"/>
                      <a:pt x="2" y="41"/>
                      <a:pt x="2" y="41"/>
                    </a:cubicBezTo>
                    <a:cubicBezTo>
                      <a:pt x="0" y="43"/>
                      <a:pt x="0" y="47"/>
                      <a:pt x="2" y="50"/>
                    </a:cubicBezTo>
                    <a:cubicBezTo>
                      <a:pt x="5" y="52"/>
                      <a:pt x="9" y="52"/>
                      <a:pt x="11" y="50"/>
                    </a:cubicBez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1" name="Freeform 141"/>
              <p:cNvSpPr>
                <a:spLocks/>
              </p:cNvSpPr>
              <p:nvPr userDrawn="1"/>
            </p:nvSpPr>
            <p:spPr bwMode="gray">
              <a:xfrm>
                <a:off x="6192751" y="3865533"/>
                <a:ext cx="149475" cy="112107"/>
              </a:xfrm>
              <a:custGeom>
                <a:avLst/>
                <a:gdLst>
                  <a:gd name="T0" fmla="*/ 30 w 41"/>
                  <a:gd name="T1" fmla="*/ 17 h 30"/>
                  <a:gd name="T2" fmla="*/ 17 w 41"/>
                  <a:gd name="T3" fmla="*/ 4 h 30"/>
                  <a:gd name="T4" fmla="*/ 18 w 41"/>
                  <a:gd name="T5" fmla="*/ 0 h 30"/>
                  <a:gd name="T6" fmla="*/ 2 w 41"/>
                  <a:gd name="T7" fmla="*/ 0 h 30"/>
                  <a:gd name="T8" fmla="*/ 0 w 41"/>
                  <a:gd name="T9" fmla="*/ 9 h 30"/>
                  <a:gd name="T10" fmla="*/ 20 w 41"/>
                  <a:gd name="T11" fmla="*/ 30 h 30"/>
                  <a:gd name="T12" fmla="*/ 41 w 41"/>
                  <a:gd name="T13" fmla="*/ 11 h 30"/>
                  <a:gd name="T14" fmla="*/ 30 w 41"/>
                  <a:gd name="T15" fmla="*/ 17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0">
                    <a:moveTo>
                      <a:pt x="30" y="17"/>
                    </a:moveTo>
                    <a:cubicBezTo>
                      <a:pt x="23" y="17"/>
                      <a:pt x="17" y="11"/>
                      <a:pt x="17" y="4"/>
                    </a:cubicBezTo>
                    <a:cubicBezTo>
                      <a:pt x="17" y="2"/>
                      <a:pt x="17" y="1"/>
                      <a:pt x="18" y="0"/>
                    </a:cubicBezTo>
                    <a:cubicBezTo>
                      <a:pt x="2" y="0"/>
                      <a:pt x="2" y="0"/>
                      <a:pt x="2" y="0"/>
                    </a:cubicBezTo>
                    <a:cubicBezTo>
                      <a:pt x="0" y="2"/>
                      <a:pt x="0" y="6"/>
                      <a:pt x="0" y="9"/>
                    </a:cubicBezTo>
                    <a:cubicBezTo>
                      <a:pt x="0" y="21"/>
                      <a:pt x="9" y="30"/>
                      <a:pt x="20" y="30"/>
                    </a:cubicBezTo>
                    <a:cubicBezTo>
                      <a:pt x="31" y="30"/>
                      <a:pt x="40" y="21"/>
                      <a:pt x="41" y="11"/>
                    </a:cubicBezTo>
                    <a:cubicBezTo>
                      <a:pt x="39" y="14"/>
                      <a:pt x="34" y="17"/>
                      <a:pt x="30" y="17"/>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2" name="Oval 142"/>
              <p:cNvSpPr>
                <a:spLocks noChangeArrowheads="1"/>
              </p:cNvSpPr>
              <p:nvPr userDrawn="1"/>
            </p:nvSpPr>
            <p:spPr bwMode="gray">
              <a:xfrm>
                <a:off x="6184447" y="3803251"/>
                <a:ext cx="78891" cy="78891"/>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3" name="Oval 143"/>
              <p:cNvSpPr>
                <a:spLocks noChangeArrowheads="1"/>
              </p:cNvSpPr>
              <p:nvPr userDrawn="1"/>
            </p:nvSpPr>
            <p:spPr bwMode="gray">
              <a:xfrm>
                <a:off x="6205209" y="3828163"/>
                <a:ext cx="37370" cy="33217"/>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4" name="Rectangle 144"/>
              <p:cNvSpPr>
                <a:spLocks noChangeArrowheads="1"/>
              </p:cNvSpPr>
              <p:nvPr userDrawn="1"/>
            </p:nvSpPr>
            <p:spPr bwMode="gray">
              <a:xfrm>
                <a:off x="5449532" y="3579039"/>
                <a:ext cx="211757" cy="53978"/>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5" name="Rectangle 145"/>
              <p:cNvSpPr>
                <a:spLocks noChangeArrowheads="1"/>
              </p:cNvSpPr>
              <p:nvPr userDrawn="1"/>
            </p:nvSpPr>
            <p:spPr bwMode="gray">
              <a:xfrm>
                <a:off x="5449532" y="3633017"/>
                <a:ext cx="211757" cy="4359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6" name="Freeform 146"/>
              <p:cNvSpPr>
                <a:spLocks/>
              </p:cNvSpPr>
              <p:nvPr userDrawn="1"/>
            </p:nvSpPr>
            <p:spPr bwMode="gray">
              <a:xfrm>
                <a:off x="5661286" y="4068984"/>
                <a:ext cx="672636" cy="294798"/>
              </a:xfrm>
              <a:custGeom>
                <a:avLst/>
                <a:gdLst>
                  <a:gd name="T0" fmla="*/ 103 w 185"/>
                  <a:gd name="T1" fmla="*/ 82 h 82"/>
                  <a:gd name="T2" fmla="*/ 0 w 185"/>
                  <a:gd name="T3" fmla="*/ 82 h 82"/>
                  <a:gd name="T4" fmla="*/ 0 w 185"/>
                  <a:gd name="T5" fmla="*/ 0 h 82"/>
                  <a:gd name="T6" fmla="*/ 185 w 185"/>
                  <a:gd name="T7" fmla="*/ 0 h 82"/>
                  <a:gd name="T8" fmla="*/ 103 w 185"/>
                  <a:gd name="T9" fmla="*/ 82 h 82"/>
                </a:gdLst>
                <a:ahLst/>
                <a:cxnLst>
                  <a:cxn ang="0">
                    <a:pos x="T0" y="T1"/>
                  </a:cxn>
                  <a:cxn ang="0">
                    <a:pos x="T2" y="T3"/>
                  </a:cxn>
                  <a:cxn ang="0">
                    <a:pos x="T4" y="T5"/>
                  </a:cxn>
                  <a:cxn ang="0">
                    <a:pos x="T6" y="T7"/>
                  </a:cxn>
                  <a:cxn ang="0">
                    <a:pos x="T8" y="T9"/>
                  </a:cxn>
                </a:cxnLst>
                <a:rect l="0" t="0" r="r" b="b"/>
                <a:pathLst>
                  <a:path w="185" h="82">
                    <a:moveTo>
                      <a:pt x="103" y="82"/>
                    </a:moveTo>
                    <a:cubicBezTo>
                      <a:pt x="0" y="82"/>
                      <a:pt x="0" y="82"/>
                      <a:pt x="0" y="82"/>
                    </a:cubicBezTo>
                    <a:cubicBezTo>
                      <a:pt x="0" y="0"/>
                      <a:pt x="0" y="0"/>
                      <a:pt x="0" y="0"/>
                    </a:cubicBezTo>
                    <a:cubicBezTo>
                      <a:pt x="185" y="0"/>
                      <a:pt x="185" y="0"/>
                      <a:pt x="185" y="0"/>
                    </a:cubicBezTo>
                    <a:cubicBezTo>
                      <a:pt x="185" y="45"/>
                      <a:pt x="148" y="82"/>
                      <a:pt x="103" y="82"/>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7" name="Freeform 147"/>
              <p:cNvSpPr>
                <a:spLocks/>
              </p:cNvSpPr>
              <p:nvPr userDrawn="1"/>
            </p:nvSpPr>
            <p:spPr bwMode="gray">
              <a:xfrm>
                <a:off x="4403209" y="4347174"/>
                <a:ext cx="1735566" cy="294798"/>
              </a:xfrm>
              <a:custGeom>
                <a:avLst/>
                <a:gdLst>
                  <a:gd name="T0" fmla="*/ 397 w 479"/>
                  <a:gd name="T1" fmla="*/ 82 h 82"/>
                  <a:gd name="T2" fmla="*/ 479 w 479"/>
                  <a:gd name="T3" fmla="*/ 0 h 82"/>
                  <a:gd name="T4" fmla="*/ 0 w 479"/>
                  <a:gd name="T5" fmla="*/ 0 h 82"/>
                  <a:gd name="T6" fmla="*/ 138 w 479"/>
                  <a:gd name="T7" fmla="*/ 82 h 82"/>
                  <a:gd name="T8" fmla="*/ 397 w 479"/>
                  <a:gd name="T9" fmla="*/ 82 h 82"/>
                </a:gdLst>
                <a:ahLst/>
                <a:cxnLst>
                  <a:cxn ang="0">
                    <a:pos x="T0" y="T1"/>
                  </a:cxn>
                  <a:cxn ang="0">
                    <a:pos x="T2" y="T3"/>
                  </a:cxn>
                  <a:cxn ang="0">
                    <a:pos x="T4" y="T5"/>
                  </a:cxn>
                  <a:cxn ang="0">
                    <a:pos x="T6" y="T7"/>
                  </a:cxn>
                  <a:cxn ang="0">
                    <a:pos x="T8" y="T9"/>
                  </a:cxn>
                </a:cxnLst>
                <a:rect l="0" t="0" r="r" b="b"/>
                <a:pathLst>
                  <a:path w="479" h="82">
                    <a:moveTo>
                      <a:pt x="397" y="82"/>
                    </a:moveTo>
                    <a:cubicBezTo>
                      <a:pt x="443" y="82"/>
                      <a:pt x="479" y="45"/>
                      <a:pt x="479" y="0"/>
                    </a:cubicBezTo>
                    <a:cubicBezTo>
                      <a:pt x="0" y="0"/>
                      <a:pt x="0" y="0"/>
                      <a:pt x="0" y="0"/>
                    </a:cubicBezTo>
                    <a:cubicBezTo>
                      <a:pt x="138" y="82"/>
                      <a:pt x="138" y="82"/>
                      <a:pt x="138" y="82"/>
                    </a:cubicBezTo>
                    <a:lnTo>
                      <a:pt x="397" y="82"/>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8" name="Rectangle 148"/>
              <p:cNvSpPr>
                <a:spLocks noChangeArrowheads="1"/>
              </p:cNvSpPr>
              <p:nvPr userDrawn="1"/>
            </p:nvSpPr>
            <p:spPr bwMode="gray">
              <a:xfrm>
                <a:off x="4403209" y="4280741"/>
                <a:ext cx="1735566" cy="66433"/>
              </a:xfrm>
              <a:prstGeom prst="rect">
                <a:avLst/>
              </a:prstGeom>
              <a:solidFill>
                <a:srgbClr val="40CD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9" name="Oval 149"/>
              <p:cNvSpPr>
                <a:spLocks noChangeArrowheads="1"/>
              </p:cNvSpPr>
              <p:nvPr userDrawn="1"/>
            </p:nvSpPr>
            <p:spPr bwMode="gray">
              <a:xfrm>
                <a:off x="4947130" y="4442670"/>
                <a:ext cx="74737" cy="78891"/>
              </a:xfrm>
              <a:prstGeom prst="ellipse">
                <a:avLst/>
              </a:prstGeom>
              <a:solidFill>
                <a:srgbClr val="40CDF5"/>
              </a:solidFill>
              <a:ln>
                <a:noFill/>
              </a:ln>
            </p:spPr>
            <p:txBody>
              <a:bodyPr vert="horz" wrap="square" lIns="91440" tIns="45720" rIns="91440" bIns="45720" numCol="1" anchor="t" anchorCtr="0" compatLnSpc="1">
                <a:prstTxWarp prst="textNoShape">
                  <a:avLst/>
                </a:prstTxWarp>
              </a:bodyPr>
              <a:lstStyle/>
              <a:p>
                <a:endParaRPr lang="en-US" sz="1765"/>
              </a:p>
            </p:txBody>
          </p:sp>
          <p:sp>
            <p:nvSpPr>
              <p:cNvPr id="580" name="Oval 150"/>
              <p:cNvSpPr>
                <a:spLocks noChangeArrowheads="1"/>
              </p:cNvSpPr>
              <p:nvPr userDrawn="1"/>
            </p:nvSpPr>
            <p:spPr bwMode="gray">
              <a:xfrm>
                <a:off x="5088300" y="4442670"/>
                <a:ext cx="78891" cy="78891"/>
              </a:xfrm>
              <a:prstGeom prst="ellipse">
                <a:avLst/>
              </a:prstGeom>
              <a:solidFill>
                <a:srgbClr val="40CDF5"/>
              </a:solidFill>
              <a:ln>
                <a:noFill/>
              </a:ln>
            </p:spPr>
            <p:txBody>
              <a:bodyPr vert="horz" wrap="square" lIns="91440" tIns="45720" rIns="91440" bIns="45720" numCol="1" anchor="t" anchorCtr="0" compatLnSpc="1">
                <a:prstTxWarp prst="textNoShape">
                  <a:avLst/>
                </a:prstTxWarp>
              </a:bodyPr>
              <a:lstStyle/>
              <a:p>
                <a:endParaRPr lang="en-US" sz="1765"/>
              </a:p>
            </p:txBody>
          </p:sp>
          <p:sp>
            <p:nvSpPr>
              <p:cNvPr id="581" name="Oval 151"/>
              <p:cNvSpPr>
                <a:spLocks noChangeArrowheads="1"/>
              </p:cNvSpPr>
              <p:nvPr userDrawn="1"/>
            </p:nvSpPr>
            <p:spPr bwMode="gray">
              <a:xfrm>
                <a:off x="5229470" y="4442670"/>
                <a:ext cx="78891" cy="78891"/>
              </a:xfrm>
              <a:prstGeom prst="ellipse">
                <a:avLst/>
              </a:prstGeom>
              <a:solidFill>
                <a:srgbClr val="40CDF5"/>
              </a:solidFill>
              <a:ln>
                <a:noFill/>
              </a:ln>
            </p:spPr>
            <p:txBody>
              <a:bodyPr vert="horz" wrap="square" lIns="91440" tIns="45720" rIns="91440" bIns="45720" numCol="1" anchor="t" anchorCtr="0" compatLnSpc="1">
                <a:prstTxWarp prst="textNoShape">
                  <a:avLst/>
                </a:prstTxWarp>
              </a:bodyPr>
              <a:lstStyle/>
              <a:p>
                <a:endParaRPr lang="en-US" sz="1765"/>
              </a:p>
            </p:txBody>
          </p:sp>
          <p:sp>
            <p:nvSpPr>
              <p:cNvPr id="582" name="Rectangle 152"/>
              <p:cNvSpPr>
                <a:spLocks noChangeArrowheads="1"/>
              </p:cNvSpPr>
              <p:nvPr userDrawn="1"/>
            </p:nvSpPr>
            <p:spPr bwMode="gray">
              <a:xfrm>
                <a:off x="5026020" y="4068984"/>
                <a:ext cx="211757" cy="211757"/>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3" name="Rectangle 153"/>
              <p:cNvSpPr>
                <a:spLocks noChangeArrowheads="1"/>
              </p:cNvSpPr>
              <p:nvPr userDrawn="1"/>
            </p:nvSpPr>
            <p:spPr bwMode="gray">
              <a:xfrm>
                <a:off x="4814263" y="4068984"/>
                <a:ext cx="211757" cy="2117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4" name="Rectangle 154"/>
              <p:cNvSpPr>
                <a:spLocks noChangeArrowheads="1"/>
              </p:cNvSpPr>
              <p:nvPr userDrawn="1"/>
            </p:nvSpPr>
            <p:spPr bwMode="gray">
              <a:xfrm>
                <a:off x="4814263" y="3861380"/>
                <a:ext cx="211757" cy="207604"/>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5" name="Rectangle 155"/>
              <p:cNvSpPr>
                <a:spLocks noChangeArrowheads="1"/>
              </p:cNvSpPr>
              <p:nvPr userDrawn="1"/>
            </p:nvSpPr>
            <p:spPr bwMode="gray">
              <a:xfrm>
                <a:off x="5237775" y="4068984"/>
                <a:ext cx="211757" cy="211757"/>
              </a:xfrm>
              <a:prstGeom prst="rect">
                <a:avLst/>
              </a:prstGeom>
              <a:solidFill>
                <a:srgbClr val="0048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6" name="Rectangle 156"/>
              <p:cNvSpPr>
                <a:spLocks noChangeArrowheads="1"/>
              </p:cNvSpPr>
              <p:nvPr userDrawn="1"/>
            </p:nvSpPr>
            <p:spPr bwMode="gray">
              <a:xfrm>
                <a:off x="5449532" y="4068984"/>
                <a:ext cx="211757" cy="211757"/>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7" name="Rectangle 157"/>
              <p:cNvSpPr>
                <a:spLocks noChangeArrowheads="1"/>
              </p:cNvSpPr>
              <p:nvPr userDrawn="1"/>
            </p:nvSpPr>
            <p:spPr bwMode="gray">
              <a:xfrm>
                <a:off x="5026020" y="3861380"/>
                <a:ext cx="211757" cy="207604"/>
              </a:xfrm>
              <a:prstGeom prst="rect">
                <a:avLst/>
              </a:prstGeom>
              <a:solidFill>
                <a:srgbClr val="0048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8" name="Rectangle 158"/>
              <p:cNvSpPr>
                <a:spLocks noChangeArrowheads="1"/>
              </p:cNvSpPr>
              <p:nvPr userDrawn="1"/>
            </p:nvSpPr>
            <p:spPr bwMode="gray">
              <a:xfrm>
                <a:off x="5237775" y="3861380"/>
                <a:ext cx="211757" cy="207604"/>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9" name="Rectangle 159"/>
              <p:cNvSpPr>
                <a:spLocks noChangeArrowheads="1"/>
              </p:cNvSpPr>
              <p:nvPr userDrawn="1"/>
            </p:nvSpPr>
            <p:spPr bwMode="gray">
              <a:xfrm>
                <a:off x="5520116" y="3703601"/>
                <a:ext cx="53978" cy="298949"/>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0" name="Freeform 160"/>
              <p:cNvSpPr>
                <a:spLocks/>
              </p:cNvSpPr>
              <p:nvPr userDrawn="1"/>
            </p:nvSpPr>
            <p:spPr bwMode="gray">
              <a:xfrm>
                <a:off x="4868241" y="4579690"/>
                <a:ext cx="1125213" cy="66433"/>
              </a:xfrm>
              <a:custGeom>
                <a:avLst/>
                <a:gdLst>
                  <a:gd name="T0" fmla="*/ 306 w 310"/>
                  <a:gd name="T1" fmla="*/ 0 h 18"/>
                  <a:gd name="T2" fmla="*/ 273 w 310"/>
                  <a:gd name="T3" fmla="*/ 0 h 18"/>
                  <a:gd name="T4" fmla="*/ 240 w 310"/>
                  <a:gd name="T5" fmla="*/ 0 h 18"/>
                  <a:gd name="T6" fmla="*/ 240 w 310"/>
                  <a:gd name="T7" fmla="*/ 0 h 18"/>
                  <a:gd name="T8" fmla="*/ 206 w 310"/>
                  <a:gd name="T9" fmla="*/ 0 h 18"/>
                  <a:gd name="T10" fmla="*/ 206 w 310"/>
                  <a:gd name="T11" fmla="*/ 0 h 18"/>
                  <a:gd name="T12" fmla="*/ 173 w 310"/>
                  <a:gd name="T13" fmla="*/ 0 h 18"/>
                  <a:gd name="T14" fmla="*/ 173 w 310"/>
                  <a:gd name="T15" fmla="*/ 0 h 18"/>
                  <a:gd name="T16" fmla="*/ 173 w 310"/>
                  <a:gd name="T17" fmla="*/ 0 h 18"/>
                  <a:gd name="T18" fmla="*/ 140 w 310"/>
                  <a:gd name="T19" fmla="*/ 0 h 18"/>
                  <a:gd name="T20" fmla="*/ 140 w 310"/>
                  <a:gd name="T21" fmla="*/ 0 h 18"/>
                  <a:gd name="T22" fmla="*/ 140 w 310"/>
                  <a:gd name="T23" fmla="*/ 0 h 18"/>
                  <a:gd name="T24" fmla="*/ 140 w 310"/>
                  <a:gd name="T25" fmla="*/ 0 h 18"/>
                  <a:gd name="T26" fmla="*/ 140 w 310"/>
                  <a:gd name="T27" fmla="*/ 0 h 18"/>
                  <a:gd name="T28" fmla="*/ 140 w 310"/>
                  <a:gd name="T29" fmla="*/ 0 h 18"/>
                  <a:gd name="T30" fmla="*/ 107 w 310"/>
                  <a:gd name="T31" fmla="*/ 0 h 18"/>
                  <a:gd name="T32" fmla="*/ 107 w 310"/>
                  <a:gd name="T33" fmla="*/ 0 h 18"/>
                  <a:gd name="T34" fmla="*/ 107 w 310"/>
                  <a:gd name="T35" fmla="*/ 0 h 18"/>
                  <a:gd name="T36" fmla="*/ 107 w 310"/>
                  <a:gd name="T37" fmla="*/ 0 h 18"/>
                  <a:gd name="T38" fmla="*/ 107 w 310"/>
                  <a:gd name="T39" fmla="*/ 0 h 18"/>
                  <a:gd name="T40" fmla="*/ 74 w 310"/>
                  <a:gd name="T41" fmla="*/ 0 h 18"/>
                  <a:gd name="T42" fmla="*/ 74 w 310"/>
                  <a:gd name="T43" fmla="*/ 0 h 18"/>
                  <a:gd name="T44" fmla="*/ 74 w 310"/>
                  <a:gd name="T45" fmla="*/ 0 h 18"/>
                  <a:gd name="T46" fmla="*/ 74 w 310"/>
                  <a:gd name="T47" fmla="*/ 0 h 18"/>
                  <a:gd name="T48" fmla="*/ 74 w 310"/>
                  <a:gd name="T49" fmla="*/ 0 h 18"/>
                  <a:gd name="T50" fmla="*/ 41 w 310"/>
                  <a:gd name="T51" fmla="*/ 0 h 18"/>
                  <a:gd name="T52" fmla="*/ 41 w 310"/>
                  <a:gd name="T53" fmla="*/ 0 h 18"/>
                  <a:gd name="T54" fmla="*/ 41 w 310"/>
                  <a:gd name="T55" fmla="*/ 0 h 18"/>
                  <a:gd name="T56" fmla="*/ 41 w 310"/>
                  <a:gd name="T57" fmla="*/ 0 h 18"/>
                  <a:gd name="T58" fmla="*/ 41 w 310"/>
                  <a:gd name="T59" fmla="*/ 0 h 18"/>
                  <a:gd name="T60" fmla="*/ 22 w 310"/>
                  <a:gd name="T61" fmla="*/ 12 h 18"/>
                  <a:gd name="T62" fmla="*/ 8 w 310"/>
                  <a:gd name="T63" fmla="*/ 0 h 18"/>
                  <a:gd name="T64" fmla="*/ 0 w 310"/>
                  <a:gd name="T65" fmla="*/ 10 h 18"/>
                  <a:gd name="T66" fmla="*/ 9 w 310"/>
                  <a:gd name="T67" fmla="*/ 18 h 18"/>
                  <a:gd name="T68" fmla="*/ 25 w 310"/>
                  <a:gd name="T69" fmla="*/ 18 h 18"/>
                  <a:gd name="T70" fmla="*/ 202 w 310"/>
                  <a:gd name="T71" fmla="*/ 18 h 18"/>
                  <a:gd name="T72" fmla="*/ 268 w 310"/>
                  <a:gd name="T73" fmla="*/ 18 h 18"/>
                  <a:gd name="T74" fmla="*/ 310 w 310"/>
                  <a:gd name="T75" fmla="*/ 7 h 18"/>
                  <a:gd name="T76" fmla="*/ 306 w 310"/>
                  <a:gd name="T7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18">
                    <a:moveTo>
                      <a:pt x="306" y="0"/>
                    </a:moveTo>
                    <a:cubicBezTo>
                      <a:pt x="301" y="16"/>
                      <a:pt x="278" y="16"/>
                      <a:pt x="273" y="0"/>
                    </a:cubicBezTo>
                    <a:cubicBezTo>
                      <a:pt x="268" y="14"/>
                      <a:pt x="241" y="18"/>
                      <a:pt x="240" y="0"/>
                    </a:cubicBezTo>
                    <a:cubicBezTo>
                      <a:pt x="240" y="0"/>
                      <a:pt x="240" y="0"/>
                      <a:pt x="240" y="0"/>
                    </a:cubicBezTo>
                    <a:cubicBezTo>
                      <a:pt x="235" y="16"/>
                      <a:pt x="211" y="16"/>
                      <a:pt x="206" y="0"/>
                    </a:cubicBezTo>
                    <a:cubicBezTo>
                      <a:pt x="206" y="0"/>
                      <a:pt x="206" y="0"/>
                      <a:pt x="206" y="0"/>
                    </a:cubicBezTo>
                    <a:cubicBezTo>
                      <a:pt x="202" y="16"/>
                      <a:pt x="178" y="16"/>
                      <a:pt x="173" y="0"/>
                    </a:cubicBezTo>
                    <a:cubicBezTo>
                      <a:pt x="173" y="0"/>
                      <a:pt x="173" y="0"/>
                      <a:pt x="173" y="0"/>
                    </a:cubicBezTo>
                    <a:cubicBezTo>
                      <a:pt x="173" y="0"/>
                      <a:pt x="173" y="0"/>
                      <a:pt x="173" y="0"/>
                    </a:cubicBezTo>
                    <a:cubicBezTo>
                      <a:pt x="168" y="16"/>
                      <a:pt x="145" y="16"/>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35" y="16"/>
                      <a:pt x="112" y="16"/>
                      <a:pt x="107" y="0"/>
                    </a:cubicBezTo>
                    <a:cubicBezTo>
                      <a:pt x="107" y="0"/>
                      <a:pt x="107" y="0"/>
                      <a:pt x="107" y="0"/>
                    </a:cubicBezTo>
                    <a:cubicBezTo>
                      <a:pt x="107" y="0"/>
                      <a:pt x="107" y="0"/>
                      <a:pt x="107" y="0"/>
                    </a:cubicBezTo>
                    <a:cubicBezTo>
                      <a:pt x="107" y="0"/>
                      <a:pt x="107" y="0"/>
                      <a:pt x="107" y="0"/>
                    </a:cubicBezTo>
                    <a:cubicBezTo>
                      <a:pt x="107" y="0"/>
                      <a:pt x="107" y="0"/>
                      <a:pt x="107" y="0"/>
                    </a:cubicBezTo>
                    <a:cubicBezTo>
                      <a:pt x="102" y="15"/>
                      <a:pt x="79" y="16"/>
                      <a:pt x="74" y="0"/>
                    </a:cubicBezTo>
                    <a:cubicBezTo>
                      <a:pt x="74" y="0"/>
                      <a:pt x="74" y="0"/>
                      <a:pt x="74" y="0"/>
                    </a:cubicBezTo>
                    <a:cubicBezTo>
                      <a:pt x="74" y="0"/>
                      <a:pt x="74" y="0"/>
                      <a:pt x="74" y="0"/>
                    </a:cubicBezTo>
                    <a:cubicBezTo>
                      <a:pt x="74" y="0"/>
                      <a:pt x="74" y="0"/>
                      <a:pt x="74" y="0"/>
                    </a:cubicBezTo>
                    <a:cubicBezTo>
                      <a:pt x="74" y="0"/>
                      <a:pt x="74" y="0"/>
                      <a:pt x="74" y="0"/>
                    </a:cubicBezTo>
                    <a:cubicBezTo>
                      <a:pt x="69" y="16"/>
                      <a:pt x="46" y="16"/>
                      <a:pt x="41" y="0"/>
                    </a:cubicBezTo>
                    <a:cubicBezTo>
                      <a:pt x="41" y="0"/>
                      <a:pt x="41" y="0"/>
                      <a:pt x="41" y="0"/>
                    </a:cubicBezTo>
                    <a:cubicBezTo>
                      <a:pt x="41" y="0"/>
                      <a:pt x="41" y="0"/>
                      <a:pt x="41" y="0"/>
                    </a:cubicBezTo>
                    <a:cubicBezTo>
                      <a:pt x="41" y="0"/>
                      <a:pt x="41" y="0"/>
                      <a:pt x="41" y="0"/>
                    </a:cubicBezTo>
                    <a:cubicBezTo>
                      <a:pt x="41" y="0"/>
                      <a:pt x="41" y="0"/>
                      <a:pt x="41" y="0"/>
                    </a:cubicBezTo>
                    <a:cubicBezTo>
                      <a:pt x="39" y="8"/>
                      <a:pt x="30" y="13"/>
                      <a:pt x="22" y="12"/>
                    </a:cubicBezTo>
                    <a:cubicBezTo>
                      <a:pt x="15" y="11"/>
                      <a:pt x="10" y="6"/>
                      <a:pt x="8" y="0"/>
                    </a:cubicBezTo>
                    <a:cubicBezTo>
                      <a:pt x="7" y="4"/>
                      <a:pt x="4" y="8"/>
                      <a:pt x="0" y="10"/>
                    </a:cubicBezTo>
                    <a:cubicBezTo>
                      <a:pt x="9" y="18"/>
                      <a:pt x="9" y="18"/>
                      <a:pt x="9" y="18"/>
                    </a:cubicBezTo>
                    <a:cubicBezTo>
                      <a:pt x="25" y="18"/>
                      <a:pt x="25" y="18"/>
                      <a:pt x="25" y="18"/>
                    </a:cubicBezTo>
                    <a:cubicBezTo>
                      <a:pt x="202" y="18"/>
                      <a:pt x="202" y="18"/>
                      <a:pt x="202" y="18"/>
                    </a:cubicBezTo>
                    <a:cubicBezTo>
                      <a:pt x="268" y="18"/>
                      <a:pt x="268" y="18"/>
                      <a:pt x="268" y="18"/>
                    </a:cubicBezTo>
                    <a:cubicBezTo>
                      <a:pt x="283" y="18"/>
                      <a:pt x="297" y="14"/>
                      <a:pt x="310" y="7"/>
                    </a:cubicBezTo>
                    <a:cubicBezTo>
                      <a:pt x="308" y="5"/>
                      <a:pt x="307" y="3"/>
                      <a:pt x="306" y="0"/>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1" name="Freeform 161"/>
              <p:cNvSpPr>
                <a:spLocks/>
              </p:cNvSpPr>
              <p:nvPr userDrawn="1"/>
            </p:nvSpPr>
            <p:spPr bwMode="gray">
              <a:xfrm>
                <a:off x="7234923" y="1843473"/>
                <a:ext cx="95499" cy="340470"/>
              </a:xfrm>
              <a:custGeom>
                <a:avLst/>
                <a:gdLst>
                  <a:gd name="T0" fmla="*/ 23 w 23"/>
                  <a:gd name="T1" fmla="*/ 82 h 82"/>
                  <a:gd name="T2" fmla="*/ 0 w 23"/>
                  <a:gd name="T3" fmla="*/ 82 h 82"/>
                  <a:gd name="T4" fmla="*/ 11 w 23"/>
                  <a:gd name="T5" fmla="*/ 0 h 82"/>
                  <a:gd name="T6" fmla="*/ 23 w 23"/>
                  <a:gd name="T7" fmla="*/ 82 h 82"/>
                </a:gdLst>
                <a:ahLst/>
                <a:cxnLst>
                  <a:cxn ang="0">
                    <a:pos x="T0" y="T1"/>
                  </a:cxn>
                  <a:cxn ang="0">
                    <a:pos x="T2" y="T3"/>
                  </a:cxn>
                  <a:cxn ang="0">
                    <a:pos x="T4" y="T5"/>
                  </a:cxn>
                  <a:cxn ang="0">
                    <a:pos x="T6" y="T7"/>
                  </a:cxn>
                </a:cxnLst>
                <a:rect l="0" t="0" r="r" b="b"/>
                <a:pathLst>
                  <a:path w="23" h="82">
                    <a:moveTo>
                      <a:pt x="23" y="82"/>
                    </a:moveTo>
                    <a:lnTo>
                      <a:pt x="0" y="82"/>
                    </a:lnTo>
                    <a:lnTo>
                      <a:pt x="11" y="0"/>
                    </a:lnTo>
                    <a:lnTo>
                      <a:pt x="23" y="82"/>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2" name="Freeform 162"/>
              <p:cNvSpPr>
                <a:spLocks/>
              </p:cNvSpPr>
              <p:nvPr userDrawn="1"/>
            </p:nvSpPr>
            <p:spPr bwMode="gray">
              <a:xfrm>
                <a:off x="7110361" y="2283592"/>
                <a:ext cx="340470" cy="950826"/>
              </a:xfrm>
              <a:custGeom>
                <a:avLst/>
                <a:gdLst>
                  <a:gd name="T0" fmla="*/ 90 w 94"/>
                  <a:gd name="T1" fmla="*/ 0 h 263"/>
                  <a:gd name="T2" fmla="*/ 82 w 94"/>
                  <a:gd name="T3" fmla="*/ 0 h 263"/>
                  <a:gd name="T4" fmla="*/ 11 w 94"/>
                  <a:gd name="T5" fmla="*/ 0 h 263"/>
                  <a:gd name="T6" fmla="*/ 4 w 94"/>
                  <a:gd name="T7" fmla="*/ 0 h 263"/>
                  <a:gd name="T8" fmla="*/ 0 w 94"/>
                  <a:gd name="T9" fmla="*/ 4 h 263"/>
                  <a:gd name="T10" fmla="*/ 0 w 94"/>
                  <a:gd name="T11" fmla="*/ 263 h 263"/>
                  <a:gd name="T12" fmla="*/ 11 w 94"/>
                  <a:gd name="T13" fmla="*/ 263 h 263"/>
                  <a:gd name="T14" fmla="*/ 82 w 94"/>
                  <a:gd name="T15" fmla="*/ 263 h 263"/>
                  <a:gd name="T16" fmla="*/ 94 w 94"/>
                  <a:gd name="T17" fmla="*/ 263 h 263"/>
                  <a:gd name="T18" fmla="*/ 94 w 94"/>
                  <a:gd name="T19" fmla="*/ 4 h 263"/>
                  <a:gd name="T20" fmla="*/ 90 w 94"/>
                  <a:gd name="T21"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263">
                    <a:moveTo>
                      <a:pt x="90" y="0"/>
                    </a:moveTo>
                    <a:cubicBezTo>
                      <a:pt x="82" y="0"/>
                      <a:pt x="82" y="0"/>
                      <a:pt x="82" y="0"/>
                    </a:cubicBezTo>
                    <a:cubicBezTo>
                      <a:pt x="11" y="0"/>
                      <a:pt x="11" y="0"/>
                      <a:pt x="11" y="0"/>
                    </a:cubicBezTo>
                    <a:cubicBezTo>
                      <a:pt x="4" y="0"/>
                      <a:pt x="4" y="0"/>
                      <a:pt x="4" y="0"/>
                    </a:cubicBezTo>
                    <a:cubicBezTo>
                      <a:pt x="2" y="0"/>
                      <a:pt x="0" y="2"/>
                      <a:pt x="0" y="4"/>
                    </a:cubicBezTo>
                    <a:cubicBezTo>
                      <a:pt x="0" y="263"/>
                      <a:pt x="0" y="263"/>
                      <a:pt x="0" y="263"/>
                    </a:cubicBezTo>
                    <a:cubicBezTo>
                      <a:pt x="11" y="263"/>
                      <a:pt x="11" y="263"/>
                      <a:pt x="11" y="263"/>
                    </a:cubicBezTo>
                    <a:cubicBezTo>
                      <a:pt x="82" y="263"/>
                      <a:pt x="82" y="263"/>
                      <a:pt x="82" y="263"/>
                    </a:cubicBezTo>
                    <a:cubicBezTo>
                      <a:pt x="94" y="263"/>
                      <a:pt x="94" y="263"/>
                      <a:pt x="94" y="263"/>
                    </a:cubicBezTo>
                    <a:cubicBezTo>
                      <a:pt x="94" y="4"/>
                      <a:pt x="94" y="4"/>
                      <a:pt x="94" y="4"/>
                    </a:cubicBezTo>
                    <a:cubicBezTo>
                      <a:pt x="94" y="2"/>
                      <a:pt x="92" y="0"/>
                      <a:pt x="9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3" name="Freeform 163"/>
              <p:cNvSpPr>
                <a:spLocks/>
              </p:cNvSpPr>
              <p:nvPr userDrawn="1"/>
            </p:nvSpPr>
            <p:spPr bwMode="gray">
              <a:xfrm>
                <a:off x="7180945" y="2183943"/>
                <a:ext cx="203453" cy="99650"/>
              </a:xfrm>
              <a:custGeom>
                <a:avLst/>
                <a:gdLst>
                  <a:gd name="T0" fmla="*/ 56 w 56"/>
                  <a:gd name="T1" fmla="*/ 28 h 28"/>
                  <a:gd name="T2" fmla="*/ 56 w 56"/>
                  <a:gd name="T3" fmla="*/ 4 h 28"/>
                  <a:gd name="T4" fmla="*/ 52 w 56"/>
                  <a:gd name="T5" fmla="*/ 0 h 28"/>
                  <a:gd name="T6" fmla="*/ 44 w 56"/>
                  <a:gd name="T7" fmla="*/ 0 h 28"/>
                  <a:gd name="T8" fmla="*/ 11 w 56"/>
                  <a:gd name="T9" fmla="*/ 0 h 28"/>
                  <a:gd name="T10" fmla="*/ 4 w 56"/>
                  <a:gd name="T11" fmla="*/ 0 h 28"/>
                  <a:gd name="T12" fmla="*/ 0 w 56"/>
                  <a:gd name="T13" fmla="*/ 4 h 28"/>
                  <a:gd name="T14" fmla="*/ 0 w 56"/>
                  <a:gd name="T15" fmla="*/ 28 h 28"/>
                  <a:gd name="T16" fmla="*/ 56 w 5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8">
                    <a:moveTo>
                      <a:pt x="56" y="28"/>
                    </a:moveTo>
                    <a:cubicBezTo>
                      <a:pt x="56" y="4"/>
                      <a:pt x="56" y="4"/>
                      <a:pt x="56" y="4"/>
                    </a:cubicBezTo>
                    <a:cubicBezTo>
                      <a:pt x="56" y="2"/>
                      <a:pt x="54" y="0"/>
                      <a:pt x="52" y="0"/>
                    </a:cubicBezTo>
                    <a:cubicBezTo>
                      <a:pt x="44" y="0"/>
                      <a:pt x="44" y="0"/>
                      <a:pt x="44" y="0"/>
                    </a:cubicBezTo>
                    <a:cubicBezTo>
                      <a:pt x="11" y="0"/>
                      <a:pt x="11" y="0"/>
                      <a:pt x="11" y="0"/>
                    </a:cubicBezTo>
                    <a:cubicBezTo>
                      <a:pt x="4" y="0"/>
                      <a:pt x="4" y="0"/>
                      <a:pt x="4" y="0"/>
                    </a:cubicBezTo>
                    <a:cubicBezTo>
                      <a:pt x="2" y="0"/>
                      <a:pt x="0" y="2"/>
                      <a:pt x="0" y="4"/>
                    </a:cubicBezTo>
                    <a:cubicBezTo>
                      <a:pt x="0" y="28"/>
                      <a:pt x="0" y="28"/>
                      <a:pt x="0" y="28"/>
                    </a:cubicBezTo>
                    <a:lnTo>
                      <a:pt x="56" y="28"/>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4" name="Freeform 164"/>
              <p:cNvSpPr>
                <a:spLocks/>
              </p:cNvSpPr>
              <p:nvPr userDrawn="1"/>
            </p:nvSpPr>
            <p:spPr bwMode="gray">
              <a:xfrm>
                <a:off x="7180945" y="2183943"/>
                <a:ext cx="203453" cy="99650"/>
              </a:xfrm>
              <a:custGeom>
                <a:avLst/>
                <a:gdLst>
                  <a:gd name="T0" fmla="*/ 56 w 56"/>
                  <a:gd name="T1" fmla="*/ 28 h 28"/>
                  <a:gd name="T2" fmla="*/ 56 w 56"/>
                  <a:gd name="T3" fmla="*/ 4 h 28"/>
                  <a:gd name="T4" fmla="*/ 52 w 56"/>
                  <a:gd name="T5" fmla="*/ 0 h 28"/>
                  <a:gd name="T6" fmla="*/ 44 w 56"/>
                  <a:gd name="T7" fmla="*/ 0 h 28"/>
                  <a:gd name="T8" fmla="*/ 11 w 56"/>
                  <a:gd name="T9" fmla="*/ 0 h 28"/>
                  <a:gd name="T10" fmla="*/ 4 w 56"/>
                  <a:gd name="T11" fmla="*/ 0 h 28"/>
                  <a:gd name="T12" fmla="*/ 0 w 56"/>
                  <a:gd name="T13" fmla="*/ 4 h 28"/>
                  <a:gd name="T14" fmla="*/ 0 w 56"/>
                  <a:gd name="T15" fmla="*/ 28 h 28"/>
                  <a:gd name="T16" fmla="*/ 56 w 5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8">
                    <a:moveTo>
                      <a:pt x="56" y="28"/>
                    </a:moveTo>
                    <a:cubicBezTo>
                      <a:pt x="56" y="4"/>
                      <a:pt x="56" y="4"/>
                      <a:pt x="56" y="4"/>
                    </a:cubicBezTo>
                    <a:cubicBezTo>
                      <a:pt x="56" y="2"/>
                      <a:pt x="54" y="0"/>
                      <a:pt x="52" y="0"/>
                    </a:cubicBezTo>
                    <a:cubicBezTo>
                      <a:pt x="44" y="0"/>
                      <a:pt x="44" y="0"/>
                      <a:pt x="44" y="0"/>
                    </a:cubicBezTo>
                    <a:cubicBezTo>
                      <a:pt x="11" y="0"/>
                      <a:pt x="11" y="0"/>
                      <a:pt x="11" y="0"/>
                    </a:cubicBezTo>
                    <a:cubicBezTo>
                      <a:pt x="4" y="0"/>
                      <a:pt x="4" y="0"/>
                      <a:pt x="4" y="0"/>
                    </a:cubicBezTo>
                    <a:cubicBezTo>
                      <a:pt x="2" y="0"/>
                      <a:pt x="0" y="2"/>
                      <a:pt x="0" y="4"/>
                    </a:cubicBezTo>
                    <a:cubicBezTo>
                      <a:pt x="0" y="28"/>
                      <a:pt x="0" y="28"/>
                      <a:pt x="0" y="28"/>
                    </a:cubicBezTo>
                    <a:lnTo>
                      <a:pt x="56" y="2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5" name="Rectangle 165"/>
              <p:cNvSpPr>
                <a:spLocks noChangeArrowheads="1"/>
              </p:cNvSpPr>
              <p:nvPr userDrawn="1"/>
            </p:nvSpPr>
            <p:spPr bwMode="gray">
              <a:xfrm>
                <a:off x="7160186" y="2350025"/>
                <a:ext cx="16608"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6" name="Rectangle 166"/>
              <p:cNvSpPr>
                <a:spLocks noChangeArrowheads="1"/>
              </p:cNvSpPr>
              <p:nvPr userDrawn="1"/>
            </p:nvSpPr>
            <p:spPr bwMode="gray">
              <a:xfrm>
                <a:off x="7193402" y="2350025"/>
                <a:ext cx="24912"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7" name="Rectangle 167"/>
              <p:cNvSpPr>
                <a:spLocks noChangeArrowheads="1"/>
              </p:cNvSpPr>
              <p:nvPr userDrawn="1"/>
            </p:nvSpPr>
            <p:spPr bwMode="gray">
              <a:xfrm>
                <a:off x="7234923" y="2350025"/>
                <a:ext cx="16608"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8" name="Rectangle 168"/>
              <p:cNvSpPr>
                <a:spLocks noChangeArrowheads="1"/>
              </p:cNvSpPr>
              <p:nvPr userDrawn="1"/>
            </p:nvSpPr>
            <p:spPr bwMode="gray">
              <a:xfrm>
                <a:off x="7272290" y="2350025"/>
                <a:ext cx="20762"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9" name="Rectangle 169"/>
              <p:cNvSpPr>
                <a:spLocks noChangeArrowheads="1"/>
              </p:cNvSpPr>
              <p:nvPr userDrawn="1"/>
            </p:nvSpPr>
            <p:spPr bwMode="gray">
              <a:xfrm>
                <a:off x="7305507" y="2350025"/>
                <a:ext cx="24912"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0" name="Rectangle 170"/>
              <p:cNvSpPr>
                <a:spLocks noChangeArrowheads="1"/>
              </p:cNvSpPr>
              <p:nvPr userDrawn="1"/>
            </p:nvSpPr>
            <p:spPr bwMode="gray">
              <a:xfrm>
                <a:off x="7347028" y="2350025"/>
                <a:ext cx="20762"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1" name="Rectangle 171"/>
              <p:cNvSpPr>
                <a:spLocks noChangeArrowheads="1"/>
              </p:cNvSpPr>
              <p:nvPr userDrawn="1"/>
            </p:nvSpPr>
            <p:spPr bwMode="gray">
              <a:xfrm>
                <a:off x="7384398" y="2350025"/>
                <a:ext cx="20762"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2" name="Freeform 172"/>
              <p:cNvSpPr>
                <a:spLocks noEditPoints="1"/>
              </p:cNvSpPr>
              <p:nvPr userDrawn="1"/>
            </p:nvSpPr>
            <p:spPr bwMode="gray">
              <a:xfrm>
                <a:off x="6707608" y="2279442"/>
                <a:ext cx="406903" cy="950826"/>
              </a:xfrm>
              <a:custGeom>
                <a:avLst/>
                <a:gdLst>
                  <a:gd name="T0" fmla="*/ 90 w 98"/>
                  <a:gd name="T1" fmla="*/ 34 h 229"/>
                  <a:gd name="T2" fmla="*/ 50 w 98"/>
                  <a:gd name="T3" fmla="*/ 13 h 229"/>
                  <a:gd name="T4" fmla="*/ 47 w 98"/>
                  <a:gd name="T5" fmla="*/ 0 h 229"/>
                  <a:gd name="T6" fmla="*/ 8 w 98"/>
                  <a:gd name="T7" fmla="*/ 34 h 229"/>
                  <a:gd name="T8" fmla="*/ 98 w 98"/>
                  <a:gd name="T9" fmla="*/ 229 h 229"/>
                  <a:gd name="T10" fmla="*/ 72 w 98"/>
                  <a:gd name="T11" fmla="*/ 72 h 229"/>
                  <a:gd name="T12" fmla="*/ 72 w 98"/>
                  <a:gd name="T13" fmla="*/ 87 h 229"/>
                  <a:gd name="T14" fmla="*/ 62 w 98"/>
                  <a:gd name="T15" fmla="*/ 112 h 229"/>
                  <a:gd name="T16" fmla="*/ 62 w 98"/>
                  <a:gd name="T17" fmla="*/ 112 h 229"/>
                  <a:gd name="T18" fmla="*/ 62 w 98"/>
                  <a:gd name="T19" fmla="*/ 156 h 229"/>
                  <a:gd name="T20" fmla="*/ 18 w 98"/>
                  <a:gd name="T21" fmla="*/ 72 h 229"/>
                  <a:gd name="T22" fmla="*/ 18 w 98"/>
                  <a:gd name="T23" fmla="*/ 87 h 229"/>
                  <a:gd name="T24" fmla="*/ 8 w 98"/>
                  <a:gd name="T25" fmla="*/ 112 h 229"/>
                  <a:gd name="T26" fmla="*/ 8 w 98"/>
                  <a:gd name="T27" fmla="*/ 112 h 229"/>
                  <a:gd name="T28" fmla="*/ 8 w 98"/>
                  <a:gd name="T29" fmla="*/ 156 h 229"/>
                  <a:gd name="T30" fmla="*/ 18 w 98"/>
                  <a:gd name="T31" fmla="*/ 180 h 229"/>
                  <a:gd name="T32" fmla="*/ 8 w 98"/>
                  <a:gd name="T33" fmla="*/ 223 h 229"/>
                  <a:gd name="T34" fmla="*/ 20 w 98"/>
                  <a:gd name="T35" fmla="*/ 223 h 229"/>
                  <a:gd name="T36" fmla="*/ 20 w 98"/>
                  <a:gd name="T37" fmla="*/ 223 h 229"/>
                  <a:gd name="T38" fmla="*/ 28 w 98"/>
                  <a:gd name="T39" fmla="*/ 195 h 229"/>
                  <a:gd name="T40" fmla="*/ 31 w 98"/>
                  <a:gd name="T41" fmla="*/ 195 h 229"/>
                  <a:gd name="T42" fmla="*/ 26 w 98"/>
                  <a:gd name="T43" fmla="*/ 180 h 229"/>
                  <a:gd name="T44" fmla="*/ 36 w 98"/>
                  <a:gd name="T45" fmla="*/ 156 h 229"/>
                  <a:gd name="T46" fmla="*/ 36 w 98"/>
                  <a:gd name="T47" fmla="*/ 156 h 229"/>
                  <a:gd name="T48" fmla="*/ 36 w 98"/>
                  <a:gd name="T49" fmla="*/ 112 h 229"/>
                  <a:gd name="T50" fmla="*/ 26 w 98"/>
                  <a:gd name="T51" fmla="*/ 87 h 229"/>
                  <a:gd name="T52" fmla="*/ 26 w 98"/>
                  <a:gd name="T53" fmla="*/ 72 h 229"/>
                  <a:gd name="T54" fmla="*/ 43 w 98"/>
                  <a:gd name="T55" fmla="*/ 223 h 229"/>
                  <a:gd name="T56" fmla="*/ 43 w 98"/>
                  <a:gd name="T57" fmla="*/ 223 h 229"/>
                  <a:gd name="T58" fmla="*/ 51 w 98"/>
                  <a:gd name="T59" fmla="*/ 195 h 229"/>
                  <a:gd name="T60" fmla="*/ 43 w 98"/>
                  <a:gd name="T61" fmla="*/ 161 h 229"/>
                  <a:gd name="T62" fmla="*/ 43 w 98"/>
                  <a:gd name="T63" fmla="*/ 156 h 229"/>
                  <a:gd name="T64" fmla="*/ 54 w 98"/>
                  <a:gd name="T65" fmla="*/ 132 h 229"/>
                  <a:gd name="T66" fmla="*/ 54 w 98"/>
                  <a:gd name="T67" fmla="*/ 132 h 229"/>
                  <a:gd name="T68" fmla="*/ 54 w 98"/>
                  <a:gd name="T69" fmla="*/ 87 h 229"/>
                  <a:gd name="T70" fmla="*/ 43 w 98"/>
                  <a:gd name="T71" fmla="*/ 53 h 229"/>
                  <a:gd name="T72" fmla="*/ 55 w 98"/>
                  <a:gd name="T73" fmla="*/ 223 h 229"/>
                  <a:gd name="T74" fmla="*/ 62 w 98"/>
                  <a:gd name="T75" fmla="*/ 161 h 229"/>
                  <a:gd name="T76" fmla="*/ 62 w 98"/>
                  <a:gd name="T77" fmla="*/ 161 h 229"/>
                  <a:gd name="T78" fmla="*/ 66 w 98"/>
                  <a:gd name="T79" fmla="*/ 195 h 229"/>
                  <a:gd name="T80" fmla="*/ 70 w 98"/>
                  <a:gd name="T81" fmla="*/ 195 h 229"/>
                  <a:gd name="T82" fmla="*/ 78 w 98"/>
                  <a:gd name="T83" fmla="*/ 223 h 229"/>
                  <a:gd name="T84" fmla="*/ 90 w 98"/>
                  <a:gd name="T85" fmla="*/ 223 h 229"/>
                  <a:gd name="T86" fmla="*/ 90 w 98"/>
                  <a:gd name="T87" fmla="*/ 223 h 229"/>
                  <a:gd name="T88" fmla="*/ 90 w 98"/>
                  <a:gd name="T89" fmla="*/ 161 h 229"/>
                  <a:gd name="T90" fmla="*/ 79 w 98"/>
                  <a:gd name="T91" fmla="*/ 137 h 229"/>
                  <a:gd name="T92" fmla="*/ 79 w 98"/>
                  <a:gd name="T93" fmla="*/ 132 h 229"/>
                  <a:gd name="T94" fmla="*/ 90 w 98"/>
                  <a:gd name="T95" fmla="*/ 106 h 229"/>
                  <a:gd name="T96" fmla="*/ 90 w 98"/>
                  <a:gd name="T97" fmla="*/ 106 h 229"/>
                  <a:gd name="T98" fmla="*/ 90 w 98"/>
                  <a:gd name="T99" fmla="*/ 5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 h="229">
                    <a:moveTo>
                      <a:pt x="98" y="49"/>
                    </a:moveTo>
                    <a:lnTo>
                      <a:pt x="98" y="42"/>
                    </a:lnTo>
                    <a:lnTo>
                      <a:pt x="90" y="42"/>
                    </a:lnTo>
                    <a:lnTo>
                      <a:pt x="90" y="34"/>
                    </a:lnTo>
                    <a:lnTo>
                      <a:pt x="82" y="34"/>
                    </a:lnTo>
                    <a:lnTo>
                      <a:pt x="82" y="26"/>
                    </a:lnTo>
                    <a:lnTo>
                      <a:pt x="50" y="26"/>
                    </a:lnTo>
                    <a:lnTo>
                      <a:pt x="50" y="13"/>
                    </a:lnTo>
                    <a:lnTo>
                      <a:pt x="66" y="13"/>
                    </a:lnTo>
                    <a:lnTo>
                      <a:pt x="50" y="3"/>
                    </a:lnTo>
                    <a:lnTo>
                      <a:pt x="50" y="0"/>
                    </a:lnTo>
                    <a:lnTo>
                      <a:pt x="47" y="0"/>
                    </a:lnTo>
                    <a:lnTo>
                      <a:pt x="47" y="26"/>
                    </a:lnTo>
                    <a:lnTo>
                      <a:pt x="16" y="26"/>
                    </a:lnTo>
                    <a:lnTo>
                      <a:pt x="16" y="34"/>
                    </a:lnTo>
                    <a:lnTo>
                      <a:pt x="8" y="34"/>
                    </a:lnTo>
                    <a:lnTo>
                      <a:pt x="8" y="42"/>
                    </a:lnTo>
                    <a:lnTo>
                      <a:pt x="0" y="42"/>
                    </a:lnTo>
                    <a:lnTo>
                      <a:pt x="0" y="229"/>
                    </a:lnTo>
                    <a:lnTo>
                      <a:pt x="98" y="229"/>
                    </a:lnTo>
                    <a:lnTo>
                      <a:pt x="98" y="49"/>
                    </a:lnTo>
                    <a:close/>
                    <a:moveTo>
                      <a:pt x="62" y="53"/>
                    </a:moveTo>
                    <a:lnTo>
                      <a:pt x="72" y="53"/>
                    </a:lnTo>
                    <a:lnTo>
                      <a:pt x="72" y="72"/>
                    </a:lnTo>
                    <a:lnTo>
                      <a:pt x="62" y="72"/>
                    </a:lnTo>
                    <a:lnTo>
                      <a:pt x="62" y="53"/>
                    </a:lnTo>
                    <a:close/>
                    <a:moveTo>
                      <a:pt x="62" y="87"/>
                    </a:moveTo>
                    <a:lnTo>
                      <a:pt x="72" y="87"/>
                    </a:lnTo>
                    <a:lnTo>
                      <a:pt x="72" y="106"/>
                    </a:lnTo>
                    <a:lnTo>
                      <a:pt x="62" y="106"/>
                    </a:lnTo>
                    <a:lnTo>
                      <a:pt x="62" y="87"/>
                    </a:lnTo>
                    <a:close/>
                    <a:moveTo>
                      <a:pt x="62" y="112"/>
                    </a:moveTo>
                    <a:lnTo>
                      <a:pt x="72" y="112"/>
                    </a:lnTo>
                    <a:lnTo>
                      <a:pt x="72" y="132"/>
                    </a:lnTo>
                    <a:lnTo>
                      <a:pt x="62" y="132"/>
                    </a:lnTo>
                    <a:lnTo>
                      <a:pt x="62" y="112"/>
                    </a:lnTo>
                    <a:close/>
                    <a:moveTo>
                      <a:pt x="62" y="137"/>
                    </a:moveTo>
                    <a:lnTo>
                      <a:pt x="72" y="137"/>
                    </a:lnTo>
                    <a:lnTo>
                      <a:pt x="72" y="156"/>
                    </a:lnTo>
                    <a:lnTo>
                      <a:pt x="62" y="156"/>
                    </a:lnTo>
                    <a:lnTo>
                      <a:pt x="62" y="137"/>
                    </a:lnTo>
                    <a:close/>
                    <a:moveTo>
                      <a:pt x="8" y="53"/>
                    </a:moveTo>
                    <a:lnTo>
                      <a:pt x="18" y="53"/>
                    </a:lnTo>
                    <a:lnTo>
                      <a:pt x="18" y="72"/>
                    </a:lnTo>
                    <a:lnTo>
                      <a:pt x="8" y="72"/>
                    </a:lnTo>
                    <a:lnTo>
                      <a:pt x="8" y="53"/>
                    </a:lnTo>
                    <a:close/>
                    <a:moveTo>
                      <a:pt x="8" y="87"/>
                    </a:moveTo>
                    <a:lnTo>
                      <a:pt x="18" y="87"/>
                    </a:lnTo>
                    <a:lnTo>
                      <a:pt x="18" y="106"/>
                    </a:lnTo>
                    <a:lnTo>
                      <a:pt x="8" y="106"/>
                    </a:lnTo>
                    <a:lnTo>
                      <a:pt x="8" y="87"/>
                    </a:lnTo>
                    <a:close/>
                    <a:moveTo>
                      <a:pt x="8" y="112"/>
                    </a:moveTo>
                    <a:lnTo>
                      <a:pt x="18" y="112"/>
                    </a:lnTo>
                    <a:lnTo>
                      <a:pt x="18" y="132"/>
                    </a:lnTo>
                    <a:lnTo>
                      <a:pt x="8" y="132"/>
                    </a:lnTo>
                    <a:lnTo>
                      <a:pt x="8" y="112"/>
                    </a:lnTo>
                    <a:close/>
                    <a:moveTo>
                      <a:pt x="8" y="137"/>
                    </a:moveTo>
                    <a:lnTo>
                      <a:pt x="18" y="137"/>
                    </a:lnTo>
                    <a:lnTo>
                      <a:pt x="18" y="156"/>
                    </a:lnTo>
                    <a:lnTo>
                      <a:pt x="8" y="156"/>
                    </a:lnTo>
                    <a:lnTo>
                      <a:pt x="8" y="137"/>
                    </a:lnTo>
                    <a:close/>
                    <a:moveTo>
                      <a:pt x="8" y="161"/>
                    </a:moveTo>
                    <a:lnTo>
                      <a:pt x="18" y="161"/>
                    </a:lnTo>
                    <a:lnTo>
                      <a:pt x="18" y="180"/>
                    </a:lnTo>
                    <a:lnTo>
                      <a:pt x="8" y="180"/>
                    </a:lnTo>
                    <a:lnTo>
                      <a:pt x="8" y="161"/>
                    </a:lnTo>
                    <a:close/>
                    <a:moveTo>
                      <a:pt x="12" y="223"/>
                    </a:moveTo>
                    <a:lnTo>
                      <a:pt x="8" y="223"/>
                    </a:lnTo>
                    <a:lnTo>
                      <a:pt x="8" y="195"/>
                    </a:lnTo>
                    <a:lnTo>
                      <a:pt x="12" y="195"/>
                    </a:lnTo>
                    <a:lnTo>
                      <a:pt x="12" y="223"/>
                    </a:lnTo>
                    <a:close/>
                    <a:moveTo>
                      <a:pt x="20" y="223"/>
                    </a:moveTo>
                    <a:lnTo>
                      <a:pt x="15" y="223"/>
                    </a:lnTo>
                    <a:lnTo>
                      <a:pt x="15" y="195"/>
                    </a:lnTo>
                    <a:lnTo>
                      <a:pt x="20" y="195"/>
                    </a:lnTo>
                    <a:lnTo>
                      <a:pt x="20" y="223"/>
                    </a:lnTo>
                    <a:close/>
                    <a:moveTo>
                      <a:pt x="28" y="223"/>
                    </a:moveTo>
                    <a:lnTo>
                      <a:pt x="23" y="223"/>
                    </a:lnTo>
                    <a:lnTo>
                      <a:pt x="23" y="195"/>
                    </a:lnTo>
                    <a:lnTo>
                      <a:pt x="28" y="195"/>
                    </a:lnTo>
                    <a:lnTo>
                      <a:pt x="28" y="223"/>
                    </a:lnTo>
                    <a:close/>
                    <a:moveTo>
                      <a:pt x="35" y="223"/>
                    </a:moveTo>
                    <a:lnTo>
                      <a:pt x="31" y="223"/>
                    </a:lnTo>
                    <a:lnTo>
                      <a:pt x="31" y="195"/>
                    </a:lnTo>
                    <a:lnTo>
                      <a:pt x="35" y="195"/>
                    </a:lnTo>
                    <a:lnTo>
                      <a:pt x="35" y="223"/>
                    </a:lnTo>
                    <a:close/>
                    <a:moveTo>
                      <a:pt x="36" y="180"/>
                    </a:moveTo>
                    <a:lnTo>
                      <a:pt x="26" y="180"/>
                    </a:lnTo>
                    <a:lnTo>
                      <a:pt x="26" y="161"/>
                    </a:lnTo>
                    <a:lnTo>
                      <a:pt x="36" y="161"/>
                    </a:lnTo>
                    <a:lnTo>
                      <a:pt x="36" y="180"/>
                    </a:lnTo>
                    <a:close/>
                    <a:moveTo>
                      <a:pt x="36" y="156"/>
                    </a:moveTo>
                    <a:lnTo>
                      <a:pt x="26" y="156"/>
                    </a:lnTo>
                    <a:lnTo>
                      <a:pt x="26" y="137"/>
                    </a:lnTo>
                    <a:lnTo>
                      <a:pt x="36" y="137"/>
                    </a:lnTo>
                    <a:lnTo>
                      <a:pt x="36" y="156"/>
                    </a:lnTo>
                    <a:close/>
                    <a:moveTo>
                      <a:pt x="36" y="132"/>
                    </a:moveTo>
                    <a:lnTo>
                      <a:pt x="26" y="132"/>
                    </a:lnTo>
                    <a:lnTo>
                      <a:pt x="26" y="112"/>
                    </a:lnTo>
                    <a:lnTo>
                      <a:pt x="36" y="112"/>
                    </a:lnTo>
                    <a:lnTo>
                      <a:pt x="36" y="132"/>
                    </a:lnTo>
                    <a:close/>
                    <a:moveTo>
                      <a:pt x="36" y="106"/>
                    </a:moveTo>
                    <a:lnTo>
                      <a:pt x="26" y="106"/>
                    </a:lnTo>
                    <a:lnTo>
                      <a:pt x="26" y="87"/>
                    </a:lnTo>
                    <a:lnTo>
                      <a:pt x="36" y="87"/>
                    </a:lnTo>
                    <a:lnTo>
                      <a:pt x="36" y="106"/>
                    </a:lnTo>
                    <a:close/>
                    <a:moveTo>
                      <a:pt x="36" y="72"/>
                    </a:moveTo>
                    <a:lnTo>
                      <a:pt x="26" y="72"/>
                    </a:lnTo>
                    <a:lnTo>
                      <a:pt x="26" y="53"/>
                    </a:lnTo>
                    <a:lnTo>
                      <a:pt x="36" y="53"/>
                    </a:lnTo>
                    <a:lnTo>
                      <a:pt x="36" y="72"/>
                    </a:lnTo>
                    <a:close/>
                    <a:moveTo>
                      <a:pt x="43" y="223"/>
                    </a:moveTo>
                    <a:lnTo>
                      <a:pt x="39" y="223"/>
                    </a:lnTo>
                    <a:lnTo>
                      <a:pt x="39" y="195"/>
                    </a:lnTo>
                    <a:lnTo>
                      <a:pt x="43" y="195"/>
                    </a:lnTo>
                    <a:lnTo>
                      <a:pt x="43" y="223"/>
                    </a:lnTo>
                    <a:close/>
                    <a:moveTo>
                      <a:pt x="51" y="223"/>
                    </a:moveTo>
                    <a:lnTo>
                      <a:pt x="47" y="223"/>
                    </a:lnTo>
                    <a:lnTo>
                      <a:pt x="47" y="195"/>
                    </a:lnTo>
                    <a:lnTo>
                      <a:pt x="51" y="195"/>
                    </a:lnTo>
                    <a:lnTo>
                      <a:pt x="51" y="223"/>
                    </a:lnTo>
                    <a:close/>
                    <a:moveTo>
                      <a:pt x="54" y="180"/>
                    </a:moveTo>
                    <a:lnTo>
                      <a:pt x="43" y="180"/>
                    </a:lnTo>
                    <a:lnTo>
                      <a:pt x="43" y="161"/>
                    </a:lnTo>
                    <a:lnTo>
                      <a:pt x="54" y="161"/>
                    </a:lnTo>
                    <a:lnTo>
                      <a:pt x="54" y="180"/>
                    </a:lnTo>
                    <a:close/>
                    <a:moveTo>
                      <a:pt x="54" y="156"/>
                    </a:moveTo>
                    <a:lnTo>
                      <a:pt x="43" y="156"/>
                    </a:lnTo>
                    <a:lnTo>
                      <a:pt x="43" y="137"/>
                    </a:lnTo>
                    <a:lnTo>
                      <a:pt x="54" y="137"/>
                    </a:lnTo>
                    <a:lnTo>
                      <a:pt x="54" y="156"/>
                    </a:lnTo>
                    <a:close/>
                    <a:moveTo>
                      <a:pt x="54" y="132"/>
                    </a:moveTo>
                    <a:lnTo>
                      <a:pt x="43" y="132"/>
                    </a:lnTo>
                    <a:lnTo>
                      <a:pt x="43" y="112"/>
                    </a:lnTo>
                    <a:lnTo>
                      <a:pt x="54" y="112"/>
                    </a:lnTo>
                    <a:lnTo>
                      <a:pt x="54" y="132"/>
                    </a:lnTo>
                    <a:close/>
                    <a:moveTo>
                      <a:pt x="54" y="106"/>
                    </a:moveTo>
                    <a:lnTo>
                      <a:pt x="43" y="106"/>
                    </a:lnTo>
                    <a:lnTo>
                      <a:pt x="43" y="87"/>
                    </a:lnTo>
                    <a:lnTo>
                      <a:pt x="54" y="87"/>
                    </a:lnTo>
                    <a:lnTo>
                      <a:pt x="54" y="106"/>
                    </a:lnTo>
                    <a:close/>
                    <a:moveTo>
                      <a:pt x="54" y="72"/>
                    </a:moveTo>
                    <a:lnTo>
                      <a:pt x="43" y="72"/>
                    </a:lnTo>
                    <a:lnTo>
                      <a:pt x="43" y="53"/>
                    </a:lnTo>
                    <a:lnTo>
                      <a:pt x="54" y="53"/>
                    </a:lnTo>
                    <a:lnTo>
                      <a:pt x="54" y="72"/>
                    </a:lnTo>
                    <a:close/>
                    <a:moveTo>
                      <a:pt x="58" y="223"/>
                    </a:moveTo>
                    <a:lnTo>
                      <a:pt x="55" y="223"/>
                    </a:lnTo>
                    <a:lnTo>
                      <a:pt x="55" y="195"/>
                    </a:lnTo>
                    <a:lnTo>
                      <a:pt x="58" y="195"/>
                    </a:lnTo>
                    <a:lnTo>
                      <a:pt x="58" y="223"/>
                    </a:lnTo>
                    <a:close/>
                    <a:moveTo>
                      <a:pt x="62" y="161"/>
                    </a:moveTo>
                    <a:lnTo>
                      <a:pt x="72" y="161"/>
                    </a:lnTo>
                    <a:lnTo>
                      <a:pt x="72" y="180"/>
                    </a:lnTo>
                    <a:lnTo>
                      <a:pt x="62" y="180"/>
                    </a:lnTo>
                    <a:lnTo>
                      <a:pt x="62" y="161"/>
                    </a:lnTo>
                    <a:close/>
                    <a:moveTo>
                      <a:pt x="66" y="223"/>
                    </a:moveTo>
                    <a:lnTo>
                      <a:pt x="62" y="223"/>
                    </a:lnTo>
                    <a:lnTo>
                      <a:pt x="62" y="195"/>
                    </a:lnTo>
                    <a:lnTo>
                      <a:pt x="66" y="195"/>
                    </a:lnTo>
                    <a:lnTo>
                      <a:pt x="66" y="223"/>
                    </a:lnTo>
                    <a:close/>
                    <a:moveTo>
                      <a:pt x="74" y="223"/>
                    </a:moveTo>
                    <a:lnTo>
                      <a:pt x="70" y="223"/>
                    </a:lnTo>
                    <a:lnTo>
                      <a:pt x="70" y="195"/>
                    </a:lnTo>
                    <a:lnTo>
                      <a:pt x="74" y="195"/>
                    </a:lnTo>
                    <a:lnTo>
                      <a:pt x="74" y="223"/>
                    </a:lnTo>
                    <a:close/>
                    <a:moveTo>
                      <a:pt x="82" y="223"/>
                    </a:moveTo>
                    <a:lnTo>
                      <a:pt x="78" y="223"/>
                    </a:lnTo>
                    <a:lnTo>
                      <a:pt x="78" y="195"/>
                    </a:lnTo>
                    <a:lnTo>
                      <a:pt x="82" y="195"/>
                    </a:lnTo>
                    <a:lnTo>
                      <a:pt x="82" y="223"/>
                    </a:lnTo>
                    <a:close/>
                    <a:moveTo>
                      <a:pt x="90" y="223"/>
                    </a:moveTo>
                    <a:lnTo>
                      <a:pt x="86" y="223"/>
                    </a:lnTo>
                    <a:lnTo>
                      <a:pt x="86" y="195"/>
                    </a:lnTo>
                    <a:lnTo>
                      <a:pt x="90" y="195"/>
                    </a:lnTo>
                    <a:lnTo>
                      <a:pt x="90" y="223"/>
                    </a:lnTo>
                    <a:close/>
                    <a:moveTo>
                      <a:pt x="90" y="180"/>
                    </a:moveTo>
                    <a:lnTo>
                      <a:pt x="79" y="180"/>
                    </a:lnTo>
                    <a:lnTo>
                      <a:pt x="79" y="161"/>
                    </a:lnTo>
                    <a:lnTo>
                      <a:pt x="90" y="161"/>
                    </a:lnTo>
                    <a:lnTo>
                      <a:pt x="90" y="180"/>
                    </a:lnTo>
                    <a:close/>
                    <a:moveTo>
                      <a:pt x="90" y="156"/>
                    </a:moveTo>
                    <a:lnTo>
                      <a:pt x="79" y="156"/>
                    </a:lnTo>
                    <a:lnTo>
                      <a:pt x="79" y="137"/>
                    </a:lnTo>
                    <a:lnTo>
                      <a:pt x="90" y="137"/>
                    </a:lnTo>
                    <a:lnTo>
                      <a:pt x="90" y="156"/>
                    </a:lnTo>
                    <a:close/>
                    <a:moveTo>
                      <a:pt x="90" y="132"/>
                    </a:moveTo>
                    <a:lnTo>
                      <a:pt x="79" y="132"/>
                    </a:lnTo>
                    <a:lnTo>
                      <a:pt x="79" y="112"/>
                    </a:lnTo>
                    <a:lnTo>
                      <a:pt x="90" y="112"/>
                    </a:lnTo>
                    <a:lnTo>
                      <a:pt x="90" y="132"/>
                    </a:lnTo>
                    <a:close/>
                    <a:moveTo>
                      <a:pt x="90" y="106"/>
                    </a:moveTo>
                    <a:lnTo>
                      <a:pt x="79" y="106"/>
                    </a:lnTo>
                    <a:lnTo>
                      <a:pt x="79" y="87"/>
                    </a:lnTo>
                    <a:lnTo>
                      <a:pt x="90" y="87"/>
                    </a:lnTo>
                    <a:lnTo>
                      <a:pt x="90" y="106"/>
                    </a:lnTo>
                    <a:close/>
                    <a:moveTo>
                      <a:pt x="90" y="72"/>
                    </a:moveTo>
                    <a:lnTo>
                      <a:pt x="79" y="72"/>
                    </a:lnTo>
                    <a:lnTo>
                      <a:pt x="79" y="53"/>
                    </a:lnTo>
                    <a:lnTo>
                      <a:pt x="90" y="53"/>
                    </a:lnTo>
                    <a:lnTo>
                      <a:pt x="90" y="72"/>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3" name="Rectangle 173"/>
              <p:cNvSpPr>
                <a:spLocks noChangeArrowheads="1"/>
              </p:cNvSpPr>
              <p:nvPr userDrawn="1"/>
            </p:nvSpPr>
            <p:spPr bwMode="gray">
              <a:xfrm>
                <a:off x="7450831" y="2441371"/>
                <a:ext cx="373687" cy="7930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4" name="Rectangle 174"/>
              <p:cNvSpPr>
                <a:spLocks noChangeArrowheads="1"/>
              </p:cNvSpPr>
              <p:nvPr userDrawn="1"/>
            </p:nvSpPr>
            <p:spPr bwMode="gray">
              <a:xfrm>
                <a:off x="7484047" y="2412308"/>
                <a:ext cx="307253" cy="290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5" name="Rectangle 175"/>
              <p:cNvSpPr>
                <a:spLocks noChangeArrowheads="1"/>
              </p:cNvSpPr>
              <p:nvPr userDrawn="1"/>
            </p:nvSpPr>
            <p:spPr bwMode="gray">
              <a:xfrm>
                <a:off x="7513111" y="2379091"/>
                <a:ext cx="249124" cy="33217"/>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6" name="Freeform 176"/>
              <p:cNvSpPr>
                <a:spLocks/>
              </p:cNvSpPr>
              <p:nvPr userDrawn="1"/>
            </p:nvSpPr>
            <p:spPr bwMode="gray">
              <a:xfrm>
                <a:off x="7475743" y="2653128"/>
                <a:ext cx="37370" cy="45674"/>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7" name="Freeform 177"/>
              <p:cNvSpPr>
                <a:spLocks/>
              </p:cNvSpPr>
              <p:nvPr userDrawn="1"/>
            </p:nvSpPr>
            <p:spPr bwMode="gray">
              <a:xfrm>
                <a:off x="7533872" y="2653128"/>
                <a:ext cx="37370" cy="45674"/>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8" name="Freeform 178"/>
              <p:cNvSpPr>
                <a:spLocks/>
              </p:cNvSpPr>
              <p:nvPr userDrawn="1"/>
            </p:nvSpPr>
            <p:spPr bwMode="gray">
              <a:xfrm>
                <a:off x="7592001" y="2653128"/>
                <a:ext cx="33217" cy="45674"/>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4"/>
                    </a:cubicBezTo>
                    <a:cubicBezTo>
                      <a:pt x="0" y="13"/>
                      <a:pt x="0" y="13"/>
                      <a:pt x="0" y="13"/>
                    </a:cubicBezTo>
                    <a:cubicBezTo>
                      <a:pt x="9" y="13"/>
                      <a:pt x="9" y="13"/>
                      <a:pt x="9" y="13"/>
                    </a:cubicBezTo>
                    <a:cubicBezTo>
                      <a:pt x="9" y="4"/>
                      <a:pt x="9" y="4"/>
                      <a:pt x="9" y="4"/>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9" name="Freeform 179"/>
              <p:cNvSpPr>
                <a:spLocks/>
              </p:cNvSpPr>
              <p:nvPr userDrawn="1"/>
            </p:nvSpPr>
            <p:spPr bwMode="gray">
              <a:xfrm>
                <a:off x="7645977" y="2653128"/>
                <a:ext cx="37370" cy="45674"/>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0" name="Freeform 180"/>
              <p:cNvSpPr>
                <a:spLocks/>
              </p:cNvSpPr>
              <p:nvPr userDrawn="1"/>
            </p:nvSpPr>
            <p:spPr bwMode="gray">
              <a:xfrm>
                <a:off x="7704106" y="2653128"/>
                <a:ext cx="37370" cy="45674"/>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1" name="Freeform 181"/>
              <p:cNvSpPr>
                <a:spLocks/>
              </p:cNvSpPr>
              <p:nvPr userDrawn="1"/>
            </p:nvSpPr>
            <p:spPr bwMode="gray">
              <a:xfrm>
                <a:off x="7762235" y="2653128"/>
                <a:ext cx="33217" cy="45674"/>
              </a:xfrm>
              <a:custGeom>
                <a:avLst/>
                <a:gdLst>
                  <a:gd name="T0" fmla="*/ 4 w 9"/>
                  <a:gd name="T1" fmla="*/ 0 h 13"/>
                  <a:gd name="T2" fmla="*/ 0 w 9"/>
                  <a:gd name="T3" fmla="*/ 4 h 13"/>
                  <a:gd name="T4" fmla="*/ 0 w 9"/>
                  <a:gd name="T5" fmla="*/ 13 h 13"/>
                  <a:gd name="T6" fmla="*/ 9 w 9"/>
                  <a:gd name="T7" fmla="*/ 13 h 13"/>
                  <a:gd name="T8" fmla="*/ 9 w 9"/>
                  <a:gd name="T9" fmla="*/ 4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4"/>
                    </a:cubicBezTo>
                    <a:cubicBezTo>
                      <a:pt x="0" y="13"/>
                      <a:pt x="0" y="13"/>
                      <a:pt x="0" y="13"/>
                    </a:cubicBezTo>
                    <a:cubicBezTo>
                      <a:pt x="9" y="13"/>
                      <a:pt x="9" y="13"/>
                      <a:pt x="9" y="13"/>
                    </a:cubicBezTo>
                    <a:cubicBezTo>
                      <a:pt x="9" y="4"/>
                      <a:pt x="9" y="4"/>
                      <a:pt x="9" y="4"/>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2" name="Freeform 182"/>
              <p:cNvSpPr>
                <a:spLocks/>
              </p:cNvSpPr>
              <p:nvPr userDrawn="1"/>
            </p:nvSpPr>
            <p:spPr bwMode="gray">
              <a:xfrm>
                <a:off x="7475743" y="2719561"/>
                <a:ext cx="37370" cy="49825"/>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3" name="Freeform 183"/>
              <p:cNvSpPr>
                <a:spLocks/>
              </p:cNvSpPr>
              <p:nvPr userDrawn="1"/>
            </p:nvSpPr>
            <p:spPr bwMode="gray">
              <a:xfrm>
                <a:off x="7533872" y="2719561"/>
                <a:ext cx="37370" cy="49825"/>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4" name="Freeform 184"/>
              <p:cNvSpPr>
                <a:spLocks/>
              </p:cNvSpPr>
              <p:nvPr userDrawn="1"/>
            </p:nvSpPr>
            <p:spPr bwMode="gray">
              <a:xfrm>
                <a:off x="7592001" y="2719561"/>
                <a:ext cx="33217" cy="49825"/>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5" name="Freeform 185"/>
              <p:cNvSpPr>
                <a:spLocks/>
              </p:cNvSpPr>
              <p:nvPr userDrawn="1"/>
            </p:nvSpPr>
            <p:spPr bwMode="gray">
              <a:xfrm>
                <a:off x="7645977" y="2719561"/>
                <a:ext cx="37370" cy="49825"/>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6" name="Freeform 186"/>
              <p:cNvSpPr>
                <a:spLocks/>
              </p:cNvSpPr>
              <p:nvPr userDrawn="1"/>
            </p:nvSpPr>
            <p:spPr bwMode="gray">
              <a:xfrm>
                <a:off x="7704106" y="2719561"/>
                <a:ext cx="37370" cy="49825"/>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2" name="Freeform 187"/>
              <p:cNvSpPr>
                <a:spLocks/>
              </p:cNvSpPr>
              <p:nvPr userDrawn="1"/>
            </p:nvSpPr>
            <p:spPr bwMode="gray">
              <a:xfrm>
                <a:off x="7762235" y="2719561"/>
                <a:ext cx="33217" cy="49825"/>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3" name="Freeform 188"/>
              <p:cNvSpPr>
                <a:spLocks/>
              </p:cNvSpPr>
              <p:nvPr userDrawn="1"/>
            </p:nvSpPr>
            <p:spPr bwMode="gray">
              <a:xfrm>
                <a:off x="7475743" y="2790145"/>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4" name="Freeform 189"/>
              <p:cNvSpPr>
                <a:spLocks/>
              </p:cNvSpPr>
              <p:nvPr userDrawn="1"/>
            </p:nvSpPr>
            <p:spPr bwMode="gray">
              <a:xfrm>
                <a:off x="7533872" y="2790145"/>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5" name="Freeform 190"/>
              <p:cNvSpPr>
                <a:spLocks/>
              </p:cNvSpPr>
              <p:nvPr userDrawn="1"/>
            </p:nvSpPr>
            <p:spPr bwMode="gray">
              <a:xfrm>
                <a:off x="7592001" y="2790145"/>
                <a:ext cx="33217" cy="49825"/>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6" name="Freeform 191"/>
              <p:cNvSpPr>
                <a:spLocks/>
              </p:cNvSpPr>
              <p:nvPr userDrawn="1"/>
            </p:nvSpPr>
            <p:spPr bwMode="gray">
              <a:xfrm>
                <a:off x="7645977" y="2790145"/>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7" name="Freeform 192"/>
              <p:cNvSpPr>
                <a:spLocks/>
              </p:cNvSpPr>
              <p:nvPr userDrawn="1"/>
            </p:nvSpPr>
            <p:spPr bwMode="gray">
              <a:xfrm>
                <a:off x="7704106" y="2790145"/>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8" name="Freeform 193"/>
              <p:cNvSpPr>
                <a:spLocks/>
              </p:cNvSpPr>
              <p:nvPr userDrawn="1"/>
            </p:nvSpPr>
            <p:spPr bwMode="gray">
              <a:xfrm>
                <a:off x="7762235" y="2790145"/>
                <a:ext cx="33217" cy="49825"/>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9" name="Freeform 194"/>
              <p:cNvSpPr>
                <a:spLocks/>
              </p:cNvSpPr>
              <p:nvPr userDrawn="1"/>
            </p:nvSpPr>
            <p:spPr bwMode="gray">
              <a:xfrm>
                <a:off x="7475743" y="2860732"/>
                <a:ext cx="37370" cy="45674"/>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0" name="Freeform 195"/>
              <p:cNvSpPr>
                <a:spLocks/>
              </p:cNvSpPr>
              <p:nvPr userDrawn="1"/>
            </p:nvSpPr>
            <p:spPr bwMode="gray">
              <a:xfrm>
                <a:off x="7533872" y="2860732"/>
                <a:ext cx="37370" cy="45674"/>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1" name="Freeform 196"/>
              <p:cNvSpPr>
                <a:spLocks/>
              </p:cNvSpPr>
              <p:nvPr userDrawn="1"/>
            </p:nvSpPr>
            <p:spPr bwMode="gray">
              <a:xfrm>
                <a:off x="7592001" y="2860732"/>
                <a:ext cx="33217" cy="45674"/>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2" name="Freeform 197"/>
              <p:cNvSpPr>
                <a:spLocks/>
              </p:cNvSpPr>
              <p:nvPr userDrawn="1"/>
            </p:nvSpPr>
            <p:spPr bwMode="gray">
              <a:xfrm>
                <a:off x="7645977" y="2860732"/>
                <a:ext cx="37370" cy="45674"/>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3" name="Freeform 198"/>
              <p:cNvSpPr>
                <a:spLocks/>
              </p:cNvSpPr>
              <p:nvPr userDrawn="1"/>
            </p:nvSpPr>
            <p:spPr bwMode="gray">
              <a:xfrm>
                <a:off x="7704106" y="2860732"/>
                <a:ext cx="37370" cy="45674"/>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4" name="Freeform 199"/>
              <p:cNvSpPr>
                <a:spLocks/>
              </p:cNvSpPr>
              <p:nvPr userDrawn="1"/>
            </p:nvSpPr>
            <p:spPr bwMode="gray">
              <a:xfrm>
                <a:off x="7762235" y="2860732"/>
                <a:ext cx="33217" cy="45674"/>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5" name="Freeform 200"/>
              <p:cNvSpPr>
                <a:spLocks/>
              </p:cNvSpPr>
              <p:nvPr userDrawn="1"/>
            </p:nvSpPr>
            <p:spPr bwMode="gray">
              <a:xfrm>
                <a:off x="7475743" y="2931316"/>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6" name="Freeform 201"/>
              <p:cNvSpPr>
                <a:spLocks/>
              </p:cNvSpPr>
              <p:nvPr userDrawn="1"/>
            </p:nvSpPr>
            <p:spPr bwMode="gray">
              <a:xfrm>
                <a:off x="7533872" y="2931316"/>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7" name="Freeform 202"/>
              <p:cNvSpPr>
                <a:spLocks/>
              </p:cNvSpPr>
              <p:nvPr userDrawn="1"/>
            </p:nvSpPr>
            <p:spPr bwMode="gray">
              <a:xfrm>
                <a:off x="7592001" y="2931316"/>
                <a:ext cx="33217" cy="49825"/>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8" name="Freeform 203"/>
              <p:cNvSpPr>
                <a:spLocks/>
              </p:cNvSpPr>
              <p:nvPr userDrawn="1"/>
            </p:nvSpPr>
            <p:spPr bwMode="gray">
              <a:xfrm>
                <a:off x="7645977" y="2931316"/>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9" name="Freeform 204"/>
              <p:cNvSpPr>
                <a:spLocks/>
              </p:cNvSpPr>
              <p:nvPr userDrawn="1"/>
            </p:nvSpPr>
            <p:spPr bwMode="gray">
              <a:xfrm>
                <a:off x="7704106" y="2931316"/>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396" name="Group 395"/>
            <p:cNvGrpSpPr>
              <a:grpSpLocks noChangeAspect="1"/>
            </p:cNvGrpSpPr>
            <p:nvPr userDrawn="1"/>
          </p:nvGrpSpPr>
          <p:grpSpPr bwMode="gray">
            <a:xfrm>
              <a:off x="4158236" y="1291257"/>
              <a:ext cx="4421959" cy="2732056"/>
              <a:chOff x="2667004" y="3332163"/>
              <a:chExt cx="1690690" cy="1044571"/>
            </a:xfrm>
          </p:grpSpPr>
          <p:sp>
            <p:nvSpPr>
              <p:cNvPr id="397" name="Freeform 206"/>
              <p:cNvSpPr>
                <a:spLocks/>
              </p:cNvSpPr>
              <p:nvPr userDrawn="1"/>
            </p:nvSpPr>
            <p:spPr bwMode="gray">
              <a:xfrm>
                <a:off x="4044956" y="3959221"/>
                <a:ext cx="12700" cy="190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8" name="Freeform 207"/>
              <p:cNvSpPr>
                <a:spLocks/>
              </p:cNvSpPr>
              <p:nvPr userDrawn="1"/>
            </p:nvSpPr>
            <p:spPr bwMode="gray">
              <a:xfrm>
                <a:off x="3935418" y="3986209"/>
                <a:ext cx="14288" cy="17463"/>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9" name="Freeform 208"/>
              <p:cNvSpPr>
                <a:spLocks/>
              </p:cNvSpPr>
              <p:nvPr userDrawn="1"/>
            </p:nvSpPr>
            <p:spPr bwMode="gray">
              <a:xfrm>
                <a:off x="3957643" y="3986209"/>
                <a:ext cx="14288" cy="17463"/>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0" name="Freeform 209"/>
              <p:cNvSpPr>
                <a:spLocks/>
              </p:cNvSpPr>
              <p:nvPr userDrawn="1"/>
            </p:nvSpPr>
            <p:spPr bwMode="gray">
              <a:xfrm>
                <a:off x="3979868" y="3986209"/>
                <a:ext cx="12700" cy="17463"/>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1" name="Freeform 210"/>
              <p:cNvSpPr>
                <a:spLocks/>
              </p:cNvSpPr>
              <p:nvPr userDrawn="1"/>
            </p:nvSpPr>
            <p:spPr bwMode="gray">
              <a:xfrm>
                <a:off x="4000505" y="3986209"/>
                <a:ext cx="14288" cy="17463"/>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2" name="Freeform 211"/>
              <p:cNvSpPr>
                <a:spLocks/>
              </p:cNvSpPr>
              <p:nvPr userDrawn="1"/>
            </p:nvSpPr>
            <p:spPr bwMode="gray">
              <a:xfrm>
                <a:off x="4022730" y="3986209"/>
                <a:ext cx="14288" cy="17463"/>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3" name="Freeform 212"/>
              <p:cNvSpPr>
                <a:spLocks/>
              </p:cNvSpPr>
              <p:nvPr userDrawn="1"/>
            </p:nvSpPr>
            <p:spPr bwMode="gray">
              <a:xfrm>
                <a:off x="4044956" y="3986209"/>
                <a:ext cx="12700" cy="17463"/>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4" name="Freeform 213"/>
              <p:cNvSpPr>
                <a:spLocks/>
              </p:cNvSpPr>
              <p:nvPr userDrawn="1"/>
            </p:nvSpPr>
            <p:spPr bwMode="gray">
              <a:xfrm>
                <a:off x="3935418" y="40131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5" name="Freeform 214"/>
              <p:cNvSpPr>
                <a:spLocks/>
              </p:cNvSpPr>
              <p:nvPr userDrawn="1"/>
            </p:nvSpPr>
            <p:spPr bwMode="gray">
              <a:xfrm>
                <a:off x="3957643" y="40131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6" name="Freeform 215"/>
              <p:cNvSpPr>
                <a:spLocks/>
              </p:cNvSpPr>
              <p:nvPr userDrawn="1"/>
            </p:nvSpPr>
            <p:spPr bwMode="gray">
              <a:xfrm>
                <a:off x="3979868" y="4013196"/>
                <a:ext cx="12700" cy="19050"/>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3"/>
                      <a:pt x="0" y="5"/>
                    </a:cubicBezTo>
                    <a:cubicBezTo>
                      <a:pt x="0" y="14"/>
                      <a:pt x="0" y="14"/>
                      <a:pt x="0" y="14"/>
                    </a:cubicBezTo>
                    <a:cubicBezTo>
                      <a:pt x="9" y="14"/>
                      <a:pt x="9" y="14"/>
                      <a:pt x="9" y="14"/>
                    </a:cubicBezTo>
                    <a:cubicBezTo>
                      <a:pt x="9" y="5"/>
                      <a:pt x="9" y="5"/>
                      <a:pt x="9" y="5"/>
                    </a:cubicBezTo>
                    <a:cubicBezTo>
                      <a:pt x="9" y="3"/>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7" name="Freeform 216"/>
              <p:cNvSpPr>
                <a:spLocks/>
              </p:cNvSpPr>
              <p:nvPr userDrawn="1"/>
            </p:nvSpPr>
            <p:spPr bwMode="gray">
              <a:xfrm>
                <a:off x="4000505" y="40131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8" name="Freeform 217"/>
              <p:cNvSpPr>
                <a:spLocks/>
              </p:cNvSpPr>
              <p:nvPr userDrawn="1"/>
            </p:nvSpPr>
            <p:spPr bwMode="gray">
              <a:xfrm>
                <a:off x="4022730" y="40131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9" name="Freeform 218"/>
              <p:cNvSpPr>
                <a:spLocks/>
              </p:cNvSpPr>
              <p:nvPr userDrawn="1"/>
            </p:nvSpPr>
            <p:spPr bwMode="gray">
              <a:xfrm>
                <a:off x="4044956" y="4013196"/>
                <a:ext cx="12700" cy="190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3"/>
                      <a:pt x="0" y="5"/>
                    </a:cubicBezTo>
                    <a:cubicBezTo>
                      <a:pt x="0" y="14"/>
                      <a:pt x="0" y="14"/>
                      <a:pt x="0" y="14"/>
                    </a:cubicBezTo>
                    <a:cubicBezTo>
                      <a:pt x="9" y="14"/>
                      <a:pt x="9" y="14"/>
                      <a:pt x="9" y="14"/>
                    </a:cubicBezTo>
                    <a:cubicBezTo>
                      <a:pt x="9" y="5"/>
                      <a:pt x="9" y="5"/>
                      <a:pt x="9" y="5"/>
                    </a:cubicBezTo>
                    <a:cubicBezTo>
                      <a:pt x="9" y="3"/>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0" name="Freeform 219"/>
              <p:cNvSpPr>
                <a:spLocks/>
              </p:cNvSpPr>
              <p:nvPr userDrawn="1"/>
            </p:nvSpPr>
            <p:spPr bwMode="gray">
              <a:xfrm>
                <a:off x="3935418" y="4040184"/>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1" name="Freeform 220"/>
              <p:cNvSpPr>
                <a:spLocks/>
              </p:cNvSpPr>
              <p:nvPr userDrawn="1"/>
            </p:nvSpPr>
            <p:spPr bwMode="gray">
              <a:xfrm>
                <a:off x="3957643" y="4040184"/>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2" name="Freeform 221"/>
              <p:cNvSpPr>
                <a:spLocks/>
              </p:cNvSpPr>
              <p:nvPr userDrawn="1"/>
            </p:nvSpPr>
            <p:spPr bwMode="gray">
              <a:xfrm>
                <a:off x="3979868" y="4040184"/>
                <a:ext cx="12700" cy="19050"/>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3" name="Freeform 222"/>
              <p:cNvSpPr>
                <a:spLocks/>
              </p:cNvSpPr>
              <p:nvPr userDrawn="1"/>
            </p:nvSpPr>
            <p:spPr bwMode="gray">
              <a:xfrm>
                <a:off x="4000505" y="4040184"/>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4" name="Freeform 223"/>
              <p:cNvSpPr>
                <a:spLocks/>
              </p:cNvSpPr>
              <p:nvPr userDrawn="1"/>
            </p:nvSpPr>
            <p:spPr bwMode="gray">
              <a:xfrm>
                <a:off x="4022730" y="4040184"/>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5" name="Freeform 224"/>
              <p:cNvSpPr>
                <a:spLocks/>
              </p:cNvSpPr>
              <p:nvPr userDrawn="1"/>
            </p:nvSpPr>
            <p:spPr bwMode="gray">
              <a:xfrm>
                <a:off x="4044956" y="4040184"/>
                <a:ext cx="12700" cy="190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6" name="Freeform 225"/>
              <p:cNvSpPr>
                <a:spLocks/>
              </p:cNvSpPr>
              <p:nvPr userDrawn="1"/>
            </p:nvSpPr>
            <p:spPr bwMode="gray">
              <a:xfrm>
                <a:off x="3935418" y="37972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7" name="Freeform 226"/>
              <p:cNvSpPr>
                <a:spLocks/>
              </p:cNvSpPr>
              <p:nvPr userDrawn="1"/>
            </p:nvSpPr>
            <p:spPr bwMode="gray">
              <a:xfrm>
                <a:off x="3957643" y="37972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8" name="Freeform 227"/>
              <p:cNvSpPr>
                <a:spLocks/>
              </p:cNvSpPr>
              <p:nvPr userDrawn="1"/>
            </p:nvSpPr>
            <p:spPr bwMode="gray">
              <a:xfrm>
                <a:off x="3979868" y="3797296"/>
                <a:ext cx="12700" cy="19050"/>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9" name="Freeform 228"/>
              <p:cNvSpPr>
                <a:spLocks/>
              </p:cNvSpPr>
              <p:nvPr userDrawn="1"/>
            </p:nvSpPr>
            <p:spPr bwMode="gray">
              <a:xfrm>
                <a:off x="4000505" y="37972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0" name="Freeform 229"/>
              <p:cNvSpPr>
                <a:spLocks/>
              </p:cNvSpPr>
              <p:nvPr userDrawn="1"/>
            </p:nvSpPr>
            <p:spPr bwMode="gray">
              <a:xfrm>
                <a:off x="4022730" y="37972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1" name="Freeform 230"/>
              <p:cNvSpPr>
                <a:spLocks/>
              </p:cNvSpPr>
              <p:nvPr userDrawn="1"/>
            </p:nvSpPr>
            <p:spPr bwMode="gray">
              <a:xfrm>
                <a:off x="4044956" y="3797296"/>
                <a:ext cx="12700" cy="190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2" name="Freeform 231"/>
              <p:cNvSpPr>
                <a:spLocks/>
              </p:cNvSpPr>
              <p:nvPr userDrawn="1"/>
            </p:nvSpPr>
            <p:spPr bwMode="gray">
              <a:xfrm>
                <a:off x="3935418" y="3824284"/>
                <a:ext cx="14288" cy="19050"/>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3" name="Freeform 232"/>
              <p:cNvSpPr>
                <a:spLocks/>
              </p:cNvSpPr>
              <p:nvPr userDrawn="1"/>
            </p:nvSpPr>
            <p:spPr bwMode="gray">
              <a:xfrm>
                <a:off x="3957643" y="3824284"/>
                <a:ext cx="14288" cy="19050"/>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4" name="Freeform 233"/>
              <p:cNvSpPr>
                <a:spLocks/>
              </p:cNvSpPr>
              <p:nvPr userDrawn="1"/>
            </p:nvSpPr>
            <p:spPr bwMode="gray">
              <a:xfrm>
                <a:off x="3979868" y="3824284"/>
                <a:ext cx="12700" cy="19050"/>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5" name="Freeform 234"/>
              <p:cNvSpPr>
                <a:spLocks/>
              </p:cNvSpPr>
              <p:nvPr userDrawn="1"/>
            </p:nvSpPr>
            <p:spPr bwMode="gray">
              <a:xfrm>
                <a:off x="4000505" y="3824284"/>
                <a:ext cx="14288" cy="19050"/>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6" name="Freeform 235"/>
              <p:cNvSpPr>
                <a:spLocks/>
              </p:cNvSpPr>
              <p:nvPr userDrawn="1"/>
            </p:nvSpPr>
            <p:spPr bwMode="gray">
              <a:xfrm>
                <a:off x="4022730" y="3824284"/>
                <a:ext cx="14288" cy="19050"/>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7" name="Freeform 236"/>
              <p:cNvSpPr>
                <a:spLocks/>
              </p:cNvSpPr>
              <p:nvPr userDrawn="1"/>
            </p:nvSpPr>
            <p:spPr bwMode="gray">
              <a:xfrm>
                <a:off x="4044956" y="3824284"/>
                <a:ext cx="12700" cy="19050"/>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8" name="Rectangle 237"/>
              <p:cNvSpPr>
                <a:spLocks noChangeArrowheads="1"/>
              </p:cNvSpPr>
              <p:nvPr userDrawn="1"/>
            </p:nvSpPr>
            <p:spPr bwMode="gray">
              <a:xfrm>
                <a:off x="3784605" y="4329109"/>
                <a:ext cx="236538"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9" name="Rectangle 238"/>
              <p:cNvSpPr>
                <a:spLocks noChangeArrowheads="1"/>
              </p:cNvSpPr>
              <p:nvPr userDrawn="1"/>
            </p:nvSpPr>
            <p:spPr bwMode="gray">
              <a:xfrm>
                <a:off x="3784605" y="4357684"/>
                <a:ext cx="236538"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0" name="Rectangle 239"/>
              <p:cNvSpPr>
                <a:spLocks noChangeArrowheads="1"/>
              </p:cNvSpPr>
              <p:nvPr userDrawn="1"/>
            </p:nvSpPr>
            <p:spPr bwMode="gray">
              <a:xfrm>
                <a:off x="3784605" y="4343396"/>
                <a:ext cx="236538" cy="1428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1" name="Rectangle 240"/>
              <p:cNvSpPr>
                <a:spLocks noChangeArrowheads="1"/>
              </p:cNvSpPr>
              <p:nvPr userDrawn="1"/>
            </p:nvSpPr>
            <p:spPr bwMode="gray">
              <a:xfrm>
                <a:off x="3946531" y="4213221"/>
                <a:ext cx="44450" cy="115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2" name="Rectangle 241"/>
              <p:cNvSpPr>
                <a:spLocks noChangeArrowheads="1"/>
              </p:cNvSpPr>
              <p:nvPr userDrawn="1"/>
            </p:nvSpPr>
            <p:spPr bwMode="gray">
              <a:xfrm>
                <a:off x="3978280" y="4222746"/>
                <a:ext cx="12700" cy="10636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3" name="Rectangle 242"/>
              <p:cNvSpPr>
                <a:spLocks noChangeArrowheads="1"/>
              </p:cNvSpPr>
              <p:nvPr userDrawn="1"/>
            </p:nvSpPr>
            <p:spPr bwMode="gray">
              <a:xfrm>
                <a:off x="3879856" y="4213221"/>
                <a:ext cx="44450" cy="115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4" name="Rectangle 243"/>
              <p:cNvSpPr>
                <a:spLocks noChangeArrowheads="1"/>
              </p:cNvSpPr>
              <p:nvPr userDrawn="1"/>
            </p:nvSpPr>
            <p:spPr bwMode="gray">
              <a:xfrm>
                <a:off x="3911605" y="4222746"/>
                <a:ext cx="12700" cy="10636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5" name="Rectangle 244"/>
              <p:cNvSpPr>
                <a:spLocks noChangeArrowheads="1"/>
              </p:cNvSpPr>
              <p:nvPr userDrawn="1"/>
            </p:nvSpPr>
            <p:spPr bwMode="gray">
              <a:xfrm>
                <a:off x="3813180" y="4213221"/>
                <a:ext cx="44450" cy="115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6" name="Rectangle 245"/>
              <p:cNvSpPr>
                <a:spLocks noChangeArrowheads="1"/>
              </p:cNvSpPr>
              <p:nvPr userDrawn="1"/>
            </p:nvSpPr>
            <p:spPr bwMode="gray">
              <a:xfrm>
                <a:off x="3844930" y="4222746"/>
                <a:ext cx="12700" cy="10636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7" name="Rectangle 246"/>
              <p:cNvSpPr>
                <a:spLocks noChangeArrowheads="1"/>
              </p:cNvSpPr>
              <p:nvPr userDrawn="1"/>
            </p:nvSpPr>
            <p:spPr bwMode="gray">
              <a:xfrm>
                <a:off x="3813180" y="4227509"/>
                <a:ext cx="31750" cy="1111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8" name="Rectangle 247"/>
              <p:cNvSpPr>
                <a:spLocks noChangeArrowheads="1"/>
              </p:cNvSpPr>
              <p:nvPr userDrawn="1"/>
            </p:nvSpPr>
            <p:spPr bwMode="gray">
              <a:xfrm>
                <a:off x="3879856" y="4227509"/>
                <a:ext cx="31750" cy="1111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9" name="Rectangle 248"/>
              <p:cNvSpPr>
                <a:spLocks noChangeArrowheads="1"/>
              </p:cNvSpPr>
              <p:nvPr userDrawn="1"/>
            </p:nvSpPr>
            <p:spPr bwMode="gray">
              <a:xfrm>
                <a:off x="3946531" y="4227509"/>
                <a:ext cx="31750" cy="1111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0" name="Freeform 249"/>
              <p:cNvSpPr>
                <a:spLocks/>
              </p:cNvSpPr>
              <p:nvPr userDrawn="1"/>
            </p:nvSpPr>
            <p:spPr bwMode="gray">
              <a:xfrm>
                <a:off x="3784605" y="4138609"/>
                <a:ext cx="234950" cy="88900"/>
              </a:xfrm>
              <a:custGeom>
                <a:avLst/>
                <a:gdLst>
                  <a:gd name="T0" fmla="*/ 148 w 148"/>
                  <a:gd name="T1" fmla="*/ 56 h 56"/>
                  <a:gd name="T2" fmla="*/ 0 w 148"/>
                  <a:gd name="T3" fmla="*/ 56 h 56"/>
                  <a:gd name="T4" fmla="*/ 74 w 148"/>
                  <a:gd name="T5" fmla="*/ 0 h 56"/>
                  <a:gd name="T6" fmla="*/ 148 w 148"/>
                  <a:gd name="T7" fmla="*/ 56 h 56"/>
                </a:gdLst>
                <a:ahLst/>
                <a:cxnLst>
                  <a:cxn ang="0">
                    <a:pos x="T0" y="T1"/>
                  </a:cxn>
                  <a:cxn ang="0">
                    <a:pos x="T2" y="T3"/>
                  </a:cxn>
                  <a:cxn ang="0">
                    <a:pos x="T4" y="T5"/>
                  </a:cxn>
                  <a:cxn ang="0">
                    <a:pos x="T6" y="T7"/>
                  </a:cxn>
                </a:cxnLst>
                <a:rect l="0" t="0" r="r" b="b"/>
                <a:pathLst>
                  <a:path w="148" h="56">
                    <a:moveTo>
                      <a:pt x="148" y="56"/>
                    </a:moveTo>
                    <a:lnTo>
                      <a:pt x="0" y="56"/>
                    </a:lnTo>
                    <a:lnTo>
                      <a:pt x="74" y="0"/>
                    </a:lnTo>
                    <a:lnTo>
                      <a:pt x="148"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1" name="Freeform 250"/>
              <p:cNvSpPr>
                <a:spLocks/>
              </p:cNvSpPr>
              <p:nvPr userDrawn="1"/>
            </p:nvSpPr>
            <p:spPr bwMode="gray">
              <a:xfrm>
                <a:off x="3890967" y="4138609"/>
                <a:ext cx="128588" cy="88900"/>
              </a:xfrm>
              <a:custGeom>
                <a:avLst/>
                <a:gdLst>
                  <a:gd name="T0" fmla="*/ 7 w 81"/>
                  <a:gd name="T1" fmla="*/ 0 h 56"/>
                  <a:gd name="T2" fmla="*/ 0 w 81"/>
                  <a:gd name="T3" fmla="*/ 6 h 56"/>
                  <a:gd name="T4" fmla="*/ 42 w 81"/>
                  <a:gd name="T5" fmla="*/ 56 h 56"/>
                  <a:gd name="T6" fmla="*/ 81 w 81"/>
                  <a:gd name="T7" fmla="*/ 56 h 56"/>
                  <a:gd name="T8" fmla="*/ 7 w 81"/>
                  <a:gd name="T9" fmla="*/ 0 h 56"/>
                </a:gdLst>
                <a:ahLst/>
                <a:cxnLst>
                  <a:cxn ang="0">
                    <a:pos x="T0" y="T1"/>
                  </a:cxn>
                  <a:cxn ang="0">
                    <a:pos x="T2" y="T3"/>
                  </a:cxn>
                  <a:cxn ang="0">
                    <a:pos x="T4" y="T5"/>
                  </a:cxn>
                  <a:cxn ang="0">
                    <a:pos x="T6" y="T7"/>
                  </a:cxn>
                  <a:cxn ang="0">
                    <a:pos x="T8" y="T9"/>
                  </a:cxn>
                </a:cxnLst>
                <a:rect l="0" t="0" r="r" b="b"/>
                <a:pathLst>
                  <a:path w="81" h="56">
                    <a:moveTo>
                      <a:pt x="7" y="0"/>
                    </a:moveTo>
                    <a:lnTo>
                      <a:pt x="0" y="6"/>
                    </a:lnTo>
                    <a:lnTo>
                      <a:pt x="42" y="56"/>
                    </a:lnTo>
                    <a:lnTo>
                      <a:pt x="81" y="56"/>
                    </a:lnTo>
                    <a:lnTo>
                      <a:pt x="7"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2" name="Freeform 251"/>
              <p:cNvSpPr>
                <a:spLocks/>
              </p:cNvSpPr>
              <p:nvPr userDrawn="1"/>
            </p:nvSpPr>
            <p:spPr bwMode="gray">
              <a:xfrm>
                <a:off x="4054481" y="4144959"/>
                <a:ext cx="303213" cy="87313"/>
              </a:xfrm>
              <a:custGeom>
                <a:avLst/>
                <a:gdLst>
                  <a:gd name="T0" fmla="*/ 193 w 219"/>
                  <a:gd name="T1" fmla="*/ 0 h 63"/>
                  <a:gd name="T2" fmla="*/ 198 w 219"/>
                  <a:gd name="T3" fmla="*/ 17 h 63"/>
                  <a:gd name="T4" fmla="*/ 184 w 219"/>
                  <a:gd name="T5" fmla="*/ 44 h 63"/>
                  <a:gd name="T6" fmla="*/ 166 w 219"/>
                  <a:gd name="T7" fmla="*/ 49 h 63"/>
                  <a:gd name="T8" fmla="*/ 11 w 219"/>
                  <a:gd name="T9" fmla="*/ 49 h 63"/>
                  <a:gd name="T10" fmla="*/ 0 w 219"/>
                  <a:gd name="T11" fmla="*/ 48 h 63"/>
                  <a:gd name="T12" fmla="*/ 32 w 219"/>
                  <a:gd name="T13" fmla="*/ 63 h 63"/>
                  <a:gd name="T14" fmla="*/ 187 w 219"/>
                  <a:gd name="T15" fmla="*/ 63 h 63"/>
                  <a:gd name="T16" fmla="*/ 205 w 219"/>
                  <a:gd name="T17" fmla="*/ 58 h 63"/>
                  <a:gd name="T18" fmla="*/ 219 w 219"/>
                  <a:gd name="T19" fmla="*/ 32 h 63"/>
                  <a:gd name="T20" fmla="*/ 193 w 219"/>
                  <a:gd name="T2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63">
                    <a:moveTo>
                      <a:pt x="193" y="0"/>
                    </a:moveTo>
                    <a:cubicBezTo>
                      <a:pt x="196" y="5"/>
                      <a:pt x="198" y="11"/>
                      <a:pt x="198" y="17"/>
                    </a:cubicBezTo>
                    <a:cubicBezTo>
                      <a:pt x="198" y="28"/>
                      <a:pt x="192" y="38"/>
                      <a:pt x="184" y="44"/>
                    </a:cubicBezTo>
                    <a:cubicBezTo>
                      <a:pt x="179" y="47"/>
                      <a:pt x="173" y="49"/>
                      <a:pt x="166" y="49"/>
                    </a:cubicBezTo>
                    <a:cubicBezTo>
                      <a:pt x="11" y="49"/>
                      <a:pt x="11" y="49"/>
                      <a:pt x="11" y="49"/>
                    </a:cubicBezTo>
                    <a:cubicBezTo>
                      <a:pt x="7" y="49"/>
                      <a:pt x="3" y="49"/>
                      <a:pt x="0" y="48"/>
                    </a:cubicBezTo>
                    <a:cubicBezTo>
                      <a:pt x="7" y="57"/>
                      <a:pt x="19" y="63"/>
                      <a:pt x="32" y="63"/>
                    </a:cubicBezTo>
                    <a:cubicBezTo>
                      <a:pt x="187" y="63"/>
                      <a:pt x="187" y="63"/>
                      <a:pt x="187" y="63"/>
                    </a:cubicBezTo>
                    <a:cubicBezTo>
                      <a:pt x="194" y="63"/>
                      <a:pt x="200" y="61"/>
                      <a:pt x="205" y="58"/>
                    </a:cubicBezTo>
                    <a:cubicBezTo>
                      <a:pt x="213" y="53"/>
                      <a:pt x="219" y="43"/>
                      <a:pt x="219" y="32"/>
                    </a:cubicBezTo>
                    <a:cubicBezTo>
                      <a:pt x="219" y="16"/>
                      <a:pt x="208" y="3"/>
                      <a:pt x="193"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3" name="Freeform 252"/>
              <p:cNvSpPr>
                <a:spLocks/>
              </p:cNvSpPr>
              <p:nvPr userDrawn="1"/>
            </p:nvSpPr>
            <p:spPr bwMode="gray">
              <a:xfrm>
                <a:off x="4043368" y="4054471"/>
                <a:ext cx="284163" cy="157163"/>
              </a:xfrm>
              <a:custGeom>
                <a:avLst/>
                <a:gdLst>
                  <a:gd name="T0" fmla="*/ 201 w 206"/>
                  <a:gd name="T1" fmla="*/ 65 h 114"/>
                  <a:gd name="T2" fmla="*/ 197 w 206"/>
                  <a:gd name="T3" fmla="*/ 60 h 114"/>
                  <a:gd name="T4" fmla="*/ 197 w 206"/>
                  <a:gd name="T5" fmla="*/ 57 h 114"/>
                  <a:gd name="T6" fmla="*/ 168 w 206"/>
                  <a:gd name="T7" fmla="*/ 19 h 114"/>
                  <a:gd name="T8" fmla="*/ 157 w 206"/>
                  <a:gd name="T9" fmla="*/ 17 h 114"/>
                  <a:gd name="T10" fmla="*/ 133 w 206"/>
                  <a:gd name="T11" fmla="*/ 25 h 114"/>
                  <a:gd name="T12" fmla="*/ 117 w 206"/>
                  <a:gd name="T13" fmla="*/ 8 h 114"/>
                  <a:gd name="T14" fmla="*/ 107 w 206"/>
                  <a:gd name="T15" fmla="*/ 3 h 114"/>
                  <a:gd name="T16" fmla="*/ 90 w 206"/>
                  <a:gd name="T17" fmla="*/ 0 h 114"/>
                  <a:gd name="T18" fmla="*/ 40 w 206"/>
                  <a:gd name="T19" fmla="*/ 48 h 114"/>
                  <a:gd name="T20" fmla="*/ 40 w 206"/>
                  <a:gd name="T21" fmla="*/ 49 h 114"/>
                  <a:gd name="T22" fmla="*/ 40 w 206"/>
                  <a:gd name="T23" fmla="*/ 49 h 114"/>
                  <a:gd name="T24" fmla="*/ 0 w 206"/>
                  <a:gd name="T25" fmla="*/ 89 h 114"/>
                  <a:gd name="T26" fmla="*/ 8 w 206"/>
                  <a:gd name="T27" fmla="*/ 113 h 114"/>
                  <a:gd name="T28" fmla="*/ 19 w 206"/>
                  <a:gd name="T29" fmla="*/ 114 h 114"/>
                  <a:gd name="T30" fmla="*/ 174 w 206"/>
                  <a:gd name="T31" fmla="*/ 114 h 114"/>
                  <a:gd name="T32" fmla="*/ 192 w 206"/>
                  <a:gd name="T33" fmla="*/ 109 h 114"/>
                  <a:gd name="T34" fmla="*/ 206 w 206"/>
                  <a:gd name="T35" fmla="*/ 82 h 114"/>
                  <a:gd name="T36" fmla="*/ 201 w 206"/>
                  <a:gd name="T37"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6" h="114">
                    <a:moveTo>
                      <a:pt x="201" y="65"/>
                    </a:moveTo>
                    <a:cubicBezTo>
                      <a:pt x="200" y="63"/>
                      <a:pt x="198" y="61"/>
                      <a:pt x="197" y="60"/>
                    </a:cubicBezTo>
                    <a:cubicBezTo>
                      <a:pt x="197" y="59"/>
                      <a:pt x="197" y="58"/>
                      <a:pt x="197" y="57"/>
                    </a:cubicBezTo>
                    <a:cubicBezTo>
                      <a:pt x="197" y="39"/>
                      <a:pt x="184" y="23"/>
                      <a:pt x="168" y="19"/>
                    </a:cubicBezTo>
                    <a:cubicBezTo>
                      <a:pt x="164" y="18"/>
                      <a:pt x="161" y="17"/>
                      <a:pt x="157" y="17"/>
                    </a:cubicBezTo>
                    <a:cubicBezTo>
                      <a:pt x="148" y="17"/>
                      <a:pt x="140" y="20"/>
                      <a:pt x="133" y="25"/>
                    </a:cubicBezTo>
                    <a:cubicBezTo>
                      <a:pt x="129" y="18"/>
                      <a:pt x="124" y="12"/>
                      <a:pt x="117" y="8"/>
                    </a:cubicBezTo>
                    <a:cubicBezTo>
                      <a:pt x="114" y="6"/>
                      <a:pt x="110" y="4"/>
                      <a:pt x="107" y="3"/>
                    </a:cubicBezTo>
                    <a:cubicBezTo>
                      <a:pt x="101" y="1"/>
                      <a:pt x="96" y="0"/>
                      <a:pt x="90" y="0"/>
                    </a:cubicBezTo>
                    <a:cubicBezTo>
                      <a:pt x="63" y="0"/>
                      <a:pt x="41" y="21"/>
                      <a:pt x="40" y="48"/>
                    </a:cubicBezTo>
                    <a:cubicBezTo>
                      <a:pt x="40" y="49"/>
                      <a:pt x="40" y="49"/>
                      <a:pt x="40" y="49"/>
                    </a:cubicBezTo>
                    <a:cubicBezTo>
                      <a:pt x="40" y="49"/>
                      <a:pt x="40" y="49"/>
                      <a:pt x="40" y="49"/>
                    </a:cubicBezTo>
                    <a:cubicBezTo>
                      <a:pt x="18" y="49"/>
                      <a:pt x="0" y="67"/>
                      <a:pt x="0" y="89"/>
                    </a:cubicBezTo>
                    <a:cubicBezTo>
                      <a:pt x="0" y="98"/>
                      <a:pt x="3" y="106"/>
                      <a:pt x="8" y="113"/>
                    </a:cubicBezTo>
                    <a:cubicBezTo>
                      <a:pt x="11" y="114"/>
                      <a:pt x="15" y="114"/>
                      <a:pt x="19" y="114"/>
                    </a:cubicBezTo>
                    <a:cubicBezTo>
                      <a:pt x="174" y="114"/>
                      <a:pt x="174" y="114"/>
                      <a:pt x="174" y="114"/>
                    </a:cubicBezTo>
                    <a:cubicBezTo>
                      <a:pt x="181" y="114"/>
                      <a:pt x="187" y="112"/>
                      <a:pt x="192" y="109"/>
                    </a:cubicBezTo>
                    <a:cubicBezTo>
                      <a:pt x="200" y="103"/>
                      <a:pt x="206" y="93"/>
                      <a:pt x="206" y="82"/>
                    </a:cubicBezTo>
                    <a:cubicBezTo>
                      <a:pt x="206" y="76"/>
                      <a:pt x="204" y="70"/>
                      <a:pt x="201"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4" name="Freeform 253"/>
              <p:cNvSpPr>
                <a:spLocks/>
              </p:cNvSpPr>
              <p:nvPr userDrawn="1"/>
            </p:nvSpPr>
            <p:spPr bwMode="gray">
              <a:xfrm>
                <a:off x="2676529" y="4311646"/>
                <a:ext cx="222250" cy="65088"/>
              </a:xfrm>
              <a:custGeom>
                <a:avLst/>
                <a:gdLst>
                  <a:gd name="T0" fmla="*/ 142 w 161"/>
                  <a:gd name="T1" fmla="*/ 0 h 47"/>
                  <a:gd name="T2" fmla="*/ 145 w 161"/>
                  <a:gd name="T3" fmla="*/ 13 h 47"/>
                  <a:gd name="T4" fmla="*/ 135 w 161"/>
                  <a:gd name="T5" fmla="*/ 33 h 47"/>
                  <a:gd name="T6" fmla="*/ 122 w 161"/>
                  <a:gd name="T7" fmla="*/ 36 h 47"/>
                  <a:gd name="T8" fmla="*/ 8 w 161"/>
                  <a:gd name="T9" fmla="*/ 36 h 47"/>
                  <a:gd name="T10" fmla="*/ 0 w 161"/>
                  <a:gd name="T11" fmla="*/ 35 h 47"/>
                  <a:gd name="T12" fmla="*/ 23 w 161"/>
                  <a:gd name="T13" fmla="*/ 47 h 47"/>
                  <a:gd name="T14" fmla="*/ 137 w 161"/>
                  <a:gd name="T15" fmla="*/ 47 h 47"/>
                  <a:gd name="T16" fmla="*/ 150 w 161"/>
                  <a:gd name="T17" fmla="*/ 43 h 47"/>
                  <a:gd name="T18" fmla="*/ 161 w 161"/>
                  <a:gd name="T19" fmla="*/ 23 h 47"/>
                  <a:gd name="T20" fmla="*/ 142 w 161"/>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47">
                    <a:moveTo>
                      <a:pt x="142" y="0"/>
                    </a:moveTo>
                    <a:cubicBezTo>
                      <a:pt x="144" y="4"/>
                      <a:pt x="145" y="8"/>
                      <a:pt x="145" y="13"/>
                    </a:cubicBezTo>
                    <a:cubicBezTo>
                      <a:pt x="145" y="21"/>
                      <a:pt x="141" y="28"/>
                      <a:pt x="135" y="33"/>
                    </a:cubicBezTo>
                    <a:cubicBezTo>
                      <a:pt x="131" y="35"/>
                      <a:pt x="126" y="36"/>
                      <a:pt x="122" y="36"/>
                    </a:cubicBezTo>
                    <a:cubicBezTo>
                      <a:pt x="8" y="36"/>
                      <a:pt x="8" y="36"/>
                      <a:pt x="8" y="36"/>
                    </a:cubicBezTo>
                    <a:cubicBezTo>
                      <a:pt x="5" y="36"/>
                      <a:pt x="2" y="36"/>
                      <a:pt x="0" y="35"/>
                    </a:cubicBezTo>
                    <a:cubicBezTo>
                      <a:pt x="5" y="42"/>
                      <a:pt x="14" y="47"/>
                      <a:pt x="23" y="47"/>
                    </a:cubicBezTo>
                    <a:cubicBezTo>
                      <a:pt x="137" y="47"/>
                      <a:pt x="137" y="47"/>
                      <a:pt x="137" y="47"/>
                    </a:cubicBezTo>
                    <a:cubicBezTo>
                      <a:pt x="142" y="47"/>
                      <a:pt x="146" y="45"/>
                      <a:pt x="150" y="43"/>
                    </a:cubicBezTo>
                    <a:cubicBezTo>
                      <a:pt x="156" y="39"/>
                      <a:pt x="161" y="32"/>
                      <a:pt x="161" y="23"/>
                    </a:cubicBezTo>
                    <a:cubicBezTo>
                      <a:pt x="161" y="12"/>
                      <a:pt x="152" y="2"/>
                      <a:pt x="142"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5" name="Freeform 254"/>
              <p:cNvSpPr>
                <a:spLocks/>
              </p:cNvSpPr>
              <p:nvPr userDrawn="1"/>
            </p:nvSpPr>
            <p:spPr bwMode="gray">
              <a:xfrm>
                <a:off x="2667004" y="4246559"/>
                <a:ext cx="209550" cy="114300"/>
              </a:xfrm>
              <a:custGeom>
                <a:avLst/>
                <a:gdLst>
                  <a:gd name="T0" fmla="*/ 148 w 151"/>
                  <a:gd name="T1" fmla="*/ 47 h 83"/>
                  <a:gd name="T2" fmla="*/ 144 w 151"/>
                  <a:gd name="T3" fmla="*/ 43 h 83"/>
                  <a:gd name="T4" fmla="*/ 144 w 151"/>
                  <a:gd name="T5" fmla="*/ 41 h 83"/>
                  <a:gd name="T6" fmla="*/ 123 w 151"/>
                  <a:gd name="T7" fmla="*/ 13 h 83"/>
                  <a:gd name="T8" fmla="*/ 115 w 151"/>
                  <a:gd name="T9" fmla="*/ 12 h 83"/>
                  <a:gd name="T10" fmla="*/ 98 w 151"/>
                  <a:gd name="T11" fmla="*/ 18 h 83"/>
                  <a:gd name="T12" fmla="*/ 86 w 151"/>
                  <a:gd name="T13" fmla="*/ 5 h 83"/>
                  <a:gd name="T14" fmla="*/ 78 w 151"/>
                  <a:gd name="T15" fmla="*/ 2 h 83"/>
                  <a:gd name="T16" fmla="*/ 66 w 151"/>
                  <a:gd name="T17" fmla="*/ 0 h 83"/>
                  <a:gd name="T18" fmla="*/ 29 w 151"/>
                  <a:gd name="T19" fmla="*/ 35 h 83"/>
                  <a:gd name="T20" fmla="*/ 29 w 151"/>
                  <a:gd name="T21" fmla="*/ 35 h 83"/>
                  <a:gd name="T22" fmla="*/ 29 w 151"/>
                  <a:gd name="T23" fmla="*/ 35 h 83"/>
                  <a:gd name="T24" fmla="*/ 0 w 151"/>
                  <a:gd name="T25" fmla="*/ 65 h 83"/>
                  <a:gd name="T26" fmla="*/ 6 w 151"/>
                  <a:gd name="T27" fmla="*/ 82 h 83"/>
                  <a:gd name="T28" fmla="*/ 14 w 151"/>
                  <a:gd name="T29" fmla="*/ 83 h 83"/>
                  <a:gd name="T30" fmla="*/ 128 w 151"/>
                  <a:gd name="T31" fmla="*/ 83 h 83"/>
                  <a:gd name="T32" fmla="*/ 141 w 151"/>
                  <a:gd name="T33" fmla="*/ 80 h 83"/>
                  <a:gd name="T34" fmla="*/ 151 w 151"/>
                  <a:gd name="T35" fmla="*/ 60 h 83"/>
                  <a:gd name="T36" fmla="*/ 148 w 151"/>
                  <a:gd name="T37"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 h="83">
                    <a:moveTo>
                      <a:pt x="148" y="47"/>
                    </a:moveTo>
                    <a:cubicBezTo>
                      <a:pt x="147" y="46"/>
                      <a:pt x="146" y="45"/>
                      <a:pt x="144" y="43"/>
                    </a:cubicBezTo>
                    <a:cubicBezTo>
                      <a:pt x="144" y="43"/>
                      <a:pt x="144" y="42"/>
                      <a:pt x="144" y="41"/>
                    </a:cubicBezTo>
                    <a:cubicBezTo>
                      <a:pt x="144" y="28"/>
                      <a:pt x="135" y="17"/>
                      <a:pt x="123" y="13"/>
                    </a:cubicBezTo>
                    <a:cubicBezTo>
                      <a:pt x="120" y="13"/>
                      <a:pt x="118" y="12"/>
                      <a:pt x="115" y="12"/>
                    </a:cubicBezTo>
                    <a:cubicBezTo>
                      <a:pt x="109" y="12"/>
                      <a:pt x="103" y="14"/>
                      <a:pt x="98" y="18"/>
                    </a:cubicBezTo>
                    <a:cubicBezTo>
                      <a:pt x="95" y="13"/>
                      <a:pt x="91" y="8"/>
                      <a:pt x="86" y="5"/>
                    </a:cubicBezTo>
                    <a:cubicBezTo>
                      <a:pt x="83" y="4"/>
                      <a:pt x="81" y="3"/>
                      <a:pt x="78" y="2"/>
                    </a:cubicBezTo>
                    <a:cubicBezTo>
                      <a:pt x="74" y="0"/>
                      <a:pt x="70" y="0"/>
                      <a:pt x="66" y="0"/>
                    </a:cubicBezTo>
                    <a:cubicBezTo>
                      <a:pt x="46" y="0"/>
                      <a:pt x="30" y="15"/>
                      <a:pt x="29" y="35"/>
                    </a:cubicBezTo>
                    <a:cubicBezTo>
                      <a:pt x="29" y="35"/>
                      <a:pt x="29" y="35"/>
                      <a:pt x="29" y="35"/>
                    </a:cubicBezTo>
                    <a:cubicBezTo>
                      <a:pt x="29" y="35"/>
                      <a:pt x="29" y="35"/>
                      <a:pt x="29" y="35"/>
                    </a:cubicBezTo>
                    <a:cubicBezTo>
                      <a:pt x="13" y="35"/>
                      <a:pt x="0" y="48"/>
                      <a:pt x="0" y="65"/>
                    </a:cubicBezTo>
                    <a:cubicBezTo>
                      <a:pt x="0" y="71"/>
                      <a:pt x="2" y="77"/>
                      <a:pt x="6" y="82"/>
                    </a:cubicBezTo>
                    <a:cubicBezTo>
                      <a:pt x="8" y="83"/>
                      <a:pt x="11" y="83"/>
                      <a:pt x="14" y="83"/>
                    </a:cubicBezTo>
                    <a:cubicBezTo>
                      <a:pt x="128" y="83"/>
                      <a:pt x="128" y="83"/>
                      <a:pt x="128" y="83"/>
                    </a:cubicBezTo>
                    <a:cubicBezTo>
                      <a:pt x="132" y="83"/>
                      <a:pt x="137" y="82"/>
                      <a:pt x="141" y="80"/>
                    </a:cubicBezTo>
                    <a:cubicBezTo>
                      <a:pt x="147" y="75"/>
                      <a:pt x="151" y="68"/>
                      <a:pt x="151" y="60"/>
                    </a:cubicBezTo>
                    <a:cubicBezTo>
                      <a:pt x="151" y="55"/>
                      <a:pt x="150" y="51"/>
                      <a:pt x="14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6" name="Freeform 255"/>
              <p:cNvSpPr>
                <a:spLocks/>
              </p:cNvSpPr>
              <p:nvPr userDrawn="1"/>
            </p:nvSpPr>
            <p:spPr bwMode="gray">
              <a:xfrm>
                <a:off x="2930526" y="3384545"/>
                <a:ext cx="177800" cy="52388"/>
              </a:xfrm>
              <a:custGeom>
                <a:avLst/>
                <a:gdLst>
                  <a:gd name="T0" fmla="*/ 113 w 128"/>
                  <a:gd name="T1" fmla="*/ 0 h 37"/>
                  <a:gd name="T2" fmla="*/ 116 w 128"/>
                  <a:gd name="T3" fmla="*/ 10 h 37"/>
                  <a:gd name="T4" fmla="*/ 108 w 128"/>
                  <a:gd name="T5" fmla="*/ 26 h 37"/>
                  <a:gd name="T6" fmla="*/ 97 w 128"/>
                  <a:gd name="T7" fmla="*/ 29 h 37"/>
                  <a:gd name="T8" fmla="*/ 6 w 128"/>
                  <a:gd name="T9" fmla="*/ 29 h 37"/>
                  <a:gd name="T10" fmla="*/ 0 w 128"/>
                  <a:gd name="T11" fmla="*/ 28 h 37"/>
                  <a:gd name="T12" fmla="*/ 19 w 128"/>
                  <a:gd name="T13" fmla="*/ 37 h 37"/>
                  <a:gd name="T14" fmla="*/ 110 w 128"/>
                  <a:gd name="T15" fmla="*/ 37 h 37"/>
                  <a:gd name="T16" fmla="*/ 120 w 128"/>
                  <a:gd name="T17" fmla="*/ 34 h 37"/>
                  <a:gd name="T18" fmla="*/ 128 w 128"/>
                  <a:gd name="T19" fmla="*/ 19 h 37"/>
                  <a:gd name="T20" fmla="*/ 113 w 128"/>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7">
                    <a:moveTo>
                      <a:pt x="113" y="0"/>
                    </a:moveTo>
                    <a:cubicBezTo>
                      <a:pt x="115" y="3"/>
                      <a:pt x="116" y="7"/>
                      <a:pt x="116" y="10"/>
                    </a:cubicBezTo>
                    <a:cubicBezTo>
                      <a:pt x="116" y="17"/>
                      <a:pt x="113" y="23"/>
                      <a:pt x="108" y="26"/>
                    </a:cubicBezTo>
                    <a:cubicBezTo>
                      <a:pt x="105" y="28"/>
                      <a:pt x="101" y="29"/>
                      <a:pt x="97" y="29"/>
                    </a:cubicBezTo>
                    <a:cubicBezTo>
                      <a:pt x="6" y="29"/>
                      <a:pt x="6" y="29"/>
                      <a:pt x="6" y="29"/>
                    </a:cubicBezTo>
                    <a:cubicBezTo>
                      <a:pt x="4" y="29"/>
                      <a:pt x="2" y="29"/>
                      <a:pt x="0" y="28"/>
                    </a:cubicBezTo>
                    <a:cubicBezTo>
                      <a:pt x="4" y="34"/>
                      <a:pt x="11" y="37"/>
                      <a:pt x="19" y="37"/>
                    </a:cubicBezTo>
                    <a:cubicBezTo>
                      <a:pt x="110" y="37"/>
                      <a:pt x="110" y="37"/>
                      <a:pt x="110" y="37"/>
                    </a:cubicBezTo>
                    <a:cubicBezTo>
                      <a:pt x="114" y="37"/>
                      <a:pt x="117" y="36"/>
                      <a:pt x="120" y="34"/>
                    </a:cubicBezTo>
                    <a:cubicBezTo>
                      <a:pt x="125" y="31"/>
                      <a:pt x="128" y="25"/>
                      <a:pt x="128" y="19"/>
                    </a:cubicBezTo>
                    <a:cubicBezTo>
                      <a:pt x="128" y="9"/>
                      <a:pt x="122" y="2"/>
                      <a:pt x="113"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7" name="Freeform 256"/>
              <p:cNvSpPr>
                <a:spLocks/>
              </p:cNvSpPr>
              <p:nvPr userDrawn="1"/>
            </p:nvSpPr>
            <p:spPr bwMode="gray">
              <a:xfrm>
                <a:off x="2924176" y="3332163"/>
                <a:ext cx="166688" cy="93663"/>
              </a:xfrm>
              <a:custGeom>
                <a:avLst/>
                <a:gdLst>
                  <a:gd name="T0" fmla="*/ 118 w 121"/>
                  <a:gd name="T1" fmla="*/ 38 h 67"/>
                  <a:gd name="T2" fmla="*/ 116 w 121"/>
                  <a:gd name="T3" fmla="*/ 35 h 67"/>
                  <a:gd name="T4" fmla="*/ 116 w 121"/>
                  <a:gd name="T5" fmla="*/ 33 h 67"/>
                  <a:gd name="T6" fmla="*/ 99 w 121"/>
                  <a:gd name="T7" fmla="*/ 11 h 67"/>
                  <a:gd name="T8" fmla="*/ 92 w 121"/>
                  <a:gd name="T9" fmla="*/ 10 h 67"/>
                  <a:gd name="T10" fmla="*/ 78 w 121"/>
                  <a:gd name="T11" fmla="*/ 15 h 67"/>
                  <a:gd name="T12" fmla="*/ 69 w 121"/>
                  <a:gd name="T13" fmla="*/ 5 h 67"/>
                  <a:gd name="T14" fmla="*/ 63 w 121"/>
                  <a:gd name="T15" fmla="*/ 2 h 67"/>
                  <a:gd name="T16" fmla="*/ 53 w 121"/>
                  <a:gd name="T17" fmla="*/ 0 h 67"/>
                  <a:gd name="T18" fmla="*/ 24 w 121"/>
                  <a:gd name="T19" fmla="*/ 28 h 67"/>
                  <a:gd name="T20" fmla="*/ 24 w 121"/>
                  <a:gd name="T21" fmla="*/ 29 h 67"/>
                  <a:gd name="T22" fmla="*/ 24 w 121"/>
                  <a:gd name="T23" fmla="*/ 29 h 67"/>
                  <a:gd name="T24" fmla="*/ 0 w 121"/>
                  <a:gd name="T25" fmla="*/ 52 h 67"/>
                  <a:gd name="T26" fmla="*/ 5 w 121"/>
                  <a:gd name="T27" fmla="*/ 66 h 67"/>
                  <a:gd name="T28" fmla="*/ 11 w 121"/>
                  <a:gd name="T29" fmla="*/ 67 h 67"/>
                  <a:gd name="T30" fmla="*/ 102 w 121"/>
                  <a:gd name="T31" fmla="*/ 67 h 67"/>
                  <a:gd name="T32" fmla="*/ 113 w 121"/>
                  <a:gd name="T33" fmla="*/ 64 h 67"/>
                  <a:gd name="T34" fmla="*/ 121 w 121"/>
                  <a:gd name="T35" fmla="*/ 48 h 67"/>
                  <a:gd name="T36" fmla="*/ 118 w 121"/>
                  <a:gd name="T37" fmla="*/ 3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 h="67">
                    <a:moveTo>
                      <a:pt x="118" y="38"/>
                    </a:moveTo>
                    <a:cubicBezTo>
                      <a:pt x="117" y="37"/>
                      <a:pt x="117" y="36"/>
                      <a:pt x="116" y="35"/>
                    </a:cubicBezTo>
                    <a:cubicBezTo>
                      <a:pt x="116" y="34"/>
                      <a:pt x="116" y="34"/>
                      <a:pt x="116" y="33"/>
                    </a:cubicBezTo>
                    <a:cubicBezTo>
                      <a:pt x="116" y="23"/>
                      <a:pt x="108" y="14"/>
                      <a:pt x="99" y="11"/>
                    </a:cubicBezTo>
                    <a:cubicBezTo>
                      <a:pt x="97" y="10"/>
                      <a:pt x="95" y="10"/>
                      <a:pt x="92" y="10"/>
                    </a:cubicBezTo>
                    <a:cubicBezTo>
                      <a:pt x="87" y="10"/>
                      <a:pt x="82" y="12"/>
                      <a:pt x="78" y="15"/>
                    </a:cubicBezTo>
                    <a:cubicBezTo>
                      <a:pt x="76" y="10"/>
                      <a:pt x="73" y="7"/>
                      <a:pt x="69" y="5"/>
                    </a:cubicBezTo>
                    <a:cubicBezTo>
                      <a:pt x="67" y="3"/>
                      <a:pt x="65" y="2"/>
                      <a:pt x="63" y="2"/>
                    </a:cubicBezTo>
                    <a:cubicBezTo>
                      <a:pt x="60" y="1"/>
                      <a:pt x="57" y="0"/>
                      <a:pt x="53" y="0"/>
                    </a:cubicBezTo>
                    <a:cubicBezTo>
                      <a:pt x="37" y="0"/>
                      <a:pt x="25" y="12"/>
                      <a:pt x="24" y="28"/>
                    </a:cubicBezTo>
                    <a:cubicBezTo>
                      <a:pt x="24" y="29"/>
                      <a:pt x="24" y="29"/>
                      <a:pt x="24" y="29"/>
                    </a:cubicBezTo>
                    <a:cubicBezTo>
                      <a:pt x="24" y="29"/>
                      <a:pt x="24" y="29"/>
                      <a:pt x="24" y="29"/>
                    </a:cubicBezTo>
                    <a:cubicBezTo>
                      <a:pt x="11" y="29"/>
                      <a:pt x="0" y="39"/>
                      <a:pt x="0" y="52"/>
                    </a:cubicBezTo>
                    <a:cubicBezTo>
                      <a:pt x="0" y="57"/>
                      <a:pt x="2" y="62"/>
                      <a:pt x="5" y="66"/>
                    </a:cubicBezTo>
                    <a:cubicBezTo>
                      <a:pt x="7" y="67"/>
                      <a:pt x="9" y="67"/>
                      <a:pt x="11" y="67"/>
                    </a:cubicBezTo>
                    <a:cubicBezTo>
                      <a:pt x="102" y="67"/>
                      <a:pt x="102" y="67"/>
                      <a:pt x="102" y="67"/>
                    </a:cubicBezTo>
                    <a:cubicBezTo>
                      <a:pt x="106" y="67"/>
                      <a:pt x="110" y="66"/>
                      <a:pt x="113" y="64"/>
                    </a:cubicBezTo>
                    <a:cubicBezTo>
                      <a:pt x="118" y="61"/>
                      <a:pt x="121" y="55"/>
                      <a:pt x="121" y="48"/>
                    </a:cubicBezTo>
                    <a:cubicBezTo>
                      <a:pt x="121" y="45"/>
                      <a:pt x="120" y="41"/>
                      <a:pt x="118"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spTree>
    <p:extLst>
      <p:ext uri="{BB962C8B-B14F-4D97-AF65-F5344CB8AC3E}">
        <p14:creationId xmlns:p14="http://schemas.microsoft.com/office/powerpoint/2010/main" val="25050654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Walkin 2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7171399"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69301" y="2980725"/>
            <a:ext cx="5378549"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Date</a:t>
            </a:r>
          </a:p>
        </p:txBody>
      </p:sp>
      <p:sp>
        <p:nvSpPr>
          <p:cNvPr id="3" name="Text Placeholder 2"/>
          <p:cNvSpPr>
            <a:spLocks noGrp="1"/>
          </p:cNvSpPr>
          <p:nvPr>
            <p:ph type="body" sz="quarter" idx="13" hasCustomPrompt="1"/>
          </p:nvPr>
        </p:nvSpPr>
        <p:spPr>
          <a:xfrm>
            <a:off x="269240" y="3696656"/>
            <a:ext cx="5378549"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dirty="0"/>
              <a:t>Optional (City, State or venue)</a:t>
            </a:r>
          </a:p>
        </p:txBody>
      </p:sp>
      <p:pic>
        <p:nvPicPr>
          <p:cNvPr id="309" name="MS logo white emf"/>
          <p:cNvPicPr>
            <a:picLocks noChangeAspect="1"/>
          </p:cNvPicPr>
          <p:nvPr userDrawn="1"/>
        </p:nvPicPr>
        <p:blipFill>
          <a:blip r:embed="rId2"/>
          <a:stretch>
            <a:fillRect/>
          </a:stretch>
        </p:blipFill>
        <p:spPr>
          <a:xfrm>
            <a:off x="455833" y="470067"/>
            <a:ext cx="1423303" cy="304828"/>
          </a:xfrm>
          <a:prstGeom prst="rect">
            <a:avLst/>
          </a:prstGeom>
        </p:spPr>
      </p:pic>
      <p:grpSp>
        <p:nvGrpSpPr>
          <p:cNvPr id="229" name="Group 228"/>
          <p:cNvGrpSpPr/>
          <p:nvPr userDrawn="1"/>
        </p:nvGrpSpPr>
        <p:grpSpPr bwMode="gray">
          <a:xfrm>
            <a:off x="7350980" y="2084173"/>
            <a:ext cx="4332936" cy="3944786"/>
            <a:chOff x="8331487" y="2399994"/>
            <a:chExt cx="3607727" cy="3284076"/>
          </a:xfrm>
        </p:grpSpPr>
        <p:sp>
          <p:nvSpPr>
            <p:cNvPr id="230" name="Freeform 251"/>
            <p:cNvSpPr>
              <a:spLocks/>
            </p:cNvSpPr>
            <p:nvPr userDrawn="1"/>
          </p:nvSpPr>
          <p:spPr bwMode="gray">
            <a:xfrm>
              <a:off x="9772041" y="2625278"/>
              <a:ext cx="34904" cy="390283"/>
            </a:xfrm>
            <a:custGeom>
              <a:avLst/>
              <a:gdLst>
                <a:gd name="T0" fmla="*/ 11 w 11"/>
                <a:gd name="T1" fmla="*/ 123 h 123"/>
                <a:gd name="T2" fmla="*/ 0 w 11"/>
                <a:gd name="T3" fmla="*/ 123 h 123"/>
                <a:gd name="T4" fmla="*/ 2 w 11"/>
                <a:gd name="T5" fmla="*/ 0 h 123"/>
                <a:gd name="T6" fmla="*/ 9 w 11"/>
                <a:gd name="T7" fmla="*/ 0 h 123"/>
                <a:gd name="T8" fmla="*/ 11 w 11"/>
                <a:gd name="T9" fmla="*/ 123 h 123"/>
              </a:gdLst>
              <a:ahLst/>
              <a:cxnLst>
                <a:cxn ang="0">
                  <a:pos x="T0" y="T1"/>
                </a:cxn>
                <a:cxn ang="0">
                  <a:pos x="T2" y="T3"/>
                </a:cxn>
                <a:cxn ang="0">
                  <a:pos x="T4" y="T5"/>
                </a:cxn>
                <a:cxn ang="0">
                  <a:pos x="T6" y="T7"/>
                </a:cxn>
                <a:cxn ang="0">
                  <a:pos x="T8" y="T9"/>
                </a:cxn>
              </a:cxnLst>
              <a:rect l="0" t="0" r="r" b="b"/>
              <a:pathLst>
                <a:path w="11" h="123">
                  <a:moveTo>
                    <a:pt x="11" y="123"/>
                  </a:moveTo>
                  <a:lnTo>
                    <a:pt x="0" y="123"/>
                  </a:lnTo>
                  <a:lnTo>
                    <a:pt x="2" y="0"/>
                  </a:lnTo>
                  <a:lnTo>
                    <a:pt x="9" y="0"/>
                  </a:lnTo>
                  <a:lnTo>
                    <a:pt x="11"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1" name="Freeform 252"/>
            <p:cNvSpPr>
              <a:spLocks/>
            </p:cNvSpPr>
            <p:nvPr userDrawn="1"/>
          </p:nvSpPr>
          <p:spPr bwMode="gray">
            <a:xfrm>
              <a:off x="9654638" y="2618931"/>
              <a:ext cx="145959" cy="44422"/>
            </a:xfrm>
            <a:custGeom>
              <a:avLst/>
              <a:gdLst>
                <a:gd name="T0" fmla="*/ 47 w 49"/>
                <a:gd name="T1" fmla="*/ 0 h 15"/>
                <a:gd name="T2" fmla="*/ 1 w 49"/>
                <a:gd name="T3" fmla="*/ 11 h 15"/>
                <a:gd name="T4" fmla="*/ 49 w 49"/>
                <a:gd name="T5" fmla="*/ 8 h 15"/>
                <a:gd name="T6" fmla="*/ 47 w 49"/>
                <a:gd name="T7" fmla="*/ 0 h 15"/>
              </a:gdLst>
              <a:ahLst/>
              <a:cxnLst>
                <a:cxn ang="0">
                  <a:pos x="T0" y="T1"/>
                </a:cxn>
                <a:cxn ang="0">
                  <a:pos x="T2" y="T3"/>
                </a:cxn>
                <a:cxn ang="0">
                  <a:pos x="T4" y="T5"/>
                </a:cxn>
                <a:cxn ang="0">
                  <a:pos x="T6" y="T7"/>
                </a:cxn>
              </a:cxnLst>
              <a:rect l="0" t="0" r="r" b="b"/>
              <a:pathLst>
                <a:path w="49" h="15">
                  <a:moveTo>
                    <a:pt x="47" y="0"/>
                  </a:moveTo>
                  <a:cubicBezTo>
                    <a:pt x="1" y="6"/>
                    <a:pt x="0" y="10"/>
                    <a:pt x="1" y="11"/>
                  </a:cubicBezTo>
                  <a:cubicBezTo>
                    <a:pt x="1" y="12"/>
                    <a:pt x="3" y="15"/>
                    <a:pt x="49" y="8"/>
                  </a:cubicBez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2" name="Freeform 253"/>
            <p:cNvSpPr>
              <a:spLocks/>
            </p:cNvSpPr>
            <p:nvPr userDrawn="1"/>
          </p:nvSpPr>
          <p:spPr bwMode="gray">
            <a:xfrm>
              <a:off x="9775213" y="2622105"/>
              <a:ext cx="98365" cy="126921"/>
            </a:xfrm>
            <a:custGeom>
              <a:avLst/>
              <a:gdLst>
                <a:gd name="T0" fmla="*/ 0 w 34"/>
                <a:gd name="T1" fmla="*/ 5 h 43"/>
                <a:gd name="T2" fmla="*/ 30 w 34"/>
                <a:gd name="T3" fmla="*/ 41 h 43"/>
                <a:gd name="T4" fmla="*/ 7 w 34"/>
                <a:gd name="T5" fmla="*/ 0 h 43"/>
                <a:gd name="T6" fmla="*/ 0 w 34"/>
                <a:gd name="T7" fmla="*/ 5 h 43"/>
              </a:gdLst>
              <a:ahLst/>
              <a:cxnLst>
                <a:cxn ang="0">
                  <a:pos x="T0" y="T1"/>
                </a:cxn>
                <a:cxn ang="0">
                  <a:pos x="T2" y="T3"/>
                </a:cxn>
                <a:cxn ang="0">
                  <a:pos x="T4" y="T5"/>
                </a:cxn>
                <a:cxn ang="0">
                  <a:pos x="T6" y="T7"/>
                </a:cxn>
              </a:cxnLst>
              <a:rect l="0" t="0" r="r" b="b"/>
              <a:pathLst>
                <a:path w="34" h="43">
                  <a:moveTo>
                    <a:pt x="0" y="5"/>
                  </a:moveTo>
                  <a:cubicBezTo>
                    <a:pt x="26" y="43"/>
                    <a:pt x="29" y="42"/>
                    <a:pt x="30" y="41"/>
                  </a:cubicBezTo>
                  <a:cubicBezTo>
                    <a:pt x="31" y="40"/>
                    <a:pt x="34" y="38"/>
                    <a:pt x="7" y="0"/>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3" name="Freeform 254"/>
            <p:cNvSpPr>
              <a:spLocks/>
            </p:cNvSpPr>
            <p:nvPr userDrawn="1"/>
          </p:nvSpPr>
          <p:spPr bwMode="gray">
            <a:xfrm>
              <a:off x="9775213" y="2501531"/>
              <a:ext cx="63460" cy="139613"/>
            </a:xfrm>
            <a:custGeom>
              <a:avLst/>
              <a:gdLst>
                <a:gd name="T0" fmla="*/ 0 w 22"/>
                <a:gd name="T1" fmla="*/ 45 h 47"/>
                <a:gd name="T2" fmla="*/ 18 w 22"/>
                <a:gd name="T3" fmla="*/ 1 h 47"/>
                <a:gd name="T4" fmla="*/ 8 w 22"/>
                <a:gd name="T5" fmla="*/ 47 h 47"/>
                <a:gd name="T6" fmla="*/ 0 w 22"/>
                <a:gd name="T7" fmla="*/ 45 h 47"/>
              </a:gdLst>
              <a:ahLst/>
              <a:cxnLst>
                <a:cxn ang="0">
                  <a:pos x="T0" y="T1"/>
                </a:cxn>
                <a:cxn ang="0">
                  <a:pos x="T2" y="T3"/>
                </a:cxn>
                <a:cxn ang="0">
                  <a:pos x="T4" y="T5"/>
                </a:cxn>
                <a:cxn ang="0">
                  <a:pos x="T6" y="T7"/>
                </a:cxn>
              </a:cxnLst>
              <a:rect l="0" t="0" r="r" b="b"/>
              <a:pathLst>
                <a:path w="22" h="47">
                  <a:moveTo>
                    <a:pt x="0" y="45"/>
                  </a:moveTo>
                  <a:cubicBezTo>
                    <a:pt x="14" y="0"/>
                    <a:pt x="17" y="1"/>
                    <a:pt x="18" y="1"/>
                  </a:cubicBezTo>
                  <a:cubicBezTo>
                    <a:pt x="19" y="2"/>
                    <a:pt x="22" y="3"/>
                    <a:pt x="8" y="47"/>
                  </a:cubicBezTo>
                  <a:lnTo>
                    <a:pt x="0"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4" name="Freeform 255"/>
            <p:cNvSpPr>
              <a:spLocks/>
            </p:cNvSpPr>
            <p:nvPr userDrawn="1"/>
          </p:nvSpPr>
          <p:spPr bwMode="gray">
            <a:xfrm>
              <a:off x="9480123" y="2688738"/>
              <a:ext cx="41250" cy="307784"/>
            </a:xfrm>
            <a:custGeom>
              <a:avLst/>
              <a:gdLst>
                <a:gd name="T0" fmla="*/ 13 w 13"/>
                <a:gd name="T1" fmla="*/ 97 h 97"/>
                <a:gd name="T2" fmla="*/ 0 w 13"/>
                <a:gd name="T3" fmla="*/ 97 h 97"/>
                <a:gd name="T4" fmla="*/ 2 w 13"/>
                <a:gd name="T5" fmla="*/ 0 h 97"/>
                <a:gd name="T6" fmla="*/ 11 w 13"/>
                <a:gd name="T7" fmla="*/ 0 h 97"/>
                <a:gd name="T8" fmla="*/ 13 w 13"/>
                <a:gd name="T9" fmla="*/ 97 h 97"/>
              </a:gdLst>
              <a:ahLst/>
              <a:cxnLst>
                <a:cxn ang="0">
                  <a:pos x="T0" y="T1"/>
                </a:cxn>
                <a:cxn ang="0">
                  <a:pos x="T2" y="T3"/>
                </a:cxn>
                <a:cxn ang="0">
                  <a:pos x="T4" y="T5"/>
                </a:cxn>
                <a:cxn ang="0">
                  <a:pos x="T6" y="T7"/>
                </a:cxn>
                <a:cxn ang="0">
                  <a:pos x="T8" y="T9"/>
                </a:cxn>
              </a:cxnLst>
              <a:rect l="0" t="0" r="r" b="b"/>
              <a:pathLst>
                <a:path w="13" h="97">
                  <a:moveTo>
                    <a:pt x="13" y="97"/>
                  </a:moveTo>
                  <a:lnTo>
                    <a:pt x="0" y="97"/>
                  </a:lnTo>
                  <a:lnTo>
                    <a:pt x="2" y="0"/>
                  </a:lnTo>
                  <a:lnTo>
                    <a:pt x="11" y="0"/>
                  </a:lnTo>
                  <a:lnTo>
                    <a:pt x="13"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5" name="Freeform 256"/>
            <p:cNvSpPr>
              <a:spLocks/>
            </p:cNvSpPr>
            <p:nvPr userDrawn="1"/>
          </p:nvSpPr>
          <p:spPr bwMode="gray">
            <a:xfrm>
              <a:off x="9483295" y="2676046"/>
              <a:ext cx="164997" cy="92019"/>
            </a:xfrm>
            <a:custGeom>
              <a:avLst/>
              <a:gdLst>
                <a:gd name="T0" fmla="*/ 0 w 55"/>
                <a:gd name="T1" fmla="*/ 10 h 32"/>
                <a:gd name="T2" fmla="*/ 54 w 55"/>
                <a:gd name="T3" fmla="*/ 27 h 32"/>
                <a:gd name="T4" fmla="*/ 4 w 55"/>
                <a:gd name="T5" fmla="*/ 0 h 32"/>
                <a:gd name="T6" fmla="*/ 0 w 55"/>
                <a:gd name="T7" fmla="*/ 10 h 32"/>
              </a:gdLst>
              <a:ahLst/>
              <a:cxnLst>
                <a:cxn ang="0">
                  <a:pos x="T0" y="T1"/>
                </a:cxn>
                <a:cxn ang="0">
                  <a:pos x="T2" y="T3"/>
                </a:cxn>
                <a:cxn ang="0">
                  <a:pos x="T4" y="T5"/>
                </a:cxn>
                <a:cxn ang="0">
                  <a:pos x="T6" y="T7"/>
                </a:cxn>
              </a:cxnLst>
              <a:rect l="0" t="0" r="r" b="b"/>
              <a:pathLst>
                <a:path w="55" h="32">
                  <a:moveTo>
                    <a:pt x="0" y="10"/>
                  </a:moveTo>
                  <a:cubicBezTo>
                    <a:pt x="51" y="32"/>
                    <a:pt x="54" y="29"/>
                    <a:pt x="54" y="27"/>
                  </a:cubicBezTo>
                  <a:cubicBezTo>
                    <a:pt x="55" y="26"/>
                    <a:pt x="55" y="22"/>
                    <a:pt x="4" y="0"/>
                  </a:cubicBez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6" name="Freeform 257"/>
            <p:cNvSpPr>
              <a:spLocks/>
            </p:cNvSpPr>
            <p:nvPr userDrawn="1"/>
          </p:nvSpPr>
          <p:spPr bwMode="gray">
            <a:xfrm>
              <a:off x="9473777" y="2536433"/>
              <a:ext cx="41250" cy="164997"/>
            </a:xfrm>
            <a:custGeom>
              <a:avLst/>
              <a:gdLst>
                <a:gd name="T0" fmla="*/ 14 w 14"/>
                <a:gd name="T1" fmla="*/ 56 h 56"/>
                <a:gd name="T2" fmla="*/ 6 w 14"/>
                <a:gd name="T3" fmla="*/ 1 h 56"/>
                <a:gd name="T4" fmla="*/ 4 w 14"/>
                <a:gd name="T5" fmla="*/ 56 h 56"/>
                <a:gd name="T6" fmla="*/ 14 w 14"/>
                <a:gd name="T7" fmla="*/ 56 h 56"/>
              </a:gdLst>
              <a:ahLst/>
              <a:cxnLst>
                <a:cxn ang="0">
                  <a:pos x="T0" y="T1"/>
                </a:cxn>
                <a:cxn ang="0">
                  <a:pos x="T2" y="T3"/>
                </a:cxn>
                <a:cxn ang="0">
                  <a:pos x="T4" y="T5"/>
                </a:cxn>
                <a:cxn ang="0">
                  <a:pos x="T6" y="T7"/>
                </a:cxn>
              </a:cxnLst>
              <a:rect l="0" t="0" r="r" b="b"/>
              <a:pathLst>
                <a:path w="14" h="56">
                  <a:moveTo>
                    <a:pt x="14" y="56"/>
                  </a:moveTo>
                  <a:cubicBezTo>
                    <a:pt x="11" y="0"/>
                    <a:pt x="8" y="0"/>
                    <a:pt x="6" y="1"/>
                  </a:cubicBezTo>
                  <a:cubicBezTo>
                    <a:pt x="4" y="1"/>
                    <a:pt x="0" y="1"/>
                    <a:pt x="4" y="56"/>
                  </a:cubicBezTo>
                  <a:lnTo>
                    <a:pt x="1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7" name="Freeform 258"/>
            <p:cNvSpPr>
              <a:spLocks/>
            </p:cNvSpPr>
            <p:nvPr userDrawn="1"/>
          </p:nvSpPr>
          <p:spPr bwMode="gray">
            <a:xfrm>
              <a:off x="9372240" y="2682392"/>
              <a:ext cx="142787" cy="126921"/>
            </a:xfrm>
            <a:custGeom>
              <a:avLst/>
              <a:gdLst>
                <a:gd name="T0" fmla="*/ 49 w 49"/>
                <a:gd name="T1" fmla="*/ 8 h 44"/>
                <a:gd name="T2" fmla="*/ 4 w 49"/>
                <a:gd name="T3" fmla="*/ 41 h 44"/>
                <a:gd name="T4" fmla="*/ 42 w 49"/>
                <a:gd name="T5" fmla="*/ 0 h 44"/>
                <a:gd name="T6" fmla="*/ 49 w 49"/>
                <a:gd name="T7" fmla="*/ 8 h 44"/>
              </a:gdLst>
              <a:ahLst/>
              <a:cxnLst>
                <a:cxn ang="0">
                  <a:pos x="T0" y="T1"/>
                </a:cxn>
                <a:cxn ang="0">
                  <a:pos x="T2" y="T3"/>
                </a:cxn>
                <a:cxn ang="0">
                  <a:pos x="T4" y="T5"/>
                </a:cxn>
                <a:cxn ang="0">
                  <a:pos x="T6" y="T7"/>
                </a:cxn>
              </a:cxnLst>
              <a:rect l="0" t="0" r="r" b="b"/>
              <a:pathLst>
                <a:path w="49" h="44">
                  <a:moveTo>
                    <a:pt x="49" y="8"/>
                  </a:moveTo>
                  <a:cubicBezTo>
                    <a:pt x="7" y="44"/>
                    <a:pt x="5" y="42"/>
                    <a:pt x="4" y="41"/>
                  </a:cubicBezTo>
                  <a:cubicBezTo>
                    <a:pt x="3" y="39"/>
                    <a:pt x="0" y="36"/>
                    <a:pt x="42" y="0"/>
                  </a:cubicBezTo>
                  <a:lnTo>
                    <a:pt x="4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8" name="Freeform 259"/>
            <p:cNvSpPr>
              <a:spLocks/>
            </p:cNvSpPr>
            <p:nvPr userDrawn="1"/>
          </p:nvSpPr>
          <p:spPr bwMode="gray">
            <a:xfrm>
              <a:off x="9984633" y="2606239"/>
              <a:ext cx="38076" cy="326822"/>
            </a:xfrm>
            <a:custGeom>
              <a:avLst/>
              <a:gdLst>
                <a:gd name="T0" fmla="*/ 12 w 12"/>
                <a:gd name="T1" fmla="*/ 103 h 103"/>
                <a:gd name="T2" fmla="*/ 0 w 12"/>
                <a:gd name="T3" fmla="*/ 103 h 103"/>
                <a:gd name="T4" fmla="*/ 2 w 12"/>
                <a:gd name="T5" fmla="*/ 0 h 103"/>
                <a:gd name="T6" fmla="*/ 10 w 12"/>
                <a:gd name="T7" fmla="*/ 0 h 103"/>
                <a:gd name="T8" fmla="*/ 12 w 12"/>
                <a:gd name="T9" fmla="*/ 103 h 103"/>
              </a:gdLst>
              <a:ahLst/>
              <a:cxnLst>
                <a:cxn ang="0">
                  <a:pos x="T0" y="T1"/>
                </a:cxn>
                <a:cxn ang="0">
                  <a:pos x="T2" y="T3"/>
                </a:cxn>
                <a:cxn ang="0">
                  <a:pos x="T4" y="T5"/>
                </a:cxn>
                <a:cxn ang="0">
                  <a:pos x="T6" y="T7"/>
                </a:cxn>
                <a:cxn ang="0">
                  <a:pos x="T8" y="T9"/>
                </a:cxn>
              </a:cxnLst>
              <a:rect l="0" t="0" r="r" b="b"/>
              <a:pathLst>
                <a:path w="12" h="103">
                  <a:moveTo>
                    <a:pt x="12" y="103"/>
                  </a:moveTo>
                  <a:lnTo>
                    <a:pt x="0" y="103"/>
                  </a:lnTo>
                  <a:lnTo>
                    <a:pt x="2" y="0"/>
                  </a:lnTo>
                  <a:lnTo>
                    <a:pt x="10" y="0"/>
                  </a:lnTo>
                  <a:lnTo>
                    <a:pt x="12" y="1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9" name="Freeform 260"/>
            <p:cNvSpPr>
              <a:spLocks/>
            </p:cNvSpPr>
            <p:nvPr userDrawn="1"/>
          </p:nvSpPr>
          <p:spPr bwMode="gray">
            <a:xfrm>
              <a:off x="9940210" y="2469800"/>
              <a:ext cx="82499" cy="149133"/>
            </a:xfrm>
            <a:custGeom>
              <a:avLst/>
              <a:gdLst>
                <a:gd name="T0" fmla="*/ 28 w 28"/>
                <a:gd name="T1" fmla="*/ 47 h 51"/>
                <a:gd name="T2" fmla="*/ 3 w 28"/>
                <a:gd name="T3" fmla="*/ 1 h 51"/>
                <a:gd name="T4" fmla="*/ 19 w 28"/>
                <a:gd name="T5" fmla="*/ 51 h 51"/>
                <a:gd name="T6" fmla="*/ 28 w 28"/>
                <a:gd name="T7" fmla="*/ 47 h 51"/>
              </a:gdLst>
              <a:ahLst/>
              <a:cxnLst>
                <a:cxn ang="0">
                  <a:pos x="T0" y="T1"/>
                </a:cxn>
                <a:cxn ang="0">
                  <a:pos x="T2" y="T3"/>
                </a:cxn>
                <a:cxn ang="0">
                  <a:pos x="T4" y="T5"/>
                </a:cxn>
                <a:cxn ang="0">
                  <a:pos x="T6" y="T7"/>
                </a:cxn>
              </a:cxnLst>
              <a:rect l="0" t="0" r="r" b="b"/>
              <a:pathLst>
                <a:path w="28" h="51">
                  <a:moveTo>
                    <a:pt x="28" y="47"/>
                  </a:moveTo>
                  <a:cubicBezTo>
                    <a:pt x="8" y="0"/>
                    <a:pt x="5" y="0"/>
                    <a:pt x="3" y="1"/>
                  </a:cubicBezTo>
                  <a:cubicBezTo>
                    <a:pt x="2" y="2"/>
                    <a:pt x="0" y="4"/>
                    <a:pt x="19" y="51"/>
                  </a:cubicBezTo>
                  <a:lnTo>
                    <a:pt x="28"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0" name="Freeform 261"/>
            <p:cNvSpPr>
              <a:spLocks/>
            </p:cNvSpPr>
            <p:nvPr userDrawn="1"/>
          </p:nvSpPr>
          <p:spPr bwMode="gray">
            <a:xfrm>
              <a:off x="9898962" y="2587201"/>
              <a:ext cx="117403" cy="133267"/>
            </a:xfrm>
            <a:custGeom>
              <a:avLst/>
              <a:gdLst>
                <a:gd name="T0" fmla="*/ 33 w 40"/>
                <a:gd name="T1" fmla="*/ 0 h 45"/>
                <a:gd name="T2" fmla="*/ 3 w 40"/>
                <a:gd name="T3" fmla="*/ 41 h 45"/>
                <a:gd name="T4" fmla="*/ 40 w 40"/>
                <a:gd name="T5" fmla="*/ 7 h 45"/>
                <a:gd name="T6" fmla="*/ 33 w 40"/>
                <a:gd name="T7" fmla="*/ 0 h 45"/>
              </a:gdLst>
              <a:ahLst/>
              <a:cxnLst>
                <a:cxn ang="0">
                  <a:pos x="T0" y="T1"/>
                </a:cxn>
                <a:cxn ang="0">
                  <a:pos x="T2" y="T3"/>
                </a:cxn>
                <a:cxn ang="0">
                  <a:pos x="T4" y="T5"/>
                </a:cxn>
                <a:cxn ang="0">
                  <a:pos x="T6" y="T7"/>
                </a:cxn>
              </a:cxnLst>
              <a:rect l="0" t="0" r="r" b="b"/>
              <a:pathLst>
                <a:path w="40" h="45">
                  <a:moveTo>
                    <a:pt x="33" y="0"/>
                  </a:moveTo>
                  <a:cubicBezTo>
                    <a:pt x="0" y="38"/>
                    <a:pt x="2" y="40"/>
                    <a:pt x="3" y="41"/>
                  </a:cubicBezTo>
                  <a:cubicBezTo>
                    <a:pt x="4" y="42"/>
                    <a:pt x="7" y="45"/>
                    <a:pt x="40" y="7"/>
                  </a:cubicBez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1" name="Freeform 262"/>
            <p:cNvSpPr>
              <a:spLocks/>
            </p:cNvSpPr>
            <p:nvPr userDrawn="1"/>
          </p:nvSpPr>
          <p:spPr bwMode="gray">
            <a:xfrm>
              <a:off x="10000499" y="2587201"/>
              <a:ext cx="149133" cy="38076"/>
            </a:xfrm>
            <a:custGeom>
              <a:avLst/>
              <a:gdLst>
                <a:gd name="T0" fmla="*/ 0 w 51"/>
                <a:gd name="T1" fmla="*/ 0 h 13"/>
                <a:gd name="T2" fmla="*/ 50 w 51"/>
                <a:gd name="T3" fmla="*/ 8 h 13"/>
                <a:gd name="T4" fmla="*/ 0 w 51"/>
                <a:gd name="T5" fmla="*/ 10 h 13"/>
                <a:gd name="T6" fmla="*/ 0 w 51"/>
                <a:gd name="T7" fmla="*/ 0 h 13"/>
              </a:gdLst>
              <a:ahLst/>
              <a:cxnLst>
                <a:cxn ang="0">
                  <a:pos x="T0" y="T1"/>
                </a:cxn>
                <a:cxn ang="0">
                  <a:pos x="T2" y="T3"/>
                </a:cxn>
                <a:cxn ang="0">
                  <a:pos x="T4" y="T5"/>
                </a:cxn>
                <a:cxn ang="0">
                  <a:pos x="T6" y="T7"/>
                </a:cxn>
              </a:cxnLst>
              <a:rect l="0" t="0" r="r" b="b"/>
              <a:pathLst>
                <a:path w="51" h="13">
                  <a:moveTo>
                    <a:pt x="0" y="0"/>
                  </a:moveTo>
                  <a:cubicBezTo>
                    <a:pt x="51" y="3"/>
                    <a:pt x="50" y="6"/>
                    <a:pt x="50" y="8"/>
                  </a:cubicBezTo>
                  <a:cubicBezTo>
                    <a:pt x="50" y="9"/>
                    <a:pt x="50" y="13"/>
                    <a:pt x="0" y="1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2" name="Oval 263"/>
            <p:cNvSpPr>
              <a:spLocks noChangeArrowheads="1"/>
            </p:cNvSpPr>
            <p:nvPr userDrawn="1"/>
          </p:nvSpPr>
          <p:spPr bwMode="gray">
            <a:xfrm>
              <a:off x="8620233" y="2961618"/>
              <a:ext cx="2738319" cy="2722452"/>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3" name="Freeform 264"/>
            <p:cNvSpPr>
              <a:spLocks/>
            </p:cNvSpPr>
            <p:nvPr userDrawn="1"/>
          </p:nvSpPr>
          <p:spPr bwMode="gray">
            <a:xfrm>
              <a:off x="8772538" y="3113923"/>
              <a:ext cx="2586014" cy="2570147"/>
            </a:xfrm>
            <a:custGeom>
              <a:avLst/>
              <a:gdLst>
                <a:gd name="T0" fmla="*/ 623 w 873"/>
                <a:gd name="T1" fmla="*/ 0 h 873"/>
                <a:gd name="T2" fmla="*/ 675 w 873"/>
                <a:gd name="T3" fmla="*/ 213 h 873"/>
                <a:gd name="T4" fmla="*/ 213 w 873"/>
                <a:gd name="T5" fmla="*/ 675 h 873"/>
                <a:gd name="T6" fmla="*/ 0 w 873"/>
                <a:gd name="T7" fmla="*/ 623 h 873"/>
                <a:gd name="T8" fmla="*/ 410 w 873"/>
                <a:gd name="T9" fmla="*/ 873 h 873"/>
                <a:gd name="T10" fmla="*/ 873 w 873"/>
                <a:gd name="T11" fmla="*/ 410 h 873"/>
                <a:gd name="T12" fmla="*/ 623 w 873"/>
                <a:gd name="T13" fmla="*/ 0 h 873"/>
              </a:gdLst>
              <a:ahLst/>
              <a:cxnLst>
                <a:cxn ang="0">
                  <a:pos x="T0" y="T1"/>
                </a:cxn>
                <a:cxn ang="0">
                  <a:pos x="T2" y="T3"/>
                </a:cxn>
                <a:cxn ang="0">
                  <a:pos x="T4" y="T5"/>
                </a:cxn>
                <a:cxn ang="0">
                  <a:pos x="T6" y="T7"/>
                </a:cxn>
                <a:cxn ang="0">
                  <a:pos x="T8" y="T9"/>
                </a:cxn>
                <a:cxn ang="0">
                  <a:pos x="T10" y="T11"/>
                </a:cxn>
                <a:cxn ang="0">
                  <a:pos x="T12" y="T13"/>
                </a:cxn>
              </a:cxnLst>
              <a:rect l="0" t="0" r="r" b="b"/>
              <a:pathLst>
                <a:path w="873" h="873">
                  <a:moveTo>
                    <a:pt x="623" y="0"/>
                  </a:moveTo>
                  <a:cubicBezTo>
                    <a:pt x="657" y="63"/>
                    <a:pt x="675" y="136"/>
                    <a:pt x="675" y="213"/>
                  </a:cubicBezTo>
                  <a:cubicBezTo>
                    <a:pt x="675" y="468"/>
                    <a:pt x="468" y="675"/>
                    <a:pt x="213" y="675"/>
                  </a:cubicBezTo>
                  <a:cubicBezTo>
                    <a:pt x="136" y="675"/>
                    <a:pt x="63" y="657"/>
                    <a:pt x="0" y="623"/>
                  </a:cubicBezTo>
                  <a:cubicBezTo>
                    <a:pt x="77" y="772"/>
                    <a:pt x="232" y="873"/>
                    <a:pt x="410" y="873"/>
                  </a:cubicBezTo>
                  <a:cubicBezTo>
                    <a:pt x="666" y="873"/>
                    <a:pt x="873" y="666"/>
                    <a:pt x="873" y="410"/>
                  </a:cubicBezTo>
                  <a:cubicBezTo>
                    <a:pt x="873" y="232"/>
                    <a:pt x="772" y="77"/>
                    <a:pt x="623" y="0"/>
                  </a:cubicBezTo>
                  <a:close/>
                </a:path>
              </a:pathLst>
            </a:custGeom>
            <a:solidFill>
              <a:srgbClr val="9AB2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4" name="Oval 265"/>
            <p:cNvSpPr>
              <a:spLocks noChangeArrowheads="1"/>
            </p:cNvSpPr>
            <p:nvPr userDrawn="1"/>
          </p:nvSpPr>
          <p:spPr bwMode="gray">
            <a:xfrm>
              <a:off x="9867232" y="3745355"/>
              <a:ext cx="218939" cy="215765"/>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5" name="Freeform 266"/>
            <p:cNvSpPr>
              <a:spLocks/>
            </p:cNvSpPr>
            <p:nvPr userDrawn="1"/>
          </p:nvSpPr>
          <p:spPr bwMode="gray">
            <a:xfrm>
              <a:off x="9959248" y="3745355"/>
              <a:ext cx="126921" cy="215765"/>
            </a:xfrm>
            <a:custGeom>
              <a:avLst/>
              <a:gdLst>
                <a:gd name="T0" fmla="*/ 31 w 42"/>
                <a:gd name="T1" fmla="*/ 36 h 73"/>
                <a:gd name="T2" fmla="*/ 0 w 42"/>
                <a:gd name="T3" fmla="*/ 0 h 73"/>
                <a:gd name="T4" fmla="*/ 5 w 42"/>
                <a:gd name="T5" fmla="*/ 0 h 73"/>
                <a:gd name="T6" fmla="*/ 42 w 42"/>
                <a:gd name="T7" fmla="*/ 36 h 73"/>
                <a:gd name="T8" fmla="*/ 5 w 42"/>
                <a:gd name="T9" fmla="*/ 73 h 73"/>
                <a:gd name="T10" fmla="*/ 0 w 42"/>
                <a:gd name="T11" fmla="*/ 72 h 73"/>
                <a:gd name="T12" fmla="*/ 31 w 42"/>
                <a:gd name="T13" fmla="*/ 36 h 73"/>
              </a:gdLst>
              <a:ahLst/>
              <a:cxnLst>
                <a:cxn ang="0">
                  <a:pos x="T0" y="T1"/>
                </a:cxn>
                <a:cxn ang="0">
                  <a:pos x="T2" y="T3"/>
                </a:cxn>
                <a:cxn ang="0">
                  <a:pos x="T4" y="T5"/>
                </a:cxn>
                <a:cxn ang="0">
                  <a:pos x="T6" y="T7"/>
                </a:cxn>
                <a:cxn ang="0">
                  <a:pos x="T8" y="T9"/>
                </a:cxn>
                <a:cxn ang="0">
                  <a:pos x="T10" y="T11"/>
                </a:cxn>
                <a:cxn ang="0">
                  <a:pos x="T12" y="T13"/>
                </a:cxn>
              </a:cxnLst>
              <a:rect l="0" t="0" r="r" b="b"/>
              <a:pathLst>
                <a:path w="42" h="73">
                  <a:moveTo>
                    <a:pt x="31" y="36"/>
                  </a:moveTo>
                  <a:cubicBezTo>
                    <a:pt x="31" y="18"/>
                    <a:pt x="18" y="3"/>
                    <a:pt x="0" y="0"/>
                  </a:cubicBezTo>
                  <a:cubicBezTo>
                    <a:pt x="2" y="0"/>
                    <a:pt x="3" y="0"/>
                    <a:pt x="5" y="0"/>
                  </a:cubicBezTo>
                  <a:cubicBezTo>
                    <a:pt x="25" y="0"/>
                    <a:pt x="42" y="16"/>
                    <a:pt x="42" y="36"/>
                  </a:cubicBezTo>
                  <a:cubicBezTo>
                    <a:pt x="42" y="56"/>
                    <a:pt x="25" y="73"/>
                    <a:pt x="5" y="73"/>
                  </a:cubicBezTo>
                  <a:cubicBezTo>
                    <a:pt x="3" y="73"/>
                    <a:pt x="2" y="73"/>
                    <a:pt x="0" y="72"/>
                  </a:cubicBezTo>
                  <a:cubicBezTo>
                    <a:pt x="18" y="70"/>
                    <a:pt x="31" y="55"/>
                    <a:pt x="31" y="36"/>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6" name="Freeform 267"/>
            <p:cNvSpPr>
              <a:spLocks/>
            </p:cNvSpPr>
            <p:nvPr userDrawn="1"/>
          </p:nvSpPr>
          <p:spPr bwMode="gray">
            <a:xfrm>
              <a:off x="9965595" y="3815162"/>
              <a:ext cx="19038" cy="253842"/>
            </a:xfrm>
            <a:custGeom>
              <a:avLst/>
              <a:gdLst>
                <a:gd name="T0" fmla="*/ 3 w 6"/>
                <a:gd name="T1" fmla="*/ 86 h 86"/>
                <a:gd name="T2" fmla="*/ 0 w 6"/>
                <a:gd name="T3" fmla="*/ 84 h 86"/>
                <a:gd name="T4" fmla="*/ 0 w 6"/>
                <a:gd name="T5" fmla="*/ 3 h 86"/>
                <a:gd name="T6" fmla="*/ 3 w 6"/>
                <a:gd name="T7" fmla="*/ 0 h 86"/>
                <a:gd name="T8" fmla="*/ 6 w 6"/>
                <a:gd name="T9" fmla="*/ 3 h 86"/>
                <a:gd name="T10" fmla="*/ 6 w 6"/>
                <a:gd name="T11" fmla="*/ 84 h 86"/>
                <a:gd name="T12" fmla="*/ 3 w 6"/>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6" h="86">
                  <a:moveTo>
                    <a:pt x="3" y="86"/>
                  </a:moveTo>
                  <a:cubicBezTo>
                    <a:pt x="2" y="86"/>
                    <a:pt x="0" y="85"/>
                    <a:pt x="0" y="84"/>
                  </a:cubicBezTo>
                  <a:cubicBezTo>
                    <a:pt x="0" y="3"/>
                    <a:pt x="0" y="3"/>
                    <a:pt x="0" y="3"/>
                  </a:cubicBezTo>
                  <a:cubicBezTo>
                    <a:pt x="0" y="1"/>
                    <a:pt x="2" y="0"/>
                    <a:pt x="3" y="0"/>
                  </a:cubicBezTo>
                  <a:cubicBezTo>
                    <a:pt x="5" y="0"/>
                    <a:pt x="6" y="1"/>
                    <a:pt x="6" y="3"/>
                  </a:cubicBezTo>
                  <a:cubicBezTo>
                    <a:pt x="6" y="84"/>
                    <a:pt x="6" y="84"/>
                    <a:pt x="6" y="84"/>
                  </a:cubicBezTo>
                  <a:cubicBezTo>
                    <a:pt x="6" y="85"/>
                    <a:pt x="5" y="86"/>
                    <a:pt x="3" y="8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7" name="Freeform 268"/>
            <p:cNvSpPr>
              <a:spLocks/>
            </p:cNvSpPr>
            <p:nvPr userDrawn="1"/>
          </p:nvSpPr>
          <p:spPr bwMode="gray">
            <a:xfrm>
              <a:off x="9924346" y="3869102"/>
              <a:ext cx="95191" cy="63460"/>
            </a:xfrm>
            <a:custGeom>
              <a:avLst/>
              <a:gdLst>
                <a:gd name="T0" fmla="*/ 17 w 32"/>
                <a:gd name="T1" fmla="*/ 21 h 21"/>
                <a:gd name="T2" fmla="*/ 1 w 32"/>
                <a:gd name="T3" fmla="*/ 5 h 21"/>
                <a:gd name="T4" fmla="*/ 1 w 32"/>
                <a:gd name="T5" fmla="*/ 1 h 21"/>
                <a:gd name="T6" fmla="*/ 5 w 32"/>
                <a:gd name="T7" fmla="*/ 1 h 21"/>
                <a:gd name="T8" fmla="*/ 18 w 32"/>
                <a:gd name="T9" fmla="*/ 14 h 21"/>
                <a:gd name="T10" fmla="*/ 27 w 32"/>
                <a:gd name="T11" fmla="*/ 7 h 21"/>
                <a:gd name="T12" fmla="*/ 31 w 32"/>
                <a:gd name="T13" fmla="*/ 8 h 21"/>
                <a:gd name="T14" fmla="*/ 30 w 32"/>
                <a:gd name="T15" fmla="*/ 12 h 21"/>
                <a:gd name="T16" fmla="*/ 17 w 32"/>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1">
                  <a:moveTo>
                    <a:pt x="17" y="21"/>
                  </a:moveTo>
                  <a:cubicBezTo>
                    <a:pt x="1" y="5"/>
                    <a:pt x="1" y="5"/>
                    <a:pt x="1" y="5"/>
                  </a:cubicBezTo>
                  <a:cubicBezTo>
                    <a:pt x="0" y="4"/>
                    <a:pt x="0" y="2"/>
                    <a:pt x="1" y="1"/>
                  </a:cubicBezTo>
                  <a:cubicBezTo>
                    <a:pt x="2" y="0"/>
                    <a:pt x="4" y="0"/>
                    <a:pt x="5" y="1"/>
                  </a:cubicBezTo>
                  <a:cubicBezTo>
                    <a:pt x="18" y="14"/>
                    <a:pt x="18" y="14"/>
                    <a:pt x="18" y="14"/>
                  </a:cubicBezTo>
                  <a:cubicBezTo>
                    <a:pt x="27" y="7"/>
                    <a:pt x="27" y="7"/>
                    <a:pt x="27" y="7"/>
                  </a:cubicBezTo>
                  <a:cubicBezTo>
                    <a:pt x="28" y="6"/>
                    <a:pt x="30" y="7"/>
                    <a:pt x="31" y="8"/>
                  </a:cubicBezTo>
                  <a:cubicBezTo>
                    <a:pt x="32" y="9"/>
                    <a:pt x="32" y="11"/>
                    <a:pt x="30" y="12"/>
                  </a:cubicBezTo>
                  <a:lnTo>
                    <a:pt x="17" y="21"/>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8" name="Oval 269"/>
            <p:cNvSpPr>
              <a:spLocks noChangeArrowheads="1"/>
            </p:cNvSpPr>
            <p:nvPr userDrawn="1"/>
          </p:nvSpPr>
          <p:spPr bwMode="gray">
            <a:xfrm>
              <a:off x="10070305" y="3421707"/>
              <a:ext cx="279226" cy="282400"/>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9" name="Freeform 270"/>
            <p:cNvSpPr>
              <a:spLocks/>
            </p:cNvSpPr>
            <p:nvPr userDrawn="1"/>
          </p:nvSpPr>
          <p:spPr bwMode="gray">
            <a:xfrm>
              <a:off x="10187706" y="3421707"/>
              <a:ext cx="161825" cy="282400"/>
            </a:xfrm>
            <a:custGeom>
              <a:avLst/>
              <a:gdLst>
                <a:gd name="T0" fmla="*/ 41 w 55"/>
                <a:gd name="T1" fmla="*/ 48 h 95"/>
                <a:gd name="T2" fmla="*/ 0 w 55"/>
                <a:gd name="T3" fmla="*/ 1 h 95"/>
                <a:gd name="T4" fmla="*/ 7 w 55"/>
                <a:gd name="T5" fmla="*/ 0 h 95"/>
                <a:gd name="T6" fmla="*/ 55 w 55"/>
                <a:gd name="T7" fmla="*/ 48 h 95"/>
                <a:gd name="T8" fmla="*/ 7 w 55"/>
                <a:gd name="T9" fmla="*/ 95 h 95"/>
                <a:gd name="T10" fmla="*/ 0 w 55"/>
                <a:gd name="T11" fmla="*/ 95 h 95"/>
                <a:gd name="T12" fmla="*/ 41 w 55"/>
                <a:gd name="T13" fmla="*/ 48 h 95"/>
              </a:gdLst>
              <a:ahLst/>
              <a:cxnLst>
                <a:cxn ang="0">
                  <a:pos x="T0" y="T1"/>
                </a:cxn>
                <a:cxn ang="0">
                  <a:pos x="T2" y="T3"/>
                </a:cxn>
                <a:cxn ang="0">
                  <a:pos x="T4" y="T5"/>
                </a:cxn>
                <a:cxn ang="0">
                  <a:pos x="T6" y="T7"/>
                </a:cxn>
                <a:cxn ang="0">
                  <a:pos x="T8" y="T9"/>
                </a:cxn>
                <a:cxn ang="0">
                  <a:pos x="T10" y="T11"/>
                </a:cxn>
                <a:cxn ang="0">
                  <a:pos x="T12" y="T13"/>
                </a:cxn>
              </a:cxnLst>
              <a:rect l="0" t="0" r="r" b="b"/>
              <a:pathLst>
                <a:path w="55" h="95">
                  <a:moveTo>
                    <a:pt x="41" y="48"/>
                  </a:moveTo>
                  <a:cubicBezTo>
                    <a:pt x="41" y="24"/>
                    <a:pt x="23" y="4"/>
                    <a:pt x="0" y="1"/>
                  </a:cubicBezTo>
                  <a:cubicBezTo>
                    <a:pt x="3" y="0"/>
                    <a:pt x="5" y="0"/>
                    <a:pt x="7" y="0"/>
                  </a:cubicBezTo>
                  <a:cubicBezTo>
                    <a:pt x="34" y="0"/>
                    <a:pt x="55" y="21"/>
                    <a:pt x="55" y="48"/>
                  </a:cubicBezTo>
                  <a:cubicBezTo>
                    <a:pt x="55" y="74"/>
                    <a:pt x="34" y="95"/>
                    <a:pt x="7" y="95"/>
                  </a:cubicBezTo>
                  <a:cubicBezTo>
                    <a:pt x="5" y="95"/>
                    <a:pt x="3" y="95"/>
                    <a:pt x="0" y="95"/>
                  </a:cubicBezTo>
                  <a:cubicBezTo>
                    <a:pt x="23" y="91"/>
                    <a:pt x="41" y="72"/>
                    <a:pt x="41" y="48"/>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0" name="Freeform 271"/>
            <p:cNvSpPr>
              <a:spLocks/>
            </p:cNvSpPr>
            <p:nvPr userDrawn="1"/>
          </p:nvSpPr>
          <p:spPr bwMode="gray">
            <a:xfrm>
              <a:off x="10203572" y="3513724"/>
              <a:ext cx="15866" cy="323648"/>
            </a:xfrm>
            <a:custGeom>
              <a:avLst/>
              <a:gdLst>
                <a:gd name="T0" fmla="*/ 2 w 5"/>
                <a:gd name="T1" fmla="*/ 110 h 110"/>
                <a:gd name="T2" fmla="*/ 0 w 5"/>
                <a:gd name="T3" fmla="*/ 108 h 110"/>
                <a:gd name="T4" fmla="*/ 0 w 5"/>
                <a:gd name="T5" fmla="*/ 3 h 110"/>
                <a:gd name="T6" fmla="*/ 2 w 5"/>
                <a:gd name="T7" fmla="*/ 0 h 110"/>
                <a:gd name="T8" fmla="*/ 5 w 5"/>
                <a:gd name="T9" fmla="*/ 3 h 110"/>
                <a:gd name="T10" fmla="*/ 5 w 5"/>
                <a:gd name="T11" fmla="*/ 108 h 110"/>
                <a:gd name="T12" fmla="*/ 2 w 5"/>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5" h="110">
                  <a:moveTo>
                    <a:pt x="2" y="110"/>
                  </a:moveTo>
                  <a:cubicBezTo>
                    <a:pt x="1" y="110"/>
                    <a:pt x="0" y="109"/>
                    <a:pt x="0" y="108"/>
                  </a:cubicBezTo>
                  <a:cubicBezTo>
                    <a:pt x="0" y="3"/>
                    <a:pt x="0" y="3"/>
                    <a:pt x="0" y="3"/>
                  </a:cubicBezTo>
                  <a:cubicBezTo>
                    <a:pt x="0" y="1"/>
                    <a:pt x="1" y="0"/>
                    <a:pt x="2" y="0"/>
                  </a:cubicBezTo>
                  <a:cubicBezTo>
                    <a:pt x="4" y="0"/>
                    <a:pt x="5" y="1"/>
                    <a:pt x="5" y="3"/>
                  </a:cubicBezTo>
                  <a:cubicBezTo>
                    <a:pt x="5" y="108"/>
                    <a:pt x="5" y="108"/>
                    <a:pt x="5" y="108"/>
                  </a:cubicBezTo>
                  <a:cubicBezTo>
                    <a:pt x="5" y="109"/>
                    <a:pt x="4" y="110"/>
                    <a:pt x="2" y="110"/>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1" name="Freeform 272"/>
            <p:cNvSpPr>
              <a:spLocks/>
            </p:cNvSpPr>
            <p:nvPr userDrawn="1"/>
          </p:nvSpPr>
          <p:spPr bwMode="gray">
            <a:xfrm>
              <a:off x="10149630" y="3589876"/>
              <a:ext cx="111057" cy="69806"/>
            </a:xfrm>
            <a:custGeom>
              <a:avLst/>
              <a:gdLst>
                <a:gd name="T0" fmla="*/ 20 w 38"/>
                <a:gd name="T1" fmla="*/ 23 h 23"/>
                <a:gd name="T2" fmla="*/ 0 w 38"/>
                <a:gd name="T3" fmla="*/ 4 h 23"/>
                <a:gd name="T4" fmla="*/ 0 w 38"/>
                <a:gd name="T5" fmla="*/ 0 h 23"/>
                <a:gd name="T6" fmla="*/ 4 w 38"/>
                <a:gd name="T7" fmla="*/ 0 h 23"/>
                <a:gd name="T8" fmla="*/ 21 w 38"/>
                <a:gd name="T9" fmla="*/ 18 h 23"/>
                <a:gd name="T10" fmla="*/ 34 w 38"/>
                <a:gd name="T11" fmla="*/ 9 h 23"/>
                <a:gd name="T12" fmla="*/ 37 w 38"/>
                <a:gd name="T13" fmla="*/ 9 h 23"/>
                <a:gd name="T14" fmla="*/ 37 w 38"/>
                <a:gd name="T15" fmla="*/ 12 h 23"/>
                <a:gd name="T16" fmla="*/ 20 w 38"/>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20" y="23"/>
                  </a:moveTo>
                  <a:cubicBezTo>
                    <a:pt x="0" y="4"/>
                    <a:pt x="0" y="4"/>
                    <a:pt x="0" y="4"/>
                  </a:cubicBezTo>
                  <a:cubicBezTo>
                    <a:pt x="0" y="3"/>
                    <a:pt x="0" y="1"/>
                    <a:pt x="0" y="0"/>
                  </a:cubicBezTo>
                  <a:cubicBezTo>
                    <a:pt x="1" y="0"/>
                    <a:pt x="3" y="0"/>
                    <a:pt x="4" y="0"/>
                  </a:cubicBezTo>
                  <a:cubicBezTo>
                    <a:pt x="21" y="18"/>
                    <a:pt x="21" y="18"/>
                    <a:pt x="21" y="18"/>
                  </a:cubicBezTo>
                  <a:cubicBezTo>
                    <a:pt x="34" y="9"/>
                    <a:pt x="34" y="9"/>
                    <a:pt x="34" y="9"/>
                  </a:cubicBezTo>
                  <a:cubicBezTo>
                    <a:pt x="35" y="8"/>
                    <a:pt x="36" y="8"/>
                    <a:pt x="37" y="9"/>
                  </a:cubicBezTo>
                  <a:cubicBezTo>
                    <a:pt x="38" y="10"/>
                    <a:pt x="38" y="12"/>
                    <a:pt x="37" y="12"/>
                  </a:cubicBezTo>
                  <a:lnTo>
                    <a:pt x="20" y="2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2" name="Oval 273"/>
            <p:cNvSpPr>
              <a:spLocks noChangeArrowheads="1"/>
            </p:cNvSpPr>
            <p:nvPr userDrawn="1"/>
          </p:nvSpPr>
          <p:spPr bwMode="gray">
            <a:xfrm>
              <a:off x="9753003" y="3231326"/>
              <a:ext cx="282400" cy="279226"/>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3" name="Freeform 274"/>
            <p:cNvSpPr>
              <a:spLocks/>
            </p:cNvSpPr>
            <p:nvPr userDrawn="1"/>
          </p:nvSpPr>
          <p:spPr bwMode="gray">
            <a:xfrm>
              <a:off x="9873578" y="3231326"/>
              <a:ext cx="161825" cy="279226"/>
            </a:xfrm>
            <a:custGeom>
              <a:avLst/>
              <a:gdLst>
                <a:gd name="T0" fmla="*/ 40 w 54"/>
                <a:gd name="T1" fmla="*/ 48 h 95"/>
                <a:gd name="T2" fmla="*/ 0 w 54"/>
                <a:gd name="T3" fmla="*/ 0 h 95"/>
                <a:gd name="T4" fmla="*/ 6 w 54"/>
                <a:gd name="T5" fmla="*/ 0 h 95"/>
                <a:gd name="T6" fmla="*/ 54 w 54"/>
                <a:gd name="T7" fmla="*/ 48 h 95"/>
                <a:gd name="T8" fmla="*/ 6 w 54"/>
                <a:gd name="T9" fmla="*/ 95 h 95"/>
                <a:gd name="T10" fmla="*/ 0 w 54"/>
                <a:gd name="T11" fmla="*/ 95 h 95"/>
                <a:gd name="T12" fmla="*/ 40 w 54"/>
                <a:gd name="T13" fmla="*/ 48 h 95"/>
              </a:gdLst>
              <a:ahLst/>
              <a:cxnLst>
                <a:cxn ang="0">
                  <a:pos x="T0" y="T1"/>
                </a:cxn>
                <a:cxn ang="0">
                  <a:pos x="T2" y="T3"/>
                </a:cxn>
                <a:cxn ang="0">
                  <a:pos x="T4" y="T5"/>
                </a:cxn>
                <a:cxn ang="0">
                  <a:pos x="T6" y="T7"/>
                </a:cxn>
                <a:cxn ang="0">
                  <a:pos x="T8" y="T9"/>
                </a:cxn>
                <a:cxn ang="0">
                  <a:pos x="T10" y="T11"/>
                </a:cxn>
                <a:cxn ang="0">
                  <a:pos x="T12" y="T13"/>
                </a:cxn>
              </a:cxnLst>
              <a:rect l="0" t="0" r="r" b="b"/>
              <a:pathLst>
                <a:path w="54" h="95">
                  <a:moveTo>
                    <a:pt x="40" y="48"/>
                  </a:moveTo>
                  <a:cubicBezTo>
                    <a:pt x="40" y="24"/>
                    <a:pt x="23" y="4"/>
                    <a:pt x="0" y="0"/>
                  </a:cubicBezTo>
                  <a:cubicBezTo>
                    <a:pt x="2" y="0"/>
                    <a:pt x="4" y="0"/>
                    <a:pt x="6" y="0"/>
                  </a:cubicBezTo>
                  <a:cubicBezTo>
                    <a:pt x="33" y="0"/>
                    <a:pt x="54" y="21"/>
                    <a:pt x="54" y="48"/>
                  </a:cubicBezTo>
                  <a:cubicBezTo>
                    <a:pt x="54" y="74"/>
                    <a:pt x="33" y="95"/>
                    <a:pt x="6" y="95"/>
                  </a:cubicBezTo>
                  <a:cubicBezTo>
                    <a:pt x="4" y="95"/>
                    <a:pt x="2" y="95"/>
                    <a:pt x="0" y="95"/>
                  </a:cubicBezTo>
                  <a:cubicBezTo>
                    <a:pt x="23" y="91"/>
                    <a:pt x="40" y="71"/>
                    <a:pt x="40" y="48"/>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4" name="Freeform 275"/>
            <p:cNvSpPr>
              <a:spLocks/>
            </p:cNvSpPr>
            <p:nvPr userDrawn="1"/>
          </p:nvSpPr>
          <p:spPr bwMode="gray">
            <a:xfrm>
              <a:off x="9886270" y="3323342"/>
              <a:ext cx="15866" cy="323648"/>
            </a:xfrm>
            <a:custGeom>
              <a:avLst/>
              <a:gdLst>
                <a:gd name="T0" fmla="*/ 2 w 5"/>
                <a:gd name="T1" fmla="*/ 110 h 110"/>
                <a:gd name="T2" fmla="*/ 0 w 5"/>
                <a:gd name="T3" fmla="*/ 108 h 110"/>
                <a:gd name="T4" fmla="*/ 0 w 5"/>
                <a:gd name="T5" fmla="*/ 3 h 110"/>
                <a:gd name="T6" fmla="*/ 2 w 5"/>
                <a:gd name="T7" fmla="*/ 0 h 110"/>
                <a:gd name="T8" fmla="*/ 5 w 5"/>
                <a:gd name="T9" fmla="*/ 3 h 110"/>
                <a:gd name="T10" fmla="*/ 5 w 5"/>
                <a:gd name="T11" fmla="*/ 108 h 110"/>
                <a:gd name="T12" fmla="*/ 2 w 5"/>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5" h="110">
                  <a:moveTo>
                    <a:pt x="2" y="110"/>
                  </a:moveTo>
                  <a:cubicBezTo>
                    <a:pt x="1" y="110"/>
                    <a:pt x="0" y="109"/>
                    <a:pt x="0" y="108"/>
                  </a:cubicBezTo>
                  <a:cubicBezTo>
                    <a:pt x="0" y="3"/>
                    <a:pt x="0" y="3"/>
                    <a:pt x="0" y="3"/>
                  </a:cubicBezTo>
                  <a:cubicBezTo>
                    <a:pt x="0" y="1"/>
                    <a:pt x="1" y="0"/>
                    <a:pt x="2" y="0"/>
                  </a:cubicBezTo>
                  <a:cubicBezTo>
                    <a:pt x="4" y="0"/>
                    <a:pt x="5" y="1"/>
                    <a:pt x="5" y="3"/>
                  </a:cubicBezTo>
                  <a:cubicBezTo>
                    <a:pt x="5" y="108"/>
                    <a:pt x="5" y="108"/>
                    <a:pt x="5" y="108"/>
                  </a:cubicBezTo>
                  <a:cubicBezTo>
                    <a:pt x="5" y="109"/>
                    <a:pt x="4" y="110"/>
                    <a:pt x="2" y="110"/>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5" name="Freeform 276"/>
            <p:cNvSpPr>
              <a:spLocks/>
            </p:cNvSpPr>
            <p:nvPr userDrawn="1"/>
          </p:nvSpPr>
          <p:spPr bwMode="gray">
            <a:xfrm>
              <a:off x="9832328" y="3399495"/>
              <a:ext cx="114229" cy="66634"/>
            </a:xfrm>
            <a:custGeom>
              <a:avLst/>
              <a:gdLst>
                <a:gd name="T0" fmla="*/ 20 w 38"/>
                <a:gd name="T1" fmla="*/ 23 h 23"/>
                <a:gd name="T2" fmla="*/ 0 w 38"/>
                <a:gd name="T3" fmla="*/ 3 h 23"/>
                <a:gd name="T4" fmla="*/ 0 w 38"/>
                <a:gd name="T5" fmla="*/ 0 h 23"/>
                <a:gd name="T6" fmla="*/ 4 w 38"/>
                <a:gd name="T7" fmla="*/ 0 h 23"/>
                <a:gd name="T8" fmla="*/ 21 w 38"/>
                <a:gd name="T9" fmla="*/ 18 h 23"/>
                <a:gd name="T10" fmla="*/ 34 w 38"/>
                <a:gd name="T11" fmla="*/ 9 h 23"/>
                <a:gd name="T12" fmla="*/ 37 w 38"/>
                <a:gd name="T13" fmla="*/ 9 h 23"/>
                <a:gd name="T14" fmla="*/ 37 w 38"/>
                <a:gd name="T15" fmla="*/ 12 h 23"/>
                <a:gd name="T16" fmla="*/ 20 w 38"/>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20" y="23"/>
                  </a:moveTo>
                  <a:cubicBezTo>
                    <a:pt x="0" y="3"/>
                    <a:pt x="0" y="3"/>
                    <a:pt x="0" y="3"/>
                  </a:cubicBezTo>
                  <a:cubicBezTo>
                    <a:pt x="0" y="3"/>
                    <a:pt x="0" y="1"/>
                    <a:pt x="0" y="0"/>
                  </a:cubicBezTo>
                  <a:cubicBezTo>
                    <a:pt x="1" y="0"/>
                    <a:pt x="3" y="0"/>
                    <a:pt x="4" y="0"/>
                  </a:cubicBezTo>
                  <a:cubicBezTo>
                    <a:pt x="21" y="18"/>
                    <a:pt x="21" y="18"/>
                    <a:pt x="21" y="18"/>
                  </a:cubicBezTo>
                  <a:cubicBezTo>
                    <a:pt x="34" y="9"/>
                    <a:pt x="34" y="9"/>
                    <a:pt x="34" y="9"/>
                  </a:cubicBezTo>
                  <a:cubicBezTo>
                    <a:pt x="35" y="8"/>
                    <a:pt x="36" y="8"/>
                    <a:pt x="37" y="9"/>
                  </a:cubicBezTo>
                  <a:cubicBezTo>
                    <a:pt x="38" y="10"/>
                    <a:pt x="38" y="11"/>
                    <a:pt x="37" y="12"/>
                  </a:cubicBezTo>
                  <a:lnTo>
                    <a:pt x="20" y="2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6" name="Freeform 277"/>
            <p:cNvSpPr>
              <a:spLocks/>
            </p:cNvSpPr>
            <p:nvPr userDrawn="1"/>
          </p:nvSpPr>
          <p:spPr bwMode="gray">
            <a:xfrm>
              <a:off x="9146955" y="2825179"/>
              <a:ext cx="1304113" cy="450569"/>
            </a:xfrm>
            <a:custGeom>
              <a:avLst/>
              <a:gdLst>
                <a:gd name="T0" fmla="*/ 87 w 441"/>
                <a:gd name="T1" fmla="*/ 44 h 153"/>
                <a:gd name="T2" fmla="*/ 138 w 441"/>
                <a:gd name="T3" fmla="*/ 46 h 153"/>
                <a:gd name="T4" fmla="*/ 183 w 441"/>
                <a:gd name="T5" fmla="*/ 52 h 153"/>
                <a:gd name="T6" fmla="*/ 256 w 441"/>
                <a:gd name="T7" fmla="*/ 12 h 153"/>
                <a:gd name="T8" fmla="*/ 296 w 441"/>
                <a:gd name="T9" fmla="*/ 9 h 153"/>
                <a:gd name="T10" fmla="*/ 411 w 441"/>
                <a:gd name="T11" fmla="*/ 82 h 153"/>
                <a:gd name="T12" fmla="*/ 0 w 441"/>
                <a:gd name="T13" fmla="*/ 146 h 153"/>
                <a:gd name="T14" fmla="*/ 87 w 441"/>
                <a:gd name="T15" fmla="*/ 44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53">
                  <a:moveTo>
                    <a:pt x="87" y="44"/>
                  </a:moveTo>
                  <a:cubicBezTo>
                    <a:pt x="100" y="29"/>
                    <a:pt x="118" y="23"/>
                    <a:pt x="138" y="46"/>
                  </a:cubicBezTo>
                  <a:cubicBezTo>
                    <a:pt x="155" y="61"/>
                    <a:pt x="174" y="57"/>
                    <a:pt x="183" y="52"/>
                  </a:cubicBezTo>
                  <a:cubicBezTo>
                    <a:pt x="192" y="47"/>
                    <a:pt x="256" y="12"/>
                    <a:pt x="256" y="12"/>
                  </a:cubicBezTo>
                  <a:cubicBezTo>
                    <a:pt x="256" y="12"/>
                    <a:pt x="272" y="0"/>
                    <a:pt x="296" y="9"/>
                  </a:cubicBezTo>
                  <a:cubicBezTo>
                    <a:pt x="359" y="31"/>
                    <a:pt x="441" y="103"/>
                    <a:pt x="411" y="82"/>
                  </a:cubicBezTo>
                  <a:cubicBezTo>
                    <a:pt x="62" y="128"/>
                    <a:pt x="129" y="153"/>
                    <a:pt x="0" y="146"/>
                  </a:cubicBezTo>
                  <a:cubicBezTo>
                    <a:pt x="46" y="118"/>
                    <a:pt x="74" y="58"/>
                    <a:pt x="87" y="44"/>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7" name="Rectangle 278"/>
            <p:cNvSpPr>
              <a:spLocks noChangeArrowheads="1"/>
            </p:cNvSpPr>
            <p:nvPr userDrawn="1"/>
          </p:nvSpPr>
          <p:spPr bwMode="gray">
            <a:xfrm>
              <a:off x="9169167" y="3244018"/>
              <a:ext cx="28558" cy="951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8" name="Oval 279"/>
            <p:cNvSpPr>
              <a:spLocks noChangeArrowheads="1"/>
            </p:cNvSpPr>
            <p:nvPr userDrawn="1"/>
          </p:nvSpPr>
          <p:spPr bwMode="gray">
            <a:xfrm>
              <a:off x="9045418" y="2980656"/>
              <a:ext cx="276054" cy="27605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9" name="Rectangle 280"/>
            <p:cNvSpPr>
              <a:spLocks noChangeArrowheads="1"/>
            </p:cNvSpPr>
            <p:nvPr userDrawn="1"/>
          </p:nvSpPr>
          <p:spPr bwMode="gray">
            <a:xfrm>
              <a:off x="9162821" y="3037770"/>
              <a:ext cx="44422" cy="158651"/>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0" name="Freeform 281"/>
            <p:cNvSpPr>
              <a:spLocks/>
            </p:cNvSpPr>
            <p:nvPr userDrawn="1"/>
          </p:nvSpPr>
          <p:spPr bwMode="gray">
            <a:xfrm>
              <a:off x="9089841" y="3094885"/>
              <a:ext cx="187209" cy="47596"/>
            </a:xfrm>
            <a:custGeom>
              <a:avLst/>
              <a:gdLst>
                <a:gd name="T0" fmla="*/ 54 w 59"/>
                <a:gd name="T1" fmla="*/ 0 h 15"/>
                <a:gd name="T2" fmla="*/ 59 w 59"/>
                <a:gd name="T3" fmla="*/ 15 h 15"/>
                <a:gd name="T4" fmla="*/ 0 w 59"/>
                <a:gd name="T5" fmla="*/ 15 h 15"/>
                <a:gd name="T6" fmla="*/ 4 w 59"/>
                <a:gd name="T7" fmla="*/ 0 h 15"/>
                <a:gd name="T8" fmla="*/ 54 w 59"/>
                <a:gd name="T9" fmla="*/ 0 h 15"/>
              </a:gdLst>
              <a:ahLst/>
              <a:cxnLst>
                <a:cxn ang="0">
                  <a:pos x="T0" y="T1"/>
                </a:cxn>
                <a:cxn ang="0">
                  <a:pos x="T2" y="T3"/>
                </a:cxn>
                <a:cxn ang="0">
                  <a:pos x="T4" y="T5"/>
                </a:cxn>
                <a:cxn ang="0">
                  <a:pos x="T6" y="T7"/>
                </a:cxn>
                <a:cxn ang="0">
                  <a:pos x="T8" y="T9"/>
                </a:cxn>
              </a:cxnLst>
              <a:rect l="0" t="0" r="r" b="b"/>
              <a:pathLst>
                <a:path w="59" h="15">
                  <a:moveTo>
                    <a:pt x="54" y="0"/>
                  </a:moveTo>
                  <a:lnTo>
                    <a:pt x="59" y="15"/>
                  </a:lnTo>
                  <a:lnTo>
                    <a:pt x="0" y="15"/>
                  </a:lnTo>
                  <a:lnTo>
                    <a:pt x="4" y="0"/>
                  </a:lnTo>
                  <a:lnTo>
                    <a:pt x="54" y="0"/>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1" name="Rectangle 282"/>
            <p:cNvSpPr>
              <a:spLocks noChangeArrowheads="1"/>
            </p:cNvSpPr>
            <p:nvPr userDrawn="1"/>
          </p:nvSpPr>
          <p:spPr bwMode="gray">
            <a:xfrm>
              <a:off x="8617061" y="3564492"/>
              <a:ext cx="377591" cy="56479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2" name="Rectangle 283"/>
            <p:cNvSpPr>
              <a:spLocks noChangeArrowheads="1"/>
            </p:cNvSpPr>
            <p:nvPr userDrawn="1"/>
          </p:nvSpPr>
          <p:spPr bwMode="gray">
            <a:xfrm>
              <a:off x="8617061" y="3564492"/>
              <a:ext cx="377591" cy="56479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3" name="Rectangle 284"/>
            <p:cNvSpPr>
              <a:spLocks noChangeArrowheads="1"/>
            </p:cNvSpPr>
            <p:nvPr userDrawn="1"/>
          </p:nvSpPr>
          <p:spPr bwMode="gray">
            <a:xfrm>
              <a:off x="8680522" y="3631126"/>
              <a:ext cx="38076"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4" name="Rectangle 285"/>
            <p:cNvSpPr>
              <a:spLocks noChangeArrowheads="1"/>
            </p:cNvSpPr>
            <p:nvPr userDrawn="1"/>
          </p:nvSpPr>
          <p:spPr bwMode="gray">
            <a:xfrm>
              <a:off x="8750328" y="3631126"/>
              <a:ext cx="41250"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5" name="Rectangle 286"/>
            <p:cNvSpPr>
              <a:spLocks noChangeArrowheads="1"/>
            </p:cNvSpPr>
            <p:nvPr userDrawn="1"/>
          </p:nvSpPr>
          <p:spPr bwMode="gray">
            <a:xfrm>
              <a:off x="8823307" y="3631126"/>
              <a:ext cx="38076"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6" name="Rectangle 287"/>
            <p:cNvSpPr>
              <a:spLocks noChangeArrowheads="1"/>
            </p:cNvSpPr>
            <p:nvPr userDrawn="1"/>
          </p:nvSpPr>
          <p:spPr bwMode="gray">
            <a:xfrm>
              <a:off x="8896287" y="3631126"/>
              <a:ext cx="38076"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7" name="Rectangle 288"/>
            <p:cNvSpPr>
              <a:spLocks noChangeArrowheads="1"/>
            </p:cNvSpPr>
            <p:nvPr userDrawn="1"/>
          </p:nvSpPr>
          <p:spPr bwMode="gray">
            <a:xfrm>
              <a:off x="9369066" y="3564492"/>
              <a:ext cx="374417" cy="56479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8" name="Rectangle 289"/>
            <p:cNvSpPr>
              <a:spLocks noChangeArrowheads="1"/>
            </p:cNvSpPr>
            <p:nvPr userDrawn="1"/>
          </p:nvSpPr>
          <p:spPr bwMode="gray">
            <a:xfrm>
              <a:off x="9369066" y="3564492"/>
              <a:ext cx="374417" cy="56479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269" name="Rectangle 290"/>
            <p:cNvSpPr>
              <a:spLocks noChangeArrowheads="1"/>
            </p:cNvSpPr>
            <p:nvPr userDrawn="1"/>
          </p:nvSpPr>
          <p:spPr bwMode="gray">
            <a:xfrm>
              <a:off x="8994650" y="3361418"/>
              <a:ext cx="377591" cy="767871"/>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0" name="Rectangle 291"/>
            <p:cNvSpPr>
              <a:spLocks noChangeArrowheads="1"/>
            </p:cNvSpPr>
            <p:nvPr userDrawn="1"/>
          </p:nvSpPr>
          <p:spPr bwMode="gray">
            <a:xfrm>
              <a:off x="9054938" y="3424879"/>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1" name="Rectangle 292"/>
            <p:cNvSpPr>
              <a:spLocks noChangeArrowheads="1"/>
            </p:cNvSpPr>
            <p:nvPr userDrawn="1"/>
          </p:nvSpPr>
          <p:spPr bwMode="gray">
            <a:xfrm>
              <a:off x="9127917" y="3424879"/>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2" name="Rectangle 293"/>
            <p:cNvSpPr>
              <a:spLocks noChangeArrowheads="1"/>
            </p:cNvSpPr>
            <p:nvPr userDrawn="1"/>
          </p:nvSpPr>
          <p:spPr bwMode="gray">
            <a:xfrm>
              <a:off x="9200897" y="3424879"/>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3" name="Rectangle 294"/>
            <p:cNvSpPr>
              <a:spLocks noChangeArrowheads="1"/>
            </p:cNvSpPr>
            <p:nvPr userDrawn="1"/>
          </p:nvSpPr>
          <p:spPr bwMode="gray">
            <a:xfrm>
              <a:off x="9270704" y="3424879"/>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4" name="Rectangle 295"/>
            <p:cNvSpPr>
              <a:spLocks noChangeArrowheads="1"/>
            </p:cNvSpPr>
            <p:nvPr userDrawn="1"/>
          </p:nvSpPr>
          <p:spPr bwMode="gray">
            <a:xfrm>
              <a:off x="9054938" y="3523244"/>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5" name="Rectangle 296"/>
            <p:cNvSpPr>
              <a:spLocks noChangeArrowheads="1"/>
            </p:cNvSpPr>
            <p:nvPr userDrawn="1"/>
          </p:nvSpPr>
          <p:spPr bwMode="gray">
            <a:xfrm>
              <a:off x="9127917" y="3523244"/>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6" name="Rectangle 297"/>
            <p:cNvSpPr>
              <a:spLocks noChangeArrowheads="1"/>
            </p:cNvSpPr>
            <p:nvPr userDrawn="1"/>
          </p:nvSpPr>
          <p:spPr bwMode="gray">
            <a:xfrm>
              <a:off x="9200897" y="3523244"/>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7" name="Rectangle 298"/>
            <p:cNvSpPr>
              <a:spLocks noChangeArrowheads="1"/>
            </p:cNvSpPr>
            <p:nvPr userDrawn="1"/>
          </p:nvSpPr>
          <p:spPr bwMode="gray">
            <a:xfrm>
              <a:off x="9270704" y="3523244"/>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8" name="Rectangle 299"/>
            <p:cNvSpPr>
              <a:spLocks noChangeArrowheads="1"/>
            </p:cNvSpPr>
            <p:nvPr userDrawn="1"/>
          </p:nvSpPr>
          <p:spPr bwMode="gray">
            <a:xfrm>
              <a:off x="9054938" y="3621606"/>
              <a:ext cx="41250"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9" name="Rectangle 300"/>
            <p:cNvSpPr>
              <a:spLocks noChangeArrowheads="1"/>
            </p:cNvSpPr>
            <p:nvPr userDrawn="1"/>
          </p:nvSpPr>
          <p:spPr bwMode="gray">
            <a:xfrm>
              <a:off x="9127917" y="3621606"/>
              <a:ext cx="38076"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0" name="Rectangle 301"/>
            <p:cNvSpPr>
              <a:spLocks noChangeArrowheads="1"/>
            </p:cNvSpPr>
            <p:nvPr userDrawn="1"/>
          </p:nvSpPr>
          <p:spPr bwMode="gray">
            <a:xfrm>
              <a:off x="9200897" y="3621606"/>
              <a:ext cx="38076"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1" name="Rectangle 302"/>
            <p:cNvSpPr>
              <a:spLocks noChangeArrowheads="1"/>
            </p:cNvSpPr>
            <p:nvPr userDrawn="1"/>
          </p:nvSpPr>
          <p:spPr bwMode="gray">
            <a:xfrm>
              <a:off x="9270704" y="3621606"/>
              <a:ext cx="41250"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2" name="Rectangle 303"/>
            <p:cNvSpPr>
              <a:spLocks noChangeArrowheads="1"/>
            </p:cNvSpPr>
            <p:nvPr userDrawn="1"/>
          </p:nvSpPr>
          <p:spPr bwMode="gray">
            <a:xfrm>
              <a:off x="9054938" y="3716797"/>
              <a:ext cx="41250"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3" name="Rectangle 304"/>
            <p:cNvSpPr>
              <a:spLocks noChangeArrowheads="1"/>
            </p:cNvSpPr>
            <p:nvPr userDrawn="1"/>
          </p:nvSpPr>
          <p:spPr bwMode="gray">
            <a:xfrm>
              <a:off x="9127917" y="3716797"/>
              <a:ext cx="38076"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4" name="Rectangle 305"/>
            <p:cNvSpPr>
              <a:spLocks noChangeArrowheads="1"/>
            </p:cNvSpPr>
            <p:nvPr userDrawn="1"/>
          </p:nvSpPr>
          <p:spPr bwMode="gray">
            <a:xfrm>
              <a:off x="9200897" y="3716797"/>
              <a:ext cx="38076"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5" name="Rectangle 306"/>
            <p:cNvSpPr>
              <a:spLocks noChangeArrowheads="1"/>
            </p:cNvSpPr>
            <p:nvPr userDrawn="1"/>
          </p:nvSpPr>
          <p:spPr bwMode="gray">
            <a:xfrm>
              <a:off x="9270704" y="3716797"/>
              <a:ext cx="41250"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6" name="Rectangle 307"/>
            <p:cNvSpPr>
              <a:spLocks noChangeArrowheads="1"/>
            </p:cNvSpPr>
            <p:nvPr userDrawn="1"/>
          </p:nvSpPr>
          <p:spPr bwMode="gray">
            <a:xfrm>
              <a:off x="9054938" y="3815162"/>
              <a:ext cx="41250"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7" name="Rectangle 308"/>
            <p:cNvSpPr>
              <a:spLocks noChangeArrowheads="1"/>
            </p:cNvSpPr>
            <p:nvPr userDrawn="1"/>
          </p:nvSpPr>
          <p:spPr bwMode="gray">
            <a:xfrm>
              <a:off x="9127917" y="3815162"/>
              <a:ext cx="38076"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8" name="Rectangle 309"/>
            <p:cNvSpPr>
              <a:spLocks noChangeArrowheads="1"/>
            </p:cNvSpPr>
            <p:nvPr userDrawn="1"/>
          </p:nvSpPr>
          <p:spPr bwMode="gray">
            <a:xfrm>
              <a:off x="9200897" y="3815162"/>
              <a:ext cx="38076"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9" name="Rectangle 310"/>
            <p:cNvSpPr>
              <a:spLocks noChangeArrowheads="1"/>
            </p:cNvSpPr>
            <p:nvPr userDrawn="1"/>
          </p:nvSpPr>
          <p:spPr bwMode="gray">
            <a:xfrm>
              <a:off x="9270704" y="3815162"/>
              <a:ext cx="41250"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0" name="Rectangle 311"/>
            <p:cNvSpPr>
              <a:spLocks noChangeArrowheads="1"/>
            </p:cNvSpPr>
            <p:nvPr userDrawn="1"/>
          </p:nvSpPr>
          <p:spPr bwMode="gray">
            <a:xfrm>
              <a:off x="9054938" y="3910352"/>
              <a:ext cx="41250"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1" name="Rectangle 312"/>
            <p:cNvSpPr>
              <a:spLocks noChangeArrowheads="1"/>
            </p:cNvSpPr>
            <p:nvPr userDrawn="1"/>
          </p:nvSpPr>
          <p:spPr bwMode="gray">
            <a:xfrm>
              <a:off x="9127917" y="3910352"/>
              <a:ext cx="38076"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2" name="Rectangle 313"/>
            <p:cNvSpPr>
              <a:spLocks noChangeArrowheads="1"/>
            </p:cNvSpPr>
            <p:nvPr userDrawn="1"/>
          </p:nvSpPr>
          <p:spPr bwMode="gray">
            <a:xfrm>
              <a:off x="9200897" y="3910352"/>
              <a:ext cx="38076"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3" name="Rectangle 314"/>
            <p:cNvSpPr>
              <a:spLocks noChangeArrowheads="1"/>
            </p:cNvSpPr>
            <p:nvPr userDrawn="1"/>
          </p:nvSpPr>
          <p:spPr bwMode="gray">
            <a:xfrm>
              <a:off x="9270704" y="3910352"/>
              <a:ext cx="41250"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4" name="Rectangle 315"/>
            <p:cNvSpPr>
              <a:spLocks noChangeArrowheads="1"/>
            </p:cNvSpPr>
            <p:nvPr userDrawn="1"/>
          </p:nvSpPr>
          <p:spPr bwMode="gray">
            <a:xfrm>
              <a:off x="9054938" y="4005543"/>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5" name="Rectangle 316"/>
            <p:cNvSpPr>
              <a:spLocks noChangeArrowheads="1"/>
            </p:cNvSpPr>
            <p:nvPr userDrawn="1"/>
          </p:nvSpPr>
          <p:spPr bwMode="gray">
            <a:xfrm>
              <a:off x="9127917" y="4005543"/>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6" name="Rectangle 317"/>
            <p:cNvSpPr>
              <a:spLocks noChangeArrowheads="1"/>
            </p:cNvSpPr>
            <p:nvPr userDrawn="1"/>
          </p:nvSpPr>
          <p:spPr bwMode="gray">
            <a:xfrm>
              <a:off x="9200897" y="4005543"/>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7" name="Rectangle 318"/>
            <p:cNvSpPr>
              <a:spLocks noChangeArrowheads="1"/>
            </p:cNvSpPr>
            <p:nvPr userDrawn="1"/>
          </p:nvSpPr>
          <p:spPr bwMode="gray">
            <a:xfrm>
              <a:off x="9270704" y="4005543"/>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8" name="Rectangle 319"/>
            <p:cNvSpPr>
              <a:spLocks noChangeArrowheads="1"/>
            </p:cNvSpPr>
            <p:nvPr userDrawn="1"/>
          </p:nvSpPr>
          <p:spPr bwMode="gray">
            <a:xfrm>
              <a:off x="8617061" y="3529590"/>
              <a:ext cx="377591" cy="38076"/>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9" name="Rectangle 320"/>
            <p:cNvSpPr>
              <a:spLocks noChangeArrowheads="1"/>
            </p:cNvSpPr>
            <p:nvPr userDrawn="1"/>
          </p:nvSpPr>
          <p:spPr bwMode="gray">
            <a:xfrm>
              <a:off x="8994650" y="3323342"/>
              <a:ext cx="377591" cy="38076"/>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0" name="Rectangle 321"/>
            <p:cNvSpPr>
              <a:spLocks noChangeArrowheads="1"/>
            </p:cNvSpPr>
            <p:nvPr userDrawn="1"/>
          </p:nvSpPr>
          <p:spPr bwMode="gray">
            <a:xfrm>
              <a:off x="9372240" y="3529590"/>
              <a:ext cx="371245" cy="38076"/>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1" name="Rectangle 322"/>
            <p:cNvSpPr>
              <a:spLocks noChangeArrowheads="1"/>
            </p:cNvSpPr>
            <p:nvPr userDrawn="1"/>
          </p:nvSpPr>
          <p:spPr bwMode="gray">
            <a:xfrm>
              <a:off x="9429355" y="3631126"/>
              <a:ext cx="41250"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2" name="Rectangle 323"/>
            <p:cNvSpPr>
              <a:spLocks noChangeArrowheads="1"/>
            </p:cNvSpPr>
            <p:nvPr userDrawn="1"/>
          </p:nvSpPr>
          <p:spPr bwMode="gray">
            <a:xfrm>
              <a:off x="9502333" y="3631126"/>
              <a:ext cx="38076"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3" name="Rectangle 324"/>
            <p:cNvSpPr>
              <a:spLocks noChangeArrowheads="1"/>
            </p:cNvSpPr>
            <p:nvPr userDrawn="1"/>
          </p:nvSpPr>
          <p:spPr bwMode="gray">
            <a:xfrm>
              <a:off x="9572140" y="3631126"/>
              <a:ext cx="41250"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4" name="Rectangle 325"/>
            <p:cNvSpPr>
              <a:spLocks noChangeArrowheads="1"/>
            </p:cNvSpPr>
            <p:nvPr userDrawn="1"/>
          </p:nvSpPr>
          <p:spPr bwMode="gray">
            <a:xfrm>
              <a:off x="9648292" y="3631126"/>
              <a:ext cx="38076"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5" name="Rectangle 326"/>
            <p:cNvSpPr>
              <a:spLocks noChangeArrowheads="1"/>
            </p:cNvSpPr>
            <p:nvPr userDrawn="1"/>
          </p:nvSpPr>
          <p:spPr bwMode="gray">
            <a:xfrm>
              <a:off x="8515525" y="4129290"/>
              <a:ext cx="1335843"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6" name="Freeform 327"/>
            <p:cNvSpPr>
              <a:spLocks/>
            </p:cNvSpPr>
            <p:nvPr userDrawn="1"/>
          </p:nvSpPr>
          <p:spPr bwMode="gray">
            <a:xfrm>
              <a:off x="10257513" y="2485665"/>
              <a:ext cx="1066135" cy="542588"/>
            </a:xfrm>
            <a:custGeom>
              <a:avLst/>
              <a:gdLst>
                <a:gd name="T0" fmla="*/ 338 w 361"/>
                <a:gd name="T1" fmla="*/ 0 h 184"/>
                <a:gd name="T2" fmla="*/ 310 w 361"/>
                <a:gd name="T3" fmla="*/ 46 h 184"/>
                <a:gd name="T4" fmla="*/ 88 w 361"/>
                <a:gd name="T5" fmla="*/ 46 h 184"/>
                <a:gd name="T6" fmla="*/ 0 w 361"/>
                <a:gd name="T7" fmla="*/ 184 h 184"/>
                <a:gd name="T8" fmla="*/ 81 w 361"/>
                <a:gd name="T9" fmla="*/ 184 h 184"/>
                <a:gd name="T10" fmla="*/ 215 w 361"/>
                <a:gd name="T11" fmla="*/ 78 h 184"/>
                <a:gd name="T12" fmla="*/ 290 w 361"/>
                <a:gd name="T13" fmla="*/ 78 h 184"/>
                <a:gd name="T14" fmla="*/ 349 w 361"/>
                <a:gd name="T15" fmla="*/ 79 h 184"/>
                <a:gd name="T16" fmla="*/ 361 w 361"/>
                <a:gd name="T17" fmla="*/ 0 h 184"/>
                <a:gd name="T18" fmla="*/ 338 w 361"/>
                <a:gd name="T1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184">
                  <a:moveTo>
                    <a:pt x="338" y="0"/>
                  </a:moveTo>
                  <a:cubicBezTo>
                    <a:pt x="310" y="46"/>
                    <a:pt x="310" y="46"/>
                    <a:pt x="310" y="46"/>
                  </a:cubicBezTo>
                  <a:cubicBezTo>
                    <a:pt x="88" y="46"/>
                    <a:pt x="88" y="46"/>
                    <a:pt x="88" y="46"/>
                  </a:cubicBezTo>
                  <a:cubicBezTo>
                    <a:pt x="12" y="46"/>
                    <a:pt x="0" y="108"/>
                    <a:pt x="0" y="184"/>
                  </a:cubicBezTo>
                  <a:cubicBezTo>
                    <a:pt x="81" y="184"/>
                    <a:pt x="81" y="184"/>
                    <a:pt x="81" y="184"/>
                  </a:cubicBezTo>
                  <a:cubicBezTo>
                    <a:pt x="146" y="184"/>
                    <a:pt x="201" y="139"/>
                    <a:pt x="215" y="78"/>
                  </a:cubicBezTo>
                  <a:cubicBezTo>
                    <a:pt x="290" y="78"/>
                    <a:pt x="290" y="78"/>
                    <a:pt x="290" y="78"/>
                  </a:cubicBezTo>
                  <a:cubicBezTo>
                    <a:pt x="349" y="79"/>
                    <a:pt x="349" y="79"/>
                    <a:pt x="349" y="79"/>
                  </a:cubicBezTo>
                  <a:cubicBezTo>
                    <a:pt x="361" y="0"/>
                    <a:pt x="361" y="0"/>
                    <a:pt x="361" y="0"/>
                  </a:cubicBezTo>
                  <a:lnTo>
                    <a:pt x="338" y="0"/>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7" name="Freeform 328"/>
            <p:cNvSpPr>
              <a:spLocks/>
            </p:cNvSpPr>
            <p:nvPr userDrawn="1"/>
          </p:nvSpPr>
          <p:spPr bwMode="gray">
            <a:xfrm>
              <a:off x="10650967" y="2425378"/>
              <a:ext cx="19038" cy="225286"/>
            </a:xfrm>
            <a:custGeom>
              <a:avLst/>
              <a:gdLst>
                <a:gd name="T0" fmla="*/ 0 w 7"/>
                <a:gd name="T1" fmla="*/ 3 h 77"/>
                <a:gd name="T2" fmla="*/ 0 w 7"/>
                <a:gd name="T3" fmla="*/ 74 h 77"/>
                <a:gd name="T4" fmla="*/ 4 w 7"/>
                <a:gd name="T5" fmla="*/ 77 h 77"/>
                <a:gd name="T6" fmla="*/ 7 w 7"/>
                <a:gd name="T7" fmla="*/ 74 h 77"/>
                <a:gd name="T8" fmla="*/ 7 w 7"/>
                <a:gd name="T9" fmla="*/ 3 h 77"/>
                <a:gd name="T10" fmla="*/ 4 w 7"/>
                <a:gd name="T11" fmla="*/ 0 h 77"/>
                <a:gd name="T12" fmla="*/ 0 w 7"/>
                <a:gd name="T13" fmla="*/ 3 h 77"/>
              </a:gdLst>
              <a:ahLst/>
              <a:cxnLst>
                <a:cxn ang="0">
                  <a:pos x="T0" y="T1"/>
                </a:cxn>
                <a:cxn ang="0">
                  <a:pos x="T2" y="T3"/>
                </a:cxn>
                <a:cxn ang="0">
                  <a:pos x="T4" y="T5"/>
                </a:cxn>
                <a:cxn ang="0">
                  <a:pos x="T6" y="T7"/>
                </a:cxn>
                <a:cxn ang="0">
                  <a:pos x="T8" y="T9"/>
                </a:cxn>
                <a:cxn ang="0">
                  <a:pos x="T10" y="T11"/>
                </a:cxn>
                <a:cxn ang="0">
                  <a:pos x="T12" y="T13"/>
                </a:cxn>
              </a:cxnLst>
              <a:rect l="0" t="0" r="r" b="b"/>
              <a:pathLst>
                <a:path w="7" h="77">
                  <a:moveTo>
                    <a:pt x="0" y="3"/>
                  </a:moveTo>
                  <a:cubicBezTo>
                    <a:pt x="0" y="74"/>
                    <a:pt x="0" y="74"/>
                    <a:pt x="0" y="74"/>
                  </a:cubicBezTo>
                  <a:cubicBezTo>
                    <a:pt x="0" y="76"/>
                    <a:pt x="2" y="77"/>
                    <a:pt x="4" y="77"/>
                  </a:cubicBezTo>
                  <a:cubicBezTo>
                    <a:pt x="5" y="77"/>
                    <a:pt x="7" y="76"/>
                    <a:pt x="7" y="74"/>
                  </a:cubicBezTo>
                  <a:cubicBezTo>
                    <a:pt x="7" y="3"/>
                    <a:pt x="7" y="3"/>
                    <a:pt x="7" y="3"/>
                  </a:cubicBezTo>
                  <a:cubicBezTo>
                    <a:pt x="7" y="2"/>
                    <a:pt x="5" y="0"/>
                    <a:pt x="4" y="0"/>
                  </a:cubicBezTo>
                  <a:cubicBezTo>
                    <a:pt x="2" y="0"/>
                    <a:pt x="0" y="2"/>
                    <a:pt x="0"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8" name="Oval 329"/>
            <p:cNvSpPr>
              <a:spLocks noChangeArrowheads="1"/>
            </p:cNvSpPr>
            <p:nvPr userDrawn="1"/>
          </p:nvSpPr>
          <p:spPr bwMode="gray">
            <a:xfrm>
              <a:off x="10276551" y="2399994"/>
              <a:ext cx="767871" cy="72980"/>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0" name="Freeform 330"/>
            <p:cNvSpPr>
              <a:spLocks/>
            </p:cNvSpPr>
            <p:nvPr userDrawn="1"/>
          </p:nvSpPr>
          <p:spPr bwMode="gray">
            <a:xfrm>
              <a:off x="10260687" y="2622105"/>
              <a:ext cx="485473" cy="307784"/>
            </a:xfrm>
            <a:custGeom>
              <a:avLst/>
              <a:gdLst>
                <a:gd name="T0" fmla="*/ 87 w 164"/>
                <a:gd name="T1" fmla="*/ 0 h 104"/>
                <a:gd name="T2" fmla="*/ 164 w 164"/>
                <a:gd name="T3" fmla="*/ 0 h 104"/>
                <a:gd name="T4" fmla="*/ 60 w 164"/>
                <a:gd name="T5" fmla="*/ 104 h 104"/>
                <a:gd name="T6" fmla="*/ 0 w 164"/>
                <a:gd name="T7" fmla="*/ 104 h 104"/>
                <a:gd name="T8" fmla="*/ 87 w 164"/>
                <a:gd name="T9" fmla="*/ 0 h 104"/>
              </a:gdLst>
              <a:ahLst/>
              <a:cxnLst>
                <a:cxn ang="0">
                  <a:pos x="T0" y="T1"/>
                </a:cxn>
                <a:cxn ang="0">
                  <a:pos x="T2" y="T3"/>
                </a:cxn>
                <a:cxn ang="0">
                  <a:pos x="T4" y="T5"/>
                </a:cxn>
                <a:cxn ang="0">
                  <a:pos x="T6" y="T7"/>
                </a:cxn>
                <a:cxn ang="0">
                  <a:pos x="T8" y="T9"/>
                </a:cxn>
              </a:cxnLst>
              <a:rect l="0" t="0" r="r" b="b"/>
              <a:pathLst>
                <a:path w="164" h="104">
                  <a:moveTo>
                    <a:pt x="87" y="0"/>
                  </a:moveTo>
                  <a:cubicBezTo>
                    <a:pt x="164" y="0"/>
                    <a:pt x="164" y="0"/>
                    <a:pt x="164" y="0"/>
                  </a:cubicBezTo>
                  <a:cubicBezTo>
                    <a:pt x="164" y="57"/>
                    <a:pt x="117" y="104"/>
                    <a:pt x="60" y="104"/>
                  </a:cubicBezTo>
                  <a:cubicBezTo>
                    <a:pt x="0" y="104"/>
                    <a:pt x="0" y="104"/>
                    <a:pt x="0" y="104"/>
                  </a:cubicBezTo>
                  <a:cubicBezTo>
                    <a:pt x="5" y="44"/>
                    <a:pt x="23" y="0"/>
                    <a:pt x="8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1" name="Freeform 331"/>
            <p:cNvSpPr>
              <a:spLocks/>
            </p:cNvSpPr>
            <p:nvPr userDrawn="1"/>
          </p:nvSpPr>
          <p:spPr bwMode="gray">
            <a:xfrm>
              <a:off x="10260687" y="2622105"/>
              <a:ext cx="434705" cy="307784"/>
            </a:xfrm>
            <a:custGeom>
              <a:avLst/>
              <a:gdLst>
                <a:gd name="T0" fmla="*/ 147 w 147"/>
                <a:gd name="T1" fmla="*/ 0 h 104"/>
                <a:gd name="T2" fmla="*/ 87 w 147"/>
                <a:gd name="T3" fmla="*/ 0 h 104"/>
                <a:gd name="T4" fmla="*/ 0 w 147"/>
                <a:gd name="T5" fmla="*/ 104 h 104"/>
                <a:gd name="T6" fmla="*/ 60 w 147"/>
                <a:gd name="T7" fmla="*/ 104 h 104"/>
                <a:gd name="T8" fmla="*/ 147 w 147"/>
                <a:gd name="T9" fmla="*/ 0 h 104"/>
              </a:gdLst>
              <a:ahLst/>
              <a:cxnLst>
                <a:cxn ang="0">
                  <a:pos x="T0" y="T1"/>
                </a:cxn>
                <a:cxn ang="0">
                  <a:pos x="T2" y="T3"/>
                </a:cxn>
                <a:cxn ang="0">
                  <a:pos x="T4" y="T5"/>
                </a:cxn>
                <a:cxn ang="0">
                  <a:pos x="T6" y="T7"/>
                </a:cxn>
                <a:cxn ang="0">
                  <a:pos x="T8" y="T9"/>
                </a:cxn>
              </a:cxnLst>
              <a:rect l="0" t="0" r="r" b="b"/>
              <a:pathLst>
                <a:path w="147" h="104">
                  <a:moveTo>
                    <a:pt x="147" y="0"/>
                  </a:moveTo>
                  <a:cubicBezTo>
                    <a:pt x="87" y="0"/>
                    <a:pt x="87" y="0"/>
                    <a:pt x="87" y="0"/>
                  </a:cubicBezTo>
                  <a:cubicBezTo>
                    <a:pt x="23" y="0"/>
                    <a:pt x="5" y="44"/>
                    <a:pt x="0" y="104"/>
                  </a:cubicBezTo>
                  <a:cubicBezTo>
                    <a:pt x="60" y="104"/>
                    <a:pt x="60" y="104"/>
                    <a:pt x="60" y="104"/>
                  </a:cubicBezTo>
                  <a:cubicBezTo>
                    <a:pt x="64" y="44"/>
                    <a:pt x="83" y="0"/>
                    <a:pt x="147" y="0"/>
                  </a:cubicBezTo>
                  <a:close/>
                </a:path>
              </a:pathLst>
            </a:custGeom>
            <a:solidFill>
              <a:srgbClr val="78C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2" name="Freeform 332"/>
            <p:cNvSpPr>
              <a:spLocks/>
            </p:cNvSpPr>
            <p:nvPr userDrawn="1"/>
          </p:nvSpPr>
          <p:spPr bwMode="gray">
            <a:xfrm>
              <a:off x="11498165" y="2568163"/>
              <a:ext cx="415667" cy="22212"/>
            </a:xfrm>
            <a:custGeom>
              <a:avLst/>
              <a:gdLst>
                <a:gd name="T0" fmla="*/ 3 w 140"/>
                <a:gd name="T1" fmla="*/ 7 h 7"/>
                <a:gd name="T2" fmla="*/ 137 w 140"/>
                <a:gd name="T3" fmla="*/ 7 h 7"/>
                <a:gd name="T4" fmla="*/ 140 w 140"/>
                <a:gd name="T5" fmla="*/ 3 h 7"/>
                <a:gd name="T6" fmla="*/ 137 w 140"/>
                <a:gd name="T7" fmla="*/ 0 h 7"/>
                <a:gd name="T8" fmla="*/ 3 w 140"/>
                <a:gd name="T9" fmla="*/ 0 h 7"/>
                <a:gd name="T10" fmla="*/ 0 w 140"/>
                <a:gd name="T11" fmla="*/ 3 h 7"/>
                <a:gd name="T12" fmla="*/ 3 w 14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40" h="7">
                  <a:moveTo>
                    <a:pt x="3" y="7"/>
                  </a:moveTo>
                  <a:cubicBezTo>
                    <a:pt x="137" y="7"/>
                    <a:pt x="137" y="7"/>
                    <a:pt x="137" y="7"/>
                  </a:cubicBezTo>
                  <a:cubicBezTo>
                    <a:pt x="139" y="7"/>
                    <a:pt x="140" y="5"/>
                    <a:pt x="140" y="3"/>
                  </a:cubicBezTo>
                  <a:cubicBezTo>
                    <a:pt x="140" y="2"/>
                    <a:pt x="139" y="0"/>
                    <a:pt x="137" y="0"/>
                  </a:cubicBezTo>
                  <a:cubicBezTo>
                    <a:pt x="3" y="0"/>
                    <a:pt x="3" y="0"/>
                    <a:pt x="3" y="0"/>
                  </a:cubicBezTo>
                  <a:cubicBezTo>
                    <a:pt x="1" y="0"/>
                    <a:pt x="0" y="2"/>
                    <a:pt x="0" y="3"/>
                  </a:cubicBezTo>
                  <a:cubicBezTo>
                    <a:pt x="0" y="5"/>
                    <a:pt x="1" y="7"/>
                    <a:pt x="3"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3" name="Freeform 333"/>
            <p:cNvSpPr>
              <a:spLocks/>
            </p:cNvSpPr>
            <p:nvPr userDrawn="1"/>
          </p:nvSpPr>
          <p:spPr bwMode="gray">
            <a:xfrm>
              <a:off x="11415666" y="2641144"/>
              <a:ext cx="415667" cy="15866"/>
            </a:xfrm>
            <a:custGeom>
              <a:avLst/>
              <a:gdLst>
                <a:gd name="T0" fmla="*/ 3 w 140"/>
                <a:gd name="T1" fmla="*/ 6 h 6"/>
                <a:gd name="T2" fmla="*/ 137 w 140"/>
                <a:gd name="T3" fmla="*/ 6 h 6"/>
                <a:gd name="T4" fmla="*/ 140 w 140"/>
                <a:gd name="T5" fmla="*/ 3 h 6"/>
                <a:gd name="T6" fmla="*/ 137 w 140"/>
                <a:gd name="T7" fmla="*/ 0 h 6"/>
                <a:gd name="T8" fmla="*/ 3 w 140"/>
                <a:gd name="T9" fmla="*/ 0 h 6"/>
                <a:gd name="T10" fmla="*/ 0 w 140"/>
                <a:gd name="T11" fmla="*/ 3 h 6"/>
                <a:gd name="T12" fmla="*/ 3 w 14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40" h="6">
                  <a:moveTo>
                    <a:pt x="3" y="6"/>
                  </a:moveTo>
                  <a:cubicBezTo>
                    <a:pt x="137" y="6"/>
                    <a:pt x="137" y="6"/>
                    <a:pt x="137" y="6"/>
                  </a:cubicBezTo>
                  <a:cubicBezTo>
                    <a:pt x="139" y="6"/>
                    <a:pt x="140" y="5"/>
                    <a:pt x="140" y="3"/>
                  </a:cubicBezTo>
                  <a:cubicBezTo>
                    <a:pt x="140" y="1"/>
                    <a:pt x="139" y="0"/>
                    <a:pt x="137" y="0"/>
                  </a:cubicBezTo>
                  <a:cubicBezTo>
                    <a:pt x="3" y="0"/>
                    <a:pt x="3" y="0"/>
                    <a:pt x="3" y="0"/>
                  </a:cubicBezTo>
                  <a:cubicBezTo>
                    <a:pt x="2" y="0"/>
                    <a:pt x="0" y="1"/>
                    <a:pt x="0" y="3"/>
                  </a:cubicBezTo>
                  <a:cubicBezTo>
                    <a:pt x="0" y="5"/>
                    <a:pt x="2" y="6"/>
                    <a:pt x="3"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4" name="Freeform 334"/>
            <p:cNvSpPr>
              <a:spLocks/>
            </p:cNvSpPr>
            <p:nvPr userDrawn="1"/>
          </p:nvSpPr>
          <p:spPr bwMode="gray">
            <a:xfrm>
              <a:off x="10714428" y="4928891"/>
              <a:ext cx="57114" cy="272880"/>
            </a:xfrm>
            <a:custGeom>
              <a:avLst/>
              <a:gdLst>
                <a:gd name="T0" fmla="*/ 17 w 19"/>
                <a:gd name="T1" fmla="*/ 73 h 92"/>
                <a:gd name="T2" fmla="*/ 14 w 19"/>
                <a:gd name="T3" fmla="*/ 73 h 92"/>
                <a:gd name="T4" fmla="*/ 14 w 19"/>
                <a:gd name="T5" fmla="*/ 0 h 92"/>
                <a:gd name="T6" fmla="*/ 5 w 19"/>
                <a:gd name="T7" fmla="*/ 0 h 92"/>
                <a:gd name="T8" fmla="*/ 5 w 19"/>
                <a:gd name="T9" fmla="*/ 73 h 92"/>
                <a:gd name="T10" fmla="*/ 3 w 19"/>
                <a:gd name="T11" fmla="*/ 73 h 92"/>
                <a:gd name="T12" fmla="*/ 0 w 19"/>
                <a:gd name="T13" fmla="*/ 76 h 92"/>
                <a:gd name="T14" fmla="*/ 0 w 19"/>
                <a:gd name="T15" fmla="*/ 92 h 92"/>
                <a:gd name="T16" fmla="*/ 19 w 19"/>
                <a:gd name="T17" fmla="*/ 92 h 92"/>
                <a:gd name="T18" fmla="*/ 19 w 19"/>
                <a:gd name="T19" fmla="*/ 76 h 92"/>
                <a:gd name="T20" fmla="*/ 17 w 19"/>
                <a:gd name="T21"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2">
                  <a:moveTo>
                    <a:pt x="17" y="73"/>
                  </a:moveTo>
                  <a:cubicBezTo>
                    <a:pt x="14" y="73"/>
                    <a:pt x="14" y="73"/>
                    <a:pt x="14" y="73"/>
                  </a:cubicBezTo>
                  <a:cubicBezTo>
                    <a:pt x="14" y="0"/>
                    <a:pt x="14" y="0"/>
                    <a:pt x="14" y="0"/>
                  </a:cubicBezTo>
                  <a:cubicBezTo>
                    <a:pt x="5" y="0"/>
                    <a:pt x="5" y="0"/>
                    <a:pt x="5" y="0"/>
                  </a:cubicBezTo>
                  <a:cubicBezTo>
                    <a:pt x="5" y="73"/>
                    <a:pt x="5" y="73"/>
                    <a:pt x="5" y="73"/>
                  </a:cubicBezTo>
                  <a:cubicBezTo>
                    <a:pt x="3" y="73"/>
                    <a:pt x="3" y="73"/>
                    <a:pt x="3" y="73"/>
                  </a:cubicBezTo>
                  <a:cubicBezTo>
                    <a:pt x="2" y="73"/>
                    <a:pt x="0" y="74"/>
                    <a:pt x="0" y="76"/>
                  </a:cubicBezTo>
                  <a:cubicBezTo>
                    <a:pt x="0" y="92"/>
                    <a:pt x="0" y="92"/>
                    <a:pt x="0" y="92"/>
                  </a:cubicBezTo>
                  <a:cubicBezTo>
                    <a:pt x="19" y="92"/>
                    <a:pt x="19" y="92"/>
                    <a:pt x="19" y="92"/>
                  </a:cubicBezTo>
                  <a:cubicBezTo>
                    <a:pt x="19" y="76"/>
                    <a:pt x="19" y="76"/>
                    <a:pt x="19" y="76"/>
                  </a:cubicBezTo>
                  <a:cubicBezTo>
                    <a:pt x="19" y="74"/>
                    <a:pt x="18" y="73"/>
                    <a:pt x="17" y="73"/>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5" name="Freeform 335"/>
            <p:cNvSpPr>
              <a:spLocks/>
            </p:cNvSpPr>
            <p:nvPr userDrawn="1"/>
          </p:nvSpPr>
          <p:spPr bwMode="gray">
            <a:xfrm>
              <a:off x="10714428" y="4928891"/>
              <a:ext cx="28558" cy="272880"/>
            </a:xfrm>
            <a:custGeom>
              <a:avLst/>
              <a:gdLst>
                <a:gd name="T0" fmla="*/ 3 w 9"/>
                <a:gd name="T1" fmla="*/ 73 h 92"/>
                <a:gd name="T2" fmla="*/ 5 w 9"/>
                <a:gd name="T3" fmla="*/ 73 h 92"/>
                <a:gd name="T4" fmla="*/ 5 w 9"/>
                <a:gd name="T5" fmla="*/ 0 h 92"/>
                <a:gd name="T6" fmla="*/ 9 w 9"/>
                <a:gd name="T7" fmla="*/ 0 h 92"/>
                <a:gd name="T8" fmla="*/ 9 w 9"/>
                <a:gd name="T9" fmla="*/ 73 h 92"/>
                <a:gd name="T10" fmla="*/ 6 w 9"/>
                <a:gd name="T11" fmla="*/ 73 h 92"/>
                <a:gd name="T12" fmla="*/ 4 w 9"/>
                <a:gd name="T13" fmla="*/ 76 h 92"/>
                <a:gd name="T14" fmla="*/ 4 w 9"/>
                <a:gd name="T15" fmla="*/ 92 h 92"/>
                <a:gd name="T16" fmla="*/ 0 w 9"/>
                <a:gd name="T17" fmla="*/ 92 h 92"/>
                <a:gd name="T18" fmla="*/ 0 w 9"/>
                <a:gd name="T19" fmla="*/ 76 h 92"/>
                <a:gd name="T20" fmla="*/ 3 w 9"/>
                <a:gd name="T21"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2">
                  <a:moveTo>
                    <a:pt x="3" y="73"/>
                  </a:moveTo>
                  <a:cubicBezTo>
                    <a:pt x="5" y="73"/>
                    <a:pt x="5" y="73"/>
                    <a:pt x="5" y="73"/>
                  </a:cubicBezTo>
                  <a:cubicBezTo>
                    <a:pt x="5" y="0"/>
                    <a:pt x="5" y="0"/>
                    <a:pt x="5" y="0"/>
                  </a:cubicBezTo>
                  <a:cubicBezTo>
                    <a:pt x="9" y="0"/>
                    <a:pt x="9" y="0"/>
                    <a:pt x="9" y="0"/>
                  </a:cubicBezTo>
                  <a:cubicBezTo>
                    <a:pt x="9" y="73"/>
                    <a:pt x="9" y="73"/>
                    <a:pt x="9" y="73"/>
                  </a:cubicBezTo>
                  <a:cubicBezTo>
                    <a:pt x="6" y="73"/>
                    <a:pt x="6" y="73"/>
                    <a:pt x="6" y="73"/>
                  </a:cubicBezTo>
                  <a:cubicBezTo>
                    <a:pt x="5" y="73"/>
                    <a:pt x="4" y="74"/>
                    <a:pt x="4" y="76"/>
                  </a:cubicBezTo>
                  <a:cubicBezTo>
                    <a:pt x="4" y="92"/>
                    <a:pt x="4" y="92"/>
                    <a:pt x="4" y="92"/>
                  </a:cubicBezTo>
                  <a:cubicBezTo>
                    <a:pt x="0" y="92"/>
                    <a:pt x="0" y="92"/>
                    <a:pt x="0" y="92"/>
                  </a:cubicBezTo>
                  <a:cubicBezTo>
                    <a:pt x="0" y="76"/>
                    <a:pt x="0" y="76"/>
                    <a:pt x="0" y="76"/>
                  </a:cubicBezTo>
                  <a:cubicBezTo>
                    <a:pt x="0" y="74"/>
                    <a:pt x="2" y="73"/>
                    <a:pt x="3" y="73"/>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6" name="Freeform 336"/>
            <p:cNvSpPr>
              <a:spLocks/>
            </p:cNvSpPr>
            <p:nvPr userDrawn="1"/>
          </p:nvSpPr>
          <p:spPr bwMode="gray">
            <a:xfrm>
              <a:off x="10330493" y="4519572"/>
              <a:ext cx="209419" cy="209419"/>
            </a:xfrm>
            <a:custGeom>
              <a:avLst/>
              <a:gdLst>
                <a:gd name="T0" fmla="*/ 66 w 66"/>
                <a:gd name="T1" fmla="*/ 43 h 66"/>
                <a:gd name="T2" fmla="*/ 43 w 66"/>
                <a:gd name="T3" fmla="*/ 66 h 66"/>
                <a:gd name="T4" fmla="*/ 0 w 66"/>
                <a:gd name="T5" fmla="*/ 23 h 66"/>
                <a:gd name="T6" fmla="*/ 22 w 66"/>
                <a:gd name="T7" fmla="*/ 0 h 66"/>
                <a:gd name="T8" fmla="*/ 66 w 66"/>
                <a:gd name="T9" fmla="*/ 43 h 66"/>
              </a:gdLst>
              <a:ahLst/>
              <a:cxnLst>
                <a:cxn ang="0">
                  <a:pos x="T0" y="T1"/>
                </a:cxn>
                <a:cxn ang="0">
                  <a:pos x="T2" y="T3"/>
                </a:cxn>
                <a:cxn ang="0">
                  <a:pos x="T4" y="T5"/>
                </a:cxn>
                <a:cxn ang="0">
                  <a:pos x="T6" y="T7"/>
                </a:cxn>
                <a:cxn ang="0">
                  <a:pos x="T8" y="T9"/>
                </a:cxn>
              </a:cxnLst>
              <a:rect l="0" t="0" r="r" b="b"/>
              <a:pathLst>
                <a:path w="66" h="66">
                  <a:moveTo>
                    <a:pt x="66" y="43"/>
                  </a:moveTo>
                  <a:lnTo>
                    <a:pt x="43" y="66"/>
                  </a:lnTo>
                  <a:lnTo>
                    <a:pt x="0" y="23"/>
                  </a:lnTo>
                  <a:lnTo>
                    <a:pt x="22" y="0"/>
                  </a:lnTo>
                  <a:lnTo>
                    <a:pt x="66" y="4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7" name="Freeform 337"/>
            <p:cNvSpPr>
              <a:spLocks/>
            </p:cNvSpPr>
            <p:nvPr userDrawn="1"/>
          </p:nvSpPr>
          <p:spPr bwMode="gray">
            <a:xfrm>
              <a:off x="9981461" y="4170540"/>
              <a:ext cx="406147" cy="406147"/>
            </a:xfrm>
            <a:custGeom>
              <a:avLst/>
              <a:gdLst>
                <a:gd name="T0" fmla="*/ 134 w 137"/>
                <a:gd name="T1" fmla="*/ 120 h 138"/>
                <a:gd name="T2" fmla="*/ 134 w 137"/>
                <a:gd name="T3" fmla="*/ 130 h 138"/>
                <a:gd name="T4" fmla="*/ 130 w 137"/>
                <a:gd name="T5" fmla="*/ 135 h 138"/>
                <a:gd name="T6" fmla="*/ 120 w 137"/>
                <a:gd name="T7" fmla="*/ 135 h 138"/>
                <a:gd name="T8" fmla="*/ 2 w 137"/>
                <a:gd name="T9" fmla="*/ 17 h 138"/>
                <a:gd name="T10" fmla="*/ 2 w 137"/>
                <a:gd name="T11" fmla="*/ 7 h 138"/>
                <a:gd name="T12" fmla="*/ 7 w 137"/>
                <a:gd name="T13" fmla="*/ 3 h 138"/>
                <a:gd name="T14" fmla="*/ 17 w 137"/>
                <a:gd name="T15" fmla="*/ 3 h 138"/>
                <a:gd name="T16" fmla="*/ 134 w 137"/>
                <a:gd name="T17" fmla="*/ 12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38">
                  <a:moveTo>
                    <a:pt x="134" y="120"/>
                  </a:moveTo>
                  <a:cubicBezTo>
                    <a:pt x="137" y="123"/>
                    <a:pt x="137" y="127"/>
                    <a:pt x="134" y="130"/>
                  </a:cubicBezTo>
                  <a:cubicBezTo>
                    <a:pt x="130" y="135"/>
                    <a:pt x="130" y="135"/>
                    <a:pt x="130" y="135"/>
                  </a:cubicBezTo>
                  <a:cubicBezTo>
                    <a:pt x="127" y="138"/>
                    <a:pt x="123" y="138"/>
                    <a:pt x="120" y="135"/>
                  </a:cubicBezTo>
                  <a:cubicBezTo>
                    <a:pt x="2" y="17"/>
                    <a:pt x="2" y="17"/>
                    <a:pt x="2" y="17"/>
                  </a:cubicBezTo>
                  <a:cubicBezTo>
                    <a:pt x="0" y="15"/>
                    <a:pt x="0" y="10"/>
                    <a:pt x="2" y="7"/>
                  </a:cubicBezTo>
                  <a:cubicBezTo>
                    <a:pt x="7" y="3"/>
                    <a:pt x="7" y="3"/>
                    <a:pt x="7" y="3"/>
                  </a:cubicBezTo>
                  <a:cubicBezTo>
                    <a:pt x="10" y="0"/>
                    <a:pt x="14" y="0"/>
                    <a:pt x="17" y="3"/>
                  </a:cubicBezTo>
                  <a:lnTo>
                    <a:pt x="134" y="120"/>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8" name="Freeform 338"/>
            <p:cNvSpPr>
              <a:spLocks/>
            </p:cNvSpPr>
            <p:nvPr userDrawn="1"/>
          </p:nvSpPr>
          <p:spPr bwMode="gray">
            <a:xfrm>
              <a:off x="10432030" y="4621109"/>
              <a:ext cx="688547" cy="682201"/>
            </a:xfrm>
            <a:custGeom>
              <a:avLst/>
              <a:gdLst>
                <a:gd name="T0" fmla="*/ 217 w 217"/>
                <a:gd name="T1" fmla="*/ 183 h 215"/>
                <a:gd name="T2" fmla="*/ 184 w 217"/>
                <a:gd name="T3" fmla="*/ 215 h 215"/>
                <a:gd name="T4" fmla="*/ 0 w 217"/>
                <a:gd name="T5" fmla="*/ 32 h 215"/>
                <a:gd name="T6" fmla="*/ 32 w 217"/>
                <a:gd name="T7" fmla="*/ 0 h 215"/>
                <a:gd name="T8" fmla="*/ 217 w 217"/>
                <a:gd name="T9" fmla="*/ 183 h 215"/>
              </a:gdLst>
              <a:ahLst/>
              <a:cxnLst>
                <a:cxn ang="0">
                  <a:pos x="T0" y="T1"/>
                </a:cxn>
                <a:cxn ang="0">
                  <a:pos x="T2" y="T3"/>
                </a:cxn>
                <a:cxn ang="0">
                  <a:pos x="T4" y="T5"/>
                </a:cxn>
                <a:cxn ang="0">
                  <a:pos x="T6" y="T7"/>
                </a:cxn>
                <a:cxn ang="0">
                  <a:pos x="T8" y="T9"/>
                </a:cxn>
              </a:cxnLst>
              <a:rect l="0" t="0" r="r" b="b"/>
              <a:pathLst>
                <a:path w="217" h="215">
                  <a:moveTo>
                    <a:pt x="217" y="183"/>
                  </a:moveTo>
                  <a:lnTo>
                    <a:pt x="184" y="215"/>
                  </a:lnTo>
                  <a:lnTo>
                    <a:pt x="0" y="32"/>
                  </a:lnTo>
                  <a:lnTo>
                    <a:pt x="32" y="0"/>
                  </a:lnTo>
                  <a:lnTo>
                    <a:pt x="217" y="1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9" name="Freeform 339"/>
            <p:cNvSpPr>
              <a:spLocks/>
            </p:cNvSpPr>
            <p:nvPr userDrawn="1"/>
          </p:nvSpPr>
          <p:spPr bwMode="gray">
            <a:xfrm>
              <a:off x="10305109" y="4497360"/>
              <a:ext cx="120575" cy="114229"/>
            </a:xfrm>
            <a:custGeom>
              <a:avLst/>
              <a:gdLst>
                <a:gd name="T0" fmla="*/ 12 w 40"/>
                <a:gd name="T1" fmla="*/ 36 h 39"/>
                <a:gd name="T2" fmla="*/ 37 w 40"/>
                <a:gd name="T3" fmla="*/ 12 h 39"/>
                <a:gd name="T4" fmla="*/ 37 w 40"/>
                <a:gd name="T5" fmla="*/ 2 h 39"/>
                <a:gd name="T6" fmla="*/ 28 w 40"/>
                <a:gd name="T7" fmla="*/ 2 h 39"/>
                <a:gd name="T8" fmla="*/ 3 w 40"/>
                <a:gd name="T9" fmla="*/ 27 h 39"/>
                <a:gd name="T10" fmla="*/ 3 w 40"/>
                <a:gd name="T11" fmla="*/ 36 h 39"/>
                <a:gd name="T12" fmla="*/ 12 w 40"/>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40" h="39">
                  <a:moveTo>
                    <a:pt x="12" y="36"/>
                  </a:moveTo>
                  <a:cubicBezTo>
                    <a:pt x="37" y="12"/>
                    <a:pt x="37" y="12"/>
                    <a:pt x="37" y="12"/>
                  </a:cubicBezTo>
                  <a:cubicBezTo>
                    <a:pt x="40" y="9"/>
                    <a:pt x="40" y="5"/>
                    <a:pt x="37" y="2"/>
                  </a:cubicBezTo>
                  <a:cubicBezTo>
                    <a:pt x="34" y="0"/>
                    <a:pt x="30" y="0"/>
                    <a:pt x="28" y="2"/>
                  </a:cubicBezTo>
                  <a:cubicBezTo>
                    <a:pt x="3" y="27"/>
                    <a:pt x="3" y="27"/>
                    <a:pt x="3" y="27"/>
                  </a:cubicBezTo>
                  <a:cubicBezTo>
                    <a:pt x="0" y="30"/>
                    <a:pt x="0" y="34"/>
                    <a:pt x="3" y="36"/>
                  </a:cubicBezTo>
                  <a:cubicBezTo>
                    <a:pt x="6" y="39"/>
                    <a:pt x="10" y="39"/>
                    <a:pt x="12" y="36"/>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0" name="Freeform 340"/>
            <p:cNvSpPr>
              <a:spLocks/>
            </p:cNvSpPr>
            <p:nvPr userDrawn="1"/>
          </p:nvSpPr>
          <p:spPr bwMode="gray">
            <a:xfrm>
              <a:off x="10070305" y="4262557"/>
              <a:ext cx="92019" cy="92019"/>
            </a:xfrm>
            <a:custGeom>
              <a:avLst/>
              <a:gdLst>
                <a:gd name="T0" fmla="*/ 12 w 31"/>
                <a:gd name="T1" fmla="*/ 28 h 31"/>
                <a:gd name="T2" fmla="*/ 29 w 31"/>
                <a:gd name="T3" fmla="*/ 12 h 31"/>
                <a:gd name="T4" fmla="*/ 29 w 31"/>
                <a:gd name="T5" fmla="*/ 2 h 31"/>
                <a:gd name="T6" fmla="*/ 20 w 31"/>
                <a:gd name="T7" fmla="*/ 2 h 31"/>
                <a:gd name="T8" fmla="*/ 3 w 31"/>
                <a:gd name="T9" fmla="*/ 19 h 31"/>
                <a:gd name="T10" fmla="*/ 3 w 31"/>
                <a:gd name="T11" fmla="*/ 28 h 31"/>
                <a:gd name="T12" fmla="*/ 12 w 31"/>
                <a:gd name="T13" fmla="*/ 28 h 31"/>
              </a:gdLst>
              <a:ahLst/>
              <a:cxnLst>
                <a:cxn ang="0">
                  <a:pos x="T0" y="T1"/>
                </a:cxn>
                <a:cxn ang="0">
                  <a:pos x="T2" y="T3"/>
                </a:cxn>
                <a:cxn ang="0">
                  <a:pos x="T4" y="T5"/>
                </a:cxn>
                <a:cxn ang="0">
                  <a:pos x="T6" y="T7"/>
                </a:cxn>
                <a:cxn ang="0">
                  <a:pos x="T8" y="T9"/>
                </a:cxn>
                <a:cxn ang="0">
                  <a:pos x="T10" y="T11"/>
                </a:cxn>
                <a:cxn ang="0">
                  <a:pos x="T12" y="T13"/>
                </a:cxn>
              </a:cxnLst>
              <a:rect l="0" t="0" r="r" b="b"/>
              <a:pathLst>
                <a:path w="31" h="31">
                  <a:moveTo>
                    <a:pt x="12" y="28"/>
                  </a:moveTo>
                  <a:cubicBezTo>
                    <a:pt x="29" y="12"/>
                    <a:pt x="29" y="12"/>
                    <a:pt x="29" y="12"/>
                  </a:cubicBezTo>
                  <a:cubicBezTo>
                    <a:pt x="31" y="9"/>
                    <a:pt x="31" y="5"/>
                    <a:pt x="29" y="2"/>
                  </a:cubicBezTo>
                  <a:cubicBezTo>
                    <a:pt x="26" y="0"/>
                    <a:pt x="22" y="0"/>
                    <a:pt x="20" y="2"/>
                  </a:cubicBezTo>
                  <a:cubicBezTo>
                    <a:pt x="3" y="19"/>
                    <a:pt x="3" y="19"/>
                    <a:pt x="3" y="19"/>
                  </a:cubicBezTo>
                  <a:cubicBezTo>
                    <a:pt x="0" y="21"/>
                    <a:pt x="0" y="26"/>
                    <a:pt x="3" y="28"/>
                  </a:cubicBezTo>
                  <a:cubicBezTo>
                    <a:pt x="6" y="31"/>
                    <a:pt x="10" y="31"/>
                    <a:pt x="12" y="28"/>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1" name="Freeform 341"/>
            <p:cNvSpPr>
              <a:spLocks/>
            </p:cNvSpPr>
            <p:nvPr userDrawn="1"/>
          </p:nvSpPr>
          <p:spPr bwMode="gray">
            <a:xfrm>
              <a:off x="10505008" y="4627455"/>
              <a:ext cx="615566" cy="583836"/>
            </a:xfrm>
            <a:custGeom>
              <a:avLst/>
              <a:gdLst>
                <a:gd name="T0" fmla="*/ 194 w 194"/>
                <a:gd name="T1" fmla="*/ 181 h 184"/>
                <a:gd name="T2" fmla="*/ 191 w 194"/>
                <a:gd name="T3" fmla="*/ 184 h 184"/>
                <a:gd name="T4" fmla="*/ 0 w 194"/>
                <a:gd name="T5" fmla="*/ 11 h 184"/>
                <a:gd name="T6" fmla="*/ 12 w 194"/>
                <a:gd name="T7" fmla="*/ 0 h 184"/>
                <a:gd name="T8" fmla="*/ 194 w 194"/>
                <a:gd name="T9" fmla="*/ 181 h 184"/>
              </a:gdLst>
              <a:ahLst/>
              <a:cxnLst>
                <a:cxn ang="0">
                  <a:pos x="T0" y="T1"/>
                </a:cxn>
                <a:cxn ang="0">
                  <a:pos x="T2" y="T3"/>
                </a:cxn>
                <a:cxn ang="0">
                  <a:pos x="T4" y="T5"/>
                </a:cxn>
                <a:cxn ang="0">
                  <a:pos x="T6" y="T7"/>
                </a:cxn>
                <a:cxn ang="0">
                  <a:pos x="T8" y="T9"/>
                </a:cxn>
              </a:cxnLst>
              <a:rect l="0" t="0" r="r" b="b"/>
              <a:pathLst>
                <a:path w="194" h="184">
                  <a:moveTo>
                    <a:pt x="194" y="181"/>
                  </a:moveTo>
                  <a:lnTo>
                    <a:pt x="191" y="184"/>
                  </a:lnTo>
                  <a:lnTo>
                    <a:pt x="0" y="11"/>
                  </a:lnTo>
                  <a:lnTo>
                    <a:pt x="12" y="0"/>
                  </a:lnTo>
                  <a:lnTo>
                    <a:pt x="194" y="181"/>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2" name="Freeform 342"/>
            <p:cNvSpPr>
              <a:spLocks/>
            </p:cNvSpPr>
            <p:nvPr userDrawn="1"/>
          </p:nvSpPr>
          <p:spPr bwMode="gray">
            <a:xfrm>
              <a:off x="10438376" y="4690915"/>
              <a:ext cx="587010" cy="612394"/>
            </a:xfrm>
            <a:custGeom>
              <a:avLst/>
              <a:gdLst>
                <a:gd name="T0" fmla="*/ 182 w 185"/>
                <a:gd name="T1" fmla="*/ 193 h 193"/>
                <a:gd name="T2" fmla="*/ 185 w 185"/>
                <a:gd name="T3" fmla="*/ 190 h 193"/>
                <a:gd name="T4" fmla="*/ 12 w 185"/>
                <a:gd name="T5" fmla="*/ 0 h 193"/>
                <a:gd name="T6" fmla="*/ 0 w 185"/>
                <a:gd name="T7" fmla="*/ 12 h 193"/>
                <a:gd name="T8" fmla="*/ 182 w 185"/>
                <a:gd name="T9" fmla="*/ 193 h 193"/>
              </a:gdLst>
              <a:ahLst/>
              <a:cxnLst>
                <a:cxn ang="0">
                  <a:pos x="T0" y="T1"/>
                </a:cxn>
                <a:cxn ang="0">
                  <a:pos x="T2" y="T3"/>
                </a:cxn>
                <a:cxn ang="0">
                  <a:pos x="T4" y="T5"/>
                </a:cxn>
                <a:cxn ang="0">
                  <a:pos x="T6" y="T7"/>
                </a:cxn>
                <a:cxn ang="0">
                  <a:pos x="T8" y="T9"/>
                </a:cxn>
              </a:cxnLst>
              <a:rect l="0" t="0" r="r" b="b"/>
              <a:pathLst>
                <a:path w="185" h="193">
                  <a:moveTo>
                    <a:pt x="182" y="193"/>
                  </a:moveTo>
                  <a:lnTo>
                    <a:pt x="185" y="190"/>
                  </a:lnTo>
                  <a:lnTo>
                    <a:pt x="12" y="0"/>
                  </a:lnTo>
                  <a:lnTo>
                    <a:pt x="0" y="12"/>
                  </a:lnTo>
                  <a:lnTo>
                    <a:pt x="182" y="193"/>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3" name="Freeform 343"/>
            <p:cNvSpPr>
              <a:spLocks/>
            </p:cNvSpPr>
            <p:nvPr userDrawn="1"/>
          </p:nvSpPr>
          <p:spPr bwMode="gray">
            <a:xfrm>
              <a:off x="10565297" y="5201771"/>
              <a:ext cx="580664" cy="85673"/>
            </a:xfrm>
            <a:custGeom>
              <a:avLst/>
              <a:gdLst>
                <a:gd name="T0" fmla="*/ 197 w 197"/>
                <a:gd name="T1" fmla="*/ 12 h 29"/>
                <a:gd name="T2" fmla="*/ 185 w 197"/>
                <a:gd name="T3" fmla="*/ 0 h 29"/>
                <a:gd name="T4" fmla="*/ 11 w 197"/>
                <a:gd name="T5" fmla="*/ 0 h 29"/>
                <a:gd name="T6" fmla="*/ 0 w 197"/>
                <a:gd name="T7" fmla="*/ 12 h 29"/>
                <a:gd name="T8" fmla="*/ 0 w 197"/>
                <a:gd name="T9" fmla="*/ 17 h 29"/>
                <a:gd name="T10" fmla="*/ 11 w 197"/>
                <a:gd name="T11" fmla="*/ 29 h 29"/>
                <a:gd name="T12" fmla="*/ 185 w 197"/>
                <a:gd name="T13" fmla="*/ 29 h 29"/>
                <a:gd name="T14" fmla="*/ 197 w 197"/>
                <a:gd name="T15" fmla="*/ 17 h 29"/>
                <a:gd name="T16" fmla="*/ 197 w 197"/>
                <a:gd name="T17"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97" y="12"/>
                  </a:moveTo>
                  <a:cubicBezTo>
                    <a:pt x="197" y="5"/>
                    <a:pt x="192" y="0"/>
                    <a:pt x="185" y="0"/>
                  </a:cubicBezTo>
                  <a:cubicBezTo>
                    <a:pt x="11" y="0"/>
                    <a:pt x="11" y="0"/>
                    <a:pt x="11" y="0"/>
                  </a:cubicBezTo>
                  <a:cubicBezTo>
                    <a:pt x="5" y="0"/>
                    <a:pt x="0" y="5"/>
                    <a:pt x="0" y="12"/>
                  </a:cubicBezTo>
                  <a:cubicBezTo>
                    <a:pt x="0" y="17"/>
                    <a:pt x="0" y="17"/>
                    <a:pt x="0" y="17"/>
                  </a:cubicBezTo>
                  <a:cubicBezTo>
                    <a:pt x="0" y="23"/>
                    <a:pt x="5" y="29"/>
                    <a:pt x="11" y="29"/>
                  </a:cubicBezTo>
                  <a:cubicBezTo>
                    <a:pt x="185" y="29"/>
                    <a:pt x="185" y="29"/>
                    <a:pt x="185" y="29"/>
                  </a:cubicBezTo>
                  <a:cubicBezTo>
                    <a:pt x="192" y="29"/>
                    <a:pt x="197" y="23"/>
                    <a:pt x="197" y="17"/>
                  </a:cubicBezTo>
                  <a:lnTo>
                    <a:pt x="197" y="12"/>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4" name="Oval 344"/>
            <p:cNvSpPr>
              <a:spLocks noChangeArrowheads="1"/>
            </p:cNvSpPr>
            <p:nvPr userDrawn="1"/>
          </p:nvSpPr>
          <p:spPr bwMode="gray">
            <a:xfrm>
              <a:off x="10298763"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5" name="Oval 345"/>
            <p:cNvSpPr>
              <a:spLocks noChangeArrowheads="1"/>
            </p:cNvSpPr>
            <p:nvPr userDrawn="1"/>
          </p:nvSpPr>
          <p:spPr bwMode="gray">
            <a:xfrm>
              <a:off x="10631929"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6" name="Oval 346"/>
            <p:cNvSpPr>
              <a:spLocks noChangeArrowheads="1"/>
            </p:cNvSpPr>
            <p:nvPr userDrawn="1"/>
          </p:nvSpPr>
          <p:spPr bwMode="gray">
            <a:xfrm>
              <a:off x="10885771"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7" name="Freeform 347"/>
            <p:cNvSpPr>
              <a:spLocks/>
            </p:cNvSpPr>
            <p:nvPr userDrawn="1"/>
          </p:nvSpPr>
          <p:spPr bwMode="gray">
            <a:xfrm>
              <a:off x="10175014" y="5036774"/>
              <a:ext cx="301438" cy="355378"/>
            </a:xfrm>
            <a:custGeom>
              <a:avLst/>
              <a:gdLst>
                <a:gd name="T0" fmla="*/ 101 w 101"/>
                <a:gd name="T1" fmla="*/ 0 h 121"/>
                <a:gd name="T2" fmla="*/ 28 w 101"/>
                <a:gd name="T3" fmla="*/ 0 h 121"/>
                <a:gd name="T4" fmla="*/ 7 w 101"/>
                <a:gd name="T5" fmla="*/ 121 h 121"/>
                <a:gd name="T6" fmla="*/ 81 w 101"/>
                <a:gd name="T7" fmla="*/ 121 h 121"/>
                <a:gd name="T8" fmla="*/ 101 w 101"/>
                <a:gd name="T9" fmla="*/ 0 h 121"/>
              </a:gdLst>
              <a:ahLst/>
              <a:cxnLst>
                <a:cxn ang="0">
                  <a:pos x="T0" y="T1"/>
                </a:cxn>
                <a:cxn ang="0">
                  <a:pos x="T2" y="T3"/>
                </a:cxn>
                <a:cxn ang="0">
                  <a:pos x="T4" y="T5"/>
                </a:cxn>
                <a:cxn ang="0">
                  <a:pos x="T6" y="T7"/>
                </a:cxn>
                <a:cxn ang="0">
                  <a:pos x="T8" y="T9"/>
                </a:cxn>
              </a:cxnLst>
              <a:rect l="0" t="0" r="r" b="b"/>
              <a:pathLst>
                <a:path w="101" h="121">
                  <a:moveTo>
                    <a:pt x="101" y="0"/>
                  </a:moveTo>
                  <a:cubicBezTo>
                    <a:pt x="79" y="0"/>
                    <a:pt x="40" y="0"/>
                    <a:pt x="28" y="0"/>
                  </a:cubicBezTo>
                  <a:cubicBezTo>
                    <a:pt x="0" y="31"/>
                    <a:pt x="7" y="121"/>
                    <a:pt x="7" y="121"/>
                  </a:cubicBezTo>
                  <a:cubicBezTo>
                    <a:pt x="81" y="121"/>
                    <a:pt x="81" y="121"/>
                    <a:pt x="81" y="121"/>
                  </a:cubicBezTo>
                  <a:cubicBezTo>
                    <a:pt x="81" y="121"/>
                    <a:pt x="74" y="31"/>
                    <a:pt x="101"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8" name="Freeform 348"/>
            <p:cNvSpPr>
              <a:spLocks/>
            </p:cNvSpPr>
            <p:nvPr userDrawn="1"/>
          </p:nvSpPr>
          <p:spPr bwMode="gray">
            <a:xfrm>
              <a:off x="10473278" y="5287443"/>
              <a:ext cx="317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9" name="Freeform 349"/>
            <p:cNvSpPr>
              <a:spLocks/>
            </p:cNvSpPr>
            <p:nvPr userDrawn="1"/>
          </p:nvSpPr>
          <p:spPr bwMode="gray">
            <a:xfrm>
              <a:off x="10175014" y="5036774"/>
              <a:ext cx="114229" cy="355378"/>
            </a:xfrm>
            <a:custGeom>
              <a:avLst/>
              <a:gdLst>
                <a:gd name="T0" fmla="*/ 38 w 38"/>
                <a:gd name="T1" fmla="*/ 0 h 121"/>
                <a:gd name="T2" fmla="*/ 27 w 38"/>
                <a:gd name="T3" fmla="*/ 0 h 121"/>
                <a:gd name="T4" fmla="*/ 7 w 38"/>
                <a:gd name="T5" fmla="*/ 121 h 121"/>
                <a:gd name="T6" fmla="*/ 18 w 38"/>
                <a:gd name="T7" fmla="*/ 121 h 121"/>
                <a:gd name="T8" fmla="*/ 38 w 38"/>
                <a:gd name="T9" fmla="*/ 0 h 121"/>
              </a:gdLst>
              <a:ahLst/>
              <a:cxnLst>
                <a:cxn ang="0">
                  <a:pos x="T0" y="T1"/>
                </a:cxn>
                <a:cxn ang="0">
                  <a:pos x="T2" y="T3"/>
                </a:cxn>
                <a:cxn ang="0">
                  <a:pos x="T4" y="T5"/>
                </a:cxn>
                <a:cxn ang="0">
                  <a:pos x="T6" y="T7"/>
                </a:cxn>
                <a:cxn ang="0">
                  <a:pos x="T8" y="T9"/>
                </a:cxn>
              </a:cxnLst>
              <a:rect l="0" t="0" r="r" b="b"/>
              <a:pathLst>
                <a:path w="38" h="121">
                  <a:moveTo>
                    <a:pt x="38" y="0"/>
                  </a:moveTo>
                  <a:cubicBezTo>
                    <a:pt x="34" y="0"/>
                    <a:pt x="30" y="0"/>
                    <a:pt x="27" y="0"/>
                  </a:cubicBezTo>
                  <a:cubicBezTo>
                    <a:pt x="0" y="31"/>
                    <a:pt x="7" y="121"/>
                    <a:pt x="7" y="121"/>
                  </a:cubicBezTo>
                  <a:cubicBezTo>
                    <a:pt x="18" y="121"/>
                    <a:pt x="18" y="121"/>
                    <a:pt x="18" y="121"/>
                  </a:cubicBezTo>
                  <a:cubicBezTo>
                    <a:pt x="18" y="121"/>
                    <a:pt x="11" y="31"/>
                    <a:pt x="38" y="0"/>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0" name="Freeform 350"/>
            <p:cNvSpPr>
              <a:spLocks/>
            </p:cNvSpPr>
            <p:nvPr userDrawn="1"/>
          </p:nvSpPr>
          <p:spPr bwMode="gray">
            <a:xfrm>
              <a:off x="10368569" y="5036774"/>
              <a:ext cx="793255" cy="355378"/>
            </a:xfrm>
            <a:custGeom>
              <a:avLst/>
              <a:gdLst>
                <a:gd name="T0" fmla="*/ 263 w 268"/>
                <a:gd name="T1" fmla="*/ 85 h 121"/>
                <a:gd name="T2" fmla="*/ 89 w 268"/>
                <a:gd name="T3" fmla="*/ 85 h 121"/>
                <a:gd name="T4" fmla="*/ 89 w 268"/>
                <a:gd name="T5" fmla="*/ 85 h 121"/>
                <a:gd name="T6" fmla="*/ 89 w 268"/>
                <a:gd name="T7" fmla="*/ 0 h 121"/>
                <a:gd name="T8" fmla="*/ 27 w 268"/>
                <a:gd name="T9" fmla="*/ 0 h 121"/>
                <a:gd name="T10" fmla="*/ 6 w 268"/>
                <a:gd name="T11" fmla="*/ 121 h 121"/>
                <a:gd name="T12" fmla="*/ 263 w 268"/>
                <a:gd name="T13" fmla="*/ 121 h 121"/>
                <a:gd name="T14" fmla="*/ 268 w 268"/>
                <a:gd name="T15" fmla="*/ 115 h 121"/>
                <a:gd name="T16" fmla="*/ 268 w 268"/>
                <a:gd name="T17" fmla="*/ 91 h 121"/>
                <a:gd name="T18" fmla="*/ 263 w 268"/>
                <a:gd name="T19" fmla="*/ 8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121">
                  <a:moveTo>
                    <a:pt x="263" y="85"/>
                  </a:moveTo>
                  <a:cubicBezTo>
                    <a:pt x="89" y="85"/>
                    <a:pt x="89" y="85"/>
                    <a:pt x="89" y="85"/>
                  </a:cubicBezTo>
                  <a:cubicBezTo>
                    <a:pt x="89" y="85"/>
                    <a:pt x="89" y="85"/>
                    <a:pt x="89" y="85"/>
                  </a:cubicBezTo>
                  <a:cubicBezTo>
                    <a:pt x="89" y="0"/>
                    <a:pt x="89" y="0"/>
                    <a:pt x="89" y="0"/>
                  </a:cubicBezTo>
                  <a:cubicBezTo>
                    <a:pt x="89" y="0"/>
                    <a:pt x="49" y="0"/>
                    <a:pt x="27" y="0"/>
                  </a:cubicBezTo>
                  <a:cubicBezTo>
                    <a:pt x="0" y="31"/>
                    <a:pt x="6" y="121"/>
                    <a:pt x="6" y="121"/>
                  </a:cubicBezTo>
                  <a:cubicBezTo>
                    <a:pt x="263" y="121"/>
                    <a:pt x="263" y="121"/>
                    <a:pt x="263" y="121"/>
                  </a:cubicBezTo>
                  <a:cubicBezTo>
                    <a:pt x="266" y="121"/>
                    <a:pt x="268" y="118"/>
                    <a:pt x="268" y="115"/>
                  </a:cubicBezTo>
                  <a:cubicBezTo>
                    <a:pt x="268" y="91"/>
                    <a:pt x="268" y="91"/>
                    <a:pt x="268" y="91"/>
                  </a:cubicBezTo>
                  <a:cubicBezTo>
                    <a:pt x="268" y="87"/>
                    <a:pt x="266" y="85"/>
                    <a:pt x="263" y="85"/>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1" name="Freeform 351"/>
            <p:cNvSpPr>
              <a:spLocks/>
            </p:cNvSpPr>
            <p:nvPr userDrawn="1"/>
          </p:nvSpPr>
          <p:spPr bwMode="gray">
            <a:xfrm>
              <a:off x="10368569" y="5036774"/>
              <a:ext cx="263362" cy="355378"/>
            </a:xfrm>
            <a:custGeom>
              <a:avLst/>
              <a:gdLst>
                <a:gd name="T0" fmla="*/ 33 w 89"/>
                <a:gd name="T1" fmla="*/ 6 h 121"/>
                <a:gd name="T2" fmla="*/ 89 w 89"/>
                <a:gd name="T3" fmla="*/ 6 h 121"/>
                <a:gd name="T4" fmla="*/ 89 w 89"/>
                <a:gd name="T5" fmla="*/ 0 h 121"/>
                <a:gd name="T6" fmla="*/ 27 w 89"/>
                <a:gd name="T7" fmla="*/ 0 h 121"/>
                <a:gd name="T8" fmla="*/ 6 w 89"/>
                <a:gd name="T9" fmla="*/ 121 h 121"/>
                <a:gd name="T10" fmla="*/ 12 w 89"/>
                <a:gd name="T11" fmla="*/ 121 h 121"/>
                <a:gd name="T12" fmla="*/ 33 w 89"/>
                <a:gd name="T13" fmla="*/ 6 h 121"/>
              </a:gdLst>
              <a:ahLst/>
              <a:cxnLst>
                <a:cxn ang="0">
                  <a:pos x="T0" y="T1"/>
                </a:cxn>
                <a:cxn ang="0">
                  <a:pos x="T2" y="T3"/>
                </a:cxn>
                <a:cxn ang="0">
                  <a:pos x="T4" y="T5"/>
                </a:cxn>
                <a:cxn ang="0">
                  <a:pos x="T6" y="T7"/>
                </a:cxn>
                <a:cxn ang="0">
                  <a:pos x="T8" y="T9"/>
                </a:cxn>
                <a:cxn ang="0">
                  <a:pos x="T10" y="T11"/>
                </a:cxn>
                <a:cxn ang="0">
                  <a:pos x="T12" y="T13"/>
                </a:cxn>
              </a:cxnLst>
              <a:rect l="0" t="0" r="r" b="b"/>
              <a:pathLst>
                <a:path w="89" h="121">
                  <a:moveTo>
                    <a:pt x="33" y="6"/>
                  </a:moveTo>
                  <a:cubicBezTo>
                    <a:pt x="49" y="6"/>
                    <a:pt x="76" y="6"/>
                    <a:pt x="89" y="6"/>
                  </a:cubicBezTo>
                  <a:cubicBezTo>
                    <a:pt x="89" y="0"/>
                    <a:pt x="89" y="0"/>
                    <a:pt x="89" y="0"/>
                  </a:cubicBezTo>
                  <a:cubicBezTo>
                    <a:pt x="89" y="0"/>
                    <a:pt x="49" y="0"/>
                    <a:pt x="27" y="0"/>
                  </a:cubicBezTo>
                  <a:cubicBezTo>
                    <a:pt x="0" y="31"/>
                    <a:pt x="6" y="121"/>
                    <a:pt x="6" y="121"/>
                  </a:cubicBezTo>
                  <a:cubicBezTo>
                    <a:pt x="12" y="121"/>
                    <a:pt x="12" y="121"/>
                    <a:pt x="12" y="121"/>
                  </a:cubicBezTo>
                  <a:cubicBezTo>
                    <a:pt x="11" y="100"/>
                    <a:pt x="10" y="32"/>
                    <a:pt x="33" y="6"/>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2" name="Freeform 352"/>
            <p:cNvSpPr>
              <a:spLocks/>
            </p:cNvSpPr>
            <p:nvPr userDrawn="1"/>
          </p:nvSpPr>
          <p:spPr bwMode="gray">
            <a:xfrm>
              <a:off x="10387607" y="53762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3" name="Freeform 353"/>
            <p:cNvSpPr>
              <a:spLocks/>
            </p:cNvSpPr>
            <p:nvPr userDrawn="1"/>
          </p:nvSpPr>
          <p:spPr bwMode="gray">
            <a:xfrm>
              <a:off x="10387607" y="5376288"/>
              <a:ext cx="0" cy="3174"/>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4" name="Freeform 354"/>
            <p:cNvSpPr>
              <a:spLocks/>
            </p:cNvSpPr>
            <p:nvPr userDrawn="1"/>
          </p:nvSpPr>
          <p:spPr bwMode="gray">
            <a:xfrm>
              <a:off x="10387607" y="5369942"/>
              <a:ext cx="0" cy="317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5" name="Freeform 355"/>
            <p:cNvSpPr>
              <a:spLocks/>
            </p:cNvSpPr>
            <p:nvPr userDrawn="1"/>
          </p:nvSpPr>
          <p:spPr bwMode="gray">
            <a:xfrm>
              <a:off x="10387607" y="538580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6" name="Freeform 356"/>
            <p:cNvSpPr>
              <a:spLocks/>
            </p:cNvSpPr>
            <p:nvPr userDrawn="1"/>
          </p:nvSpPr>
          <p:spPr bwMode="gray">
            <a:xfrm>
              <a:off x="10403471" y="5287443"/>
              <a:ext cx="758353" cy="104711"/>
            </a:xfrm>
            <a:custGeom>
              <a:avLst/>
              <a:gdLst>
                <a:gd name="T0" fmla="*/ 251 w 256"/>
                <a:gd name="T1" fmla="*/ 0 h 36"/>
                <a:gd name="T2" fmla="*/ 251 w 256"/>
                <a:gd name="T3" fmla="*/ 22 h 36"/>
                <a:gd name="T4" fmla="*/ 245 w 256"/>
                <a:gd name="T5" fmla="*/ 28 h 36"/>
                <a:gd name="T6" fmla="*/ 0 w 256"/>
                <a:gd name="T7" fmla="*/ 28 h 36"/>
                <a:gd name="T8" fmla="*/ 0 w 256"/>
                <a:gd name="T9" fmla="*/ 36 h 36"/>
                <a:gd name="T10" fmla="*/ 251 w 256"/>
                <a:gd name="T11" fmla="*/ 36 h 36"/>
                <a:gd name="T12" fmla="*/ 256 w 256"/>
                <a:gd name="T13" fmla="*/ 30 h 36"/>
                <a:gd name="T14" fmla="*/ 256 w 256"/>
                <a:gd name="T15" fmla="*/ 6 h 36"/>
                <a:gd name="T16" fmla="*/ 251 w 256"/>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36">
                  <a:moveTo>
                    <a:pt x="251" y="0"/>
                  </a:moveTo>
                  <a:cubicBezTo>
                    <a:pt x="251" y="22"/>
                    <a:pt x="251" y="22"/>
                    <a:pt x="251" y="22"/>
                  </a:cubicBezTo>
                  <a:cubicBezTo>
                    <a:pt x="251" y="26"/>
                    <a:pt x="248" y="28"/>
                    <a:pt x="245" y="28"/>
                  </a:cubicBezTo>
                  <a:cubicBezTo>
                    <a:pt x="0" y="28"/>
                    <a:pt x="0" y="28"/>
                    <a:pt x="0" y="28"/>
                  </a:cubicBezTo>
                  <a:cubicBezTo>
                    <a:pt x="0" y="31"/>
                    <a:pt x="0" y="34"/>
                    <a:pt x="0" y="36"/>
                  </a:cubicBezTo>
                  <a:cubicBezTo>
                    <a:pt x="251" y="36"/>
                    <a:pt x="251" y="36"/>
                    <a:pt x="251" y="36"/>
                  </a:cubicBezTo>
                  <a:cubicBezTo>
                    <a:pt x="254" y="36"/>
                    <a:pt x="256" y="33"/>
                    <a:pt x="256" y="30"/>
                  </a:cubicBezTo>
                  <a:cubicBezTo>
                    <a:pt x="256" y="6"/>
                    <a:pt x="256" y="6"/>
                    <a:pt x="256" y="6"/>
                  </a:cubicBezTo>
                  <a:cubicBezTo>
                    <a:pt x="256" y="2"/>
                    <a:pt x="254" y="0"/>
                    <a:pt x="251" y="0"/>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7" name="Freeform 357"/>
            <p:cNvSpPr>
              <a:spLocks/>
            </p:cNvSpPr>
            <p:nvPr userDrawn="1"/>
          </p:nvSpPr>
          <p:spPr bwMode="gray">
            <a:xfrm>
              <a:off x="10419338" y="5074850"/>
              <a:ext cx="177689" cy="212593"/>
            </a:xfrm>
            <a:custGeom>
              <a:avLst/>
              <a:gdLst>
                <a:gd name="T0" fmla="*/ 60 w 60"/>
                <a:gd name="T1" fmla="*/ 72 h 72"/>
                <a:gd name="T2" fmla="*/ 60 w 60"/>
                <a:gd name="T3" fmla="*/ 0 h 72"/>
                <a:gd name="T4" fmla="*/ 17 w 60"/>
                <a:gd name="T5" fmla="*/ 0 h 72"/>
                <a:gd name="T6" fmla="*/ 0 w 60"/>
                <a:gd name="T7" fmla="*/ 72 h 72"/>
                <a:gd name="T8" fmla="*/ 60 w 60"/>
                <a:gd name="T9" fmla="*/ 72 h 72"/>
              </a:gdLst>
              <a:ahLst/>
              <a:cxnLst>
                <a:cxn ang="0">
                  <a:pos x="T0" y="T1"/>
                </a:cxn>
                <a:cxn ang="0">
                  <a:pos x="T2" y="T3"/>
                </a:cxn>
                <a:cxn ang="0">
                  <a:pos x="T4" y="T5"/>
                </a:cxn>
                <a:cxn ang="0">
                  <a:pos x="T6" y="T7"/>
                </a:cxn>
                <a:cxn ang="0">
                  <a:pos x="T8" y="T9"/>
                </a:cxn>
              </a:cxnLst>
              <a:rect l="0" t="0" r="r" b="b"/>
              <a:pathLst>
                <a:path w="60" h="72">
                  <a:moveTo>
                    <a:pt x="60" y="72"/>
                  </a:moveTo>
                  <a:cubicBezTo>
                    <a:pt x="60" y="0"/>
                    <a:pt x="60" y="0"/>
                    <a:pt x="60" y="0"/>
                  </a:cubicBezTo>
                  <a:cubicBezTo>
                    <a:pt x="60" y="0"/>
                    <a:pt x="34" y="0"/>
                    <a:pt x="17" y="0"/>
                  </a:cubicBezTo>
                  <a:cubicBezTo>
                    <a:pt x="3" y="16"/>
                    <a:pt x="0" y="49"/>
                    <a:pt x="0" y="72"/>
                  </a:cubicBezTo>
                  <a:lnTo>
                    <a:pt x="60" y="72"/>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8" name="Freeform 358"/>
            <p:cNvSpPr>
              <a:spLocks/>
            </p:cNvSpPr>
            <p:nvPr userDrawn="1"/>
          </p:nvSpPr>
          <p:spPr bwMode="gray">
            <a:xfrm>
              <a:off x="10419338" y="5074850"/>
              <a:ext cx="177689" cy="212593"/>
            </a:xfrm>
            <a:custGeom>
              <a:avLst/>
              <a:gdLst>
                <a:gd name="T0" fmla="*/ 60 w 60"/>
                <a:gd name="T1" fmla="*/ 72 h 72"/>
                <a:gd name="T2" fmla="*/ 17 w 60"/>
                <a:gd name="T3" fmla="*/ 0 h 72"/>
                <a:gd name="T4" fmla="*/ 0 w 60"/>
                <a:gd name="T5" fmla="*/ 72 h 72"/>
                <a:gd name="T6" fmla="*/ 60 w 60"/>
                <a:gd name="T7" fmla="*/ 72 h 72"/>
              </a:gdLst>
              <a:ahLst/>
              <a:cxnLst>
                <a:cxn ang="0">
                  <a:pos x="T0" y="T1"/>
                </a:cxn>
                <a:cxn ang="0">
                  <a:pos x="T2" y="T3"/>
                </a:cxn>
                <a:cxn ang="0">
                  <a:pos x="T4" y="T5"/>
                </a:cxn>
                <a:cxn ang="0">
                  <a:pos x="T6" y="T7"/>
                </a:cxn>
              </a:cxnLst>
              <a:rect l="0" t="0" r="r" b="b"/>
              <a:pathLst>
                <a:path w="60" h="72">
                  <a:moveTo>
                    <a:pt x="60" y="72"/>
                  </a:moveTo>
                  <a:cubicBezTo>
                    <a:pt x="60" y="72"/>
                    <a:pt x="35" y="30"/>
                    <a:pt x="17" y="0"/>
                  </a:cubicBezTo>
                  <a:cubicBezTo>
                    <a:pt x="3" y="16"/>
                    <a:pt x="0" y="49"/>
                    <a:pt x="0" y="72"/>
                  </a:cubicBezTo>
                  <a:lnTo>
                    <a:pt x="60" y="72"/>
                  </a:ln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9" name="Oval 359"/>
            <p:cNvSpPr>
              <a:spLocks noChangeArrowheads="1"/>
            </p:cNvSpPr>
            <p:nvPr userDrawn="1"/>
          </p:nvSpPr>
          <p:spPr bwMode="gray">
            <a:xfrm>
              <a:off x="10425684"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0" name="Oval 360"/>
            <p:cNvSpPr>
              <a:spLocks noChangeArrowheads="1"/>
            </p:cNvSpPr>
            <p:nvPr userDrawn="1"/>
          </p:nvSpPr>
          <p:spPr bwMode="gray">
            <a:xfrm>
              <a:off x="10463760" y="5347730"/>
              <a:ext cx="88845" cy="88845"/>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1" name="Oval 361"/>
            <p:cNvSpPr>
              <a:spLocks noChangeArrowheads="1"/>
            </p:cNvSpPr>
            <p:nvPr userDrawn="1"/>
          </p:nvSpPr>
          <p:spPr bwMode="gray">
            <a:xfrm>
              <a:off x="10936539"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2" name="Oval 362"/>
            <p:cNvSpPr>
              <a:spLocks noChangeArrowheads="1"/>
            </p:cNvSpPr>
            <p:nvPr userDrawn="1"/>
          </p:nvSpPr>
          <p:spPr bwMode="gray">
            <a:xfrm>
              <a:off x="10974615" y="5347730"/>
              <a:ext cx="88845" cy="88845"/>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3" name="Oval 363"/>
            <p:cNvSpPr>
              <a:spLocks noChangeArrowheads="1"/>
            </p:cNvSpPr>
            <p:nvPr userDrawn="1"/>
          </p:nvSpPr>
          <p:spPr bwMode="gray">
            <a:xfrm>
              <a:off x="10758850"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4" name="Oval 364"/>
            <p:cNvSpPr>
              <a:spLocks noChangeArrowheads="1"/>
            </p:cNvSpPr>
            <p:nvPr userDrawn="1"/>
          </p:nvSpPr>
          <p:spPr bwMode="gray">
            <a:xfrm>
              <a:off x="10796926" y="5347730"/>
              <a:ext cx="88845" cy="88845"/>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5" name="Freeform 365"/>
            <p:cNvSpPr>
              <a:spLocks/>
            </p:cNvSpPr>
            <p:nvPr userDrawn="1"/>
          </p:nvSpPr>
          <p:spPr bwMode="gray">
            <a:xfrm>
              <a:off x="10463760" y="5360422"/>
              <a:ext cx="72980" cy="76153"/>
            </a:xfrm>
            <a:custGeom>
              <a:avLst/>
              <a:gdLst>
                <a:gd name="T0" fmla="*/ 15 w 25"/>
                <a:gd name="T1" fmla="*/ 26 h 26"/>
                <a:gd name="T2" fmla="*/ 25 w 25"/>
                <a:gd name="T3" fmla="*/ 22 h 26"/>
                <a:gd name="T4" fmla="*/ 4 w 25"/>
                <a:gd name="T5" fmla="*/ 0 h 26"/>
                <a:gd name="T6" fmla="*/ 0 w 25"/>
                <a:gd name="T7" fmla="*/ 11 h 26"/>
                <a:gd name="T8" fmla="*/ 15 w 25"/>
                <a:gd name="T9" fmla="*/ 26 h 26"/>
              </a:gdLst>
              <a:ahLst/>
              <a:cxnLst>
                <a:cxn ang="0">
                  <a:pos x="T0" y="T1"/>
                </a:cxn>
                <a:cxn ang="0">
                  <a:pos x="T2" y="T3"/>
                </a:cxn>
                <a:cxn ang="0">
                  <a:pos x="T4" y="T5"/>
                </a:cxn>
                <a:cxn ang="0">
                  <a:pos x="T6" y="T7"/>
                </a:cxn>
                <a:cxn ang="0">
                  <a:pos x="T8" y="T9"/>
                </a:cxn>
              </a:cxnLst>
              <a:rect l="0" t="0" r="r" b="b"/>
              <a:pathLst>
                <a:path w="25" h="26">
                  <a:moveTo>
                    <a:pt x="15" y="26"/>
                  </a:moveTo>
                  <a:cubicBezTo>
                    <a:pt x="19" y="26"/>
                    <a:pt x="23" y="24"/>
                    <a:pt x="25" y="22"/>
                  </a:cubicBezTo>
                  <a:cubicBezTo>
                    <a:pt x="4" y="0"/>
                    <a:pt x="4" y="0"/>
                    <a:pt x="4" y="0"/>
                  </a:cubicBezTo>
                  <a:cubicBezTo>
                    <a:pt x="2" y="3"/>
                    <a:pt x="0" y="7"/>
                    <a:pt x="0" y="11"/>
                  </a:cubicBezTo>
                  <a:cubicBezTo>
                    <a:pt x="0" y="19"/>
                    <a:pt x="7" y="26"/>
                    <a:pt x="15" y="26"/>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6" name="Freeform 366"/>
            <p:cNvSpPr>
              <a:spLocks/>
            </p:cNvSpPr>
            <p:nvPr userDrawn="1"/>
          </p:nvSpPr>
          <p:spPr bwMode="gray">
            <a:xfrm>
              <a:off x="10796926" y="5360422"/>
              <a:ext cx="79327" cy="76153"/>
            </a:xfrm>
            <a:custGeom>
              <a:avLst/>
              <a:gdLst>
                <a:gd name="T0" fmla="*/ 15 w 26"/>
                <a:gd name="T1" fmla="*/ 26 h 26"/>
                <a:gd name="T2" fmla="*/ 26 w 26"/>
                <a:gd name="T3" fmla="*/ 22 h 26"/>
                <a:gd name="T4" fmla="*/ 4 w 26"/>
                <a:gd name="T5" fmla="*/ 0 h 26"/>
                <a:gd name="T6" fmla="*/ 0 w 26"/>
                <a:gd name="T7" fmla="*/ 11 h 26"/>
                <a:gd name="T8" fmla="*/ 15 w 26"/>
                <a:gd name="T9" fmla="*/ 26 h 26"/>
              </a:gdLst>
              <a:ahLst/>
              <a:cxnLst>
                <a:cxn ang="0">
                  <a:pos x="T0" y="T1"/>
                </a:cxn>
                <a:cxn ang="0">
                  <a:pos x="T2" y="T3"/>
                </a:cxn>
                <a:cxn ang="0">
                  <a:pos x="T4" y="T5"/>
                </a:cxn>
                <a:cxn ang="0">
                  <a:pos x="T6" y="T7"/>
                </a:cxn>
                <a:cxn ang="0">
                  <a:pos x="T8" y="T9"/>
                </a:cxn>
              </a:cxnLst>
              <a:rect l="0" t="0" r="r" b="b"/>
              <a:pathLst>
                <a:path w="26" h="26">
                  <a:moveTo>
                    <a:pt x="15" y="26"/>
                  </a:moveTo>
                  <a:cubicBezTo>
                    <a:pt x="19" y="26"/>
                    <a:pt x="23" y="24"/>
                    <a:pt x="26" y="22"/>
                  </a:cubicBezTo>
                  <a:cubicBezTo>
                    <a:pt x="4" y="0"/>
                    <a:pt x="4" y="0"/>
                    <a:pt x="4" y="0"/>
                  </a:cubicBezTo>
                  <a:cubicBezTo>
                    <a:pt x="2" y="3"/>
                    <a:pt x="0" y="7"/>
                    <a:pt x="0" y="11"/>
                  </a:cubicBezTo>
                  <a:cubicBezTo>
                    <a:pt x="0" y="19"/>
                    <a:pt x="7" y="26"/>
                    <a:pt x="15" y="26"/>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7" name="Freeform 367"/>
            <p:cNvSpPr>
              <a:spLocks/>
            </p:cNvSpPr>
            <p:nvPr userDrawn="1"/>
          </p:nvSpPr>
          <p:spPr bwMode="gray">
            <a:xfrm>
              <a:off x="10974615" y="5360422"/>
              <a:ext cx="76153" cy="76153"/>
            </a:xfrm>
            <a:custGeom>
              <a:avLst/>
              <a:gdLst>
                <a:gd name="T0" fmla="*/ 15 w 26"/>
                <a:gd name="T1" fmla="*/ 26 h 26"/>
                <a:gd name="T2" fmla="*/ 26 w 26"/>
                <a:gd name="T3" fmla="*/ 22 h 26"/>
                <a:gd name="T4" fmla="*/ 4 w 26"/>
                <a:gd name="T5" fmla="*/ 0 h 26"/>
                <a:gd name="T6" fmla="*/ 0 w 26"/>
                <a:gd name="T7" fmla="*/ 11 h 26"/>
                <a:gd name="T8" fmla="*/ 15 w 26"/>
                <a:gd name="T9" fmla="*/ 26 h 26"/>
              </a:gdLst>
              <a:ahLst/>
              <a:cxnLst>
                <a:cxn ang="0">
                  <a:pos x="T0" y="T1"/>
                </a:cxn>
                <a:cxn ang="0">
                  <a:pos x="T2" y="T3"/>
                </a:cxn>
                <a:cxn ang="0">
                  <a:pos x="T4" y="T5"/>
                </a:cxn>
                <a:cxn ang="0">
                  <a:pos x="T6" y="T7"/>
                </a:cxn>
                <a:cxn ang="0">
                  <a:pos x="T8" y="T9"/>
                </a:cxn>
              </a:cxnLst>
              <a:rect l="0" t="0" r="r" b="b"/>
              <a:pathLst>
                <a:path w="26" h="26">
                  <a:moveTo>
                    <a:pt x="15" y="26"/>
                  </a:moveTo>
                  <a:cubicBezTo>
                    <a:pt x="19" y="26"/>
                    <a:pt x="23" y="24"/>
                    <a:pt x="26" y="22"/>
                  </a:cubicBezTo>
                  <a:cubicBezTo>
                    <a:pt x="4" y="0"/>
                    <a:pt x="4" y="0"/>
                    <a:pt x="4" y="0"/>
                  </a:cubicBezTo>
                  <a:cubicBezTo>
                    <a:pt x="2" y="3"/>
                    <a:pt x="0" y="7"/>
                    <a:pt x="0" y="11"/>
                  </a:cubicBezTo>
                  <a:cubicBezTo>
                    <a:pt x="0" y="19"/>
                    <a:pt x="7" y="26"/>
                    <a:pt x="15" y="26"/>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8" name="Freeform 368"/>
            <p:cNvSpPr>
              <a:spLocks/>
            </p:cNvSpPr>
            <p:nvPr userDrawn="1"/>
          </p:nvSpPr>
          <p:spPr bwMode="gray">
            <a:xfrm>
              <a:off x="10235302" y="5319174"/>
              <a:ext cx="101537" cy="9520"/>
            </a:xfrm>
            <a:custGeom>
              <a:avLst/>
              <a:gdLst>
                <a:gd name="T0" fmla="*/ 2 w 34"/>
                <a:gd name="T1" fmla="*/ 3 h 3"/>
                <a:gd name="T2" fmla="*/ 33 w 34"/>
                <a:gd name="T3" fmla="*/ 3 h 3"/>
                <a:gd name="T4" fmla="*/ 34 w 34"/>
                <a:gd name="T5" fmla="*/ 1 h 3"/>
                <a:gd name="T6" fmla="*/ 33 w 34"/>
                <a:gd name="T7" fmla="*/ 0 h 3"/>
                <a:gd name="T8" fmla="*/ 2 w 34"/>
                <a:gd name="T9" fmla="*/ 0 h 3"/>
                <a:gd name="T10" fmla="*/ 0 w 34"/>
                <a:gd name="T11" fmla="*/ 1 h 3"/>
                <a:gd name="T12" fmla="*/ 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2" y="3"/>
                  </a:moveTo>
                  <a:cubicBezTo>
                    <a:pt x="33" y="3"/>
                    <a:pt x="33" y="3"/>
                    <a:pt x="33" y="3"/>
                  </a:cubicBezTo>
                  <a:cubicBezTo>
                    <a:pt x="33" y="3"/>
                    <a:pt x="34" y="2"/>
                    <a:pt x="34" y="1"/>
                  </a:cubicBezTo>
                  <a:cubicBezTo>
                    <a:pt x="34" y="0"/>
                    <a:pt x="33" y="0"/>
                    <a:pt x="33" y="0"/>
                  </a:cubicBezTo>
                  <a:cubicBezTo>
                    <a:pt x="2" y="0"/>
                    <a:pt x="2" y="0"/>
                    <a:pt x="2" y="0"/>
                  </a:cubicBezTo>
                  <a:cubicBezTo>
                    <a:pt x="1" y="0"/>
                    <a:pt x="0" y="0"/>
                    <a:pt x="0" y="1"/>
                  </a:cubicBezTo>
                  <a:cubicBezTo>
                    <a:pt x="0" y="2"/>
                    <a:pt x="1" y="3"/>
                    <a:pt x="2" y="3"/>
                  </a:cubicBezTo>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9" name="Freeform 369"/>
            <p:cNvSpPr>
              <a:spLocks/>
            </p:cNvSpPr>
            <p:nvPr userDrawn="1"/>
          </p:nvSpPr>
          <p:spPr bwMode="gray">
            <a:xfrm>
              <a:off x="10235302" y="5350904"/>
              <a:ext cx="101537" cy="9520"/>
            </a:xfrm>
            <a:custGeom>
              <a:avLst/>
              <a:gdLst>
                <a:gd name="T0" fmla="*/ 2 w 34"/>
                <a:gd name="T1" fmla="*/ 3 h 3"/>
                <a:gd name="T2" fmla="*/ 33 w 34"/>
                <a:gd name="T3" fmla="*/ 3 h 3"/>
                <a:gd name="T4" fmla="*/ 34 w 34"/>
                <a:gd name="T5" fmla="*/ 1 h 3"/>
                <a:gd name="T6" fmla="*/ 33 w 34"/>
                <a:gd name="T7" fmla="*/ 0 h 3"/>
                <a:gd name="T8" fmla="*/ 2 w 34"/>
                <a:gd name="T9" fmla="*/ 0 h 3"/>
                <a:gd name="T10" fmla="*/ 0 w 34"/>
                <a:gd name="T11" fmla="*/ 1 h 3"/>
                <a:gd name="T12" fmla="*/ 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2" y="3"/>
                  </a:moveTo>
                  <a:cubicBezTo>
                    <a:pt x="33" y="3"/>
                    <a:pt x="33" y="3"/>
                    <a:pt x="33" y="3"/>
                  </a:cubicBezTo>
                  <a:cubicBezTo>
                    <a:pt x="33" y="3"/>
                    <a:pt x="34" y="2"/>
                    <a:pt x="34" y="1"/>
                  </a:cubicBezTo>
                  <a:cubicBezTo>
                    <a:pt x="34" y="0"/>
                    <a:pt x="33" y="0"/>
                    <a:pt x="33" y="0"/>
                  </a:cubicBezTo>
                  <a:cubicBezTo>
                    <a:pt x="2" y="0"/>
                    <a:pt x="2" y="0"/>
                    <a:pt x="2" y="0"/>
                  </a:cubicBezTo>
                  <a:cubicBezTo>
                    <a:pt x="1" y="0"/>
                    <a:pt x="0" y="0"/>
                    <a:pt x="0" y="1"/>
                  </a:cubicBezTo>
                  <a:cubicBezTo>
                    <a:pt x="0" y="2"/>
                    <a:pt x="1" y="3"/>
                    <a:pt x="2" y="3"/>
                  </a:cubicBezTo>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0" name="Freeform 370"/>
            <p:cNvSpPr>
              <a:spLocks/>
            </p:cNvSpPr>
            <p:nvPr userDrawn="1"/>
          </p:nvSpPr>
          <p:spPr bwMode="gray">
            <a:xfrm>
              <a:off x="10206744" y="5074850"/>
              <a:ext cx="196727" cy="212593"/>
            </a:xfrm>
            <a:custGeom>
              <a:avLst/>
              <a:gdLst>
                <a:gd name="T0" fmla="*/ 13 w 67"/>
                <a:gd name="T1" fmla="*/ 0 h 72"/>
                <a:gd name="T2" fmla="*/ 0 w 67"/>
                <a:gd name="T3" fmla="*/ 72 h 72"/>
                <a:gd name="T4" fmla="*/ 54 w 67"/>
                <a:gd name="T5" fmla="*/ 72 h 72"/>
                <a:gd name="T6" fmla="*/ 67 w 67"/>
                <a:gd name="T7" fmla="*/ 0 h 72"/>
                <a:gd name="T8" fmla="*/ 13 w 67"/>
                <a:gd name="T9" fmla="*/ 0 h 72"/>
              </a:gdLst>
              <a:ahLst/>
              <a:cxnLst>
                <a:cxn ang="0">
                  <a:pos x="T0" y="T1"/>
                </a:cxn>
                <a:cxn ang="0">
                  <a:pos x="T2" y="T3"/>
                </a:cxn>
                <a:cxn ang="0">
                  <a:pos x="T4" y="T5"/>
                </a:cxn>
                <a:cxn ang="0">
                  <a:pos x="T6" y="T7"/>
                </a:cxn>
                <a:cxn ang="0">
                  <a:pos x="T8" y="T9"/>
                </a:cxn>
              </a:cxnLst>
              <a:rect l="0" t="0" r="r" b="b"/>
              <a:pathLst>
                <a:path w="67" h="72">
                  <a:moveTo>
                    <a:pt x="13" y="0"/>
                  </a:moveTo>
                  <a:cubicBezTo>
                    <a:pt x="4" y="20"/>
                    <a:pt x="1" y="49"/>
                    <a:pt x="0" y="72"/>
                  </a:cubicBezTo>
                  <a:cubicBezTo>
                    <a:pt x="54" y="72"/>
                    <a:pt x="54" y="72"/>
                    <a:pt x="54" y="72"/>
                  </a:cubicBezTo>
                  <a:cubicBezTo>
                    <a:pt x="55" y="49"/>
                    <a:pt x="58" y="20"/>
                    <a:pt x="67" y="0"/>
                  </a:cubicBezTo>
                  <a:lnTo>
                    <a:pt x="13" y="0"/>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1" name="Freeform 371"/>
            <p:cNvSpPr>
              <a:spLocks/>
            </p:cNvSpPr>
            <p:nvPr userDrawn="1"/>
          </p:nvSpPr>
          <p:spPr bwMode="gray">
            <a:xfrm>
              <a:off x="10206744" y="5074850"/>
              <a:ext cx="161825" cy="212593"/>
            </a:xfrm>
            <a:custGeom>
              <a:avLst/>
              <a:gdLst>
                <a:gd name="T0" fmla="*/ 13 w 55"/>
                <a:gd name="T1" fmla="*/ 0 h 72"/>
                <a:gd name="T2" fmla="*/ 0 w 55"/>
                <a:gd name="T3" fmla="*/ 72 h 72"/>
                <a:gd name="T4" fmla="*/ 54 w 55"/>
                <a:gd name="T5" fmla="*/ 72 h 72"/>
                <a:gd name="T6" fmla="*/ 13 w 55"/>
                <a:gd name="T7" fmla="*/ 0 h 72"/>
              </a:gdLst>
              <a:ahLst/>
              <a:cxnLst>
                <a:cxn ang="0">
                  <a:pos x="T0" y="T1"/>
                </a:cxn>
                <a:cxn ang="0">
                  <a:pos x="T2" y="T3"/>
                </a:cxn>
                <a:cxn ang="0">
                  <a:pos x="T4" y="T5"/>
                </a:cxn>
                <a:cxn ang="0">
                  <a:pos x="T6" y="T7"/>
                </a:cxn>
              </a:cxnLst>
              <a:rect l="0" t="0" r="r" b="b"/>
              <a:pathLst>
                <a:path w="55" h="72">
                  <a:moveTo>
                    <a:pt x="13" y="0"/>
                  </a:moveTo>
                  <a:cubicBezTo>
                    <a:pt x="4" y="20"/>
                    <a:pt x="1" y="49"/>
                    <a:pt x="0" y="72"/>
                  </a:cubicBezTo>
                  <a:cubicBezTo>
                    <a:pt x="54" y="72"/>
                    <a:pt x="54" y="72"/>
                    <a:pt x="54" y="72"/>
                  </a:cubicBezTo>
                  <a:cubicBezTo>
                    <a:pt x="55" y="49"/>
                    <a:pt x="13" y="0"/>
                    <a:pt x="13" y="0"/>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2" name="Freeform 372"/>
            <p:cNvSpPr>
              <a:spLocks/>
            </p:cNvSpPr>
            <p:nvPr userDrawn="1"/>
          </p:nvSpPr>
          <p:spPr bwMode="gray">
            <a:xfrm>
              <a:off x="10006845" y="4195924"/>
              <a:ext cx="19038" cy="345860"/>
            </a:xfrm>
            <a:custGeom>
              <a:avLst/>
              <a:gdLst>
                <a:gd name="T0" fmla="*/ 0 w 6"/>
                <a:gd name="T1" fmla="*/ 3 h 117"/>
                <a:gd name="T2" fmla="*/ 0 w 6"/>
                <a:gd name="T3" fmla="*/ 114 h 117"/>
                <a:gd name="T4" fmla="*/ 3 w 6"/>
                <a:gd name="T5" fmla="*/ 117 h 117"/>
                <a:gd name="T6" fmla="*/ 6 w 6"/>
                <a:gd name="T7" fmla="*/ 114 h 117"/>
                <a:gd name="T8" fmla="*/ 6 w 6"/>
                <a:gd name="T9" fmla="*/ 3 h 117"/>
                <a:gd name="T10" fmla="*/ 3 w 6"/>
                <a:gd name="T11" fmla="*/ 0 h 117"/>
                <a:gd name="T12" fmla="*/ 0 w 6"/>
                <a:gd name="T13" fmla="*/ 3 h 117"/>
              </a:gdLst>
              <a:ahLst/>
              <a:cxnLst>
                <a:cxn ang="0">
                  <a:pos x="T0" y="T1"/>
                </a:cxn>
                <a:cxn ang="0">
                  <a:pos x="T2" y="T3"/>
                </a:cxn>
                <a:cxn ang="0">
                  <a:pos x="T4" y="T5"/>
                </a:cxn>
                <a:cxn ang="0">
                  <a:pos x="T6" y="T7"/>
                </a:cxn>
                <a:cxn ang="0">
                  <a:pos x="T8" y="T9"/>
                </a:cxn>
                <a:cxn ang="0">
                  <a:pos x="T10" y="T11"/>
                </a:cxn>
                <a:cxn ang="0">
                  <a:pos x="T12" y="T13"/>
                </a:cxn>
              </a:cxnLst>
              <a:rect l="0" t="0" r="r" b="b"/>
              <a:pathLst>
                <a:path w="6" h="117">
                  <a:moveTo>
                    <a:pt x="0" y="3"/>
                  </a:moveTo>
                  <a:cubicBezTo>
                    <a:pt x="0" y="114"/>
                    <a:pt x="0" y="114"/>
                    <a:pt x="0" y="114"/>
                  </a:cubicBezTo>
                  <a:cubicBezTo>
                    <a:pt x="0" y="115"/>
                    <a:pt x="1" y="117"/>
                    <a:pt x="3" y="117"/>
                  </a:cubicBezTo>
                  <a:cubicBezTo>
                    <a:pt x="5" y="117"/>
                    <a:pt x="6" y="115"/>
                    <a:pt x="6" y="114"/>
                  </a:cubicBezTo>
                  <a:cubicBezTo>
                    <a:pt x="6" y="3"/>
                    <a:pt x="6" y="3"/>
                    <a:pt x="6" y="3"/>
                  </a:cubicBezTo>
                  <a:cubicBezTo>
                    <a:pt x="6" y="2"/>
                    <a:pt x="5" y="0"/>
                    <a:pt x="3" y="0"/>
                  </a:cubicBezTo>
                  <a:cubicBezTo>
                    <a:pt x="1" y="0"/>
                    <a:pt x="0" y="2"/>
                    <a:pt x="0" y="3"/>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3" name="Freeform 373"/>
            <p:cNvSpPr>
              <a:spLocks/>
            </p:cNvSpPr>
            <p:nvPr userDrawn="1"/>
          </p:nvSpPr>
          <p:spPr bwMode="gray">
            <a:xfrm>
              <a:off x="10406646" y="4595725"/>
              <a:ext cx="155479" cy="152305"/>
            </a:xfrm>
            <a:custGeom>
              <a:avLst/>
              <a:gdLst>
                <a:gd name="T0" fmla="*/ 11 w 52"/>
                <a:gd name="T1" fmla="*/ 50 h 52"/>
                <a:gd name="T2" fmla="*/ 49 w 52"/>
                <a:gd name="T3" fmla="*/ 12 h 52"/>
                <a:gd name="T4" fmla="*/ 49 w 52"/>
                <a:gd name="T5" fmla="*/ 2 h 52"/>
                <a:gd name="T6" fmla="*/ 40 w 52"/>
                <a:gd name="T7" fmla="*/ 2 h 52"/>
                <a:gd name="T8" fmla="*/ 2 w 52"/>
                <a:gd name="T9" fmla="*/ 41 h 52"/>
                <a:gd name="T10" fmla="*/ 2 w 52"/>
                <a:gd name="T11" fmla="*/ 50 h 52"/>
                <a:gd name="T12" fmla="*/ 11 w 52"/>
                <a:gd name="T13" fmla="*/ 50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11" y="50"/>
                  </a:moveTo>
                  <a:cubicBezTo>
                    <a:pt x="49" y="12"/>
                    <a:pt x="49" y="12"/>
                    <a:pt x="49" y="12"/>
                  </a:cubicBezTo>
                  <a:cubicBezTo>
                    <a:pt x="52" y="9"/>
                    <a:pt x="52" y="5"/>
                    <a:pt x="49" y="2"/>
                  </a:cubicBezTo>
                  <a:cubicBezTo>
                    <a:pt x="47" y="0"/>
                    <a:pt x="43" y="0"/>
                    <a:pt x="40" y="2"/>
                  </a:cubicBezTo>
                  <a:cubicBezTo>
                    <a:pt x="2" y="41"/>
                    <a:pt x="2" y="41"/>
                    <a:pt x="2" y="41"/>
                  </a:cubicBezTo>
                  <a:cubicBezTo>
                    <a:pt x="0" y="43"/>
                    <a:pt x="0" y="47"/>
                    <a:pt x="2" y="50"/>
                  </a:cubicBezTo>
                  <a:cubicBezTo>
                    <a:pt x="5" y="52"/>
                    <a:pt x="9" y="52"/>
                    <a:pt x="11" y="50"/>
                  </a:cubicBez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4" name="Freeform 374"/>
            <p:cNvSpPr>
              <a:spLocks/>
            </p:cNvSpPr>
            <p:nvPr userDrawn="1"/>
          </p:nvSpPr>
          <p:spPr bwMode="gray">
            <a:xfrm>
              <a:off x="9990979" y="4557649"/>
              <a:ext cx="120575" cy="85673"/>
            </a:xfrm>
            <a:custGeom>
              <a:avLst/>
              <a:gdLst>
                <a:gd name="T0" fmla="*/ 30 w 41"/>
                <a:gd name="T1" fmla="*/ 17 h 30"/>
                <a:gd name="T2" fmla="*/ 17 w 41"/>
                <a:gd name="T3" fmla="*/ 4 h 30"/>
                <a:gd name="T4" fmla="*/ 18 w 41"/>
                <a:gd name="T5" fmla="*/ 0 h 30"/>
                <a:gd name="T6" fmla="*/ 2 w 41"/>
                <a:gd name="T7" fmla="*/ 0 h 30"/>
                <a:gd name="T8" fmla="*/ 0 w 41"/>
                <a:gd name="T9" fmla="*/ 9 h 30"/>
                <a:gd name="T10" fmla="*/ 20 w 41"/>
                <a:gd name="T11" fmla="*/ 30 h 30"/>
                <a:gd name="T12" fmla="*/ 41 w 41"/>
                <a:gd name="T13" fmla="*/ 11 h 30"/>
                <a:gd name="T14" fmla="*/ 30 w 41"/>
                <a:gd name="T15" fmla="*/ 17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0">
                  <a:moveTo>
                    <a:pt x="30" y="17"/>
                  </a:moveTo>
                  <a:cubicBezTo>
                    <a:pt x="23" y="17"/>
                    <a:pt x="17" y="11"/>
                    <a:pt x="17" y="4"/>
                  </a:cubicBezTo>
                  <a:cubicBezTo>
                    <a:pt x="17" y="2"/>
                    <a:pt x="17" y="1"/>
                    <a:pt x="18" y="0"/>
                  </a:cubicBezTo>
                  <a:cubicBezTo>
                    <a:pt x="2" y="0"/>
                    <a:pt x="2" y="0"/>
                    <a:pt x="2" y="0"/>
                  </a:cubicBezTo>
                  <a:cubicBezTo>
                    <a:pt x="0" y="2"/>
                    <a:pt x="0" y="6"/>
                    <a:pt x="0" y="9"/>
                  </a:cubicBezTo>
                  <a:cubicBezTo>
                    <a:pt x="0" y="21"/>
                    <a:pt x="9" y="30"/>
                    <a:pt x="20" y="30"/>
                  </a:cubicBezTo>
                  <a:cubicBezTo>
                    <a:pt x="31" y="30"/>
                    <a:pt x="40" y="21"/>
                    <a:pt x="41" y="11"/>
                  </a:cubicBezTo>
                  <a:cubicBezTo>
                    <a:pt x="39" y="14"/>
                    <a:pt x="34" y="17"/>
                    <a:pt x="30" y="17"/>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5" name="Oval 375"/>
            <p:cNvSpPr>
              <a:spLocks noChangeArrowheads="1"/>
            </p:cNvSpPr>
            <p:nvPr userDrawn="1"/>
          </p:nvSpPr>
          <p:spPr bwMode="gray">
            <a:xfrm>
              <a:off x="9984633" y="4503706"/>
              <a:ext cx="63460" cy="63460"/>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6" name="Oval 376"/>
            <p:cNvSpPr>
              <a:spLocks noChangeArrowheads="1"/>
            </p:cNvSpPr>
            <p:nvPr userDrawn="1"/>
          </p:nvSpPr>
          <p:spPr bwMode="gray">
            <a:xfrm>
              <a:off x="10000499" y="4522744"/>
              <a:ext cx="31730" cy="28558"/>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7" name="Rectangle 377"/>
            <p:cNvSpPr>
              <a:spLocks noChangeArrowheads="1"/>
            </p:cNvSpPr>
            <p:nvPr userDrawn="1"/>
          </p:nvSpPr>
          <p:spPr bwMode="gray">
            <a:xfrm>
              <a:off x="9384933" y="4319671"/>
              <a:ext cx="174517" cy="44422"/>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8" name="Rectangle 378"/>
            <p:cNvSpPr>
              <a:spLocks noChangeArrowheads="1"/>
            </p:cNvSpPr>
            <p:nvPr userDrawn="1"/>
          </p:nvSpPr>
          <p:spPr bwMode="gray">
            <a:xfrm>
              <a:off x="9384933" y="4364093"/>
              <a:ext cx="174517" cy="3585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9" name="Freeform 379"/>
            <p:cNvSpPr>
              <a:spLocks/>
            </p:cNvSpPr>
            <p:nvPr userDrawn="1"/>
          </p:nvSpPr>
          <p:spPr bwMode="gray">
            <a:xfrm>
              <a:off x="9559448" y="4722646"/>
              <a:ext cx="545760" cy="241150"/>
            </a:xfrm>
            <a:custGeom>
              <a:avLst/>
              <a:gdLst>
                <a:gd name="T0" fmla="*/ 103 w 185"/>
                <a:gd name="T1" fmla="*/ 82 h 82"/>
                <a:gd name="T2" fmla="*/ 0 w 185"/>
                <a:gd name="T3" fmla="*/ 82 h 82"/>
                <a:gd name="T4" fmla="*/ 0 w 185"/>
                <a:gd name="T5" fmla="*/ 0 h 82"/>
                <a:gd name="T6" fmla="*/ 185 w 185"/>
                <a:gd name="T7" fmla="*/ 0 h 82"/>
                <a:gd name="T8" fmla="*/ 103 w 185"/>
                <a:gd name="T9" fmla="*/ 82 h 82"/>
              </a:gdLst>
              <a:ahLst/>
              <a:cxnLst>
                <a:cxn ang="0">
                  <a:pos x="T0" y="T1"/>
                </a:cxn>
                <a:cxn ang="0">
                  <a:pos x="T2" y="T3"/>
                </a:cxn>
                <a:cxn ang="0">
                  <a:pos x="T4" y="T5"/>
                </a:cxn>
                <a:cxn ang="0">
                  <a:pos x="T6" y="T7"/>
                </a:cxn>
                <a:cxn ang="0">
                  <a:pos x="T8" y="T9"/>
                </a:cxn>
              </a:cxnLst>
              <a:rect l="0" t="0" r="r" b="b"/>
              <a:pathLst>
                <a:path w="185" h="82">
                  <a:moveTo>
                    <a:pt x="103" y="82"/>
                  </a:moveTo>
                  <a:cubicBezTo>
                    <a:pt x="0" y="82"/>
                    <a:pt x="0" y="82"/>
                    <a:pt x="0" y="82"/>
                  </a:cubicBezTo>
                  <a:cubicBezTo>
                    <a:pt x="0" y="0"/>
                    <a:pt x="0" y="0"/>
                    <a:pt x="0" y="0"/>
                  </a:cubicBezTo>
                  <a:cubicBezTo>
                    <a:pt x="185" y="0"/>
                    <a:pt x="185" y="0"/>
                    <a:pt x="185" y="0"/>
                  </a:cubicBezTo>
                  <a:cubicBezTo>
                    <a:pt x="185" y="45"/>
                    <a:pt x="148" y="82"/>
                    <a:pt x="103" y="82"/>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0" name="Freeform 380"/>
            <p:cNvSpPr>
              <a:spLocks/>
            </p:cNvSpPr>
            <p:nvPr userDrawn="1"/>
          </p:nvSpPr>
          <p:spPr bwMode="gray">
            <a:xfrm>
              <a:off x="8528217" y="4947929"/>
              <a:ext cx="1418342" cy="241150"/>
            </a:xfrm>
            <a:custGeom>
              <a:avLst/>
              <a:gdLst>
                <a:gd name="T0" fmla="*/ 397 w 479"/>
                <a:gd name="T1" fmla="*/ 82 h 82"/>
                <a:gd name="T2" fmla="*/ 479 w 479"/>
                <a:gd name="T3" fmla="*/ 0 h 82"/>
                <a:gd name="T4" fmla="*/ 0 w 479"/>
                <a:gd name="T5" fmla="*/ 0 h 82"/>
                <a:gd name="T6" fmla="*/ 138 w 479"/>
                <a:gd name="T7" fmla="*/ 82 h 82"/>
                <a:gd name="T8" fmla="*/ 397 w 479"/>
                <a:gd name="T9" fmla="*/ 82 h 82"/>
              </a:gdLst>
              <a:ahLst/>
              <a:cxnLst>
                <a:cxn ang="0">
                  <a:pos x="T0" y="T1"/>
                </a:cxn>
                <a:cxn ang="0">
                  <a:pos x="T2" y="T3"/>
                </a:cxn>
                <a:cxn ang="0">
                  <a:pos x="T4" y="T5"/>
                </a:cxn>
                <a:cxn ang="0">
                  <a:pos x="T6" y="T7"/>
                </a:cxn>
                <a:cxn ang="0">
                  <a:pos x="T8" y="T9"/>
                </a:cxn>
              </a:cxnLst>
              <a:rect l="0" t="0" r="r" b="b"/>
              <a:pathLst>
                <a:path w="479" h="82">
                  <a:moveTo>
                    <a:pt x="397" y="82"/>
                  </a:moveTo>
                  <a:cubicBezTo>
                    <a:pt x="443" y="82"/>
                    <a:pt x="479" y="45"/>
                    <a:pt x="479" y="0"/>
                  </a:cubicBezTo>
                  <a:cubicBezTo>
                    <a:pt x="0" y="0"/>
                    <a:pt x="0" y="0"/>
                    <a:pt x="0" y="0"/>
                  </a:cubicBezTo>
                  <a:cubicBezTo>
                    <a:pt x="138" y="82"/>
                    <a:pt x="138" y="82"/>
                    <a:pt x="138" y="82"/>
                  </a:cubicBezTo>
                  <a:lnTo>
                    <a:pt x="397" y="82"/>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1" name="Rectangle 381"/>
            <p:cNvSpPr>
              <a:spLocks noChangeArrowheads="1"/>
            </p:cNvSpPr>
            <p:nvPr userDrawn="1"/>
          </p:nvSpPr>
          <p:spPr bwMode="gray">
            <a:xfrm>
              <a:off x="8528217" y="4893989"/>
              <a:ext cx="1418342" cy="53942"/>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2" name="Oval 382"/>
            <p:cNvSpPr>
              <a:spLocks noChangeArrowheads="1"/>
            </p:cNvSpPr>
            <p:nvPr userDrawn="1"/>
          </p:nvSpPr>
          <p:spPr bwMode="gray">
            <a:xfrm>
              <a:off x="8972440" y="5027256"/>
              <a:ext cx="60288" cy="63460"/>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3" name="Oval 383"/>
            <p:cNvSpPr>
              <a:spLocks noChangeArrowheads="1"/>
            </p:cNvSpPr>
            <p:nvPr userDrawn="1"/>
          </p:nvSpPr>
          <p:spPr bwMode="gray">
            <a:xfrm>
              <a:off x="9086668" y="5027256"/>
              <a:ext cx="66634" cy="63460"/>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4" name="Oval 384"/>
            <p:cNvSpPr>
              <a:spLocks noChangeArrowheads="1"/>
            </p:cNvSpPr>
            <p:nvPr userDrawn="1"/>
          </p:nvSpPr>
          <p:spPr bwMode="gray">
            <a:xfrm>
              <a:off x="9204069" y="5027256"/>
              <a:ext cx="63460" cy="63460"/>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5" name="Rectangle 385"/>
            <p:cNvSpPr>
              <a:spLocks noChangeArrowheads="1"/>
            </p:cNvSpPr>
            <p:nvPr userDrawn="1"/>
          </p:nvSpPr>
          <p:spPr bwMode="gray">
            <a:xfrm>
              <a:off x="9035900" y="4722646"/>
              <a:ext cx="174517" cy="171343"/>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6" name="Rectangle 386"/>
            <p:cNvSpPr>
              <a:spLocks noChangeArrowheads="1"/>
            </p:cNvSpPr>
            <p:nvPr userDrawn="1"/>
          </p:nvSpPr>
          <p:spPr bwMode="gray">
            <a:xfrm>
              <a:off x="8864557" y="4722646"/>
              <a:ext cx="171343" cy="1713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7" name="Rectangle 387"/>
            <p:cNvSpPr>
              <a:spLocks noChangeArrowheads="1"/>
            </p:cNvSpPr>
            <p:nvPr userDrawn="1"/>
          </p:nvSpPr>
          <p:spPr bwMode="gray">
            <a:xfrm>
              <a:off x="8864557" y="4551303"/>
              <a:ext cx="171343" cy="171343"/>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8" name="Rectangle 388"/>
            <p:cNvSpPr>
              <a:spLocks noChangeArrowheads="1"/>
            </p:cNvSpPr>
            <p:nvPr userDrawn="1"/>
          </p:nvSpPr>
          <p:spPr bwMode="gray">
            <a:xfrm>
              <a:off x="9210415" y="4722646"/>
              <a:ext cx="174517" cy="171343"/>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9" name="Rectangle 389"/>
            <p:cNvSpPr>
              <a:spLocks noChangeArrowheads="1"/>
            </p:cNvSpPr>
            <p:nvPr userDrawn="1"/>
          </p:nvSpPr>
          <p:spPr bwMode="gray">
            <a:xfrm>
              <a:off x="9384933" y="4722646"/>
              <a:ext cx="174517" cy="171343"/>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0" name="Rectangle 390"/>
            <p:cNvSpPr>
              <a:spLocks noChangeArrowheads="1"/>
            </p:cNvSpPr>
            <p:nvPr userDrawn="1"/>
          </p:nvSpPr>
          <p:spPr bwMode="gray">
            <a:xfrm>
              <a:off x="9035900" y="4551303"/>
              <a:ext cx="174517" cy="171343"/>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1" name="Rectangle 391"/>
            <p:cNvSpPr>
              <a:spLocks noChangeArrowheads="1"/>
            </p:cNvSpPr>
            <p:nvPr userDrawn="1"/>
          </p:nvSpPr>
          <p:spPr bwMode="gray">
            <a:xfrm>
              <a:off x="9210415" y="4551303"/>
              <a:ext cx="174517" cy="171343"/>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2" name="Rectangle 392"/>
            <p:cNvSpPr>
              <a:spLocks noChangeArrowheads="1"/>
            </p:cNvSpPr>
            <p:nvPr userDrawn="1"/>
          </p:nvSpPr>
          <p:spPr bwMode="gray">
            <a:xfrm>
              <a:off x="9442047" y="4424382"/>
              <a:ext cx="41250" cy="241150"/>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3" name="Freeform 393"/>
            <p:cNvSpPr>
              <a:spLocks/>
            </p:cNvSpPr>
            <p:nvPr userDrawn="1"/>
          </p:nvSpPr>
          <p:spPr bwMode="gray">
            <a:xfrm>
              <a:off x="8908979" y="5138310"/>
              <a:ext cx="917004" cy="53942"/>
            </a:xfrm>
            <a:custGeom>
              <a:avLst/>
              <a:gdLst>
                <a:gd name="T0" fmla="*/ 306 w 310"/>
                <a:gd name="T1" fmla="*/ 0 h 18"/>
                <a:gd name="T2" fmla="*/ 273 w 310"/>
                <a:gd name="T3" fmla="*/ 0 h 18"/>
                <a:gd name="T4" fmla="*/ 240 w 310"/>
                <a:gd name="T5" fmla="*/ 0 h 18"/>
                <a:gd name="T6" fmla="*/ 240 w 310"/>
                <a:gd name="T7" fmla="*/ 0 h 18"/>
                <a:gd name="T8" fmla="*/ 206 w 310"/>
                <a:gd name="T9" fmla="*/ 0 h 18"/>
                <a:gd name="T10" fmla="*/ 206 w 310"/>
                <a:gd name="T11" fmla="*/ 0 h 18"/>
                <a:gd name="T12" fmla="*/ 173 w 310"/>
                <a:gd name="T13" fmla="*/ 0 h 18"/>
                <a:gd name="T14" fmla="*/ 173 w 310"/>
                <a:gd name="T15" fmla="*/ 0 h 18"/>
                <a:gd name="T16" fmla="*/ 173 w 310"/>
                <a:gd name="T17" fmla="*/ 0 h 18"/>
                <a:gd name="T18" fmla="*/ 140 w 310"/>
                <a:gd name="T19" fmla="*/ 0 h 18"/>
                <a:gd name="T20" fmla="*/ 140 w 310"/>
                <a:gd name="T21" fmla="*/ 0 h 18"/>
                <a:gd name="T22" fmla="*/ 140 w 310"/>
                <a:gd name="T23" fmla="*/ 0 h 18"/>
                <a:gd name="T24" fmla="*/ 140 w 310"/>
                <a:gd name="T25" fmla="*/ 0 h 18"/>
                <a:gd name="T26" fmla="*/ 140 w 310"/>
                <a:gd name="T27" fmla="*/ 0 h 18"/>
                <a:gd name="T28" fmla="*/ 140 w 310"/>
                <a:gd name="T29" fmla="*/ 0 h 18"/>
                <a:gd name="T30" fmla="*/ 107 w 310"/>
                <a:gd name="T31" fmla="*/ 0 h 18"/>
                <a:gd name="T32" fmla="*/ 107 w 310"/>
                <a:gd name="T33" fmla="*/ 0 h 18"/>
                <a:gd name="T34" fmla="*/ 107 w 310"/>
                <a:gd name="T35" fmla="*/ 0 h 18"/>
                <a:gd name="T36" fmla="*/ 107 w 310"/>
                <a:gd name="T37" fmla="*/ 0 h 18"/>
                <a:gd name="T38" fmla="*/ 107 w 310"/>
                <a:gd name="T39" fmla="*/ 0 h 18"/>
                <a:gd name="T40" fmla="*/ 74 w 310"/>
                <a:gd name="T41" fmla="*/ 0 h 18"/>
                <a:gd name="T42" fmla="*/ 74 w 310"/>
                <a:gd name="T43" fmla="*/ 0 h 18"/>
                <a:gd name="T44" fmla="*/ 74 w 310"/>
                <a:gd name="T45" fmla="*/ 0 h 18"/>
                <a:gd name="T46" fmla="*/ 74 w 310"/>
                <a:gd name="T47" fmla="*/ 0 h 18"/>
                <a:gd name="T48" fmla="*/ 74 w 310"/>
                <a:gd name="T49" fmla="*/ 0 h 18"/>
                <a:gd name="T50" fmla="*/ 41 w 310"/>
                <a:gd name="T51" fmla="*/ 0 h 18"/>
                <a:gd name="T52" fmla="*/ 41 w 310"/>
                <a:gd name="T53" fmla="*/ 0 h 18"/>
                <a:gd name="T54" fmla="*/ 41 w 310"/>
                <a:gd name="T55" fmla="*/ 0 h 18"/>
                <a:gd name="T56" fmla="*/ 41 w 310"/>
                <a:gd name="T57" fmla="*/ 0 h 18"/>
                <a:gd name="T58" fmla="*/ 41 w 310"/>
                <a:gd name="T59" fmla="*/ 0 h 18"/>
                <a:gd name="T60" fmla="*/ 22 w 310"/>
                <a:gd name="T61" fmla="*/ 12 h 18"/>
                <a:gd name="T62" fmla="*/ 8 w 310"/>
                <a:gd name="T63" fmla="*/ 0 h 18"/>
                <a:gd name="T64" fmla="*/ 0 w 310"/>
                <a:gd name="T65" fmla="*/ 10 h 18"/>
                <a:gd name="T66" fmla="*/ 9 w 310"/>
                <a:gd name="T67" fmla="*/ 18 h 18"/>
                <a:gd name="T68" fmla="*/ 25 w 310"/>
                <a:gd name="T69" fmla="*/ 18 h 18"/>
                <a:gd name="T70" fmla="*/ 202 w 310"/>
                <a:gd name="T71" fmla="*/ 18 h 18"/>
                <a:gd name="T72" fmla="*/ 268 w 310"/>
                <a:gd name="T73" fmla="*/ 18 h 18"/>
                <a:gd name="T74" fmla="*/ 310 w 310"/>
                <a:gd name="T75" fmla="*/ 7 h 18"/>
                <a:gd name="T76" fmla="*/ 306 w 310"/>
                <a:gd name="T7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18">
                  <a:moveTo>
                    <a:pt x="306" y="0"/>
                  </a:moveTo>
                  <a:cubicBezTo>
                    <a:pt x="301" y="16"/>
                    <a:pt x="278" y="16"/>
                    <a:pt x="273" y="0"/>
                  </a:cubicBezTo>
                  <a:cubicBezTo>
                    <a:pt x="268" y="14"/>
                    <a:pt x="241" y="18"/>
                    <a:pt x="240" y="0"/>
                  </a:cubicBezTo>
                  <a:cubicBezTo>
                    <a:pt x="240" y="0"/>
                    <a:pt x="240" y="0"/>
                    <a:pt x="240" y="0"/>
                  </a:cubicBezTo>
                  <a:cubicBezTo>
                    <a:pt x="235" y="16"/>
                    <a:pt x="211" y="16"/>
                    <a:pt x="206" y="0"/>
                  </a:cubicBezTo>
                  <a:cubicBezTo>
                    <a:pt x="206" y="0"/>
                    <a:pt x="206" y="0"/>
                    <a:pt x="206" y="0"/>
                  </a:cubicBezTo>
                  <a:cubicBezTo>
                    <a:pt x="202" y="16"/>
                    <a:pt x="178" y="16"/>
                    <a:pt x="173" y="0"/>
                  </a:cubicBezTo>
                  <a:cubicBezTo>
                    <a:pt x="173" y="0"/>
                    <a:pt x="173" y="0"/>
                    <a:pt x="173" y="0"/>
                  </a:cubicBezTo>
                  <a:cubicBezTo>
                    <a:pt x="173" y="0"/>
                    <a:pt x="173" y="0"/>
                    <a:pt x="173" y="0"/>
                  </a:cubicBezTo>
                  <a:cubicBezTo>
                    <a:pt x="168" y="16"/>
                    <a:pt x="145" y="16"/>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35" y="16"/>
                    <a:pt x="112" y="16"/>
                    <a:pt x="107" y="0"/>
                  </a:cubicBezTo>
                  <a:cubicBezTo>
                    <a:pt x="107" y="0"/>
                    <a:pt x="107" y="0"/>
                    <a:pt x="107" y="0"/>
                  </a:cubicBezTo>
                  <a:cubicBezTo>
                    <a:pt x="107" y="0"/>
                    <a:pt x="107" y="0"/>
                    <a:pt x="107" y="0"/>
                  </a:cubicBezTo>
                  <a:cubicBezTo>
                    <a:pt x="107" y="0"/>
                    <a:pt x="107" y="0"/>
                    <a:pt x="107" y="0"/>
                  </a:cubicBezTo>
                  <a:cubicBezTo>
                    <a:pt x="107" y="0"/>
                    <a:pt x="107" y="0"/>
                    <a:pt x="107" y="0"/>
                  </a:cubicBezTo>
                  <a:cubicBezTo>
                    <a:pt x="102" y="15"/>
                    <a:pt x="79" y="16"/>
                    <a:pt x="74" y="0"/>
                  </a:cubicBezTo>
                  <a:cubicBezTo>
                    <a:pt x="74" y="0"/>
                    <a:pt x="74" y="0"/>
                    <a:pt x="74" y="0"/>
                  </a:cubicBezTo>
                  <a:cubicBezTo>
                    <a:pt x="74" y="0"/>
                    <a:pt x="74" y="0"/>
                    <a:pt x="74" y="0"/>
                  </a:cubicBezTo>
                  <a:cubicBezTo>
                    <a:pt x="74" y="0"/>
                    <a:pt x="74" y="0"/>
                    <a:pt x="74" y="0"/>
                  </a:cubicBezTo>
                  <a:cubicBezTo>
                    <a:pt x="74" y="0"/>
                    <a:pt x="74" y="0"/>
                    <a:pt x="74" y="0"/>
                  </a:cubicBezTo>
                  <a:cubicBezTo>
                    <a:pt x="69" y="16"/>
                    <a:pt x="46" y="16"/>
                    <a:pt x="41" y="0"/>
                  </a:cubicBezTo>
                  <a:cubicBezTo>
                    <a:pt x="41" y="0"/>
                    <a:pt x="41" y="0"/>
                    <a:pt x="41" y="0"/>
                  </a:cubicBezTo>
                  <a:cubicBezTo>
                    <a:pt x="41" y="0"/>
                    <a:pt x="41" y="0"/>
                    <a:pt x="41" y="0"/>
                  </a:cubicBezTo>
                  <a:cubicBezTo>
                    <a:pt x="41" y="0"/>
                    <a:pt x="41" y="0"/>
                    <a:pt x="41" y="0"/>
                  </a:cubicBezTo>
                  <a:cubicBezTo>
                    <a:pt x="41" y="0"/>
                    <a:pt x="41" y="0"/>
                    <a:pt x="41" y="0"/>
                  </a:cubicBezTo>
                  <a:cubicBezTo>
                    <a:pt x="39" y="8"/>
                    <a:pt x="30" y="13"/>
                    <a:pt x="22" y="12"/>
                  </a:cubicBezTo>
                  <a:cubicBezTo>
                    <a:pt x="15" y="11"/>
                    <a:pt x="10" y="6"/>
                    <a:pt x="8" y="0"/>
                  </a:cubicBezTo>
                  <a:cubicBezTo>
                    <a:pt x="7" y="4"/>
                    <a:pt x="4" y="8"/>
                    <a:pt x="0" y="10"/>
                  </a:cubicBezTo>
                  <a:cubicBezTo>
                    <a:pt x="9" y="18"/>
                    <a:pt x="9" y="18"/>
                    <a:pt x="9" y="18"/>
                  </a:cubicBezTo>
                  <a:cubicBezTo>
                    <a:pt x="25" y="18"/>
                    <a:pt x="25" y="18"/>
                    <a:pt x="25" y="18"/>
                  </a:cubicBezTo>
                  <a:cubicBezTo>
                    <a:pt x="202" y="18"/>
                    <a:pt x="202" y="18"/>
                    <a:pt x="202" y="18"/>
                  </a:cubicBezTo>
                  <a:cubicBezTo>
                    <a:pt x="268" y="18"/>
                    <a:pt x="268" y="18"/>
                    <a:pt x="268" y="18"/>
                  </a:cubicBezTo>
                  <a:cubicBezTo>
                    <a:pt x="283" y="18"/>
                    <a:pt x="297" y="14"/>
                    <a:pt x="310" y="7"/>
                  </a:cubicBezTo>
                  <a:cubicBezTo>
                    <a:pt x="308" y="5"/>
                    <a:pt x="307" y="3"/>
                    <a:pt x="306" y="0"/>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4" name="Freeform 394"/>
            <p:cNvSpPr>
              <a:spLocks/>
            </p:cNvSpPr>
            <p:nvPr userDrawn="1"/>
          </p:nvSpPr>
          <p:spPr bwMode="gray">
            <a:xfrm>
              <a:off x="10841348" y="2904503"/>
              <a:ext cx="79327" cy="276054"/>
            </a:xfrm>
            <a:custGeom>
              <a:avLst/>
              <a:gdLst>
                <a:gd name="T0" fmla="*/ 25 w 25"/>
                <a:gd name="T1" fmla="*/ 87 h 87"/>
                <a:gd name="T2" fmla="*/ 0 w 25"/>
                <a:gd name="T3" fmla="*/ 87 h 87"/>
                <a:gd name="T4" fmla="*/ 12 w 25"/>
                <a:gd name="T5" fmla="*/ 0 h 87"/>
                <a:gd name="T6" fmla="*/ 25 w 25"/>
                <a:gd name="T7" fmla="*/ 87 h 87"/>
              </a:gdLst>
              <a:ahLst/>
              <a:cxnLst>
                <a:cxn ang="0">
                  <a:pos x="T0" y="T1"/>
                </a:cxn>
                <a:cxn ang="0">
                  <a:pos x="T2" y="T3"/>
                </a:cxn>
                <a:cxn ang="0">
                  <a:pos x="T4" y="T5"/>
                </a:cxn>
                <a:cxn ang="0">
                  <a:pos x="T6" y="T7"/>
                </a:cxn>
              </a:cxnLst>
              <a:rect l="0" t="0" r="r" b="b"/>
              <a:pathLst>
                <a:path w="25" h="87">
                  <a:moveTo>
                    <a:pt x="25" y="87"/>
                  </a:moveTo>
                  <a:lnTo>
                    <a:pt x="0" y="87"/>
                  </a:lnTo>
                  <a:lnTo>
                    <a:pt x="12" y="0"/>
                  </a:lnTo>
                  <a:lnTo>
                    <a:pt x="25" y="87"/>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5" name="Freeform 395"/>
            <p:cNvSpPr>
              <a:spLocks/>
            </p:cNvSpPr>
            <p:nvPr userDrawn="1"/>
          </p:nvSpPr>
          <p:spPr bwMode="gray">
            <a:xfrm>
              <a:off x="10742986" y="3263056"/>
              <a:ext cx="276054" cy="774217"/>
            </a:xfrm>
            <a:custGeom>
              <a:avLst/>
              <a:gdLst>
                <a:gd name="T0" fmla="*/ 90 w 94"/>
                <a:gd name="T1" fmla="*/ 0 h 263"/>
                <a:gd name="T2" fmla="*/ 82 w 94"/>
                <a:gd name="T3" fmla="*/ 0 h 263"/>
                <a:gd name="T4" fmla="*/ 11 w 94"/>
                <a:gd name="T5" fmla="*/ 0 h 263"/>
                <a:gd name="T6" fmla="*/ 4 w 94"/>
                <a:gd name="T7" fmla="*/ 0 h 263"/>
                <a:gd name="T8" fmla="*/ 0 w 94"/>
                <a:gd name="T9" fmla="*/ 4 h 263"/>
                <a:gd name="T10" fmla="*/ 0 w 94"/>
                <a:gd name="T11" fmla="*/ 263 h 263"/>
                <a:gd name="T12" fmla="*/ 11 w 94"/>
                <a:gd name="T13" fmla="*/ 263 h 263"/>
                <a:gd name="T14" fmla="*/ 82 w 94"/>
                <a:gd name="T15" fmla="*/ 263 h 263"/>
                <a:gd name="T16" fmla="*/ 94 w 94"/>
                <a:gd name="T17" fmla="*/ 263 h 263"/>
                <a:gd name="T18" fmla="*/ 94 w 94"/>
                <a:gd name="T19" fmla="*/ 4 h 263"/>
                <a:gd name="T20" fmla="*/ 90 w 94"/>
                <a:gd name="T21"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263">
                  <a:moveTo>
                    <a:pt x="90" y="0"/>
                  </a:moveTo>
                  <a:cubicBezTo>
                    <a:pt x="82" y="0"/>
                    <a:pt x="82" y="0"/>
                    <a:pt x="82" y="0"/>
                  </a:cubicBezTo>
                  <a:cubicBezTo>
                    <a:pt x="11" y="0"/>
                    <a:pt x="11" y="0"/>
                    <a:pt x="11" y="0"/>
                  </a:cubicBezTo>
                  <a:cubicBezTo>
                    <a:pt x="4" y="0"/>
                    <a:pt x="4" y="0"/>
                    <a:pt x="4" y="0"/>
                  </a:cubicBezTo>
                  <a:cubicBezTo>
                    <a:pt x="2" y="0"/>
                    <a:pt x="0" y="2"/>
                    <a:pt x="0" y="4"/>
                  </a:cubicBezTo>
                  <a:cubicBezTo>
                    <a:pt x="0" y="263"/>
                    <a:pt x="0" y="263"/>
                    <a:pt x="0" y="263"/>
                  </a:cubicBezTo>
                  <a:cubicBezTo>
                    <a:pt x="11" y="263"/>
                    <a:pt x="11" y="263"/>
                    <a:pt x="11" y="263"/>
                  </a:cubicBezTo>
                  <a:cubicBezTo>
                    <a:pt x="82" y="263"/>
                    <a:pt x="82" y="263"/>
                    <a:pt x="82" y="263"/>
                  </a:cubicBezTo>
                  <a:cubicBezTo>
                    <a:pt x="94" y="263"/>
                    <a:pt x="94" y="263"/>
                    <a:pt x="94" y="263"/>
                  </a:cubicBezTo>
                  <a:cubicBezTo>
                    <a:pt x="94" y="4"/>
                    <a:pt x="94" y="4"/>
                    <a:pt x="94" y="4"/>
                  </a:cubicBezTo>
                  <a:cubicBezTo>
                    <a:pt x="94" y="2"/>
                    <a:pt x="92" y="0"/>
                    <a:pt x="9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6" name="Freeform 396"/>
            <p:cNvSpPr>
              <a:spLocks/>
            </p:cNvSpPr>
            <p:nvPr userDrawn="1"/>
          </p:nvSpPr>
          <p:spPr bwMode="gray">
            <a:xfrm>
              <a:off x="10796926" y="3180557"/>
              <a:ext cx="168171" cy="82499"/>
            </a:xfrm>
            <a:custGeom>
              <a:avLst/>
              <a:gdLst>
                <a:gd name="T0" fmla="*/ 56 w 56"/>
                <a:gd name="T1" fmla="*/ 28 h 28"/>
                <a:gd name="T2" fmla="*/ 56 w 56"/>
                <a:gd name="T3" fmla="*/ 4 h 28"/>
                <a:gd name="T4" fmla="*/ 52 w 56"/>
                <a:gd name="T5" fmla="*/ 0 h 28"/>
                <a:gd name="T6" fmla="*/ 44 w 56"/>
                <a:gd name="T7" fmla="*/ 0 h 28"/>
                <a:gd name="T8" fmla="*/ 11 w 56"/>
                <a:gd name="T9" fmla="*/ 0 h 28"/>
                <a:gd name="T10" fmla="*/ 4 w 56"/>
                <a:gd name="T11" fmla="*/ 0 h 28"/>
                <a:gd name="T12" fmla="*/ 0 w 56"/>
                <a:gd name="T13" fmla="*/ 4 h 28"/>
                <a:gd name="T14" fmla="*/ 0 w 56"/>
                <a:gd name="T15" fmla="*/ 28 h 28"/>
                <a:gd name="T16" fmla="*/ 56 w 5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8">
                  <a:moveTo>
                    <a:pt x="56" y="28"/>
                  </a:moveTo>
                  <a:cubicBezTo>
                    <a:pt x="56" y="4"/>
                    <a:pt x="56" y="4"/>
                    <a:pt x="56" y="4"/>
                  </a:cubicBezTo>
                  <a:cubicBezTo>
                    <a:pt x="56" y="2"/>
                    <a:pt x="54" y="0"/>
                    <a:pt x="52" y="0"/>
                  </a:cubicBezTo>
                  <a:cubicBezTo>
                    <a:pt x="44" y="0"/>
                    <a:pt x="44" y="0"/>
                    <a:pt x="44" y="0"/>
                  </a:cubicBezTo>
                  <a:cubicBezTo>
                    <a:pt x="11" y="0"/>
                    <a:pt x="11" y="0"/>
                    <a:pt x="11" y="0"/>
                  </a:cubicBezTo>
                  <a:cubicBezTo>
                    <a:pt x="4" y="0"/>
                    <a:pt x="4" y="0"/>
                    <a:pt x="4" y="0"/>
                  </a:cubicBezTo>
                  <a:cubicBezTo>
                    <a:pt x="2" y="0"/>
                    <a:pt x="0" y="2"/>
                    <a:pt x="0" y="4"/>
                  </a:cubicBezTo>
                  <a:cubicBezTo>
                    <a:pt x="0" y="28"/>
                    <a:pt x="0" y="28"/>
                    <a:pt x="0" y="28"/>
                  </a:cubicBezTo>
                  <a:lnTo>
                    <a:pt x="56" y="28"/>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7" name="Freeform 397"/>
            <p:cNvSpPr>
              <a:spLocks/>
            </p:cNvSpPr>
            <p:nvPr userDrawn="1"/>
          </p:nvSpPr>
          <p:spPr bwMode="gray">
            <a:xfrm>
              <a:off x="10796926" y="3180557"/>
              <a:ext cx="168171" cy="82499"/>
            </a:xfrm>
            <a:custGeom>
              <a:avLst/>
              <a:gdLst>
                <a:gd name="T0" fmla="*/ 56 w 56"/>
                <a:gd name="T1" fmla="*/ 28 h 28"/>
                <a:gd name="T2" fmla="*/ 56 w 56"/>
                <a:gd name="T3" fmla="*/ 4 h 28"/>
                <a:gd name="T4" fmla="*/ 52 w 56"/>
                <a:gd name="T5" fmla="*/ 0 h 28"/>
                <a:gd name="T6" fmla="*/ 44 w 56"/>
                <a:gd name="T7" fmla="*/ 0 h 28"/>
                <a:gd name="T8" fmla="*/ 11 w 56"/>
                <a:gd name="T9" fmla="*/ 0 h 28"/>
                <a:gd name="T10" fmla="*/ 4 w 56"/>
                <a:gd name="T11" fmla="*/ 0 h 28"/>
                <a:gd name="T12" fmla="*/ 0 w 56"/>
                <a:gd name="T13" fmla="*/ 4 h 28"/>
                <a:gd name="T14" fmla="*/ 0 w 56"/>
                <a:gd name="T15" fmla="*/ 28 h 28"/>
                <a:gd name="T16" fmla="*/ 56 w 5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8">
                  <a:moveTo>
                    <a:pt x="56" y="28"/>
                  </a:moveTo>
                  <a:cubicBezTo>
                    <a:pt x="56" y="4"/>
                    <a:pt x="56" y="4"/>
                    <a:pt x="56" y="4"/>
                  </a:cubicBezTo>
                  <a:cubicBezTo>
                    <a:pt x="56" y="2"/>
                    <a:pt x="54" y="0"/>
                    <a:pt x="52" y="0"/>
                  </a:cubicBezTo>
                  <a:cubicBezTo>
                    <a:pt x="44" y="0"/>
                    <a:pt x="44" y="0"/>
                    <a:pt x="44" y="0"/>
                  </a:cubicBezTo>
                  <a:cubicBezTo>
                    <a:pt x="11" y="0"/>
                    <a:pt x="11" y="0"/>
                    <a:pt x="11" y="0"/>
                  </a:cubicBezTo>
                  <a:cubicBezTo>
                    <a:pt x="4" y="0"/>
                    <a:pt x="4" y="0"/>
                    <a:pt x="4" y="0"/>
                  </a:cubicBezTo>
                  <a:cubicBezTo>
                    <a:pt x="2" y="0"/>
                    <a:pt x="0" y="2"/>
                    <a:pt x="0" y="4"/>
                  </a:cubicBezTo>
                  <a:cubicBezTo>
                    <a:pt x="0" y="28"/>
                    <a:pt x="0" y="28"/>
                    <a:pt x="0" y="28"/>
                  </a:cubicBezTo>
                  <a:lnTo>
                    <a:pt x="56" y="2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8" name="Rectangle 398"/>
            <p:cNvSpPr>
              <a:spLocks noChangeArrowheads="1"/>
            </p:cNvSpPr>
            <p:nvPr userDrawn="1"/>
          </p:nvSpPr>
          <p:spPr bwMode="gray">
            <a:xfrm>
              <a:off x="10781062" y="3316996"/>
              <a:ext cx="12692"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9" name="Rectangle 399"/>
            <p:cNvSpPr>
              <a:spLocks noChangeArrowheads="1"/>
            </p:cNvSpPr>
            <p:nvPr userDrawn="1"/>
          </p:nvSpPr>
          <p:spPr bwMode="gray">
            <a:xfrm>
              <a:off x="10809618" y="3316996"/>
              <a:ext cx="19038"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0" name="Rectangle 400"/>
            <p:cNvSpPr>
              <a:spLocks noChangeArrowheads="1"/>
            </p:cNvSpPr>
            <p:nvPr userDrawn="1"/>
          </p:nvSpPr>
          <p:spPr bwMode="gray">
            <a:xfrm>
              <a:off x="10841348" y="3316996"/>
              <a:ext cx="15866"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1" name="Rectangle 401"/>
            <p:cNvSpPr>
              <a:spLocks noChangeArrowheads="1"/>
            </p:cNvSpPr>
            <p:nvPr userDrawn="1"/>
          </p:nvSpPr>
          <p:spPr bwMode="gray">
            <a:xfrm>
              <a:off x="10873079" y="3316996"/>
              <a:ext cx="15866"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2" name="Rectangle 402"/>
            <p:cNvSpPr>
              <a:spLocks noChangeArrowheads="1"/>
            </p:cNvSpPr>
            <p:nvPr userDrawn="1"/>
          </p:nvSpPr>
          <p:spPr bwMode="gray">
            <a:xfrm>
              <a:off x="10901637" y="3316996"/>
              <a:ext cx="19038"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3" name="Rectangle 403"/>
            <p:cNvSpPr>
              <a:spLocks noChangeArrowheads="1"/>
            </p:cNvSpPr>
            <p:nvPr userDrawn="1"/>
          </p:nvSpPr>
          <p:spPr bwMode="gray">
            <a:xfrm>
              <a:off x="10933367" y="3316996"/>
              <a:ext cx="19038"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4" name="Rectangle 404"/>
            <p:cNvSpPr>
              <a:spLocks noChangeArrowheads="1"/>
            </p:cNvSpPr>
            <p:nvPr userDrawn="1"/>
          </p:nvSpPr>
          <p:spPr bwMode="gray">
            <a:xfrm>
              <a:off x="10965097" y="3316996"/>
              <a:ext cx="15866"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5" name="Freeform 405"/>
            <p:cNvSpPr>
              <a:spLocks noEditPoints="1"/>
            </p:cNvSpPr>
            <p:nvPr userDrawn="1"/>
          </p:nvSpPr>
          <p:spPr bwMode="gray">
            <a:xfrm>
              <a:off x="10409818" y="3256710"/>
              <a:ext cx="336340" cy="777391"/>
            </a:xfrm>
            <a:custGeom>
              <a:avLst/>
              <a:gdLst>
                <a:gd name="T0" fmla="*/ 96 w 106"/>
                <a:gd name="T1" fmla="*/ 38 h 245"/>
                <a:gd name="T2" fmla="*/ 54 w 106"/>
                <a:gd name="T3" fmla="*/ 14 h 245"/>
                <a:gd name="T4" fmla="*/ 50 w 106"/>
                <a:gd name="T5" fmla="*/ 0 h 245"/>
                <a:gd name="T6" fmla="*/ 9 w 106"/>
                <a:gd name="T7" fmla="*/ 38 h 245"/>
                <a:gd name="T8" fmla="*/ 106 w 106"/>
                <a:gd name="T9" fmla="*/ 245 h 245"/>
                <a:gd name="T10" fmla="*/ 78 w 106"/>
                <a:gd name="T11" fmla="*/ 78 h 245"/>
                <a:gd name="T12" fmla="*/ 78 w 106"/>
                <a:gd name="T13" fmla="*/ 94 h 245"/>
                <a:gd name="T14" fmla="*/ 66 w 106"/>
                <a:gd name="T15" fmla="*/ 120 h 245"/>
                <a:gd name="T16" fmla="*/ 66 w 106"/>
                <a:gd name="T17" fmla="*/ 120 h 245"/>
                <a:gd name="T18" fmla="*/ 66 w 106"/>
                <a:gd name="T19" fmla="*/ 167 h 245"/>
                <a:gd name="T20" fmla="*/ 20 w 106"/>
                <a:gd name="T21" fmla="*/ 78 h 245"/>
                <a:gd name="T22" fmla="*/ 20 w 106"/>
                <a:gd name="T23" fmla="*/ 94 h 245"/>
                <a:gd name="T24" fmla="*/ 9 w 106"/>
                <a:gd name="T25" fmla="*/ 120 h 245"/>
                <a:gd name="T26" fmla="*/ 9 w 106"/>
                <a:gd name="T27" fmla="*/ 120 h 245"/>
                <a:gd name="T28" fmla="*/ 9 w 106"/>
                <a:gd name="T29" fmla="*/ 167 h 245"/>
                <a:gd name="T30" fmla="*/ 20 w 106"/>
                <a:gd name="T31" fmla="*/ 193 h 245"/>
                <a:gd name="T32" fmla="*/ 9 w 106"/>
                <a:gd name="T33" fmla="*/ 239 h 245"/>
                <a:gd name="T34" fmla="*/ 22 w 106"/>
                <a:gd name="T35" fmla="*/ 239 h 245"/>
                <a:gd name="T36" fmla="*/ 22 w 106"/>
                <a:gd name="T37" fmla="*/ 239 h 245"/>
                <a:gd name="T38" fmla="*/ 30 w 106"/>
                <a:gd name="T39" fmla="*/ 209 h 245"/>
                <a:gd name="T40" fmla="*/ 34 w 106"/>
                <a:gd name="T41" fmla="*/ 209 h 245"/>
                <a:gd name="T42" fmla="*/ 28 w 106"/>
                <a:gd name="T43" fmla="*/ 193 h 245"/>
                <a:gd name="T44" fmla="*/ 39 w 106"/>
                <a:gd name="T45" fmla="*/ 167 h 245"/>
                <a:gd name="T46" fmla="*/ 39 w 106"/>
                <a:gd name="T47" fmla="*/ 167 h 245"/>
                <a:gd name="T48" fmla="*/ 39 w 106"/>
                <a:gd name="T49" fmla="*/ 120 h 245"/>
                <a:gd name="T50" fmla="*/ 28 w 106"/>
                <a:gd name="T51" fmla="*/ 94 h 245"/>
                <a:gd name="T52" fmla="*/ 28 w 106"/>
                <a:gd name="T53" fmla="*/ 78 h 245"/>
                <a:gd name="T54" fmla="*/ 47 w 106"/>
                <a:gd name="T55" fmla="*/ 239 h 245"/>
                <a:gd name="T56" fmla="*/ 47 w 106"/>
                <a:gd name="T57" fmla="*/ 239 h 245"/>
                <a:gd name="T58" fmla="*/ 55 w 106"/>
                <a:gd name="T59" fmla="*/ 209 h 245"/>
                <a:gd name="T60" fmla="*/ 47 w 106"/>
                <a:gd name="T61" fmla="*/ 173 h 245"/>
                <a:gd name="T62" fmla="*/ 47 w 106"/>
                <a:gd name="T63" fmla="*/ 167 h 245"/>
                <a:gd name="T64" fmla="*/ 58 w 106"/>
                <a:gd name="T65" fmla="*/ 142 h 245"/>
                <a:gd name="T66" fmla="*/ 58 w 106"/>
                <a:gd name="T67" fmla="*/ 142 h 245"/>
                <a:gd name="T68" fmla="*/ 58 w 106"/>
                <a:gd name="T69" fmla="*/ 94 h 245"/>
                <a:gd name="T70" fmla="*/ 47 w 106"/>
                <a:gd name="T71" fmla="*/ 58 h 245"/>
                <a:gd name="T72" fmla="*/ 59 w 106"/>
                <a:gd name="T73" fmla="*/ 239 h 245"/>
                <a:gd name="T74" fmla="*/ 66 w 106"/>
                <a:gd name="T75" fmla="*/ 173 h 245"/>
                <a:gd name="T76" fmla="*/ 66 w 106"/>
                <a:gd name="T77" fmla="*/ 173 h 245"/>
                <a:gd name="T78" fmla="*/ 71 w 106"/>
                <a:gd name="T79" fmla="*/ 209 h 245"/>
                <a:gd name="T80" fmla="*/ 76 w 106"/>
                <a:gd name="T81" fmla="*/ 209 h 245"/>
                <a:gd name="T82" fmla="*/ 84 w 106"/>
                <a:gd name="T83" fmla="*/ 239 h 245"/>
                <a:gd name="T84" fmla="*/ 96 w 106"/>
                <a:gd name="T85" fmla="*/ 239 h 245"/>
                <a:gd name="T86" fmla="*/ 96 w 106"/>
                <a:gd name="T87" fmla="*/ 239 h 245"/>
                <a:gd name="T88" fmla="*/ 96 w 106"/>
                <a:gd name="T89" fmla="*/ 173 h 245"/>
                <a:gd name="T90" fmla="*/ 85 w 106"/>
                <a:gd name="T91" fmla="*/ 147 h 245"/>
                <a:gd name="T92" fmla="*/ 85 w 106"/>
                <a:gd name="T93" fmla="*/ 142 h 245"/>
                <a:gd name="T94" fmla="*/ 96 w 106"/>
                <a:gd name="T95" fmla="*/ 115 h 245"/>
                <a:gd name="T96" fmla="*/ 96 w 106"/>
                <a:gd name="T97" fmla="*/ 115 h 245"/>
                <a:gd name="T98" fmla="*/ 96 w 106"/>
                <a:gd name="T99" fmla="*/ 5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 h="245">
                  <a:moveTo>
                    <a:pt x="106" y="53"/>
                  </a:moveTo>
                  <a:lnTo>
                    <a:pt x="106" y="46"/>
                  </a:lnTo>
                  <a:lnTo>
                    <a:pt x="96" y="46"/>
                  </a:lnTo>
                  <a:lnTo>
                    <a:pt x="96" y="38"/>
                  </a:lnTo>
                  <a:lnTo>
                    <a:pt x="88" y="38"/>
                  </a:lnTo>
                  <a:lnTo>
                    <a:pt x="88" y="29"/>
                  </a:lnTo>
                  <a:lnTo>
                    <a:pt x="54" y="29"/>
                  </a:lnTo>
                  <a:lnTo>
                    <a:pt x="54" y="14"/>
                  </a:lnTo>
                  <a:lnTo>
                    <a:pt x="71" y="14"/>
                  </a:lnTo>
                  <a:lnTo>
                    <a:pt x="54" y="4"/>
                  </a:lnTo>
                  <a:lnTo>
                    <a:pt x="54" y="0"/>
                  </a:lnTo>
                  <a:lnTo>
                    <a:pt x="50" y="0"/>
                  </a:lnTo>
                  <a:lnTo>
                    <a:pt x="50" y="29"/>
                  </a:lnTo>
                  <a:lnTo>
                    <a:pt x="18" y="29"/>
                  </a:lnTo>
                  <a:lnTo>
                    <a:pt x="18" y="38"/>
                  </a:lnTo>
                  <a:lnTo>
                    <a:pt x="9" y="38"/>
                  </a:lnTo>
                  <a:lnTo>
                    <a:pt x="9" y="46"/>
                  </a:lnTo>
                  <a:lnTo>
                    <a:pt x="0" y="46"/>
                  </a:lnTo>
                  <a:lnTo>
                    <a:pt x="0" y="245"/>
                  </a:lnTo>
                  <a:lnTo>
                    <a:pt x="106" y="245"/>
                  </a:lnTo>
                  <a:lnTo>
                    <a:pt x="106" y="53"/>
                  </a:lnTo>
                  <a:close/>
                  <a:moveTo>
                    <a:pt x="66" y="58"/>
                  </a:moveTo>
                  <a:lnTo>
                    <a:pt x="78" y="58"/>
                  </a:lnTo>
                  <a:lnTo>
                    <a:pt x="78" y="78"/>
                  </a:lnTo>
                  <a:lnTo>
                    <a:pt x="66" y="78"/>
                  </a:lnTo>
                  <a:lnTo>
                    <a:pt x="66" y="58"/>
                  </a:lnTo>
                  <a:close/>
                  <a:moveTo>
                    <a:pt x="66" y="94"/>
                  </a:moveTo>
                  <a:lnTo>
                    <a:pt x="78" y="94"/>
                  </a:lnTo>
                  <a:lnTo>
                    <a:pt x="78" y="115"/>
                  </a:lnTo>
                  <a:lnTo>
                    <a:pt x="66" y="115"/>
                  </a:lnTo>
                  <a:lnTo>
                    <a:pt x="66" y="94"/>
                  </a:lnTo>
                  <a:close/>
                  <a:moveTo>
                    <a:pt x="66" y="120"/>
                  </a:moveTo>
                  <a:lnTo>
                    <a:pt x="78" y="120"/>
                  </a:lnTo>
                  <a:lnTo>
                    <a:pt x="78" y="142"/>
                  </a:lnTo>
                  <a:lnTo>
                    <a:pt x="66" y="142"/>
                  </a:lnTo>
                  <a:lnTo>
                    <a:pt x="66" y="120"/>
                  </a:lnTo>
                  <a:close/>
                  <a:moveTo>
                    <a:pt x="66" y="147"/>
                  </a:moveTo>
                  <a:lnTo>
                    <a:pt x="78" y="147"/>
                  </a:lnTo>
                  <a:lnTo>
                    <a:pt x="78" y="167"/>
                  </a:lnTo>
                  <a:lnTo>
                    <a:pt x="66" y="167"/>
                  </a:lnTo>
                  <a:lnTo>
                    <a:pt x="66" y="147"/>
                  </a:lnTo>
                  <a:close/>
                  <a:moveTo>
                    <a:pt x="9" y="58"/>
                  </a:moveTo>
                  <a:lnTo>
                    <a:pt x="20" y="58"/>
                  </a:lnTo>
                  <a:lnTo>
                    <a:pt x="20" y="78"/>
                  </a:lnTo>
                  <a:lnTo>
                    <a:pt x="9" y="78"/>
                  </a:lnTo>
                  <a:lnTo>
                    <a:pt x="9" y="58"/>
                  </a:lnTo>
                  <a:close/>
                  <a:moveTo>
                    <a:pt x="9" y="94"/>
                  </a:moveTo>
                  <a:lnTo>
                    <a:pt x="20" y="94"/>
                  </a:lnTo>
                  <a:lnTo>
                    <a:pt x="20" y="115"/>
                  </a:lnTo>
                  <a:lnTo>
                    <a:pt x="9" y="115"/>
                  </a:lnTo>
                  <a:lnTo>
                    <a:pt x="9" y="94"/>
                  </a:lnTo>
                  <a:close/>
                  <a:moveTo>
                    <a:pt x="9" y="120"/>
                  </a:moveTo>
                  <a:lnTo>
                    <a:pt x="20" y="120"/>
                  </a:lnTo>
                  <a:lnTo>
                    <a:pt x="20" y="142"/>
                  </a:lnTo>
                  <a:lnTo>
                    <a:pt x="9" y="142"/>
                  </a:lnTo>
                  <a:lnTo>
                    <a:pt x="9" y="120"/>
                  </a:lnTo>
                  <a:close/>
                  <a:moveTo>
                    <a:pt x="9" y="147"/>
                  </a:moveTo>
                  <a:lnTo>
                    <a:pt x="20" y="147"/>
                  </a:lnTo>
                  <a:lnTo>
                    <a:pt x="20" y="167"/>
                  </a:lnTo>
                  <a:lnTo>
                    <a:pt x="9" y="167"/>
                  </a:lnTo>
                  <a:lnTo>
                    <a:pt x="9" y="147"/>
                  </a:lnTo>
                  <a:close/>
                  <a:moveTo>
                    <a:pt x="9" y="173"/>
                  </a:moveTo>
                  <a:lnTo>
                    <a:pt x="20" y="173"/>
                  </a:lnTo>
                  <a:lnTo>
                    <a:pt x="20" y="193"/>
                  </a:lnTo>
                  <a:lnTo>
                    <a:pt x="9" y="193"/>
                  </a:lnTo>
                  <a:lnTo>
                    <a:pt x="9" y="173"/>
                  </a:lnTo>
                  <a:close/>
                  <a:moveTo>
                    <a:pt x="13" y="239"/>
                  </a:moveTo>
                  <a:lnTo>
                    <a:pt x="9" y="239"/>
                  </a:lnTo>
                  <a:lnTo>
                    <a:pt x="9" y="209"/>
                  </a:lnTo>
                  <a:lnTo>
                    <a:pt x="13" y="209"/>
                  </a:lnTo>
                  <a:lnTo>
                    <a:pt x="13" y="239"/>
                  </a:lnTo>
                  <a:close/>
                  <a:moveTo>
                    <a:pt x="22" y="239"/>
                  </a:moveTo>
                  <a:lnTo>
                    <a:pt x="17" y="239"/>
                  </a:lnTo>
                  <a:lnTo>
                    <a:pt x="17" y="209"/>
                  </a:lnTo>
                  <a:lnTo>
                    <a:pt x="22" y="209"/>
                  </a:lnTo>
                  <a:lnTo>
                    <a:pt x="22" y="239"/>
                  </a:lnTo>
                  <a:close/>
                  <a:moveTo>
                    <a:pt x="30" y="239"/>
                  </a:moveTo>
                  <a:lnTo>
                    <a:pt x="25" y="239"/>
                  </a:lnTo>
                  <a:lnTo>
                    <a:pt x="25" y="209"/>
                  </a:lnTo>
                  <a:lnTo>
                    <a:pt x="30" y="209"/>
                  </a:lnTo>
                  <a:lnTo>
                    <a:pt x="30" y="239"/>
                  </a:lnTo>
                  <a:close/>
                  <a:moveTo>
                    <a:pt x="38" y="239"/>
                  </a:moveTo>
                  <a:lnTo>
                    <a:pt x="34" y="239"/>
                  </a:lnTo>
                  <a:lnTo>
                    <a:pt x="34" y="209"/>
                  </a:lnTo>
                  <a:lnTo>
                    <a:pt x="38" y="209"/>
                  </a:lnTo>
                  <a:lnTo>
                    <a:pt x="38" y="239"/>
                  </a:lnTo>
                  <a:close/>
                  <a:moveTo>
                    <a:pt x="39" y="193"/>
                  </a:moveTo>
                  <a:lnTo>
                    <a:pt x="28" y="193"/>
                  </a:lnTo>
                  <a:lnTo>
                    <a:pt x="28" y="173"/>
                  </a:lnTo>
                  <a:lnTo>
                    <a:pt x="39" y="173"/>
                  </a:lnTo>
                  <a:lnTo>
                    <a:pt x="39" y="193"/>
                  </a:lnTo>
                  <a:close/>
                  <a:moveTo>
                    <a:pt x="39" y="167"/>
                  </a:moveTo>
                  <a:lnTo>
                    <a:pt x="28" y="167"/>
                  </a:lnTo>
                  <a:lnTo>
                    <a:pt x="28" y="147"/>
                  </a:lnTo>
                  <a:lnTo>
                    <a:pt x="39" y="147"/>
                  </a:lnTo>
                  <a:lnTo>
                    <a:pt x="39" y="167"/>
                  </a:lnTo>
                  <a:close/>
                  <a:moveTo>
                    <a:pt x="39" y="142"/>
                  </a:moveTo>
                  <a:lnTo>
                    <a:pt x="28" y="142"/>
                  </a:lnTo>
                  <a:lnTo>
                    <a:pt x="28" y="120"/>
                  </a:lnTo>
                  <a:lnTo>
                    <a:pt x="39" y="120"/>
                  </a:lnTo>
                  <a:lnTo>
                    <a:pt x="39" y="142"/>
                  </a:lnTo>
                  <a:close/>
                  <a:moveTo>
                    <a:pt x="39" y="115"/>
                  </a:moveTo>
                  <a:lnTo>
                    <a:pt x="28" y="115"/>
                  </a:lnTo>
                  <a:lnTo>
                    <a:pt x="28" y="94"/>
                  </a:lnTo>
                  <a:lnTo>
                    <a:pt x="39" y="94"/>
                  </a:lnTo>
                  <a:lnTo>
                    <a:pt x="39" y="115"/>
                  </a:lnTo>
                  <a:close/>
                  <a:moveTo>
                    <a:pt x="39" y="78"/>
                  </a:moveTo>
                  <a:lnTo>
                    <a:pt x="28" y="78"/>
                  </a:lnTo>
                  <a:lnTo>
                    <a:pt x="28" y="58"/>
                  </a:lnTo>
                  <a:lnTo>
                    <a:pt x="39" y="58"/>
                  </a:lnTo>
                  <a:lnTo>
                    <a:pt x="39" y="78"/>
                  </a:lnTo>
                  <a:close/>
                  <a:moveTo>
                    <a:pt x="47" y="239"/>
                  </a:moveTo>
                  <a:lnTo>
                    <a:pt x="42" y="239"/>
                  </a:lnTo>
                  <a:lnTo>
                    <a:pt x="42" y="209"/>
                  </a:lnTo>
                  <a:lnTo>
                    <a:pt x="47" y="209"/>
                  </a:lnTo>
                  <a:lnTo>
                    <a:pt x="47" y="239"/>
                  </a:lnTo>
                  <a:close/>
                  <a:moveTo>
                    <a:pt x="55" y="239"/>
                  </a:moveTo>
                  <a:lnTo>
                    <a:pt x="50" y="239"/>
                  </a:lnTo>
                  <a:lnTo>
                    <a:pt x="50" y="209"/>
                  </a:lnTo>
                  <a:lnTo>
                    <a:pt x="55" y="209"/>
                  </a:lnTo>
                  <a:lnTo>
                    <a:pt x="55" y="239"/>
                  </a:lnTo>
                  <a:close/>
                  <a:moveTo>
                    <a:pt x="58" y="193"/>
                  </a:moveTo>
                  <a:lnTo>
                    <a:pt x="47" y="193"/>
                  </a:lnTo>
                  <a:lnTo>
                    <a:pt x="47" y="173"/>
                  </a:lnTo>
                  <a:lnTo>
                    <a:pt x="58" y="173"/>
                  </a:lnTo>
                  <a:lnTo>
                    <a:pt x="58" y="193"/>
                  </a:lnTo>
                  <a:close/>
                  <a:moveTo>
                    <a:pt x="58" y="167"/>
                  </a:moveTo>
                  <a:lnTo>
                    <a:pt x="47" y="167"/>
                  </a:lnTo>
                  <a:lnTo>
                    <a:pt x="47" y="147"/>
                  </a:lnTo>
                  <a:lnTo>
                    <a:pt x="58" y="147"/>
                  </a:lnTo>
                  <a:lnTo>
                    <a:pt x="58" y="167"/>
                  </a:lnTo>
                  <a:close/>
                  <a:moveTo>
                    <a:pt x="58" y="142"/>
                  </a:moveTo>
                  <a:lnTo>
                    <a:pt x="47" y="142"/>
                  </a:lnTo>
                  <a:lnTo>
                    <a:pt x="47" y="120"/>
                  </a:lnTo>
                  <a:lnTo>
                    <a:pt x="58" y="120"/>
                  </a:lnTo>
                  <a:lnTo>
                    <a:pt x="58" y="142"/>
                  </a:lnTo>
                  <a:close/>
                  <a:moveTo>
                    <a:pt x="58" y="115"/>
                  </a:moveTo>
                  <a:lnTo>
                    <a:pt x="47" y="115"/>
                  </a:lnTo>
                  <a:lnTo>
                    <a:pt x="47" y="94"/>
                  </a:lnTo>
                  <a:lnTo>
                    <a:pt x="58" y="94"/>
                  </a:lnTo>
                  <a:lnTo>
                    <a:pt x="58" y="115"/>
                  </a:lnTo>
                  <a:close/>
                  <a:moveTo>
                    <a:pt x="58" y="78"/>
                  </a:moveTo>
                  <a:lnTo>
                    <a:pt x="47" y="78"/>
                  </a:lnTo>
                  <a:lnTo>
                    <a:pt x="47" y="58"/>
                  </a:lnTo>
                  <a:lnTo>
                    <a:pt x="58" y="58"/>
                  </a:lnTo>
                  <a:lnTo>
                    <a:pt x="58" y="78"/>
                  </a:lnTo>
                  <a:close/>
                  <a:moveTo>
                    <a:pt x="63" y="239"/>
                  </a:moveTo>
                  <a:lnTo>
                    <a:pt x="59" y="239"/>
                  </a:lnTo>
                  <a:lnTo>
                    <a:pt x="59" y="209"/>
                  </a:lnTo>
                  <a:lnTo>
                    <a:pt x="63" y="209"/>
                  </a:lnTo>
                  <a:lnTo>
                    <a:pt x="63" y="239"/>
                  </a:lnTo>
                  <a:close/>
                  <a:moveTo>
                    <a:pt x="66" y="173"/>
                  </a:moveTo>
                  <a:lnTo>
                    <a:pt x="78" y="173"/>
                  </a:lnTo>
                  <a:lnTo>
                    <a:pt x="78" y="193"/>
                  </a:lnTo>
                  <a:lnTo>
                    <a:pt x="66" y="193"/>
                  </a:lnTo>
                  <a:lnTo>
                    <a:pt x="66" y="173"/>
                  </a:lnTo>
                  <a:close/>
                  <a:moveTo>
                    <a:pt x="71" y="239"/>
                  </a:moveTo>
                  <a:lnTo>
                    <a:pt x="67" y="239"/>
                  </a:lnTo>
                  <a:lnTo>
                    <a:pt x="67" y="209"/>
                  </a:lnTo>
                  <a:lnTo>
                    <a:pt x="71" y="209"/>
                  </a:lnTo>
                  <a:lnTo>
                    <a:pt x="71" y="239"/>
                  </a:lnTo>
                  <a:close/>
                  <a:moveTo>
                    <a:pt x="79" y="239"/>
                  </a:moveTo>
                  <a:lnTo>
                    <a:pt x="76" y="239"/>
                  </a:lnTo>
                  <a:lnTo>
                    <a:pt x="76" y="209"/>
                  </a:lnTo>
                  <a:lnTo>
                    <a:pt x="79" y="209"/>
                  </a:lnTo>
                  <a:lnTo>
                    <a:pt x="79" y="239"/>
                  </a:lnTo>
                  <a:close/>
                  <a:moveTo>
                    <a:pt x="88" y="239"/>
                  </a:moveTo>
                  <a:lnTo>
                    <a:pt x="84" y="239"/>
                  </a:lnTo>
                  <a:lnTo>
                    <a:pt x="84" y="209"/>
                  </a:lnTo>
                  <a:lnTo>
                    <a:pt x="88" y="209"/>
                  </a:lnTo>
                  <a:lnTo>
                    <a:pt x="88" y="239"/>
                  </a:lnTo>
                  <a:close/>
                  <a:moveTo>
                    <a:pt x="96" y="239"/>
                  </a:moveTo>
                  <a:lnTo>
                    <a:pt x="92" y="239"/>
                  </a:lnTo>
                  <a:lnTo>
                    <a:pt x="92" y="209"/>
                  </a:lnTo>
                  <a:lnTo>
                    <a:pt x="96" y="209"/>
                  </a:lnTo>
                  <a:lnTo>
                    <a:pt x="96" y="239"/>
                  </a:lnTo>
                  <a:close/>
                  <a:moveTo>
                    <a:pt x="96" y="193"/>
                  </a:moveTo>
                  <a:lnTo>
                    <a:pt x="85" y="193"/>
                  </a:lnTo>
                  <a:lnTo>
                    <a:pt x="85" y="173"/>
                  </a:lnTo>
                  <a:lnTo>
                    <a:pt x="96" y="173"/>
                  </a:lnTo>
                  <a:lnTo>
                    <a:pt x="96" y="193"/>
                  </a:lnTo>
                  <a:close/>
                  <a:moveTo>
                    <a:pt x="96" y="167"/>
                  </a:moveTo>
                  <a:lnTo>
                    <a:pt x="85" y="167"/>
                  </a:lnTo>
                  <a:lnTo>
                    <a:pt x="85" y="147"/>
                  </a:lnTo>
                  <a:lnTo>
                    <a:pt x="96" y="147"/>
                  </a:lnTo>
                  <a:lnTo>
                    <a:pt x="96" y="167"/>
                  </a:lnTo>
                  <a:close/>
                  <a:moveTo>
                    <a:pt x="96" y="142"/>
                  </a:moveTo>
                  <a:lnTo>
                    <a:pt x="85" y="142"/>
                  </a:lnTo>
                  <a:lnTo>
                    <a:pt x="85" y="120"/>
                  </a:lnTo>
                  <a:lnTo>
                    <a:pt x="96" y="120"/>
                  </a:lnTo>
                  <a:lnTo>
                    <a:pt x="96" y="142"/>
                  </a:lnTo>
                  <a:close/>
                  <a:moveTo>
                    <a:pt x="96" y="115"/>
                  </a:moveTo>
                  <a:lnTo>
                    <a:pt x="85" y="115"/>
                  </a:lnTo>
                  <a:lnTo>
                    <a:pt x="85" y="94"/>
                  </a:lnTo>
                  <a:lnTo>
                    <a:pt x="96" y="94"/>
                  </a:lnTo>
                  <a:lnTo>
                    <a:pt x="96" y="115"/>
                  </a:lnTo>
                  <a:close/>
                  <a:moveTo>
                    <a:pt x="96" y="78"/>
                  </a:moveTo>
                  <a:lnTo>
                    <a:pt x="85" y="78"/>
                  </a:lnTo>
                  <a:lnTo>
                    <a:pt x="85" y="58"/>
                  </a:lnTo>
                  <a:lnTo>
                    <a:pt x="96" y="58"/>
                  </a:lnTo>
                  <a:lnTo>
                    <a:pt x="96" y="78"/>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6" name="Rectangle 406"/>
            <p:cNvSpPr>
              <a:spLocks noChangeArrowheads="1"/>
            </p:cNvSpPr>
            <p:nvPr userDrawn="1"/>
          </p:nvSpPr>
          <p:spPr bwMode="gray">
            <a:xfrm>
              <a:off x="11019038" y="3393149"/>
              <a:ext cx="304610" cy="64412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7" name="Rectangle 407"/>
            <p:cNvSpPr>
              <a:spLocks noChangeArrowheads="1"/>
            </p:cNvSpPr>
            <p:nvPr userDrawn="1"/>
          </p:nvSpPr>
          <p:spPr bwMode="gray">
            <a:xfrm>
              <a:off x="11047596" y="3367765"/>
              <a:ext cx="250670" cy="25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8" name="Rectangle 408"/>
            <p:cNvSpPr>
              <a:spLocks noChangeArrowheads="1"/>
            </p:cNvSpPr>
            <p:nvPr userDrawn="1"/>
          </p:nvSpPr>
          <p:spPr bwMode="gray">
            <a:xfrm>
              <a:off x="11069806" y="3339208"/>
              <a:ext cx="203073" cy="28558"/>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9" name="Freeform 409"/>
            <p:cNvSpPr>
              <a:spLocks/>
            </p:cNvSpPr>
            <p:nvPr userDrawn="1"/>
          </p:nvSpPr>
          <p:spPr bwMode="gray">
            <a:xfrm>
              <a:off x="11041250" y="3564492"/>
              <a:ext cx="28558" cy="38076"/>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0" name="Freeform 410"/>
            <p:cNvSpPr>
              <a:spLocks/>
            </p:cNvSpPr>
            <p:nvPr userDrawn="1"/>
          </p:nvSpPr>
          <p:spPr bwMode="gray">
            <a:xfrm>
              <a:off x="11088844" y="3564492"/>
              <a:ext cx="28558" cy="38076"/>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1" name="Freeform 411"/>
            <p:cNvSpPr>
              <a:spLocks/>
            </p:cNvSpPr>
            <p:nvPr userDrawn="1"/>
          </p:nvSpPr>
          <p:spPr bwMode="gray">
            <a:xfrm>
              <a:off x="11136441" y="3564492"/>
              <a:ext cx="25384" cy="38076"/>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4"/>
                  </a:cubicBezTo>
                  <a:cubicBezTo>
                    <a:pt x="0" y="13"/>
                    <a:pt x="0" y="13"/>
                    <a:pt x="0" y="13"/>
                  </a:cubicBezTo>
                  <a:cubicBezTo>
                    <a:pt x="9" y="13"/>
                    <a:pt x="9" y="13"/>
                    <a:pt x="9" y="13"/>
                  </a:cubicBezTo>
                  <a:cubicBezTo>
                    <a:pt x="9" y="4"/>
                    <a:pt x="9" y="4"/>
                    <a:pt x="9" y="4"/>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2" name="Freeform 412"/>
            <p:cNvSpPr>
              <a:spLocks/>
            </p:cNvSpPr>
            <p:nvPr userDrawn="1"/>
          </p:nvSpPr>
          <p:spPr bwMode="gray">
            <a:xfrm>
              <a:off x="11180863" y="3564492"/>
              <a:ext cx="28558" cy="38076"/>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3" name="Freeform 413"/>
            <p:cNvSpPr>
              <a:spLocks/>
            </p:cNvSpPr>
            <p:nvPr userDrawn="1"/>
          </p:nvSpPr>
          <p:spPr bwMode="gray">
            <a:xfrm>
              <a:off x="11228457" y="3564492"/>
              <a:ext cx="28558" cy="38076"/>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7" name="Freeform 414"/>
            <p:cNvSpPr>
              <a:spLocks/>
            </p:cNvSpPr>
            <p:nvPr userDrawn="1"/>
          </p:nvSpPr>
          <p:spPr bwMode="gray">
            <a:xfrm>
              <a:off x="11272879" y="3564492"/>
              <a:ext cx="28558" cy="38076"/>
            </a:xfrm>
            <a:custGeom>
              <a:avLst/>
              <a:gdLst>
                <a:gd name="T0" fmla="*/ 4 w 9"/>
                <a:gd name="T1" fmla="*/ 0 h 13"/>
                <a:gd name="T2" fmla="*/ 0 w 9"/>
                <a:gd name="T3" fmla="*/ 4 h 13"/>
                <a:gd name="T4" fmla="*/ 0 w 9"/>
                <a:gd name="T5" fmla="*/ 13 h 13"/>
                <a:gd name="T6" fmla="*/ 9 w 9"/>
                <a:gd name="T7" fmla="*/ 13 h 13"/>
                <a:gd name="T8" fmla="*/ 9 w 9"/>
                <a:gd name="T9" fmla="*/ 4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4"/>
                  </a:cubicBezTo>
                  <a:cubicBezTo>
                    <a:pt x="0" y="13"/>
                    <a:pt x="0" y="13"/>
                    <a:pt x="0" y="13"/>
                  </a:cubicBezTo>
                  <a:cubicBezTo>
                    <a:pt x="9" y="13"/>
                    <a:pt x="9" y="13"/>
                    <a:pt x="9" y="13"/>
                  </a:cubicBezTo>
                  <a:cubicBezTo>
                    <a:pt x="9" y="4"/>
                    <a:pt x="9" y="4"/>
                    <a:pt x="9" y="4"/>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8" name="Freeform 415"/>
            <p:cNvSpPr>
              <a:spLocks/>
            </p:cNvSpPr>
            <p:nvPr userDrawn="1"/>
          </p:nvSpPr>
          <p:spPr bwMode="gray">
            <a:xfrm>
              <a:off x="11041250" y="3621606"/>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9" name="Freeform 416"/>
            <p:cNvSpPr>
              <a:spLocks/>
            </p:cNvSpPr>
            <p:nvPr userDrawn="1"/>
          </p:nvSpPr>
          <p:spPr bwMode="gray">
            <a:xfrm>
              <a:off x="11088844" y="3621606"/>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0" name="Freeform 417"/>
            <p:cNvSpPr>
              <a:spLocks/>
            </p:cNvSpPr>
            <p:nvPr userDrawn="1"/>
          </p:nvSpPr>
          <p:spPr bwMode="gray">
            <a:xfrm>
              <a:off x="11136441" y="3621606"/>
              <a:ext cx="25384" cy="38076"/>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1" name="Freeform 418"/>
            <p:cNvSpPr>
              <a:spLocks/>
            </p:cNvSpPr>
            <p:nvPr userDrawn="1"/>
          </p:nvSpPr>
          <p:spPr bwMode="gray">
            <a:xfrm>
              <a:off x="11180863" y="3621606"/>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2" name="Freeform 419"/>
            <p:cNvSpPr>
              <a:spLocks/>
            </p:cNvSpPr>
            <p:nvPr userDrawn="1"/>
          </p:nvSpPr>
          <p:spPr bwMode="gray">
            <a:xfrm>
              <a:off x="11228457" y="3621606"/>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3" name="Freeform 420"/>
            <p:cNvSpPr>
              <a:spLocks/>
            </p:cNvSpPr>
            <p:nvPr userDrawn="1"/>
          </p:nvSpPr>
          <p:spPr bwMode="gray">
            <a:xfrm>
              <a:off x="11272879" y="3621606"/>
              <a:ext cx="28558" cy="38076"/>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4" name="Freeform 421"/>
            <p:cNvSpPr>
              <a:spLocks/>
            </p:cNvSpPr>
            <p:nvPr userDrawn="1"/>
          </p:nvSpPr>
          <p:spPr bwMode="gray">
            <a:xfrm>
              <a:off x="11041250" y="3675549"/>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5" name="Freeform 422"/>
            <p:cNvSpPr>
              <a:spLocks/>
            </p:cNvSpPr>
            <p:nvPr userDrawn="1"/>
          </p:nvSpPr>
          <p:spPr bwMode="gray">
            <a:xfrm>
              <a:off x="11088844" y="3675549"/>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6" name="Freeform 423"/>
            <p:cNvSpPr>
              <a:spLocks/>
            </p:cNvSpPr>
            <p:nvPr userDrawn="1"/>
          </p:nvSpPr>
          <p:spPr bwMode="gray">
            <a:xfrm>
              <a:off x="11136441" y="3675549"/>
              <a:ext cx="25384" cy="41250"/>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7" name="Freeform 424"/>
            <p:cNvSpPr>
              <a:spLocks/>
            </p:cNvSpPr>
            <p:nvPr userDrawn="1"/>
          </p:nvSpPr>
          <p:spPr bwMode="gray">
            <a:xfrm>
              <a:off x="11180863" y="3675549"/>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8" name="Freeform 425"/>
            <p:cNvSpPr>
              <a:spLocks/>
            </p:cNvSpPr>
            <p:nvPr userDrawn="1"/>
          </p:nvSpPr>
          <p:spPr bwMode="gray">
            <a:xfrm>
              <a:off x="11228457" y="3675549"/>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9" name="Freeform 426"/>
            <p:cNvSpPr>
              <a:spLocks/>
            </p:cNvSpPr>
            <p:nvPr userDrawn="1"/>
          </p:nvSpPr>
          <p:spPr bwMode="gray">
            <a:xfrm>
              <a:off x="11272879" y="3675549"/>
              <a:ext cx="28558" cy="412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0" name="Freeform 427"/>
            <p:cNvSpPr>
              <a:spLocks/>
            </p:cNvSpPr>
            <p:nvPr userDrawn="1"/>
          </p:nvSpPr>
          <p:spPr bwMode="gray">
            <a:xfrm>
              <a:off x="11041250" y="3735835"/>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1" name="Freeform 428"/>
            <p:cNvSpPr>
              <a:spLocks/>
            </p:cNvSpPr>
            <p:nvPr userDrawn="1"/>
          </p:nvSpPr>
          <p:spPr bwMode="gray">
            <a:xfrm>
              <a:off x="11088844" y="3735835"/>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2" name="Freeform 429"/>
            <p:cNvSpPr>
              <a:spLocks/>
            </p:cNvSpPr>
            <p:nvPr userDrawn="1"/>
          </p:nvSpPr>
          <p:spPr bwMode="gray">
            <a:xfrm>
              <a:off x="11136441" y="3735835"/>
              <a:ext cx="25384" cy="38076"/>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3" name="Freeform 430"/>
            <p:cNvSpPr>
              <a:spLocks/>
            </p:cNvSpPr>
            <p:nvPr userDrawn="1"/>
          </p:nvSpPr>
          <p:spPr bwMode="gray">
            <a:xfrm>
              <a:off x="11180863" y="3735835"/>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4" name="Freeform 431"/>
            <p:cNvSpPr>
              <a:spLocks/>
            </p:cNvSpPr>
            <p:nvPr userDrawn="1"/>
          </p:nvSpPr>
          <p:spPr bwMode="gray">
            <a:xfrm>
              <a:off x="11228457" y="3735835"/>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5" name="Freeform 432"/>
            <p:cNvSpPr>
              <a:spLocks/>
            </p:cNvSpPr>
            <p:nvPr userDrawn="1"/>
          </p:nvSpPr>
          <p:spPr bwMode="gray">
            <a:xfrm>
              <a:off x="11272879" y="3735835"/>
              <a:ext cx="28558" cy="38076"/>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6" name="Freeform 433"/>
            <p:cNvSpPr>
              <a:spLocks/>
            </p:cNvSpPr>
            <p:nvPr userDrawn="1"/>
          </p:nvSpPr>
          <p:spPr bwMode="gray">
            <a:xfrm>
              <a:off x="11041250" y="3789777"/>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7" name="Freeform 434"/>
            <p:cNvSpPr>
              <a:spLocks/>
            </p:cNvSpPr>
            <p:nvPr userDrawn="1"/>
          </p:nvSpPr>
          <p:spPr bwMode="gray">
            <a:xfrm>
              <a:off x="11088844" y="3789777"/>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8" name="Freeform 435"/>
            <p:cNvSpPr>
              <a:spLocks/>
            </p:cNvSpPr>
            <p:nvPr userDrawn="1"/>
          </p:nvSpPr>
          <p:spPr bwMode="gray">
            <a:xfrm>
              <a:off x="11136441" y="3789777"/>
              <a:ext cx="25384" cy="41250"/>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9" name="Freeform 436"/>
            <p:cNvSpPr>
              <a:spLocks/>
            </p:cNvSpPr>
            <p:nvPr userDrawn="1"/>
          </p:nvSpPr>
          <p:spPr bwMode="gray">
            <a:xfrm>
              <a:off x="11180863" y="3789777"/>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0" name="Freeform 437"/>
            <p:cNvSpPr>
              <a:spLocks/>
            </p:cNvSpPr>
            <p:nvPr userDrawn="1"/>
          </p:nvSpPr>
          <p:spPr bwMode="gray">
            <a:xfrm>
              <a:off x="11228457" y="3789777"/>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1" name="Freeform 438"/>
            <p:cNvSpPr>
              <a:spLocks/>
            </p:cNvSpPr>
            <p:nvPr userDrawn="1"/>
          </p:nvSpPr>
          <p:spPr bwMode="gray">
            <a:xfrm>
              <a:off x="11272879" y="3789777"/>
              <a:ext cx="28558" cy="412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2" name="Freeform 439"/>
            <p:cNvSpPr>
              <a:spLocks/>
            </p:cNvSpPr>
            <p:nvPr userDrawn="1"/>
          </p:nvSpPr>
          <p:spPr bwMode="gray">
            <a:xfrm>
              <a:off x="11041250" y="3850064"/>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3" name="Freeform 440"/>
            <p:cNvSpPr>
              <a:spLocks/>
            </p:cNvSpPr>
            <p:nvPr userDrawn="1"/>
          </p:nvSpPr>
          <p:spPr bwMode="gray">
            <a:xfrm>
              <a:off x="11088844" y="3850064"/>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4" name="Freeform 441"/>
            <p:cNvSpPr>
              <a:spLocks/>
            </p:cNvSpPr>
            <p:nvPr userDrawn="1"/>
          </p:nvSpPr>
          <p:spPr bwMode="gray">
            <a:xfrm>
              <a:off x="11136441" y="3850064"/>
              <a:ext cx="25384" cy="38076"/>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5" name="Freeform 443"/>
            <p:cNvSpPr>
              <a:spLocks/>
            </p:cNvSpPr>
            <p:nvPr userDrawn="1"/>
          </p:nvSpPr>
          <p:spPr bwMode="gray">
            <a:xfrm>
              <a:off x="11180861" y="3850062"/>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6" name="Freeform 444"/>
            <p:cNvSpPr>
              <a:spLocks/>
            </p:cNvSpPr>
            <p:nvPr userDrawn="1"/>
          </p:nvSpPr>
          <p:spPr bwMode="gray">
            <a:xfrm>
              <a:off x="11228457" y="3850062"/>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7" name="Freeform 445"/>
            <p:cNvSpPr>
              <a:spLocks/>
            </p:cNvSpPr>
            <p:nvPr userDrawn="1"/>
          </p:nvSpPr>
          <p:spPr bwMode="gray">
            <a:xfrm>
              <a:off x="11272879" y="3850062"/>
              <a:ext cx="28558" cy="38076"/>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8" name="Freeform 446"/>
            <p:cNvSpPr>
              <a:spLocks/>
            </p:cNvSpPr>
            <p:nvPr userDrawn="1"/>
          </p:nvSpPr>
          <p:spPr bwMode="gray">
            <a:xfrm>
              <a:off x="11041248" y="3907176"/>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9" name="Freeform 447"/>
            <p:cNvSpPr>
              <a:spLocks/>
            </p:cNvSpPr>
            <p:nvPr userDrawn="1"/>
          </p:nvSpPr>
          <p:spPr bwMode="gray">
            <a:xfrm>
              <a:off x="11088844" y="3907176"/>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0" name="Freeform 448"/>
            <p:cNvSpPr>
              <a:spLocks/>
            </p:cNvSpPr>
            <p:nvPr userDrawn="1"/>
          </p:nvSpPr>
          <p:spPr bwMode="gray">
            <a:xfrm>
              <a:off x="11136439" y="3907176"/>
              <a:ext cx="25384" cy="41248"/>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3"/>
                    <a:pt x="0" y="5"/>
                  </a:cubicBezTo>
                  <a:cubicBezTo>
                    <a:pt x="0" y="14"/>
                    <a:pt x="0" y="14"/>
                    <a:pt x="0" y="14"/>
                  </a:cubicBezTo>
                  <a:cubicBezTo>
                    <a:pt x="9" y="14"/>
                    <a:pt x="9" y="14"/>
                    <a:pt x="9" y="14"/>
                  </a:cubicBezTo>
                  <a:cubicBezTo>
                    <a:pt x="9" y="5"/>
                    <a:pt x="9" y="5"/>
                    <a:pt x="9" y="5"/>
                  </a:cubicBezTo>
                  <a:cubicBezTo>
                    <a:pt x="9" y="3"/>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1" name="Freeform 449"/>
            <p:cNvSpPr>
              <a:spLocks/>
            </p:cNvSpPr>
            <p:nvPr userDrawn="1"/>
          </p:nvSpPr>
          <p:spPr bwMode="gray">
            <a:xfrm>
              <a:off x="11180861" y="3907176"/>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2" name="Freeform 450"/>
            <p:cNvSpPr>
              <a:spLocks/>
            </p:cNvSpPr>
            <p:nvPr userDrawn="1"/>
          </p:nvSpPr>
          <p:spPr bwMode="gray">
            <a:xfrm>
              <a:off x="11228457" y="3907176"/>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3" name="Freeform 451"/>
            <p:cNvSpPr>
              <a:spLocks/>
            </p:cNvSpPr>
            <p:nvPr userDrawn="1"/>
          </p:nvSpPr>
          <p:spPr bwMode="gray">
            <a:xfrm>
              <a:off x="11272879" y="3907176"/>
              <a:ext cx="28558" cy="41248"/>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3"/>
                    <a:pt x="0" y="5"/>
                  </a:cubicBezTo>
                  <a:cubicBezTo>
                    <a:pt x="0" y="14"/>
                    <a:pt x="0" y="14"/>
                    <a:pt x="0" y="14"/>
                  </a:cubicBezTo>
                  <a:cubicBezTo>
                    <a:pt x="9" y="14"/>
                    <a:pt x="9" y="14"/>
                    <a:pt x="9" y="14"/>
                  </a:cubicBezTo>
                  <a:cubicBezTo>
                    <a:pt x="9" y="5"/>
                    <a:pt x="9" y="5"/>
                    <a:pt x="9" y="5"/>
                  </a:cubicBezTo>
                  <a:cubicBezTo>
                    <a:pt x="9" y="3"/>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4" name="Freeform 452"/>
            <p:cNvSpPr>
              <a:spLocks/>
            </p:cNvSpPr>
            <p:nvPr userDrawn="1"/>
          </p:nvSpPr>
          <p:spPr bwMode="gray">
            <a:xfrm>
              <a:off x="11041248" y="3964291"/>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5" name="Freeform 453"/>
            <p:cNvSpPr>
              <a:spLocks/>
            </p:cNvSpPr>
            <p:nvPr userDrawn="1"/>
          </p:nvSpPr>
          <p:spPr bwMode="gray">
            <a:xfrm>
              <a:off x="11088844" y="3964291"/>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6" name="Freeform 454"/>
            <p:cNvSpPr>
              <a:spLocks/>
            </p:cNvSpPr>
            <p:nvPr userDrawn="1"/>
          </p:nvSpPr>
          <p:spPr bwMode="gray">
            <a:xfrm>
              <a:off x="11136439" y="3964291"/>
              <a:ext cx="25384" cy="41248"/>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7" name="Freeform 455"/>
            <p:cNvSpPr>
              <a:spLocks/>
            </p:cNvSpPr>
            <p:nvPr userDrawn="1"/>
          </p:nvSpPr>
          <p:spPr bwMode="gray">
            <a:xfrm>
              <a:off x="11180861" y="3964291"/>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8" name="Freeform 456"/>
            <p:cNvSpPr>
              <a:spLocks/>
            </p:cNvSpPr>
            <p:nvPr userDrawn="1"/>
          </p:nvSpPr>
          <p:spPr bwMode="gray">
            <a:xfrm>
              <a:off x="11228457" y="3964291"/>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9" name="Freeform 457"/>
            <p:cNvSpPr>
              <a:spLocks/>
            </p:cNvSpPr>
            <p:nvPr userDrawn="1"/>
          </p:nvSpPr>
          <p:spPr bwMode="gray">
            <a:xfrm>
              <a:off x="11272879" y="3964291"/>
              <a:ext cx="28558" cy="41248"/>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0" name="Freeform 458"/>
            <p:cNvSpPr>
              <a:spLocks/>
            </p:cNvSpPr>
            <p:nvPr userDrawn="1"/>
          </p:nvSpPr>
          <p:spPr bwMode="gray">
            <a:xfrm>
              <a:off x="11041248" y="3447087"/>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1" name="Freeform 459"/>
            <p:cNvSpPr>
              <a:spLocks/>
            </p:cNvSpPr>
            <p:nvPr userDrawn="1"/>
          </p:nvSpPr>
          <p:spPr bwMode="gray">
            <a:xfrm>
              <a:off x="11088844" y="3447087"/>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2" name="Freeform 460"/>
            <p:cNvSpPr>
              <a:spLocks/>
            </p:cNvSpPr>
            <p:nvPr userDrawn="1"/>
          </p:nvSpPr>
          <p:spPr bwMode="gray">
            <a:xfrm>
              <a:off x="11136439" y="3447087"/>
              <a:ext cx="25384" cy="41248"/>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3" name="Freeform 461"/>
            <p:cNvSpPr>
              <a:spLocks/>
            </p:cNvSpPr>
            <p:nvPr userDrawn="1"/>
          </p:nvSpPr>
          <p:spPr bwMode="gray">
            <a:xfrm>
              <a:off x="11180861" y="3447087"/>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4" name="Freeform 462"/>
            <p:cNvSpPr>
              <a:spLocks/>
            </p:cNvSpPr>
            <p:nvPr userDrawn="1"/>
          </p:nvSpPr>
          <p:spPr bwMode="gray">
            <a:xfrm>
              <a:off x="11228457" y="3447087"/>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5" name="Freeform 463"/>
            <p:cNvSpPr>
              <a:spLocks/>
            </p:cNvSpPr>
            <p:nvPr userDrawn="1"/>
          </p:nvSpPr>
          <p:spPr bwMode="gray">
            <a:xfrm>
              <a:off x="11272879" y="3447087"/>
              <a:ext cx="28558" cy="41248"/>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6" name="Freeform 464"/>
            <p:cNvSpPr>
              <a:spLocks/>
            </p:cNvSpPr>
            <p:nvPr userDrawn="1"/>
          </p:nvSpPr>
          <p:spPr bwMode="gray">
            <a:xfrm>
              <a:off x="11041248" y="3504201"/>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7" name="Freeform 465"/>
            <p:cNvSpPr>
              <a:spLocks/>
            </p:cNvSpPr>
            <p:nvPr userDrawn="1"/>
          </p:nvSpPr>
          <p:spPr bwMode="gray">
            <a:xfrm>
              <a:off x="11088844" y="3504201"/>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8" name="Freeform 466"/>
            <p:cNvSpPr>
              <a:spLocks/>
            </p:cNvSpPr>
            <p:nvPr userDrawn="1"/>
          </p:nvSpPr>
          <p:spPr bwMode="gray">
            <a:xfrm>
              <a:off x="11136439" y="3504201"/>
              <a:ext cx="25384" cy="38076"/>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9" name="Freeform 467"/>
            <p:cNvSpPr>
              <a:spLocks/>
            </p:cNvSpPr>
            <p:nvPr userDrawn="1"/>
          </p:nvSpPr>
          <p:spPr bwMode="gray">
            <a:xfrm>
              <a:off x="11180861" y="3504201"/>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0" name="Freeform 468"/>
            <p:cNvSpPr>
              <a:spLocks/>
            </p:cNvSpPr>
            <p:nvPr userDrawn="1"/>
          </p:nvSpPr>
          <p:spPr bwMode="gray">
            <a:xfrm>
              <a:off x="11228457" y="3504201"/>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1" name="Freeform 469"/>
            <p:cNvSpPr>
              <a:spLocks/>
            </p:cNvSpPr>
            <p:nvPr userDrawn="1"/>
          </p:nvSpPr>
          <p:spPr bwMode="gray">
            <a:xfrm>
              <a:off x="11272879" y="3504201"/>
              <a:ext cx="28558" cy="38076"/>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2" name="Rectangle 470"/>
            <p:cNvSpPr>
              <a:spLocks noChangeArrowheads="1"/>
            </p:cNvSpPr>
            <p:nvPr userDrawn="1"/>
          </p:nvSpPr>
          <p:spPr bwMode="gray">
            <a:xfrm>
              <a:off x="10714428" y="4583029"/>
              <a:ext cx="507683" cy="285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3" name="Rectangle 471"/>
            <p:cNvSpPr>
              <a:spLocks noChangeArrowheads="1"/>
            </p:cNvSpPr>
            <p:nvPr userDrawn="1"/>
          </p:nvSpPr>
          <p:spPr bwMode="gray">
            <a:xfrm>
              <a:off x="10714428" y="4643317"/>
              <a:ext cx="507683" cy="285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4" name="Rectangle 472"/>
            <p:cNvSpPr>
              <a:spLocks noChangeArrowheads="1"/>
            </p:cNvSpPr>
            <p:nvPr userDrawn="1"/>
          </p:nvSpPr>
          <p:spPr bwMode="gray">
            <a:xfrm>
              <a:off x="10714428" y="4611587"/>
              <a:ext cx="507683" cy="31730"/>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5" name="Rectangle 473"/>
            <p:cNvSpPr>
              <a:spLocks noChangeArrowheads="1"/>
            </p:cNvSpPr>
            <p:nvPr userDrawn="1"/>
          </p:nvSpPr>
          <p:spPr bwMode="gray">
            <a:xfrm>
              <a:off x="11063460" y="4335533"/>
              <a:ext cx="92019" cy="247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6" name="Rectangle 474"/>
            <p:cNvSpPr>
              <a:spLocks noChangeArrowheads="1"/>
            </p:cNvSpPr>
            <p:nvPr userDrawn="1"/>
          </p:nvSpPr>
          <p:spPr bwMode="gray">
            <a:xfrm>
              <a:off x="11130092" y="4357745"/>
              <a:ext cx="25384" cy="2252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7" name="Rectangle 475"/>
            <p:cNvSpPr>
              <a:spLocks noChangeArrowheads="1"/>
            </p:cNvSpPr>
            <p:nvPr userDrawn="1"/>
          </p:nvSpPr>
          <p:spPr bwMode="gray">
            <a:xfrm>
              <a:off x="10920673" y="4335533"/>
              <a:ext cx="92019" cy="247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8" name="Rectangle 476"/>
            <p:cNvSpPr>
              <a:spLocks noChangeArrowheads="1"/>
            </p:cNvSpPr>
            <p:nvPr userDrawn="1"/>
          </p:nvSpPr>
          <p:spPr bwMode="gray">
            <a:xfrm>
              <a:off x="10987307" y="4357745"/>
              <a:ext cx="25384" cy="2252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9" name="Rectangle 477"/>
            <p:cNvSpPr>
              <a:spLocks noChangeArrowheads="1"/>
            </p:cNvSpPr>
            <p:nvPr userDrawn="1"/>
          </p:nvSpPr>
          <p:spPr bwMode="gray">
            <a:xfrm>
              <a:off x="10777888" y="4335533"/>
              <a:ext cx="95191" cy="247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0" name="Rectangle 478"/>
            <p:cNvSpPr>
              <a:spLocks noChangeArrowheads="1"/>
            </p:cNvSpPr>
            <p:nvPr userDrawn="1"/>
          </p:nvSpPr>
          <p:spPr bwMode="gray">
            <a:xfrm>
              <a:off x="10844521" y="4357745"/>
              <a:ext cx="28558" cy="2252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1" name="Rectangle 479"/>
            <p:cNvSpPr>
              <a:spLocks noChangeArrowheads="1"/>
            </p:cNvSpPr>
            <p:nvPr userDrawn="1"/>
          </p:nvSpPr>
          <p:spPr bwMode="gray">
            <a:xfrm>
              <a:off x="10777888" y="4364091"/>
              <a:ext cx="66634" cy="253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2" name="Rectangle 480"/>
            <p:cNvSpPr>
              <a:spLocks noChangeArrowheads="1"/>
            </p:cNvSpPr>
            <p:nvPr userDrawn="1"/>
          </p:nvSpPr>
          <p:spPr bwMode="gray">
            <a:xfrm>
              <a:off x="10920673" y="4364091"/>
              <a:ext cx="66634" cy="253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3" name="Rectangle 481"/>
            <p:cNvSpPr>
              <a:spLocks noChangeArrowheads="1"/>
            </p:cNvSpPr>
            <p:nvPr userDrawn="1"/>
          </p:nvSpPr>
          <p:spPr bwMode="gray">
            <a:xfrm>
              <a:off x="11063460" y="4364091"/>
              <a:ext cx="66634" cy="253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4" name="Freeform 482"/>
            <p:cNvSpPr>
              <a:spLocks/>
            </p:cNvSpPr>
            <p:nvPr userDrawn="1"/>
          </p:nvSpPr>
          <p:spPr bwMode="gray">
            <a:xfrm>
              <a:off x="10714428" y="4176882"/>
              <a:ext cx="504511" cy="187207"/>
            </a:xfrm>
            <a:custGeom>
              <a:avLst/>
              <a:gdLst>
                <a:gd name="T0" fmla="*/ 159 w 159"/>
                <a:gd name="T1" fmla="*/ 59 h 59"/>
                <a:gd name="T2" fmla="*/ 0 w 159"/>
                <a:gd name="T3" fmla="*/ 59 h 59"/>
                <a:gd name="T4" fmla="*/ 79 w 159"/>
                <a:gd name="T5" fmla="*/ 0 h 59"/>
                <a:gd name="T6" fmla="*/ 159 w 159"/>
                <a:gd name="T7" fmla="*/ 59 h 59"/>
              </a:gdLst>
              <a:ahLst/>
              <a:cxnLst>
                <a:cxn ang="0">
                  <a:pos x="T0" y="T1"/>
                </a:cxn>
                <a:cxn ang="0">
                  <a:pos x="T2" y="T3"/>
                </a:cxn>
                <a:cxn ang="0">
                  <a:pos x="T4" y="T5"/>
                </a:cxn>
                <a:cxn ang="0">
                  <a:pos x="T6" y="T7"/>
                </a:cxn>
              </a:cxnLst>
              <a:rect l="0" t="0" r="r" b="b"/>
              <a:pathLst>
                <a:path w="159" h="59">
                  <a:moveTo>
                    <a:pt x="159" y="59"/>
                  </a:moveTo>
                  <a:lnTo>
                    <a:pt x="0" y="59"/>
                  </a:lnTo>
                  <a:lnTo>
                    <a:pt x="79" y="0"/>
                  </a:lnTo>
                  <a:lnTo>
                    <a:pt x="159"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5" name="Freeform 483"/>
            <p:cNvSpPr>
              <a:spLocks/>
            </p:cNvSpPr>
            <p:nvPr userDrawn="1"/>
          </p:nvSpPr>
          <p:spPr bwMode="gray">
            <a:xfrm>
              <a:off x="10942885" y="4176882"/>
              <a:ext cx="276054" cy="187207"/>
            </a:xfrm>
            <a:custGeom>
              <a:avLst/>
              <a:gdLst>
                <a:gd name="T0" fmla="*/ 7 w 87"/>
                <a:gd name="T1" fmla="*/ 0 h 59"/>
                <a:gd name="T2" fmla="*/ 0 w 87"/>
                <a:gd name="T3" fmla="*/ 6 h 59"/>
                <a:gd name="T4" fmla="*/ 46 w 87"/>
                <a:gd name="T5" fmla="*/ 59 h 59"/>
                <a:gd name="T6" fmla="*/ 87 w 87"/>
                <a:gd name="T7" fmla="*/ 59 h 59"/>
                <a:gd name="T8" fmla="*/ 7 w 87"/>
                <a:gd name="T9" fmla="*/ 0 h 59"/>
              </a:gdLst>
              <a:ahLst/>
              <a:cxnLst>
                <a:cxn ang="0">
                  <a:pos x="T0" y="T1"/>
                </a:cxn>
                <a:cxn ang="0">
                  <a:pos x="T2" y="T3"/>
                </a:cxn>
                <a:cxn ang="0">
                  <a:pos x="T4" y="T5"/>
                </a:cxn>
                <a:cxn ang="0">
                  <a:pos x="T6" y="T7"/>
                </a:cxn>
                <a:cxn ang="0">
                  <a:pos x="T8" y="T9"/>
                </a:cxn>
              </a:cxnLst>
              <a:rect l="0" t="0" r="r" b="b"/>
              <a:pathLst>
                <a:path w="87" h="59">
                  <a:moveTo>
                    <a:pt x="7" y="0"/>
                  </a:moveTo>
                  <a:lnTo>
                    <a:pt x="0" y="6"/>
                  </a:lnTo>
                  <a:lnTo>
                    <a:pt x="46" y="59"/>
                  </a:lnTo>
                  <a:lnTo>
                    <a:pt x="87" y="59"/>
                  </a:lnTo>
                  <a:lnTo>
                    <a:pt x="7"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6" name="Freeform 484"/>
            <p:cNvSpPr>
              <a:spLocks/>
            </p:cNvSpPr>
            <p:nvPr userDrawn="1"/>
          </p:nvSpPr>
          <p:spPr bwMode="gray">
            <a:xfrm>
              <a:off x="11291918" y="4189574"/>
              <a:ext cx="647296" cy="184035"/>
            </a:xfrm>
            <a:custGeom>
              <a:avLst/>
              <a:gdLst>
                <a:gd name="T0" fmla="*/ 193 w 219"/>
                <a:gd name="T1" fmla="*/ 0 h 63"/>
                <a:gd name="T2" fmla="*/ 198 w 219"/>
                <a:gd name="T3" fmla="*/ 17 h 63"/>
                <a:gd name="T4" fmla="*/ 184 w 219"/>
                <a:gd name="T5" fmla="*/ 44 h 63"/>
                <a:gd name="T6" fmla="*/ 166 w 219"/>
                <a:gd name="T7" fmla="*/ 49 h 63"/>
                <a:gd name="T8" fmla="*/ 11 w 219"/>
                <a:gd name="T9" fmla="*/ 49 h 63"/>
                <a:gd name="T10" fmla="*/ 0 w 219"/>
                <a:gd name="T11" fmla="*/ 48 h 63"/>
                <a:gd name="T12" fmla="*/ 32 w 219"/>
                <a:gd name="T13" fmla="*/ 63 h 63"/>
                <a:gd name="T14" fmla="*/ 187 w 219"/>
                <a:gd name="T15" fmla="*/ 63 h 63"/>
                <a:gd name="T16" fmla="*/ 205 w 219"/>
                <a:gd name="T17" fmla="*/ 58 h 63"/>
                <a:gd name="T18" fmla="*/ 219 w 219"/>
                <a:gd name="T19" fmla="*/ 32 h 63"/>
                <a:gd name="T20" fmla="*/ 193 w 219"/>
                <a:gd name="T2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63">
                  <a:moveTo>
                    <a:pt x="193" y="0"/>
                  </a:moveTo>
                  <a:cubicBezTo>
                    <a:pt x="196" y="5"/>
                    <a:pt x="198" y="11"/>
                    <a:pt x="198" y="17"/>
                  </a:cubicBezTo>
                  <a:cubicBezTo>
                    <a:pt x="198" y="28"/>
                    <a:pt x="192" y="38"/>
                    <a:pt x="184" y="44"/>
                  </a:cubicBezTo>
                  <a:cubicBezTo>
                    <a:pt x="179" y="47"/>
                    <a:pt x="173" y="49"/>
                    <a:pt x="166" y="49"/>
                  </a:cubicBezTo>
                  <a:cubicBezTo>
                    <a:pt x="11" y="49"/>
                    <a:pt x="11" y="49"/>
                    <a:pt x="11" y="49"/>
                  </a:cubicBezTo>
                  <a:cubicBezTo>
                    <a:pt x="7" y="49"/>
                    <a:pt x="3" y="49"/>
                    <a:pt x="0" y="48"/>
                  </a:cubicBezTo>
                  <a:cubicBezTo>
                    <a:pt x="7" y="57"/>
                    <a:pt x="19" y="63"/>
                    <a:pt x="32" y="63"/>
                  </a:cubicBezTo>
                  <a:cubicBezTo>
                    <a:pt x="187" y="63"/>
                    <a:pt x="187" y="63"/>
                    <a:pt x="187" y="63"/>
                  </a:cubicBezTo>
                  <a:cubicBezTo>
                    <a:pt x="194" y="63"/>
                    <a:pt x="200" y="61"/>
                    <a:pt x="205" y="58"/>
                  </a:cubicBezTo>
                  <a:cubicBezTo>
                    <a:pt x="213" y="53"/>
                    <a:pt x="219" y="43"/>
                    <a:pt x="219" y="32"/>
                  </a:cubicBezTo>
                  <a:cubicBezTo>
                    <a:pt x="219" y="16"/>
                    <a:pt x="208" y="3"/>
                    <a:pt x="193"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7" name="Freeform 485"/>
            <p:cNvSpPr>
              <a:spLocks/>
            </p:cNvSpPr>
            <p:nvPr userDrawn="1"/>
          </p:nvSpPr>
          <p:spPr bwMode="gray">
            <a:xfrm>
              <a:off x="11269705" y="3996021"/>
              <a:ext cx="609220" cy="336340"/>
            </a:xfrm>
            <a:custGeom>
              <a:avLst/>
              <a:gdLst>
                <a:gd name="T0" fmla="*/ 201 w 206"/>
                <a:gd name="T1" fmla="*/ 65 h 114"/>
                <a:gd name="T2" fmla="*/ 197 w 206"/>
                <a:gd name="T3" fmla="*/ 60 h 114"/>
                <a:gd name="T4" fmla="*/ 197 w 206"/>
                <a:gd name="T5" fmla="*/ 57 h 114"/>
                <a:gd name="T6" fmla="*/ 168 w 206"/>
                <a:gd name="T7" fmla="*/ 19 h 114"/>
                <a:gd name="T8" fmla="*/ 157 w 206"/>
                <a:gd name="T9" fmla="*/ 17 h 114"/>
                <a:gd name="T10" fmla="*/ 133 w 206"/>
                <a:gd name="T11" fmla="*/ 25 h 114"/>
                <a:gd name="T12" fmla="*/ 117 w 206"/>
                <a:gd name="T13" fmla="*/ 8 h 114"/>
                <a:gd name="T14" fmla="*/ 107 w 206"/>
                <a:gd name="T15" fmla="*/ 3 h 114"/>
                <a:gd name="T16" fmla="*/ 90 w 206"/>
                <a:gd name="T17" fmla="*/ 0 h 114"/>
                <a:gd name="T18" fmla="*/ 40 w 206"/>
                <a:gd name="T19" fmla="*/ 48 h 114"/>
                <a:gd name="T20" fmla="*/ 40 w 206"/>
                <a:gd name="T21" fmla="*/ 49 h 114"/>
                <a:gd name="T22" fmla="*/ 40 w 206"/>
                <a:gd name="T23" fmla="*/ 49 h 114"/>
                <a:gd name="T24" fmla="*/ 0 w 206"/>
                <a:gd name="T25" fmla="*/ 89 h 114"/>
                <a:gd name="T26" fmla="*/ 8 w 206"/>
                <a:gd name="T27" fmla="*/ 113 h 114"/>
                <a:gd name="T28" fmla="*/ 19 w 206"/>
                <a:gd name="T29" fmla="*/ 114 h 114"/>
                <a:gd name="T30" fmla="*/ 174 w 206"/>
                <a:gd name="T31" fmla="*/ 114 h 114"/>
                <a:gd name="T32" fmla="*/ 192 w 206"/>
                <a:gd name="T33" fmla="*/ 109 h 114"/>
                <a:gd name="T34" fmla="*/ 206 w 206"/>
                <a:gd name="T35" fmla="*/ 82 h 114"/>
                <a:gd name="T36" fmla="*/ 201 w 206"/>
                <a:gd name="T37"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6" h="114">
                  <a:moveTo>
                    <a:pt x="201" y="65"/>
                  </a:moveTo>
                  <a:cubicBezTo>
                    <a:pt x="200" y="63"/>
                    <a:pt x="198" y="61"/>
                    <a:pt x="197" y="60"/>
                  </a:cubicBezTo>
                  <a:cubicBezTo>
                    <a:pt x="197" y="59"/>
                    <a:pt x="197" y="58"/>
                    <a:pt x="197" y="57"/>
                  </a:cubicBezTo>
                  <a:cubicBezTo>
                    <a:pt x="197" y="39"/>
                    <a:pt x="184" y="23"/>
                    <a:pt x="168" y="19"/>
                  </a:cubicBezTo>
                  <a:cubicBezTo>
                    <a:pt x="164" y="18"/>
                    <a:pt x="161" y="17"/>
                    <a:pt x="157" y="17"/>
                  </a:cubicBezTo>
                  <a:cubicBezTo>
                    <a:pt x="148" y="17"/>
                    <a:pt x="140" y="20"/>
                    <a:pt x="133" y="25"/>
                  </a:cubicBezTo>
                  <a:cubicBezTo>
                    <a:pt x="129" y="18"/>
                    <a:pt x="124" y="12"/>
                    <a:pt x="117" y="8"/>
                  </a:cubicBezTo>
                  <a:cubicBezTo>
                    <a:pt x="114" y="6"/>
                    <a:pt x="110" y="4"/>
                    <a:pt x="107" y="3"/>
                  </a:cubicBezTo>
                  <a:cubicBezTo>
                    <a:pt x="101" y="1"/>
                    <a:pt x="96" y="0"/>
                    <a:pt x="90" y="0"/>
                  </a:cubicBezTo>
                  <a:cubicBezTo>
                    <a:pt x="63" y="0"/>
                    <a:pt x="41" y="21"/>
                    <a:pt x="40" y="48"/>
                  </a:cubicBezTo>
                  <a:cubicBezTo>
                    <a:pt x="40" y="49"/>
                    <a:pt x="40" y="49"/>
                    <a:pt x="40" y="49"/>
                  </a:cubicBezTo>
                  <a:cubicBezTo>
                    <a:pt x="40" y="49"/>
                    <a:pt x="40" y="49"/>
                    <a:pt x="40" y="49"/>
                  </a:cubicBezTo>
                  <a:cubicBezTo>
                    <a:pt x="18" y="49"/>
                    <a:pt x="0" y="67"/>
                    <a:pt x="0" y="89"/>
                  </a:cubicBezTo>
                  <a:cubicBezTo>
                    <a:pt x="0" y="98"/>
                    <a:pt x="3" y="106"/>
                    <a:pt x="8" y="113"/>
                  </a:cubicBezTo>
                  <a:cubicBezTo>
                    <a:pt x="11" y="114"/>
                    <a:pt x="15" y="114"/>
                    <a:pt x="19" y="114"/>
                  </a:cubicBezTo>
                  <a:cubicBezTo>
                    <a:pt x="174" y="114"/>
                    <a:pt x="174" y="114"/>
                    <a:pt x="174" y="114"/>
                  </a:cubicBezTo>
                  <a:cubicBezTo>
                    <a:pt x="181" y="114"/>
                    <a:pt x="187" y="112"/>
                    <a:pt x="192" y="109"/>
                  </a:cubicBezTo>
                  <a:cubicBezTo>
                    <a:pt x="200" y="103"/>
                    <a:pt x="206" y="93"/>
                    <a:pt x="206" y="82"/>
                  </a:cubicBezTo>
                  <a:cubicBezTo>
                    <a:pt x="206" y="76"/>
                    <a:pt x="204" y="70"/>
                    <a:pt x="201"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8" name="Freeform 486"/>
            <p:cNvSpPr>
              <a:spLocks/>
            </p:cNvSpPr>
            <p:nvPr userDrawn="1"/>
          </p:nvSpPr>
          <p:spPr bwMode="gray">
            <a:xfrm>
              <a:off x="8347353" y="4544952"/>
              <a:ext cx="475953" cy="136439"/>
            </a:xfrm>
            <a:custGeom>
              <a:avLst/>
              <a:gdLst>
                <a:gd name="T0" fmla="*/ 142 w 161"/>
                <a:gd name="T1" fmla="*/ 0 h 47"/>
                <a:gd name="T2" fmla="*/ 145 w 161"/>
                <a:gd name="T3" fmla="*/ 13 h 47"/>
                <a:gd name="T4" fmla="*/ 135 w 161"/>
                <a:gd name="T5" fmla="*/ 33 h 47"/>
                <a:gd name="T6" fmla="*/ 122 w 161"/>
                <a:gd name="T7" fmla="*/ 36 h 47"/>
                <a:gd name="T8" fmla="*/ 8 w 161"/>
                <a:gd name="T9" fmla="*/ 36 h 47"/>
                <a:gd name="T10" fmla="*/ 0 w 161"/>
                <a:gd name="T11" fmla="*/ 35 h 47"/>
                <a:gd name="T12" fmla="*/ 23 w 161"/>
                <a:gd name="T13" fmla="*/ 47 h 47"/>
                <a:gd name="T14" fmla="*/ 137 w 161"/>
                <a:gd name="T15" fmla="*/ 47 h 47"/>
                <a:gd name="T16" fmla="*/ 150 w 161"/>
                <a:gd name="T17" fmla="*/ 43 h 47"/>
                <a:gd name="T18" fmla="*/ 161 w 161"/>
                <a:gd name="T19" fmla="*/ 23 h 47"/>
                <a:gd name="T20" fmla="*/ 142 w 161"/>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47">
                  <a:moveTo>
                    <a:pt x="142" y="0"/>
                  </a:moveTo>
                  <a:cubicBezTo>
                    <a:pt x="144" y="4"/>
                    <a:pt x="145" y="8"/>
                    <a:pt x="145" y="13"/>
                  </a:cubicBezTo>
                  <a:cubicBezTo>
                    <a:pt x="145" y="21"/>
                    <a:pt x="141" y="28"/>
                    <a:pt x="135" y="33"/>
                  </a:cubicBezTo>
                  <a:cubicBezTo>
                    <a:pt x="131" y="35"/>
                    <a:pt x="126" y="36"/>
                    <a:pt x="122" y="36"/>
                  </a:cubicBezTo>
                  <a:cubicBezTo>
                    <a:pt x="8" y="36"/>
                    <a:pt x="8" y="36"/>
                    <a:pt x="8" y="36"/>
                  </a:cubicBezTo>
                  <a:cubicBezTo>
                    <a:pt x="5" y="36"/>
                    <a:pt x="2" y="36"/>
                    <a:pt x="0" y="35"/>
                  </a:cubicBezTo>
                  <a:cubicBezTo>
                    <a:pt x="5" y="42"/>
                    <a:pt x="14" y="47"/>
                    <a:pt x="23" y="47"/>
                  </a:cubicBezTo>
                  <a:cubicBezTo>
                    <a:pt x="137" y="47"/>
                    <a:pt x="137" y="47"/>
                    <a:pt x="137" y="47"/>
                  </a:cubicBezTo>
                  <a:cubicBezTo>
                    <a:pt x="142" y="47"/>
                    <a:pt x="146" y="45"/>
                    <a:pt x="150" y="43"/>
                  </a:cubicBezTo>
                  <a:cubicBezTo>
                    <a:pt x="156" y="39"/>
                    <a:pt x="161" y="32"/>
                    <a:pt x="161" y="23"/>
                  </a:cubicBezTo>
                  <a:cubicBezTo>
                    <a:pt x="161" y="12"/>
                    <a:pt x="152" y="2"/>
                    <a:pt x="142"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9" name="Freeform 487"/>
            <p:cNvSpPr>
              <a:spLocks/>
            </p:cNvSpPr>
            <p:nvPr userDrawn="1"/>
          </p:nvSpPr>
          <p:spPr bwMode="gray">
            <a:xfrm>
              <a:off x="8331487" y="4405340"/>
              <a:ext cx="444223" cy="244322"/>
            </a:xfrm>
            <a:custGeom>
              <a:avLst/>
              <a:gdLst>
                <a:gd name="T0" fmla="*/ 148 w 151"/>
                <a:gd name="T1" fmla="*/ 47 h 83"/>
                <a:gd name="T2" fmla="*/ 144 w 151"/>
                <a:gd name="T3" fmla="*/ 43 h 83"/>
                <a:gd name="T4" fmla="*/ 144 w 151"/>
                <a:gd name="T5" fmla="*/ 41 h 83"/>
                <a:gd name="T6" fmla="*/ 123 w 151"/>
                <a:gd name="T7" fmla="*/ 13 h 83"/>
                <a:gd name="T8" fmla="*/ 115 w 151"/>
                <a:gd name="T9" fmla="*/ 12 h 83"/>
                <a:gd name="T10" fmla="*/ 98 w 151"/>
                <a:gd name="T11" fmla="*/ 18 h 83"/>
                <a:gd name="T12" fmla="*/ 86 w 151"/>
                <a:gd name="T13" fmla="*/ 5 h 83"/>
                <a:gd name="T14" fmla="*/ 78 w 151"/>
                <a:gd name="T15" fmla="*/ 2 h 83"/>
                <a:gd name="T16" fmla="*/ 66 w 151"/>
                <a:gd name="T17" fmla="*/ 0 h 83"/>
                <a:gd name="T18" fmla="*/ 29 w 151"/>
                <a:gd name="T19" fmla="*/ 35 h 83"/>
                <a:gd name="T20" fmla="*/ 29 w 151"/>
                <a:gd name="T21" fmla="*/ 35 h 83"/>
                <a:gd name="T22" fmla="*/ 29 w 151"/>
                <a:gd name="T23" fmla="*/ 35 h 83"/>
                <a:gd name="T24" fmla="*/ 0 w 151"/>
                <a:gd name="T25" fmla="*/ 65 h 83"/>
                <a:gd name="T26" fmla="*/ 6 w 151"/>
                <a:gd name="T27" fmla="*/ 82 h 83"/>
                <a:gd name="T28" fmla="*/ 14 w 151"/>
                <a:gd name="T29" fmla="*/ 83 h 83"/>
                <a:gd name="T30" fmla="*/ 128 w 151"/>
                <a:gd name="T31" fmla="*/ 83 h 83"/>
                <a:gd name="T32" fmla="*/ 141 w 151"/>
                <a:gd name="T33" fmla="*/ 80 h 83"/>
                <a:gd name="T34" fmla="*/ 151 w 151"/>
                <a:gd name="T35" fmla="*/ 60 h 83"/>
                <a:gd name="T36" fmla="*/ 148 w 151"/>
                <a:gd name="T37"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 h="83">
                  <a:moveTo>
                    <a:pt x="148" y="47"/>
                  </a:moveTo>
                  <a:cubicBezTo>
                    <a:pt x="147" y="46"/>
                    <a:pt x="146" y="45"/>
                    <a:pt x="144" y="43"/>
                  </a:cubicBezTo>
                  <a:cubicBezTo>
                    <a:pt x="144" y="43"/>
                    <a:pt x="144" y="42"/>
                    <a:pt x="144" y="41"/>
                  </a:cubicBezTo>
                  <a:cubicBezTo>
                    <a:pt x="144" y="28"/>
                    <a:pt x="135" y="17"/>
                    <a:pt x="123" y="13"/>
                  </a:cubicBezTo>
                  <a:cubicBezTo>
                    <a:pt x="120" y="13"/>
                    <a:pt x="118" y="12"/>
                    <a:pt x="115" y="12"/>
                  </a:cubicBezTo>
                  <a:cubicBezTo>
                    <a:pt x="109" y="12"/>
                    <a:pt x="103" y="14"/>
                    <a:pt x="98" y="18"/>
                  </a:cubicBezTo>
                  <a:cubicBezTo>
                    <a:pt x="95" y="13"/>
                    <a:pt x="91" y="8"/>
                    <a:pt x="86" y="5"/>
                  </a:cubicBezTo>
                  <a:cubicBezTo>
                    <a:pt x="83" y="4"/>
                    <a:pt x="81" y="3"/>
                    <a:pt x="78" y="2"/>
                  </a:cubicBezTo>
                  <a:cubicBezTo>
                    <a:pt x="74" y="0"/>
                    <a:pt x="70" y="0"/>
                    <a:pt x="66" y="0"/>
                  </a:cubicBezTo>
                  <a:cubicBezTo>
                    <a:pt x="46" y="0"/>
                    <a:pt x="30" y="15"/>
                    <a:pt x="29" y="35"/>
                  </a:cubicBezTo>
                  <a:cubicBezTo>
                    <a:pt x="29" y="35"/>
                    <a:pt x="29" y="35"/>
                    <a:pt x="29" y="35"/>
                  </a:cubicBezTo>
                  <a:cubicBezTo>
                    <a:pt x="29" y="35"/>
                    <a:pt x="29" y="35"/>
                    <a:pt x="29" y="35"/>
                  </a:cubicBezTo>
                  <a:cubicBezTo>
                    <a:pt x="13" y="35"/>
                    <a:pt x="0" y="48"/>
                    <a:pt x="0" y="65"/>
                  </a:cubicBezTo>
                  <a:cubicBezTo>
                    <a:pt x="0" y="71"/>
                    <a:pt x="2" y="77"/>
                    <a:pt x="6" y="82"/>
                  </a:cubicBezTo>
                  <a:cubicBezTo>
                    <a:pt x="8" y="83"/>
                    <a:pt x="11" y="83"/>
                    <a:pt x="14" y="83"/>
                  </a:cubicBezTo>
                  <a:cubicBezTo>
                    <a:pt x="128" y="83"/>
                    <a:pt x="128" y="83"/>
                    <a:pt x="128" y="83"/>
                  </a:cubicBezTo>
                  <a:cubicBezTo>
                    <a:pt x="132" y="83"/>
                    <a:pt x="137" y="82"/>
                    <a:pt x="141" y="80"/>
                  </a:cubicBezTo>
                  <a:cubicBezTo>
                    <a:pt x="147" y="75"/>
                    <a:pt x="151" y="68"/>
                    <a:pt x="151" y="60"/>
                  </a:cubicBezTo>
                  <a:cubicBezTo>
                    <a:pt x="151" y="55"/>
                    <a:pt x="150" y="51"/>
                    <a:pt x="14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0" name="Freeform 488"/>
            <p:cNvSpPr>
              <a:spLocks/>
            </p:cNvSpPr>
            <p:nvPr userDrawn="1"/>
          </p:nvSpPr>
          <p:spPr bwMode="gray">
            <a:xfrm>
              <a:off x="8893113" y="2564987"/>
              <a:ext cx="377591" cy="111055"/>
            </a:xfrm>
            <a:custGeom>
              <a:avLst/>
              <a:gdLst>
                <a:gd name="T0" fmla="*/ 113 w 128"/>
                <a:gd name="T1" fmla="*/ 0 h 37"/>
                <a:gd name="T2" fmla="*/ 116 w 128"/>
                <a:gd name="T3" fmla="*/ 10 h 37"/>
                <a:gd name="T4" fmla="*/ 108 w 128"/>
                <a:gd name="T5" fmla="*/ 26 h 37"/>
                <a:gd name="T6" fmla="*/ 97 w 128"/>
                <a:gd name="T7" fmla="*/ 29 h 37"/>
                <a:gd name="T8" fmla="*/ 6 w 128"/>
                <a:gd name="T9" fmla="*/ 29 h 37"/>
                <a:gd name="T10" fmla="*/ 0 w 128"/>
                <a:gd name="T11" fmla="*/ 28 h 37"/>
                <a:gd name="T12" fmla="*/ 19 w 128"/>
                <a:gd name="T13" fmla="*/ 37 h 37"/>
                <a:gd name="T14" fmla="*/ 110 w 128"/>
                <a:gd name="T15" fmla="*/ 37 h 37"/>
                <a:gd name="T16" fmla="*/ 120 w 128"/>
                <a:gd name="T17" fmla="*/ 34 h 37"/>
                <a:gd name="T18" fmla="*/ 128 w 128"/>
                <a:gd name="T19" fmla="*/ 19 h 37"/>
                <a:gd name="T20" fmla="*/ 113 w 128"/>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7">
                  <a:moveTo>
                    <a:pt x="113" y="0"/>
                  </a:moveTo>
                  <a:cubicBezTo>
                    <a:pt x="115" y="3"/>
                    <a:pt x="116" y="7"/>
                    <a:pt x="116" y="10"/>
                  </a:cubicBezTo>
                  <a:cubicBezTo>
                    <a:pt x="116" y="17"/>
                    <a:pt x="113" y="23"/>
                    <a:pt x="108" y="26"/>
                  </a:cubicBezTo>
                  <a:cubicBezTo>
                    <a:pt x="105" y="28"/>
                    <a:pt x="101" y="29"/>
                    <a:pt x="97" y="29"/>
                  </a:cubicBezTo>
                  <a:cubicBezTo>
                    <a:pt x="6" y="29"/>
                    <a:pt x="6" y="29"/>
                    <a:pt x="6" y="29"/>
                  </a:cubicBezTo>
                  <a:cubicBezTo>
                    <a:pt x="4" y="29"/>
                    <a:pt x="2" y="29"/>
                    <a:pt x="0" y="28"/>
                  </a:cubicBezTo>
                  <a:cubicBezTo>
                    <a:pt x="4" y="34"/>
                    <a:pt x="11" y="37"/>
                    <a:pt x="19" y="37"/>
                  </a:cubicBezTo>
                  <a:cubicBezTo>
                    <a:pt x="110" y="37"/>
                    <a:pt x="110" y="37"/>
                    <a:pt x="110" y="37"/>
                  </a:cubicBezTo>
                  <a:cubicBezTo>
                    <a:pt x="114" y="37"/>
                    <a:pt x="117" y="36"/>
                    <a:pt x="120" y="34"/>
                  </a:cubicBezTo>
                  <a:cubicBezTo>
                    <a:pt x="125" y="31"/>
                    <a:pt x="128" y="25"/>
                    <a:pt x="128" y="19"/>
                  </a:cubicBezTo>
                  <a:cubicBezTo>
                    <a:pt x="128" y="9"/>
                    <a:pt x="122" y="2"/>
                    <a:pt x="113"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1" name="Freeform 489"/>
            <p:cNvSpPr>
              <a:spLocks/>
            </p:cNvSpPr>
            <p:nvPr userDrawn="1"/>
          </p:nvSpPr>
          <p:spPr bwMode="gray">
            <a:xfrm>
              <a:off x="8877247" y="2453932"/>
              <a:ext cx="358552" cy="196727"/>
            </a:xfrm>
            <a:custGeom>
              <a:avLst/>
              <a:gdLst>
                <a:gd name="T0" fmla="*/ 118 w 121"/>
                <a:gd name="T1" fmla="*/ 38 h 67"/>
                <a:gd name="T2" fmla="*/ 116 w 121"/>
                <a:gd name="T3" fmla="*/ 35 h 67"/>
                <a:gd name="T4" fmla="*/ 116 w 121"/>
                <a:gd name="T5" fmla="*/ 33 h 67"/>
                <a:gd name="T6" fmla="*/ 99 w 121"/>
                <a:gd name="T7" fmla="*/ 11 h 67"/>
                <a:gd name="T8" fmla="*/ 92 w 121"/>
                <a:gd name="T9" fmla="*/ 10 h 67"/>
                <a:gd name="T10" fmla="*/ 78 w 121"/>
                <a:gd name="T11" fmla="*/ 15 h 67"/>
                <a:gd name="T12" fmla="*/ 69 w 121"/>
                <a:gd name="T13" fmla="*/ 5 h 67"/>
                <a:gd name="T14" fmla="*/ 63 w 121"/>
                <a:gd name="T15" fmla="*/ 2 h 67"/>
                <a:gd name="T16" fmla="*/ 53 w 121"/>
                <a:gd name="T17" fmla="*/ 0 h 67"/>
                <a:gd name="T18" fmla="*/ 24 w 121"/>
                <a:gd name="T19" fmla="*/ 28 h 67"/>
                <a:gd name="T20" fmla="*/ 24 w 121"/>
                <a:gd name="T21" fmla="*/ 29 h 67"/>
                <a:gd name="T22" fmla="*/ 24 w 121"/>
                <a:gd name="T23" fmla="*/ 29 h 67"/>
                <a:gd name="T24" fmla="*/ 0 w 121"/>
                <a:gd name="T25" fmla="*/ 52 h 67"/>
                <a:gd name="T26" fmla="*/ 5 w 121"/>
                <a:gd name="T27" fmla="*/ 66 h 67"/>
                <a:gd name="T28" fmla="*/ 11 w 121"/>
                <a:gd name="T29" fmla="*/ 67 h 67"/>
                <a:gd name="T30" fmla="*/ 102 w 121"/>
                <a:gd name="T31" fmla="*/ 67 h 67"/>
                <a:gd name="T32" fmla="*/ 113 w 121"/>
                <a:gd name="T33" fmla="*/ 64 h 67"/>
                <a:gd name="T34" fmla="*/ 121 w 121"/>
                <a:gd name="T35" fmla="*/ 48 h 67"/>
                <a:gd name="T36" fmla="*/ 118 w 121"/>
                <a:gd name="T37" fmla="*/ 3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 h="67">
                  <a:moveTo>
                    <a:pt x="118" y="38"/>
                  </a:moveTo>
                  <a:cubicBezTo>
                    <a:pt x="117" y="37"/>
                    <a:pt x="117" y="36"/>
                    <a:pt x="116" y="35"/>
                  </a:cubicBezTo>
                  <a:cubicBezTo>
                    <a:pt x="116" y="34"/>
                    <a:pt x="116" y="34"/>
                    <a:pt x="116" y="33"/>
                  </a:cubicBezTo>
                  <a:cubicBezTo>
                    <a:pt x="116" y="23"/>
                    <a:pt x="108" y="14"/>
                    <a:pt x="99" y="11"/>
                  </a:cubicBezTo>
                  <a:cubicBezTo>
                    <a:pt x="97" y="10"/>
                    <a:pt x="95" y="10"/>
                    <a:pt x="92" y="10"/>
                  </a:cubicBezTo>
                  <a:cubicBezTo>
                    <a:pt x="87" y="10"/>
                    <a:pt x="82" y="12"/>
                    <a:pt x="78" y="15"/>
                  </a:cubicBezTo>
                  <a:cubicBezTo>
                    <a:pt x="76" y="10"/>
                    <a:pt x="73" y="7"/>
                    <a:pt x="69" y="5"/>
                  </a:cubicBezTo>
                  <a:cubicBezTo>
                    <a:pt x="67" y="3"/>
                    <a:pt x="65" y="2"/>
                    <a:pt x="63" y="2"/>
                  </a:cubicBezTo>
                  <a:cubicBezTo>
                    <a:pt x="60" y="1"/>
                    <a:pt x="57" y="0"/>
                    <a:pt x="53" y="0"/>
                  </a:cubicBezTo>
                  <a:cubicBezTo>
                    <a:pt x="37" y="0"/>
                    <a:pt x="25" y="12"/>
                    <a:pt x="24" y="28"/>
                  </a:cubicBezTo>
                  <a:cubicBezTo>
                    <a:pt x="24" y="29"/>
                    <a:pt x="24" y="29"/>
                    <a:pt x="24" y="29"/>
                  </a:cubicBezTo>
                  <a:cubicBezTo>
                    <a:pt x="24" y="29"/>
                    <a:pt x="24" y="29"/>
                    <a:pt x="24" y="29"/>
                  </a:cubicBezTo>
                  <a:cubicBezTo>
                    <a:pt x="11" y="29"/>
                    <a:pt x="0" y="39"/>
                    <a:pt x="0" y="52"/>
                  </a:cubicBezTo>
                  <a:cubicBezTo>
                    <a:pt x="0" y="57"/>
                    <a:pt x="2" y="62"/>
                    <a:pt x="5" y="66"/>
                  </a:cubicBezTo>
                  <a:cubicBezTo>
                    <a:pt x="7" y="67"/>
                    <a:pt x="9" y="67"/>
                    <a:pt x="11" y="67"/>
                  </a:cubicBezTo>
                  <a:cubicBezTo>
                    <a:pt x="102" y="67"/>
                    <a:pt x="102" y="67"/>
                    <a:pt x="102" y="67"/>
                  </a:cubicBezTo>
                  <a:cubicBezTo>
                    <a:pt x="106" y="67"/>
                    <a:pt x="110" y="66"/>
                    <a:pt x="113" y="64"/>
                  </a:cubicBezTo>
                  <a:cubicBezTo>
                    <a:pt x="118" y="61"/>
                    <a:pt x="121" y="55"/>
                    <a:pt x="121" y="48"/>
                  </a:cubicBezTo>
                  <a:cubicBezTo>
                    <a:pt x="121" y="45"/>
                    <a:pt x="120" y="41"/>
                    <a:pt x="118"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4157830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Walkin 3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7171399"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69301" y="2980725"/>
            <a:ext cx="5378549"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Date</a:t>
            </a:r>
          </a:p>
        </p:txBody>
      </p:sp>
      <p:sp>
        <p:nvSpPr>
          <p:cNvPr id="3" name="Text Placeholder 2"/>
          <p:cNvSpPr>
            <a:spLocks noGrp="1"/>
          </p:cNvSpPr>
          <p:nvPr>
            <p:ph type="body" sz="quarter" idx="13" hasCustomPrompt="1"/>
          </p:nvPr>
        </p:nvSpPr>
        <p:spPr>
          <a:xfrm>
            <a:off x="269240" y="3696656"/>
            <a:ext cx="5378549"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dirty="0"/>
              <a:t>Optional (City, State or venue)</a:t>
            </a:r>
          </a:p>
        </p:txBody>
      </p:sp>
      <p:pic>
        <p:nvPicPr>
          <p:cNvPr id="309" name="MS logo white emf"/>
          <p:cNvPicPr>
            <a:picLocks noChangeAspect="1"/>
          </p:cNvPicPr>
          <p:nvPr userDrawn="1"/>
        </p:nvPicPr>
        <p:blipFill>
          <a:blip r:embed="rId2"/>
          <a:stretch>
            <a:fillRect/>
          </a:stretch>
        </p:blipFill>
        <p:spPr>
          <a:xfrm>
            <a:off x="455833" y="470067"/>
            <a:ext cx="1423303" cy="304828"/>
          </a:xfrm>
          <a:prstGeom prst="rect">
            <a:avLst/>
          </a:prstGeom>
        </p:spPr>
      </p:pic>
      <p:grpSp>
        <p:nvGrpSpPr>
          <p:cNvPr id="394" name="Group 393"/>
          <p:cNvGrpSpPr>
            <a:grpSpLocks noChangeAspect="1"/>
          </p:cNvGrpSpPr>
          <p:nvPr userDrawn="1"/>
        </p:nvGrpSpPr>
        <p:grpSpPr>
          <a:xfrm>
            <a:off x="7347793" y="2088117"/>
            <a:ext cx="4329732" cy="3938635"/>
            <a:chOff x="7454492" y="2089044"/>
            <a:chExt cx="4463711" cy="4059936"/>
          </a:xfrm>
        </p:grpSpPr>
        <p:sp>
          <p:nvSpPr>
            <p:cNvPr id="395" name="Freeform 6"/>
            <p:cNvSpPr>
              <a:spLocks/>
            </p:cNvSpPr>
            <p:nvPr userDrawn="1"/>
          </p:nvSpPr>
          <p:spPr bwMode="gray">
            <a:xfrm>
              <a:off x="9235984" y="2373018"/>
              <a:ext cx="46589" cy="481424"/>
            </a:xfrm>
            <a:custGeom>
              <a:avLst/>
              <a:gdLst>
                <a:gd name="T0" fmla="*/ 21 w 21"/>
                <a:gd name="T1" fmla="*/ 217 h 217"/>
                <a:gd name="T2" fmla="*/ 0 w 21"/>
                <a:gd name="T3" fmla="*/ 217 h 217"/>
                <a:gd name="T4" fmla="*/ 4 w 21"/>
                <a:gd name="T5" fmla="*/ 0 h 217"/>
                <a:gd name="T6" fmla="*/ 17 w 21"/>
                <a:gd name="T7" fmla="*/ 0 h 217"/>
                <a:gd name="T8" fmla="*/ 21 w 21"/>
                <a:gd name="T9" fmla="*/ 217 h 217"/>
              </a:gdLst>
              <a:ahLst/>
              <a:cxnLst>
                <a:cxn ang="0">
                  <a:pos x="T0" y="T1"/>
                </a:cxn>
                <a:cxn ang="0">
                  <a:pos x="T2" y="T3"/>
                </a:cxn>
                <a:cxn ang="0">
                  <a:pos x="T4" y="T5"/>
                </a:cxn>
                <a:cxn ang="0">
                  <a:pos x="T6" y="T7"/>
                </a:cxn>
                <a:cxn ang="0">
                  <a:pos x="T8" y="T9"/>
                </a:cxn>
              </a:cxnLst>
              <a:rect l="0" t="0" r="r" b="b"/>
              <a:pathLst>
                <a:path w="21" h="217">
                  <a:moveTo>
                    <a:pt x="21" y="217"/>
                  </a:moveTo>
                  <a:lnTo>
                    <a:pt x="0" y="217"/>
                  </a:lnTo>
                  <a:lnTo>
                    <a:pt x="4" y="0"/>
                  </a:lnTo>
                  <a:lnTo>
                    <a:pt x="17" y="0"/>
                  </a:lnTo>
                  <a:lnTo>
                    <a:pt x="21" y="2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6" name="Freeform 7"/>
            <p:cNvSpPr>
              <a:spLocks/>
            </p:cNvSpPr>
            <p:nvPr userDrawn="1"/>
          </p:nvSpPr>
          <p:spPr bwMode="gray">
            <a:xfrm>
              <a:off x="9096215" y="2359706"/>
              <a:ext cx="177484" cy="59901"/>
            </a:xfrm>
            <a:custGeom>
              <a:avLst/>
              <a:gdLst>
                <a:gd name="T0" fmla="*/ 67 w 69"/>
                <a:gd name="T1" fmla="*/ 0 h 23"/>
                <a:gd name="T2" fmla="*/ 1 w 69"/>
                <a:gd name="T3" fmla="*/ 17 h 23"/>
                <a:gd name="T4" fmla="*/ 69 w 69"/>
                <a:gd name="T5" fmla="*/ 13 h 23"/>
                <a:gd name="T6" fmla="*/ 67 w 69"/>
                <a:gd name="T7" fmla="*/ 0 h 23"/>
              </a:gdLst>
              <a:ahLst/>
              <a:cxnLst>
                <a:cxn ang="0">
                  <a:pos x="T0" y="T1"/>
                </a:cxn>
                <a:cxn ang="0">
                  <a:pos x="T2" y="T3"/>
                </a:cxn>
                <a:cxn ang="0">
                  <a:pos x="T4" y="T5"/>
                </a:cxn>
                <a:cxn ang="0">
                  <a:pos x="T6" y="T7"/>
                </a:cxn>
              </a:cxnLst>
              <a:rect l="0" t="0" r="r" b="b"/>
              <a:pathLst>
                <a:path w="69" h="23">
                  <a:moveTo>
                    <a:pt x="67" y="0"/>
                  </a:moveTo>
                  <a:cubicBezTo>
                    <a:pt x="2" y="10"/>
                    <a:pt x="0" y="15"/>
                    <a:pt x="1" y="17"/>
                  </a:cubicBezTo>
                  <a:cubicBezTo>
                    <a:pt x="1" y="19"/>
                    <a:pt x="3" y="23"/>
                    <a:pt x="69" y="13"/>
                  </a:cubicBez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7" name="Freeform 8"/>
            <p:cNvSpPr>
              <a:spLocks/>
            </p:cNvSpPr>
            <p:nvPr userDrawn="1"/>
          </p:nvSpPr>
          <p:spPr bwMode="gray">
            <a:xfrm>
              <a:off x="9240421" y="2364143"/>
              <a:ext cx="122020" cy="159735"/>
            </a:xfrm>
            <a:custGeom>
              <a:avLst/>
              <a:gdLst>
                <a:gd name="T0" fmla="*/ 0 w 48"/>
                <a:gd name="T1" fmla="*/ 7 h 62"/>
                <a:gd name="T2" fmla="*/ 43 w 48"/>
                <a:gd name="T3" fmla="*/ 59 h 62"/>
                <a:gd name="T4" fmla="*/ 11 w 48"/>
                <a:gd name="T5" fmla="*/ 0 h 62"/>
                <a:gd name="T6" fmla="*/ 0 w 48"/>
                <a:gd name="T7" fmla="*/ 7 h 62"/>
              </a:gdLst>
              <a:ahLst/>
              <a:cxnLst>
                <a:cxn ang="0">
                  <a:pos x="T0" y="T1"/>
                </a:cxn>
                <a:cxn ang="0">
                  <a:pos x="T2" y="T3"/>
                </a:cxn>
                <a:cxn ang="0">
                  <a:pos x="T4" y="T5"/>
                </a:cxn>
                <a:cxn ang="0">
                  <a:pos x="T6" y="T7"/>
                </a:cxn>
              </a:cxnLst>
              <a:rect l="0" t="0" r="r" b="b"/>
              <a:pathLst>
                <a:path w="48" h="62">
                  <a:moveTo>
                    <a:pt x="0" y="7"/>
                  </a:moveTo>
                  <a:cubicBezTo>
                    <a:pt x="38" y="62"/>
                    <a:pt x="42" y="60"/>
                    <a:pt x="43" y="59"/>
                  </a:cubicBezTo>
                  <a:cubicBezTo>
                    <a:pt x="45" y="57"/>
                    <a:pt x="48" y="55"/>
                    <a:pt x="11" y="0"/>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8" name="Freeform 9"/>
            <p:cNvSpPr>
              <a:spLocks/>
            </p:cNvSpPr>
            <p:nvPr userDrawn="1"/>
          </p:nvSpPr>
          <p:spPr bwMode="gray">
            <a:xfrm>
              <a:off x="9240421" y="2215501"/>
              <a:ext cx="82086" cy="175265"/>
            </a:xfrm>
            <a:custGeom>
              <a:avLst/>
              <a:gdLst>
                <a:gd name="T0" fmla="*/ 0 w 32"/>
                <a:gd name="T1" fmla="*/ 64 h 68"/>
                <a:gd name="T2" fmla="*/ 26 w 32"/>
                <a:gd name="T3" fmla="*/ 2 h 68"/>
                <a:gd name="T4" fmla="*/ 12 w 32"/>
                <a:gd name="T5" fmla="*/ 68 h 68"/>
                <a:gd name="T6" fmla="*/ 0 w 32"/>
                <a:gd name="T7" fmla="*/ 64 h 68"/>
              </a:gdLst>
              <a:ahLst/>
              <a:cxnLst>
                <a:cxn ang="0">
                  <a:pos x="T0" y="T1"/>
                </a:cxn>
                <a:cxn ang="0">
                  <a:pos x="T2" y="T3"/>
                </a:cxn>
                <a:cxn ang="0">
                  <a:pos x="T4" y="T5"/>
                </a:cxn>
                <a:cxn ang="0">
                  <a:pos x="T6" y="T7"/>
                </a:cxn>
              </a:cxnLst>
              <a:rect l="0" t="0" r="r" b="b"/>
              <a:pathLst>
                <a:path w="32" h="68">
                  <a:moveTo>
                    <a:pt x="0" y="64"/>
                  </a:moveTo>
                  <a:cubicBezTo>
                    <a:pt x="20" y="0"/>
                    <a:pt x="24" y="2"/>
                    <a:pt x="26" y="2"/>
                  </a:cubicBezTo>
                  <a:cubicBezTo>
                    <a:pt x="28" y="3"/>
                    <a:pt x="32" y="4"/>
                    <a:pt x="12" y="68"/>
                  </a:cubicBez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9" name="Freeform 10"/>
            <p:cNvSpPr>
              <a:spLocks/>
            </p:cNvSpPr>
            <p:nvPr userDrawn="1"/>
          </p:nvSpPr>
          <p:spPr bwMode="gray">
            <a:xfrm>
              <a:off x="8878798" y="2452885"/>
              <a:ext cx="51027" cy="374934"/>
            </a:xfrm>
            <a:custGeom>
              <a:avLst/>
              <a:gdLst>
                <a:gd name="T0" fmla="*/ 23 w 23"/>
                <a:gd name="T1" fmla="*/ 169 h 169"/>
                <a:gd name="T2" fmla="*/ 0 w 23"/>
                <a:gd name="T3" fmla="*/ 169 h 169"/>
                <a:gd name="T4" fmla="*/ 4 w 23"/>
                <a:gd name="T5" fmla="*/ 0 h 169"/>
                <a:gd name="T6" fmla="*/ 19 w 23"/>
                <a:gd name="T7" fmla="*/ 0 h 169"/>
                <a:gd name="T8" fmla="*/ 23 w 23"/>
                <a:gd name="T9" fmla="*/ 169 h 169"/>
              </a:gdLst>
              <a:ahLst/>
              <a:cxnLst>
                <a:cxn ang="0">
                  <a:pos x="T0" y="T1"/>
                </a:cxn>
                <a:cxn ang="0">
                  <a:pos x="T2" y="T3"/>
                </a:cxn>
                <a:cxn ang="0">
                  <a:pos x="T4" y="T5"/>
                </a:cxn>
                <a:cxn ang="0">
                  <a:pos x="T6" y="T7"/>
                </a:cxn>
                <a:cxn ang="0">
                  <a:pos x="T8" y="T9"/>
                </a:cxn>
              </a:cxnLst>
              <a:rect l="0" t="0" r="r" b="b"/>
              <a:pathLst>
                <a:path w="23" h="169">
                  <a:moveTo>
                    <a:pt x="23" y="169"/>
                  </a:moveTo>
                  <a:lnTo>
                    <a:pt x="0" y="169"/>
                  </a:lnTo>
                  <a:lnTo>
                    <a:pt x="4" y="0"/>
                  </a:lnTo>
                  <a:lnTo>
                    <a:pt x="19" y="0"/>
                  </a:lnTo>
                  <a:lnTo>
                    <a:pt x="23" y="1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0" name="Freeform 11"/>
            <p:cNvSpPr>
              <a:spLocks/>
            </p:cNvSpPr>
            <p:nvPr userDrawn="1"/>
          </p:nvSpPr>
          <p:spPr bwMode="gray">
            <a:xfrm>
              <a:off x="8881017" y="2432918"/>
              <a:ext cx="204106" cy="113146"/>
            </a:xfrm>
            <a:custGeom>
              <a:avLst/>
              <a:gdLst>
                <a:gd name="T0" fmla="*/ 0 w 79"/>
                <a:gd name="T1" fmla="*/ 14 h 44"/>
                <a:gd name="T2" fmla="*/ 78 w 79"/>
                <a:gd name="T3" fmla="*/ 38 h 44"/>
                <a:gd name="T4" fmla="*/ 6 w 79"/>
                <a:gd name="T5" fmla="*/ 0 h 44"/>
                <a:gd name="T6" fmla="*/ 0 w 79"/>
                <a:gd name="T7" fmla="*/ 14 h 44"/>
              </a:gdLst>
              <a:ahLst/>
              <a:cxnLst>
                <a:cxn ang="0">
                  <a:pos x="T0" y="T1"/>
                </a:cxn>
                <a:cxn ang="0">
                  <a:pos x="T2" y="T3"/>
                </a:cxn>
                <a:cxn ang="0">
                  <a:pos x="T4" y="T5"/>
                </a:cxn>
                <a:cxn ang="0">
                  <a:pos x="T6" y="T7"/>
                </a:cxn>
              </a:cxnLst>
              <a:rect l="0" t="0" r="r" b="b"/>
              <a:pathLst>
                <a:path w="79" h="44">
                  <a:moveTo>
                    <a:pt x="0" y="14"/>
                  </a:moveTo>
                  <a:cubicBezTo>
                    <a:pt x="73" y="44"/>
                    <a:pt x="77" y="40"/>
                    <a:pt x="78" y="38"/>
                  </a:cubicBezTo>
                  <a:cubicBezTo>
                    <a:pt x="79" y="36"/>
                    <a:pt x="79" y="30"/>
                    <a:pt x="6" y="0"/>
                  </a:cubicBez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1" name="Freeform 12"/>
            <p:cNvSpPr>
              <a:spLocks/>
            </p:cNvSpPr>
            <p:nvPr userDrawn="1"/>
          </p:nvSpPr>
          <p:spPr bwMode="gray">
            <a:xfrm>
              <a:off x="8874361" y="2262090"/>
              <a:ext cx="51027" cy="201888"/>
            </a:xfrm>
            <a:custGeom>
              <a:avLst/>
              <a:gdLst>
                <a:gd name="T0" fmla="*/ 20 w 20"/>
                <a:gd name="T1" fmla="*/ 78 h 79"/>
                <a:gd name="T2" fmla="*/ 8 w 20"/>
                <a:gd name="T3" fmla="*/ 0 h 79"/>
                <a:gd name="T4" fmla="*/ 5 w 20"/>
                <a:gd name="T5" fmla="*/ 79 h 79"/>
                <a:gd name="T6" fmla="*/ 20 w 20"/>
                <a:gd name="T7" fmla="*/ 78 h 79"/>
              </a:gdLst>
              <a:ahLst/>
              <a:cxnLst>
                <a:cxn ang="0">
                  <a:pos x="T0" y="T1"/>
                </a:cxn>
                <a:cxn ang="0">
                  <a:pos x="T2" y="T3"/>
                </a:cxn>
                <a:cxn ang="0">
                  <a:pos x="T4" y="T5"/>
                </a:cxn>
                <a:cxn ang="0">
                  <a:pos x="T6" y="T7"/>
                </a:cxn>
              </a:cxnLst>
              <a:rect l="0" t="0" r="r" b="b"/>
              <a:pathLst>
                <a:path w="20" h="79">
                  <a:moveTo>
                    <a:pt x="20" y="78"/>
                  </a:moveTo>
                  <a:cubicBezTo>
                    <a:pt x="15" y="0"/>
                    <a:pt x="10" y="0"/>
                    <a:pt x="8" y="0"/>
                  </a:cubicBezTo>
                  <a:cubicBezTo>
                    <a:pt x="5" y="0"/>
                    <a:pt x="0" y="1"/>
                    <a:pt x="5" y="79"/>
                  </a:cubicBezTo>
                  <a:lnTo>
                    <a:pt x="2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2" name="Freeform 13"/>
            <p:cNvSpPr>
              <a:spLocks/>
            </p:cNvSpPr>
            <p:nvPr userDrawn="1"/>
          </p:nvSpPr>
          <p:spPr bwMode="gray">
            <a:xfrm>
              <a:off x="8745685" y="2439574"/>
              <a:ext cx="177484" cy="161954"/>
            </a:xfrm>
            <a:custGeom>
              <a:avLst/>
              <a:gdLst>
                <a:gd name="T0" fmla="*/ 69 w 69"/>
                <a:gd name="T1" fmla="*/ 11 h 63"/>
                <a:gd name="T2" fmla="*/ 5 w 69"/>
                <a:gd name="T3" fmla="*/ 58 h 63"/>
                <a:gd name="T4" fmla="*/ 59 w 69"/>
                <a:gd name="T5" fmla="*/ 0 h 63"/>
                <a:gd name="T6" fmla="*/ 69 w 69"/>
                <a:gd name="T7" fmla="*/ 11 h 63"/>
              </a:gdLst>
              <a:ahLst/>
              <a:cxnLst>
                <a:cxn ang="0">
                  <a:pos x="T0" y="T1"/>
                </a:cxn>
                <a:cxn ang="0">
                  <a:pos x="T2" y="T3"/>
                </a:cxn>
                <a:cxn ang="0">
                  <a:pos x="T4" y="T5"/>
                </a:cxn>
                <a:cxn ang="0">
                  <a:pos x="T6" y="T7"/>
                </a:cxn>
              </a:cxnLst>
              <a:rect l="0" t="0" r="r" b="b"/>
              <a:pathLst>
                <a:path w="69" h="63">
                  <a:moveTo>
                    <a:pt x="69" y="11"/>
                  </a:moveTo>
                  <a:cubicBezTo>
                    <a:pt x="10" y="63"/>
                    <a:pt x="6" y="59"/>
                    <a:pt x="5" y="58"/>
                  </a:cubicBezTo>
                  <a:cubicBezTo>
                    <a:pt x="3" y="56"/>
                    <a:pt x="0" y="52"/>
                    <a:pt x="59" y="0"/>
                  </a:cubicBezTo>
                  <a:lnTo>
                    <a:pt x="6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3" name="Freeform 14"/>
            <p:cNvSpPr>
              <a:spLocks/>
            </p:cNvSpPr>
            <p:nvPr userDrawn="1"/>
          </p:nvSpPr>
          <p:spPr bwMode="gray">
            <a:xfrm>
              <a:off x="9499990" y="2341958"/>
              <a:ext cx="48808" cy="405994"/>
            </a:xfrm>
            <a:custGeom>
              <a:avLst/>
              <a:gdLst>
                <a:gd name="T0" fmla="*/ 22 w 22"/>
                <a:gd name="T1" fmla="*/ 183 h 183"/>
                <a:gd name="T2" fmla="*/ 0 w 22"/>
                <a:gd name="T3" fmla="*/ 183 h 183"/>
                <a:gd name="T4" fmla="*/ 4 w 22"/>
                <a:gd name="T5" fmla="*/ 0 h 183"/>
                <a:gd name="T6" fmla="*/ 18 w 22"/>
                <a:gd name="T7" fmla="*/ 0 h 183"/>
                <a:gd name="T8" fmla="*/ 22 w 22"/>
                <a:gd name="T9" fmla="*/ 183 h 183"/>
              </a:gdLst>
              <a:ahLst/>
              <a:cxnLst>
                <a:cxn ang="0">
                  <a:pos x="T0" y="T1"/>
                </a:cxn>
                <a:cxn ang="0">
                  <a:pos x="T2" y="T3"/>
                </a:cxn>
                <a:cxn ang="0">
                  <a:pos x="T4" y="T5"/>
                </a:cxn>
                <a:cxn ang="0">
                  <a:pos x="T6" y="T7"/>
                </a:cxn>
                <a:cxn ang="0">
                  <a:pos x="T8" y="T9"/>
                </a:cxn>
              </a:cxnLst>
              <a:rect l="0" t="0" r="r" b="b"/>
              <a:pathLst>
                <a:path w="22" h="183">
                  <a:moveTo>
                    <a:pt x="22" y="183"/>
                  </a:moveTo>
                  <a:lnTo>
                    <a:pt x="0" y="183"/>
                  </a:lnTo>
                  <a:lnTo>
                    <a:pt x="4" y="0"/>
                  </a:lnTo>
                  <a:lnTo>
                    <a:pt x="18" y="0"/>
                  </a:lnTo>
                  <a:lnTo>
                    <a:pt x="22" y="1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4" name="Freeform 15"/>
            <p:cNvSpPr>
              <a:spLocks/>
            </p:cNvSpPr>
            <p:nvPr userDrawn="1"/>
          </p:nvSpPr>
          <p:spPr bwMode="gray">
            <a:xfrm>
              <a:off x="9444527" y="2177786"/>
              <a:ext cx="104272" cy="184139"/>
            </a:xfrm>
            <a:custGeom>
              <a:avLst/>
              <a:gdLst>
                <a:gd name="T0" fmla="*/ 40 w 40"/>
                <a:gd name="T1" fmla="*/ 66 h 72"/>
                <a:gd name="T2" fmla="*/ 5 w 40"/>
                <a:gd name="T3" fmla="*/ 1 h 72"/>
                <a:gd name="T4" fmla="*/ 27 w 40"/>
                <a:gd name="T5" fmla="*/ 72 h 72"/>
                <a:gd name="T6" fmla="*/ 40 w 40"/>
                <a:gd name="T7" fmla="*/ 66 h 72"/>
              </a:gdLst>
              <a:ahLst/>
              <a:cxnLst>
                <a:cxn ang="0">
                  <a:pos x="T0" y="T1"/>
                </a:cxn>
                <a:cxn ang="0">
                  <a:pos x="T2" y="T3"/>
                </a:cxn>
                <a:cxn ang="0">
                  <a:pos x="T4" y="T5"/>
                </a:cxn>
                <a:cxn ang="0">
                  <a:pos x="T6" y="T7"/>
                </a:cxn>
              </a:cxnLst>
              <a:rect l="0" t="0" r="r" b="b"/>
              <a:pathLst>
                <a:path w="40" h="72">
                  <a:moveTo>
                    <a:pt x="40" y="66"/>
                  </a:moveTo>
                  <a:cubicBezTo>
                    <a:pt x="12" y="0"/>
                    <a:pt x="7" y="0"/>
                    <a:pt x="5" y="1"/>
                  </a:cubicBezTo>
                  <a:cubicBezTo>
                    <a:pt x="3" y="2"/>
                    <a:pt x="0" y="5"/>
                    <a:pt x="27" y="72"/>
                  </a:cubicBezTo>
                  <a:lnTo>
                    <a:pt x="40"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5" name="Freeform 16"/>
            <p:cNvSpPr>
              <a:spLocks/>
            </p:cNvSpPr>
            <p:nvPr userDrawn="1"/>
          </p:nvSpPr>
          <p:spPr bwMode="gray">
            <a:xfrm>
              <a:off x="9393500" y="2324210"/>
              <a:ext cx="148642" cy="161954"/>
            </a:xfrm>
            <a:custGeom>
              <a:avLst/>
              <a:gdLst>
                <a:gd name="T0" fmla="*/ 48 w 58"/>
                <a:gd name="T1" fmla="*/ 0 h 63"/>
                <a:gd name="T2" fmla="*/ 5 w 58"/>
                <a:gd name="T3" fmla="*/ 58 h 63"/>
                <a:gd name="T4" fmla="*/ 58 w 58"/>
                <a:gd name="T5" fmla="*/ 9 h 63"/>
                <a:gd name="T6" fmla="*/ 48 w 58"/>
                <a:gd name="T7" fmla="*/ 0 h 63"/>
              </a:gdLst>
              <a:ahLst/>
              <a:cxnLst>
                <a:cxn ang="0">
                  <a:pos x="T0" y="T1"/>
                </a:cxn>
                <a:cxn ang="0">
                  <a:pos x="T2" y="T3"/>
                </a:cxn>
                <a:cxn ang="0">
                  <a:pos x="T4" y="T5"/>
                </a:cxn>
                <a:cxn ang="0">
                  <a:pos x="T6" y="T7"/>
                </a:cxn>
              </a:cxnLst>
              <a:rect l="0" t="0" r="r" b="b"/>
              <a:pathLst>
                <a:path w="58" h="63">
                  <a:moveTo>
                    <a:pt x="48" y="0"/>
                  </a:moveTo>
                  <a:cubicBezTo>
                    <a:pt x="0" y="54"/>
                    <a:pt x="4" y="57"/>
                    <a:pt x="5" y="58"/>
                  </a:cubicBezTo>
                  <a:cubicBezTo>
                    <a:pt x="7" y="60"/>
                    <a:pt x="10" y="63"/>
                    <a:pt x="58" y="9"/>
                  </a:cubicBez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6" name="Freeform 17"/>
            <p:cNvSpPr>
              <a:spLocks/>
            </p:cNvSpPr>
            <p:nvPr userDrawn="1"/>
          </p:nvSpPr>
          <p:spPr bwMode="gray">
            <a:xfrm>
              <a:off x="9517739" y="2321991"/>
              <a:ext cx="184139" cy="48808"/>
            </a:xfrm>
            <a:custGeom>
              <a:avLst/>
              <a:gdLst>
                <a:gd name="T0" fmla="*/ 1 w 72"/>
                <a:gd name="T1" fmla="*/ 0 h 19"/>
                <a:gd name="T2" fmla="*/ 72 w 72"/>
                <a:gd name="T3" fmla="*/ 12 h 19"/>
                <a:gd name="T4" fmla="*/ 0 w 72"/>
                <a:gd name="T5" fmla="*/ 14 h 19"/>
                <a:gd name="T6" fmla="*/ 1 w 72"/>
                <a:gd name="T7" fmla="*/ 0 h 19"/>
              </a:gdLst>
              <a:ahLst/>
              <a:cxnLst>
                <a:cxn ang="0">
                  <a:pos x="T0" y="T1"/>
                </a:cxn>
                <a:cxn ang="0">
                  <a:pos x="T2" y="T3"/>
                </a:cxn>
                <a:cxn ang="0">
                  <a:pos x="T4" y="T5"/>
                </a:cxn>
                <a:cxn ang="0">
                  <a:pos x="T6" y="T7"/>
                </a:cxn>
              </a:cxnLst>
              <a:rect l="0" t="0" r="r" b="b"/>
              <a:pathLst>
                <a:path w="72" h="19">
                  <a:moveTo>
                    <a:pt x="1" y="0"/>
                  </a:moveTo>
                  <a:cubicBezTo>
                    <a:pt x="72" y="5"/>
                    <a:pt x="72" y="10"/>
                    <a:pt x="72" y="12"/>
                  </a:cubicBezTo>
                  <a:cubicBezTo>
                    <a:pt x="72" y="14"/>
                    <a:pt x="72" y="19"/>
                    <a:pt x="0" y="14"/>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7" name="Oval 18"/>
            <p:cNvSpPr>
              <a:spLocks noChangeArrowheads="1"/>
            </p:cNvSpPr>
            <p:nvPr userDrawn="1"/>
          </p:nvSpPr>
          <p:spPr bwMode="gray">
            <a:xfrm>
              <a:off x="7813897" y="2781230"/>
              <a:ext cx="3385498" cy="3367750"/>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8" name="Freeform 19"/>
            <p:cNvSpPr>
              <a:spLocks/>
            </p:cNvSpPr>
            <p:nvPr userDrawn="1"/>
          </p:nvSpPr>
          <p:spPr bwMode="gray">
            <a:xfrm>
              <a:off x="8004692" y="2972025"/>
              <a:ext cx="3194703" cy="3176955"/>
            </a:xfrm>
            <a:custGeom>
              <a:avLst/>
              <a:gdLst>
                <a:gd name="T0" fmla="*/ 886 w 1241"/>
                <a:gd name="T1" fmla="*/ 0 h 1241"/>
                <a:gd name="T2" fmla="*/ 960 w 1241"/>
                <a:gd name="T3" fmla="*/ 303 h 1241"/>
                <a:gd name="T4" fmla="*/ 303 w 1241"/>
                <a:gd name="T5" fmla="*/ 960 h 1241"/>
                <a:gd name="T6" fmla="*/ 0 w 1241"/>
                <a:gd name="T7" fmla="*/ 887 h 1241"/>
                <a:gd name="T8" fmla="*/ 583 w 1241"/>
                <a:gd name="T9" fmla="*/ 1241 h 1241"/>
                <a:gd name="T10" fmla="*/ 1241 w 1241"/>
                <a:gd name="T11" fmla="*/ 584 h 1241"/>
                <a:gd name="T12" fmla="*/ 886 w 1241"/>
                <a:gd name="T13" fmla="*/ 0 h 1241"/>
              </a:gdLst>
              <a:ahLst/>
              <a:cxnLst>
                <a:cxn ang="0">
                  <a:pos x="T0" y="T1"/>
                </a:cxn>
                <a:cxn ang="0">
                  <a:pos x="T2" y="T3"/>
                </a:cxn>
                <a:cxn ang="0">
                  <a:pos x="T4" y="T5"/>
                </a:cxn>
                <a:cxn ang="0">
                  <a:pos x="T6" y="T7"/>
                </a:cxn>
                <a:cxn ang="0">
                  <a:pos x="T8" y="T9"/>
                </a:cxn>
                <a:cxn ang="0">
                  <a:pos x="T10" y="T11"/>
                </a:cxn>
                <a:cxn ang="0">
                  <a:pos x="T12" y="T13"/>
                </a:cxn>
              </a:cxnLst>
              <a:rect l="0" t="0" r="r" b="b"/>
              <a:pathLst>
                <a:path w="1241" h="1241">
                  <a:moveTo>
                    <a:pt x="886" y="0"/>
                  </a:moveTo>
                  <a:cubicBezTo>
                    <a:pt x="933" y="91"/>
                    <a:pt x="960" y="194"/>
                    <a:pt x="960" y="303"/>
                  </a:cubicBezTo>
                  <a:cubicBezTo>
                    <a:pt x="960" y="666"/>
                    <a:pt x="666" y="960"/>
                    <a:pt x="303" y="960"/>
                  </a:cubicBezTo>
                  <a:cubicBezTo>
                    <a:pt x="193" y="960"/>
                    <a:pt x="91" y="934"/>
                    <a:pt x="0" y="887"/>
                  </a:cubicBezTo>
                  <a:cubicBezTo>
                    <a:pt x="109" y="1097"/>
                    <a:pt x="330" y="1241"/>
                    <a:pt x="583" y="1241"/>
                  </a:cubicBezTo>
                  <a:cubicBezTo>
                    <a:pt x="946" y="1241"/>
                    <a:pt x="1241" y="947"/>
                    <a:pt x="1241" y="584"/>
                  </a:cubicBezTo>
                  <a:cubicBezTo>
                    <a:pt x="1241" y="330"/>
                    <a:pt x="1097" y="110"/>
                    <a:pt x="886" y="0"/>
                  </a:cubicBez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9" name="Oval 20"/>
            <p:cNvSpPr>
              <a:spLocks noChangeArrowheads="1"/>
            </p:cNvSpPr>
            <p:nvPr userDrawn="1"/>
          </p:nvSpPr>
          <p:spPr bwMode="gray">
            <a:xfrm>
              <a:off x="9358004" y="3755171"/>
              <a:ext cx="268444" cy="266225"/>
            </a:xfrm>
            <a:prstGeom prst="ellipse">
              <a:avLst/>
            </a:prstGeom>
            <a:solidFill>
              <a:srgbClr val="3C50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0" name="Freeform 21"/>
            <p:cNvSpPr>
              <a:spLocks/>
            </p:cNvSpPr>
            <p:nvPr userDrawn="1"/>
          </p:nvSpPr>
          <p:spPr bwMode="gray">
            <a:xfrm>
              <a:off x="9471149" y="3755171"/>
              <a:ext cx="155298" cy="266225"/>
            </a:xfrm>
            <a:custGeom>
              <a:avLst/>
              <a:gdLst>
                <a:gd name="T0" fmla="*/ 44 w 60"/>
                <a:gd name="T1" fmla="*/ 52 h 104"/>
                <a:gd name="T2" fmla="*/ 0 w 60"/>
                <a:gd name="T3" fmla="*/ 0 h 104"/>
                <a:gd name="T4" fmla="*/ 8 w 60"/>
                <a:gd name="T5" fmla="*/ 0 h 104"/>
                <a:gd name="T6" fmla="*/ 60 w 60"/>
                <a:gd name="T7" fmla="*/ 52 h 104"/>
                <a:gd name="T8" fmla="*/ 8 w 60"/>
                <a:gd name="T9" fmla="*/ 104 h 104"/>
                <a:gd name="T10" fmla="*/ 0 w 60"/>
                <a:gd name="T11" fmla="*/ 103 h 104"/>
                <a:gd name="T12" fmla="*/ 44 w 60"/>
                <a:gd name="T13" fmla="*/ 52 h 104"/>
              </a:gdLst>
              <a:ahLst/>
              <a:cxnLst>
                <a:cxn ang="0">
                  <a:pos x="T0" y="T1"/>
                </a:cxn>
                <a:cxn ang="0">
                  <a:pos x="T2" y="T3"/>
                </a:cxn>
                <a:cxn ang="0">
                  <a:pos x="T4" y="T5"/>
                </a:cxn>
                <a:cxn ang="0">
                  <a:pos x="T6" y="T7"/>
                </a:cxn>
                <a:cxn ang="0">
                  <a:pos x="T8" y="T9"/>
                </a:cxn>
                <a:cxn ang="0">
                  <a:pos x="T10" y="T11"/>
                </a:cxn>
                <a:cxn ang="0">
                  <a:pos x="T12" y="T13"/>
                </a:cxn>
              </a:cxnLst>
              <a:rect l="0" t="0" r="r" b="b"/>
              <a:pathLst>
                <a:path w="60" h="104">
                  <a:moveTo>
                    <a:pt x="44" y="52"/>
                  </a:moveTo>
                  <a:cubicBezTo>
                    <a:pt x="44" y="26"/>
                    <a:pt x="25" y="4"/>
                    <a:pt x="0" y="0"/>
                  </a:cubicBezTo>
                  <a:cubicBezTo>
                    <a:pt x="3" y="0"/>
                    <a:pt x="5" y="0"/>
                    <a:pt x="8" y="0"/>
                  </a:cubicBezTo>
                  <a:cubicBezTo>
                    <a:pt x="36" y="0"/>
                    <a:pt x="60" y="23"/>
                    <a:pt x="60" y="52"/>
                  </a:cubicBezTo>
                  <a:cubicBezTo>
                    <a:pt x="60" y="80"/>
                    <a:pt x="36" y="104"/>
                    <a:pt x="8" y="104"/>
                  </a:cubicBezTo>
                  <a:cubicBezTo>
                    <a:pt x="5" y="104"/>
                    <a:pt x="3" y="104"/>
                    <a:pt x="0" y="103"/>
                  </a:cubicBezTo>
                  <a:cubicBezTo>
                    <a:pt x="25" y="100"/>
                    <a:pt x="44" y="78"/>
                    <a:pt x="44" y="52"/>
                  </a:cubicBezTo>
                  <a:close/>
                </a:path>
              </a:pathLst>
            </a:custGeom>
            <a:solidFill>
              <a:srgbClr val="001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1" name="Freeform 22"/>
            <p:cNvSpPr>
              <a:spLocks/>
            </p:cNvSpPr>
            <p:nvPr userDrawn="1"/>
          </p:nvSpPr>
          <p:spPr bwMode="gray">
            <a:xfrm>
              <a:off x="9482242" y="3839475"/>
              <a:ext cx="19967" cy="315033"/>
            </a:xfrm>
            <a:custGeom>
              <a:avLst/>
              <a:gdLst>
                <a:gd name="T0" fmla="*/ 4 w 8"/>
                <a:gd name="T1" fmla="*/ 123 h 123"/>
                <a:gd name="T2" fmla="*/ 0 w 8"/>
                <a:gd name="T3" fmla="*/ 119 h 123"/>
                <a:gd name="T4" fmla="*/ 0 w 8"/>
                <a:gd name="T5" fmla="*/ 4 h 123"/>
                <a:gd name="T6" fmla="*/ 4 w 8"/>
                <a:gd name="T7" fmla="*/ 0 h 123"/>
                <a:gd name="T8" fmla="*/ 8 w 8"/>
                <a:gd name="T9" fmla="*/ 4 h 123"/>
                <a:gd name="T10" fmla="*/ 8 w 8"/>
                <a:gd name="T11" fmla="*/ 119 h 123"/>
                <a:gd name="T12" fmla="*/ 4 w 8"/>
                <a:gd name="T13" fmla="*/ 123 h 123"/>
              </a:gdLst>
              <a:ahLst/>
              <a:cxnLst>
                <a:cxn ang="0">
                  <a:pos x="T0" y="T1"/>
                </a:cxn>
                <a:cxn ang="0">
                  <a:pos x="T2" y="T3"/>
                </a:cxn>
                <a:cxn ang="0">
                  <a:pos x="T4" y="T5"/>
                </a:cxn>
                <a:cxn ang="0">
                  <a:pos x="T6" y="T7"/>
                </a:cxn>
                <a:cxn ang="0">
                  <a:pos x="T8" y="T9"/>
                </a:cxn>
                <a:cxn ang="0">
                  <a:pos x="T10" y="T11"/>
                </a:cxn>
                <a:cxn ang="0">
                  <a:pos x="T12" y="T13"/>
                </a:cxn>
              </a:cxnLst>
              <a:rect l="0" t="0" r="r" b="b"/>
              <a:pathLst>
                <a:path w="8" h="123">
                  <a:moveTo>
                    <a:pt x="4" y="123"/>
                  </a:moveTo>
                  <a:cubicBezTo>
                    <a:pt x="2" y="123"/>
                    <a:pt x="0" y="121"/>
                    <a:pt x="0" y="119"/>
                  </a:cubicBezTo>
                  <a:cubicBezTo>
                    <a:pt x="0" y="4"/>
                    <a:pt x="0" y="4"/>
                    <a:pt x="0" y="4"/>
                  </a:cubicBezTo>
                  <a:cubicBezTo>
                    <a:pt x="0" y="1"/>
                    <a:pt x="2" y="0"/>
                    <a:pt x="4" y="0"/>
                  </a:cubicBezTo>
                  <a:cubicBezTo>
                    <a:pt x="6" y="0"/>
                    <a:pt x="8" y="1"/>
                    <a:pt x="8" y="4"/>
                  </a:cubicBezTo>
                  <a:cubicBezTo>
                    <a:pt x="8" y="119"/>
                    <a:pt x="8" y="119"/>
                    <a:pt x="8" y="119"/>
                  </a:cubicBezTo>
                  <a:cubicBezTo>
                    <a:pt x="8" y="121"/>
                    <a:pt x="6" y="123"/>
                    <a:pt x="4" y="123"/>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2" name="Freeform 23"/>
            <p:cNvSpPr>
              <a:spLocks/>
            </p:cNvSpPr>
            <p:nvPr userDrawn="1"/>
          </p:nvSpPr>
          <p:spPr bwMode="gray">
            <a:xfrm>
              <a:off x="9426779" y="3908250"/>
              <a:ext cx="115364" cy="75431"/>
            </a:xfrm>
            <a:custGeom>
              <a:avLst/>
              <a:gdLst>
                <a:gd name="T0" fmla="*/ 24 w 45"/>
                <a:gd name="T1" fmla="*/ 29 h 29"/>
                <a:gd name="T2" fmla="*/ 2 w 45"/>
                <a:gd name="T3" fmla="*/ 7 h 29"/>
                <a:gd name="T4" fmla="*/ 2 w 45"/>
                <a:gd name="T5" fmla="*/ 1 h 29"/>
                <a:gd name="T6" fmla="*/ 7 w 45"/>
                <a:gd name="T7" fmla="*/ 1 h 29"/>
                <a:gd name="T8" fmla="*/ 25 w 45"/>
                <a:gd name="T9" fmla="*/ 19 h 29"/>
                <a:gd name="T10" fmla="*/ 39 w 45"/>
                <a:gd name="T11" fmla="*/ 10 h 29"/>
                <a:gd name="T12" fmla="*/ 44 w 45"/>
                <a:gd name="T13" fmla="*/ 11 h 29"/>
                <a:gd name="T14" fmla="*/ 43 w 45"/>
                <a:gd name="T15" fmla="*/ 17 h 29"/>
                <a:gd name="T16" fmla="*/ 24 w 45"/>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9">
                  <a:moveTo>
                    <a:pt x="24" y="29"/>
                  </a:moveTo>
                  <a:cubicBezTo>
                    <a:pt x="2" y="7"/>
                    <a:pt x="2" y="7"/>
                    <a:pt x="2" y="7"/>
                  </a:cubicBezTo>
                  <a:cubicBezTo>
                    <a:pt x="0" y="5"/>
                    <a:pt x="0" y="3"/>
                    <a:pt x="2" y="1"/>
                  </a:cubicBezTo>
                  <a:cubicBezTo>
                    <a:pt x="3" y="0"/>
                    <a:pt x="6" y="0"/>
                    <a:pt x="7" y="1"/>
                  </a:cubicBezTo>
                  <a:cubicBezTo>
                    <a:pt x="25" y="19"/>
                    <a:pt x="25" y="19"/>
                    <a:pt x="25" y="19"/>
                  </a:cubicBezTo>
                  <a:cubicBezTo>
                    <a:pt x="39" y="10"/>
                    <a:pt x="39" y="10"/>
                    <a:pt x="39" y="10"/>
                  </a:cubicBezTo>
                  <a:cubicBezTo>
                    <a:pt x="41" y="9"/>
                    <a:pt x="43" y="9"/>
                    <a:pt x="44" y="11"/>
                  </a:cubicBezTo>
                  <a:cubicBezTo>
                    <a:pt x="45" y="13"/>
                    <a:pt x="45" y="15"/>
                    <a:pt x="43" y="17"/>
                  </a:cubicBezTo>
                  <a:lnTo>
                    <a:pt x="24" y="29"/>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3" name="Oval 24"/>
            <p:cNvSpPr>
              <a:spLocks noChangeArrowheads="1"/>
            </p:cNvSpPr>
            <p:nvPr userDrawn="1"/>
          </p:nvSpPr>
          <p:spPr bwMode="gray">
            <a:xfrm>
              <a:off x="9606481" y="3355833"/>
              <a:ext cx="348311" cy="346093"/>
            </a:xfrm>
            <a:prstGeom prst="ellipse">
              <a:avLst/>
            </a:prstGeom>
            <a:solidFill>
              <a:srgbClr val="3C50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4" name="Freeform 25"/>
            <p:cNvSpPr>
              <a:spLocks/>
            </p:cNvSpPr>
            <p:nvPr userDrawn="1"/>
          </p:nvSpPr>
          <p:spPr bwMode="gray">
            <a:xfrm>
              <a:off x="9755123" y="3355833"/>
              <a:ext cx="199669" cy="346093"/>
            </a:xfrm>
            <a:custGeom>
              <a:avLst/>
              <a:gdLst>
                <a:gd name="T0" fmla="*/ 58 w 78"/>
                <a:gd name="T1" fmla="*/ 68 h 135"/>
                <a:gd name="T2" fmla="*/ 0 w 78"/>
                <a:gd name="T3" fmla="*/ 1 h 135"/>
                <a:gd name="T4" fmla="*/ 10 w 78"/>
                <a:gd name="T5" fmla="*/ 0 h 135"/>
                <a:gd name="T6" fmla="*/ 78 w 78"/>
                <a:gd name="T7" fmla="*/ 68 h 135"/>
                <a:gd name="T8" fmla="*/ 10 w 78"/>
                <a:gd name="T9" fmla="*/ 135 h 135"/>
                <a:gd name="T10" fmla="*/ 0 w 78"/>
                <a:gd name="T11" fmla="*/ 135 h 135"/>
                <a:gd name="T12" fmla="*/ 58 w 78"/>
                <a:gd name="T13" fmla="*/ 68 h 135"/>
              </a:gdLst>
              <a:ahLst/>
              <a:cxnLst>
                <a:cxn ang="0">
                  <a:pos x="T0" y="T1"/>
                </a:cxn>
                <a:cxn ang="0">
                  <a:pos x="T2" y="T3"/>
                </a:cxn>
                <a:cxn ang="0">
                  <a:pos x="T4" y="T5"/>
                </a:cxn>
                <a:cxn ang="0">
                  <a:pos x="T6" y="T7"/>
                </a:cxn>
                <a:cxn ang="0">
                  <a:pos x="T8" y="T9"/>
                </a:cxn>
                <a:cxn ang="0">
                  <a:pos x="T10" y="T11"/>
                </a:cxn>
                <a:cxn ang="0">
                  <a:pos x="T12" y="T13"/>
                </a:cxn>
              </a:cxnLst>
              <a:rect l="0" t="0" r="r" b="b"/>
              <a:pathLst>
                <a:path w="78" h="135">
                  <a:moveTo>
                    <a:pt x="58" y="68"/>
                  </a:moveTo>
                  <a:cubicBezTo>
                    <a:pt x="58" y="34"/>
                    <a:pt x="33" y="6"/>
                    <a:pt x="0" y="1"/>
                  </a:cubicBezTo>
                  <a:cubicBezTo>
                    <a:pt x="4" y="0"/>
                    <a:pt x="7" y="0"/>
                    <a:pt x="10" y="0"/>
                  </a:cubicBezTo>
                  <a:cubicBezTo>
                    <a:pt x="48" y="0"/>
                    <a:pt x="78" y="30"/>
                    <a:pt x="78" y="68"/>
                  </a:cubicBezTo>
                  <a:cubicBezTo>
                    <a:pt x="78" y="105"/>
                    <a:pt x="48" y="135"/>
                    <a:pt x="10" y="135"/>
                  </a:cubicBezTo>
                  <a:cubicBezTo>
                    <a:pt x="7" y="135"/>
                    <a:pt x="4" y="135"/>
                    <a:pt x="0" y="135"/>
                  </a:cubicBezTo>
                  <a:cubicBezTo>
                    <a:pt x="33" y="130"/>
                    <a:pt x="58" y="102"/>
                    <a:pt x="58" y="68"/>
                  </a:cubicBezTo>
                  <a:close/>
                </a:path>
              </a:pathLst>
            </a:custGeom>
            <a:solidFill>
              <a:srgbClr val="001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5" name="Freeform 26"/>
            <p:cNvSpPr>
              <a:spLocks/>
            </p:cNvSpPr>
            <p:nvPr userDrawn="1"/>
          </p:nvSpPr>
          <p:spPr bwMode="gray">
            <a:xfrm>
              <a:off x="9772871" y="3471197"/>
              <a:ext cx="15530" cy="399338"/>
            </a:xfrm>
            <a:custGeom>
              <a:avLst/>
              <a:gdLst>
                <a:gd name="T0" fmla="*/ 3 w 6"/>
                <a:gd name="T1" fmla="*/ 156 h 156"/>
                <a:gd name="T2" fmla="*/ 0 w 6"/>
                <a:gd name="T3" fmla="*/ 153 h 156"/>
                <a:gd name="T4" fmla="*/ 0 w 6"/>
                <a:gd name="T5" fmla="*/ 3 h 156"/>
                <a:gd name="T6" fmla="*/ 3 w 6"/>
                <a:gd name="T7" fmla="*/ 0 h 156"/>
                <a:gd name="T8" fmla="*/ 6 w 6"/>
                <a:gd name="T9" fmla="*/ 3 h 156"/>
                <a:gd name="T10" fmla="*/ 6 w 6"/>
                <a:gd name="T11" fmla="*/ 153 h 156"/>
                <a:gd name="T12" fmla="*/ 3 w 6"/>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6" h="156">
                  <a:moveTo>
                    <a:pt x="3" y="156"/>
                  </a:moveTo>
                  <a:cubicBezTo>
                    <a:pt x="2" y="156"/>
                    <a:pt x="0" y="155"/>
                    <a:pt x="0" y="153"/>
                  </a:cubicBezTo>
                  <a:cubicBezTo>
                    <a:pt x="0" y="3"/>
                    <a:pt x="0" y="3"/>
                    <a:pt x="0" y="3"/>
                  </a:cubicBezTo>
                  <a:cubicBezTo>
                    <a:pt x="0" y="1"/>
                    <a:pt x="2" y="0"/>
                    <a:pt x="3" y="0"/>
                  </a:cubicBezTo>
                  <a:cubicBezTo>
                    <a:pt x="5" y="0"/>
                    <a:pt x="6" y="1"/>
                    <a:pt x="6" y="3"/>
                  </a:cubicBezTo>
                  <a:cubicBezTo>
                    <a:pt x="6" y="153"/>
                    <a:pt x="6" y="153"/>
                    <a:pt x="6" y="153"/>
                  </a:cubicBezTo>
                  <a:cubicBezTo>
                    <a:pt x="6" y="155"/>
                    <a:pt x="5" y="156"/>
                    <a:pt x="3" y="15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6" name="Freeform 27"/>
            <p:cNvSpPr>
              <a:spLocks/>
            </p:cNvSpPr>
            <p:nvPr userDrawn="1"/>
          </p:nvSpPr>
          <p:spPr bwMode="gray">
            <a:xfrm>
              <a:off x="9706315" y="3559939"/>
              <a:ext cx="137550" cy="88742"/>
            </a:xfrm>
            <a:custGeom>
              <a:avLst/>
              <a:gdLst>
                <a:gd name="T0" fmla="*/ 29 w 54"/>
                <a:gd name="T1" fmla="*/ 34 h 34"/>
                <a:gd name="T2" fmla="*/ 1 w 54"/>
                <a:gd name="T3" fmla="*/ 6 h 34"/>
                <a:gd name="T4" fmla="*/ 1 w 54"/>
                <a:gd name="T5" fmla="*/ 2 h 34"/>
                <a:gd name="T6" fmla="*/ 5 w 54"/>
                <a:gd name="T7" fmla="*/ 2 h 34"/>
                <a:gd name="T8" fmla="*/ 30 w 54"/>
                <a:gd name="T9" fmla="*/ 26 h 34"/>
                <a:gd name="T10" fmla="*/ 49 w 54"/>
                <a:gd name="T11" fmla="*/ 13 h 34"/>
                <a:gd name="T12" fmla="*/ 53 w 54"/>
                <a:gd name="T13" fmla="*/ 14 h 34"/>
                <a:gd name="T14" fmla="*/ 52 w 54"/>
                <a:gd name="T15" fmla="*/ 18 h 34"/>
                <a:gd name="T16" fmla="*/ 29 w 54"/>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4">
                  <a:moveTo>
                    <a:pt x="29" y="34"/>
                  </a:moveTo>
                  <a:cubicBezTo>
                    <a:pt x="1" y="6"/>
                    <a:pt x="1" y="6"/>
                    <a:pt x="1" y="6"/>
                  </a:cubicBezTo>
                  <a:cubicBezTo>
                    <a:pt x="0" y="5"/>
                    <a:pt x="0" y="3"/>
                    <a:pt x="1" y="2"/>
                  </a:cubicBezTo>
                  <a:cubicBezTo>
                    <a:pt x="2" y="0"/>
                    <a:pt x="4" y="0"/>
                    <a:pt x="5" y="2"/>
                  </a:cubicBezTo>
                  <a:cubicBezTo>
                    <a:pt x="30" y="26"/>
                    <a:pt x="30" y="26"/>
                    <a:pt x="30" y="26"/>
                  </a:cubicBezTo>
                  <a:cubicBezTo>
                    <a:pt x="49" y="13"/>
                    <a:pt x="49" y="13"/>
                    <a:pt x="49" y="13"/>
                  </a:cubicBezTo>
                  <a:cubicBezTo>
                    <a:pt x="50" y="12"/>
                    <a:pt x="52" y="13"/>
                    <a:pt x="53" y="14"/>
                  </a:cubicBezTo>
                  <a:cubicBezTo>
                    <a:pt x="54" y="15"/>
                    <a:pt x="54" y="17"/>
                    <a:pt x="52" y="18"/>
                  </a:cubicBezTo>
                  <a:lnTo>
                    <a:pt x="29" y="34"/>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7" name="Oval 28"/>
            <p:cNvSpPr>
              <a:spLocks noChangeArrowheads="1"/>
            </p:cNvSpPr>
            <p:nvPr userDrawn="1"/>
          </p:nvSpPr>
          <p:spPr bwMode="gray">
            <a:xfrm>
              <a:off x="9216017" y="3120667"/>
              <a:ext cx="348311" cy="346093"/>
            </a:xfrm>
            <a:prstGeom prst="ellipse">
              <a:avLst/>
            </a:prstGeom>
            <a:solidFill>
              <a:srgbClr val="3C50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418" name="Freeform 29"/>
            <p:cNvSpPr>
              <a:spLocks/>
            </p:cNvSpPr>
            <p:nvPr userDrawn="1"/>
          </p:nvSpPr>
          <p:spPr bwMode="gray">
            <a:xfrm>
              <a:off x="9362441" y="3120667"/>
              <a:ext cx="201888" cy="346093"/>
            </a:xfrm>
            <a:custGeom>
              <a:avLst/>
              <a:gdLst>
                <a:gd name="T0" fmla="*/ 58 w 78"/>
                <a:gd name="T1" fmla="*/ 67 h 135"/>
                <a:gd name="T2" fmla="*/ 0 w 78"/>
                <a:gd name="T3" fmla="*/ 0 h 135"/>
                <a:gd name="T4" fmla="*/ 10 w 78"/>
                <a:gd name="T5" fmla="*/ 0 h 135"/>
                <a:gd name="T6" fmla="*/ 78 w 78"/>
                <a:gd name="T7" fmla="*/ 67 h 135"/>
                <a:gd name="T8" fmla="*/ 10 w 78"/>
                <a:gd name="T9" fmla="*/ 135 h 135"/>
                <a:gd name="T10" fmla="*/ 0 w 78"/>
                <a:gd name="T11" fmla="*/ 134 h 135"/>
                <a:gd name="T12" fmla="*/ 58 w 78"/>
                <a:gd name="T13" fmla="*/ 67 h 135"/>
              </a:gdLst>
              <a:ahLst/>
              <a:cxnLst>
                <a:cxn ang="0">
                  <a:pos x="T0" y="T1"/>
                </a:cxn>
                <a:cxn ang="0">
                  <a:pos x="T2" y="T3"/>
                </a:cxn>
                <a:cxn ang="0">
                  <a:pos x="T4" y="T5"/>
                </a:cxn>
                <a:cxn ang="0">
                  <a:pos x="T6" y="T7"/>
                </a:cxn>
                <a:cxn ang="0">
                  <a:pos x="T8" y="T9"/>
                </a:cxn>
                <a:cxn ang="0">
                  <a:pos x="T10" y="T11"/>
                </a:cxn>
                <a:cxn ang="0">
                  <a:pos x="T12" y="T13"/>
                </a:cxn>
              </a:cxnLst>
              <a:rect l="0" t="0" r="r" b="b"/>
              <a:pathLst>
                <a:path w="78" h="135">
                  <a:moveTo>
                    <a:pt x="58" y="67"/>
                  </a:moveTo>
                  <a:cubicBezTo>
                    <a:pt x="58" y="33"/>
                    <a:pt x="33" y="5"/>
                    <a:pt x="0" y="0"/>
                  </a:cubicBezTo>
                  <a:cubicBezTo>
                    <a:pt x="4" y="0"/>
                    <a:pt x="7" y="0"/>
                    <a:pt x="10" y="0"/>
                  </a:cubicBezTo>
                  <a:cubicBezTo>
                    <a:pt x="48" y="0"/>
                    <a:pt x="78" y="30"/>
                    <a:pt x="78" y="67"/>
                  </a:cubicBezTo>
                  <a:cubicBezTo>
                    <a:pt x="78" y="105"/>
                    <a:pt x="48" y="135"/>
                    <a:pt x="10" y="135"/>
                  </a:cubicBezTo>
                  <a:cubicBezTo>
                    <a:pt x="7" y="135"/>
                    <a:pt x="4" y="135"/>
                    <a:pt x="0" y="134"/>
                  </a:cubicBezTo>
                  <a:cubicBezTo>
                    <a:pt x="33" y="129"/>
                    <a:pt x="58" y="101"/>
                    <a:pt x="58" y="67"/>
                  </a:cubicBezTo>
                  <a:close/>
                </a:path>
              </a:pathLst>
            </a:custGeom>
            <a:solidFill>
              <a:srgbClr val="001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9" name="Freeform 30"/>
            <p:cNvSpPr>
              <a:spLocks/>
            </p:cNvSpPr>
            <p:nvPr userDrawn="1"/>
          </p:nvSpPr>
          <p:spPr bwMode="gray">
            <a:xfrm>
              <a:off x="9380189" y="3233813"/>
              <a:ext cx="15530" cy="399338"/>
            </a:xfrm>
            <a:custGeom>
              <a:avLst/>
              <a:gdLst>
                <a:gd name="T0" fmla="*/ 3 w 6"/>
                <a:gd name="T1" fmla="*/ 156 h 156"/>
                <a:gd name="T2" fmla="*/ 0 w 6"/>
                <a:gd name="T3" fmla="*/ 153 h 156"/>
                <a:gd name="T4" fmla="*/ 0 w 6"/>
                <a:gd name="T5" fmla="*/ 3 h 156"/>
                <a:gd name="T6" fmla="*/ 3 w 6"/>
                <a:gd name="T7" fmla="*/ 0 h 156"/>
                <a:gd name="T8" fmla="*/ 6 w 6"/>
                <a:gd name="T9" fmla="*/ 3 h 156"/>
                <a:gd name="T10" fmla="*/ 6 w 6"/>
                <a:gd name="T11" fmla="*/ 153 h 156"/>
                <a:gd name="T12" fmla="*/ 3 w 6"/>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6" h="156">
                  <a:moveTo>
                    <a:pt x="3" y="156"/>
                  </a:moveTo>
                  <a:cubicBezTo>
                    <a:pt x="2" y="156"/>
                    <a:pt x="0" y="155"/>
                    <a:pt x="0" y="153"/>
                  </a:cubicBezTo>
                  <a:cubicBezTo>
                    <a:pt x="0" y="3"/>
                    <a:pt x="0" y="3"/>
                    <a:pt x="0" y="3"/>
                  </a:cubicBezTo>
                  <a:cubicBezTo>
                    <a:pt x="0" y="2"/>
                    <a:pt x="2" y="0"/>
                    <a:pt x="3" y="0"/>
                  </a:cubicBezTo>
                  <a:cubicBezTo>
                    <a:pt x="5" y="0"/>
                    <a:pt x="6" y="2"/>
                    <a:pt x="6" y="3"/>
                  </a:cubicBezTo>
                  <a:cubicBezTo>
                    <a:pt x="6" y="153"/>
                    <a:pt x="6" y="153"/>
                    <a:pt x="6" y="153"/>
                  </a:cubicBezTo>
                  <a:cubicBezTo>
                    <a:pt x="6" y="155"/>
                    <a:pt x="5" y="156"/>
                    <a:pt x="3" y="15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0" name="Freeform 31"/>
            <p:cNvSpPr>
              <a:spLocks/>
            </p:cNvSpPr>
            <p:nvPr userDrawn="1"/>
          </p:nvSpPr>
          <p:spPr bwMode="gray">
            <a:xfrm>
              <a:off x="9313633" y="3324773"/>
              <a:ext cx="139768" cy="84305"/>
            </a:xfrm>
            <a:custGeom>
              <a:avLst/>
              <a:gdLst>
                <a:gd name="T0" fmla="*/ 29 w 54"/>
                <a:gd name="T1" fmla="*/ 33 h 33"/>
                <a:gd name="T2" fmla="*/ 1 w 54"/>
                <a:gd name="T3" fmla="*/ 5 h 33"/>
                <a:gd name="T4" fmla="*/ 1 w 54"/>
                <a:gd name="T5" fmla="*/ 1 h 33"/>
                <a:gd name="T6" fmla="*/ 5 w 54"/>
                <a:gd name="T7" fmla="*/ 1 h 33"/>
                <a:gd name="T8" fmla="*/ 30 w 54"/>
                <a:gd name="T9" fmla="*/ 26 h 33"/>
                <a:gd name="T10" fmla="*/ 49 w 54"/>
                <a:gd name="T11" fmla="*/ 13 h 33"/>
                <a:gd name="T12" fmla="*/ 53 w 54"/>
                <a:gd name="T13" fmla="*/ 14 h 33"/>
                <a:gd name="T14" fmla="*/ 52 w 54"/>
                <a:gd name="T15" fmla="*/ 18 h 33"/>
                <a:gd name="T16" fmla="*/ 29 w 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3">
                  <a:moveTo>
                    <a:pt x="29" y="33"/>
                  </a:moveTo>
                  <a:cubicBezTo>
                    <a:pt x="1" y="5"/>
                    <a:pt x="1" y="5"/>
                    <a:pt x="1" y="5"/>
                  </a:cubicBezTo>
                  <a:cubicBezTo>
                    <a:pt x="0" y="4"/>
                    <a:pt x="0" y="2"/>
                    <a:pt x="1" y="1"/>
                  </a:cubicBezTo>
                  <a:cubicBezTo>
                    <a:pt x="2" y="0"/>
                    <a:pt x="4" y="0"/>
                    <a:pt x="5" y="1"/>
                  </a:cubicBezTo>
                  <a:cubicBezTo>
                    <a:pt x="30" y="26"/>
                    <a:pt x="30" y="26"/>
                    <a:pt x="30" y="26"/>
                  </a:cubicBezTo>
                  <a:cubicBezTo>
                    <a:pt x="49" y="13"/>
                    <a:pt x="49" y="13"/>
                    <a:pt x="49" y="13"/>
                  </a:cubicBezTo>
                  <a:cubicBezTo>
                    <a:pt x="50" y="12"/>
                    <a:pt x="52" y="12"/>
                    <a:pt x="53" y="14"/>
                  </a:cubicBezTo>
                  <a:cubicBezTo>
                    <a:pt x="54" y="15"/>
                    <a:pt x="54" y="17"/>
                    <a:pt x="52" y="18"/>
                  </a:cubicBezTo>
                  <a:lnTo>
                    <a:pt x="29" y="3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1" name="Freeform 32"/>
            <p:cNvSpPr>
              <a:spLocks/>
            </p:cNvSpPr>
            <p:nvPr userDrawn="1"/>
          </p:nvSpPr>
          <p:spPr bwMode="gray">
            <a:xfrm>
              <a:off x="8466149" y="2614839"/>
              <a:ext cx="1612881" cy="561292"/>
            </a:xfrm>
            <a:custGeom>
              <a:avLst/>
              <a:gdLst>
                <a:gd name="T0" fmla="*/ 123 w 626"/>
                <a:gd name="T1" fmla="*/ 63 h 219"/>
                <a:gd name="T2" fmla="*/ 195 w 626"/>
                <a:gd name="T3" fmla="*/ 65 h 219"/>
                <a:gd name="T4" fmla="*/ 259 w 626"/>
                <a:gd name="T5" fmla="*/ 74 h 219"/>
                <a:gd name="T6" fmla="*/ 363 w 626"/>
                <a:gd name="T7" fmla="*/ 18 h 219"/>
                <a:gd name="T8" fmla="*/ 421 w 626"/>
                <a:gd name="T9" fmla="*/ 13 h 219"/>
                <a:gd name="T10" fmla="*/ 584 w 626"/>
                <a:gd name="T11" fmla="*/ 117 h 219"/>
                <a:gd name="T12" fmla="*/ 0 w 626"/>
                <a:gd name="T13" fmla="*/ 208 h 219"/>
                <a:gd name="T14" fmla="*/ 123 w 626"/>
                <a:gd name="T15" fmla="*/ 63 h 2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6" h="219">
                  <a:moveTo>
                    <a:pt x="123" y="63"/>
                  </a:moveTo>
                  <a:cubicBezTo>
                    <a:pt x="141" y="42"/>
                    <a:pt x="167" y="33"/>
                    <a:pt x="195" y="65"/>
                  </a:cubicBezTo>
                  <a:cubicBezTo>
                    <a:pt x="219" y="87"/>
                    <a:pt x="246" y="81"/>
                    <a:pt x="259" y="74"/>
                  </a:cubicBezTo>
                  <a:cubicBezTo>
                    <a:pt x="272" y="67"/>
                    <a:pt x="363" y="18"/>
                    <a:pt x="363" y="18"/>
                  </a:cubicBezTo>
                  <a:cubicBezTo>
                    <a:pt x="363" y="18"/>
                    <a:pt x="386" y="0"/>
                    <a:pt x="421" y="13"/>
                  </a:cubicBezTo>
                  <a:cubicBezTo>
                    <a:pt x="510" y="45"/>
                    <a:pt x="626" y="146"/>
                    <a:pt x="584" y="117"/>
                  </a:cubicBezTo>
                  <a:cubicBezTo>
                    <a:pt x="88" y="182"/>
                    <a:pt x="183" y="219"/>
                    <a:pt x="0" y="208"/>
                  </a:cubicBezTo>
                  <a:cubicBezTo>
                    <a:pt x="65" y="168"/>
                    <a:pt x="105" y="83"/>
                    <a:pt x="123" y="63"/>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2" name="Rectangle 33"/>
            <p:cNvSpPr>
              <a:spLocks noChangeArrowheads="1"/>
            </p:cNvSpPr>
            <p:nvPr userDrawn="1"/>
          </p:nvSpPr>
          <p:spPr bwMode="gray">
            <a:xfrm>
              <a:off x="8494990" y="3136197"/>
              <a:ext cx="31060" cy="1198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3" name="Oval 34"/>
            <p:cNvSpPr>
              <a:spLocks noChangeArrowheads="1"/>
            </p:cNvSpPr>
            <p:nvPr userDrawn="1"/>
          </p:nvSpPr>
          <p:spPr bwMode="gray">
            <a:xfrm>
              <a:off x="8341910" y="2807852"/>
              <a:ext cx="339437" cy="3372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4" name="Rectangle 35"/>
            <p:cNvSpPr>
              <a:spLocks noChangeArrowheads="1"/>
            </p:cNvSpPr>
            <p:nvPr userDrawn="1"/>
          </p:nvSpPr>
          <p:spPr bwMode="gray">
            <a:xfrm>
              <a:off x="8481679" y="2878846"/>
              <a:ext cx="57682" cy="197450"/>
            </a:xfrm>
            <a:prstGeom prst="rect">
              <a:avLst/>
            </a:prstGeom>
            <a:solidFill>
              <a:srgbClr val="2D3D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5" name="Freeform 36"/>
            <p:cNvSpPr>
              <a:spLocks/>
            </p:cNvSpPr>
            <p:nvPr userDrawn="1"/>
          </p:nvSpPr>
          <p:spPr bwMode="gray">
            <a:xfrm>
              <a:off x="8397374" y="2952058"/>
              <a:ext cx="228510" cy="57682"/>
            </a:xfrm>
            <a:custGeom>
              <a:avLst/>
              <a:gdLst>
                <a:gd name="T0" fmla="*/ 96 w 103"/>
                <a:gd name="T1" fmla="*/ 0 h 26"/>
                <a:gd name="T2" fmla="*/ 103 w 103"/>
                <a:gd name="T3" fmla="*/ 26 h 26"/>
                <a:gd name="T4" fmla="*/ 0 w 103"/>
                <a:gd name="T5" fmla="*/ 26 h 26"/>
                <a:gd name="T6" fmla="*/ 7 w 103"/>
                <a:gd name="T7" fmla="*/ 0 h 26"/>
                <a:gd name="T8" fmla="*/ 96 w 103"/>
                <a:gd name="T9" fmla="*/ 0 h 26"/>
              </a:gdLst>
              <a:ahLst/>
              <a:cxnLst>
                <a:cxn ang="0">
                  <a:pos x="T0" y="T1"/>
                </a:cxn>
                <a:cxn ang="0">
                  <a:pos x="T2" y="T3"/>
                </a:cxn>
                <a:cxn ang="0">
                  <a:pos x="T4" y="T5"/>
                </a:cxn>
                <a:cxn ang="0">
                  <a:pos x="T6" y="T7"/>
                </a:cxn>
                <a:cxn ang="0">
                  <a:pos x="T8" y="T9"/>
                </a:cxn>
              </a:cxnLst>
              <a:rect l="0" t="0" r="r" b="b"/>
              <a:pathLst>
                <a:path w="103" h="26">
                  <a:moveTo>
                    <a:pt x="96" y="0"/>
                  </a:moveTo>
                  <a:lnTo>
                    <a:pt x="103" y="26"/>
                  </a:lnTo>
                  <a:lnTo>
                    <a:pt x="0" y="26"/>
                  </a:lnTo>
                  <a:lnTo>
                    <a:pt x="7" y="0"/>
                  </a:lnTo>
                  <a:lnTo>
                    <a:pt x="96" y="0"/>
                  </a:ln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6" name="Rectangle 37"/>
            <p:cNvSpPr>
              <a:spLocks noChangeArrowheads="1"/>
            </p:cNvSpPr>
            <p:nvPr userDrawn="1"/>
          </p:nvSpPr>
          <p:spPr bwMode="gray">
            <a:xfrm>
              <a:off x="7813897" y="3531098"/>
              <a:ext cx="465894" cy="698841"/>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7" name="Rectangle 38"/>
            <p:cNvSpPr>
              <a:spLocks noChangeArrowheads="1"/>
            </p:cNvSpPr>
            <p:nvPr userDrawn="1"/>
          </p:nvSpPr>
          <p:spPr bwMode="gray">
            <a:xfrm>
              <a:off x="7813897" y="3531098"/>
              <a:ext cx="465894" cy="69884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8" name="Rectangle 39"/>
            <p:cNvSpPr>
              <a:spLocks noChangeArrowheads="1"/>
            </p:cNvSpPr>
            <p:nvPr userDrawn="1"/>
          </p:nvSpPr>
          <p:spPr bwMode="gray">
            <a:xfrm>
              <a:off x="7887109"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9" name="Rectangle 40"/>
            <p:cNvSpPr>
              <a:spLocks noChangeArrowheads="1"/>
            </p:cNvSpPr>
            <p:nvPr userDrawn="1"/>
          </p:nvSpPr>
          <p:spPr bwMode="gray">
            <a:xfrm>
              <a:off x="7975851"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0" name="Rectangle 41"/>
            <p:cNvSpPr>
              <a:spLocks noChangeArrowheads="1"/>
            </p:cNvSpPr>
            <p:nvPr userDrawn="1"/>
          </p:nvSpPr>
          <p:spPr bwMode="gray">
            <a:xfrm>
              <a:off x="8064592" y="3615402"/>
              <a:ext cx="51027"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1" name="Rectangle 42"/>
            <p:cNvSpPr>
              <a:spLocks noChangeArrowheads="1"/>
            </p:cNvSpPr>
            <p:nvPr userDrawn="1"/>
          </p:nvSpPr>
          <p:spPr bwMode="gray">
            <a:xfrm>
              <a:off x="8155553"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2" name="Rectangle 43"/>
            <p:cNvSpPr>
              <a:spLocks noChangeArrowheads="1"/>
            </p:cNvSpPr>
            <p:nvPr userDrawn="1"/>
          </p:nvSpPr>
          <p:spPr bwMode="gray">
            <a:xfrm>
              <a:off x="8739030" y="3531098"/>
              <a:ext cx="465894" cy="698841"/>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3" name="Rectangle 44"/>
            <p:cNvSpPr>
              <a:spLocks noChangeArrowheads="1"/>
            </p:cNvSpPr>
            <p:nvPr userDrawn="1"/>
          </p:nvSpPr>
          <p:spPr bwMode="gray">
            <a:xfrm>
              <a:off x="8739030" y="3531098"/>
              <a:ext cx="465894" cy="69884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4" name="Rectangle 45"/>
            <p:cNvSpPr>
              <a:spLocks noChangeArrowheads="1"/>
            </p:cNvSpPr>
            <p:nvPr userDrawn="1"/>
          </p:nvSpPr>
          <p:spPr bwMode="gray">
            <a:xfrm>
              <a:off x="8279791" y="3278184"/>
              <a:ext cx="465894" cy="95175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5" name="Rectangle 46"/>
            <p:cNvSpPr>
              <a:spLocks noChangeArrowheads="1"/>
            </p:cNvSpPr>
            <p:nvPr userDrawn="1"/>
          </p:nvSpPr>
          <p:spPr bwMode="gray">
            <a:xfrm>
              <a:off x="8353003" y="3360270"/>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6" name="Rectangle 47"/>
            <p:cNvSpPr>
              <a:spLocks noChangeArrowheads="1"/>
            </p:cNvSpPr>
            <p:nvPr userDrawn="1"/>
          </p:nvSpPr>
          <p:spPr bwMode="gray">
            <a:xfrm>
              <a:off x="8441745" y="3360270"/>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7" name="Rectangle 48"/>
            <p:cNvSpPr>
              <a:spLocks noChangeArrowheads="1"/>
            </p:cNvSpPr>
            <p:nvPr userDrawn="1"/>
          </p:nvSpPr>
          <p:spPr bwMode="gray">
            <a:xfrm>
              <a:off x="8530487" y="3360270"/>
              <a:ext cx="51027"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8" name="Rectangle 49"/>
            <p:cNvSpPr>
              <a:spLocks noChangeArrowheads="1"/>
            </p:cNvSpPr>
            <p:nvPr userDrawn="1"/>
          </p:nvSpPr>
          <p:spPr bwMode="gray">
            <a:xfrm>
              <a:off x="8621447" y="3360270"/>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9" name="Rectangle 50"/>
            <p:cNvSpPr>
              <a:spLocks noChangeArrowheads="1"/>
            </p:cNvSpPr>
            <p:nvPr userDrawn="1"/>
          </p:nvSpPr>
          <p:spPr bwMode="gray">
            <a:xfrm>
              <a:off x="8353003" y="3477853"/>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0" name="Rectangle 51"/>
            <p:cNvSpPr>
              <a:spLocks noChangeArrowheads="1"/>
            </p:cNvSpPr>
            <p:nvPr userDrawn="1"/>
          </p:nvSpPr>
          <p:spPr bwMode="gray">
            <a:xfrm>
              <a:off x="8441745" y="3477853"/>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1" name="Rectangle 52"/>
            <p:cNvSpPr>
              <a:spLocks noChangeArrowheads="1"/>
            </p:cNvSpPr>
            <p:nvPr userDrawn="1"/>
          </p:nvSpPr>
          <p:spPr bwMode="gray">
            <a:xfrm>
              <a:off x="8530487" y="3477853"/>
              <a:ext cx="51027"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2" name="Rectangle 53"/>
            <p:cNvSpPr>
              <a:spLocks noChangeArrowheads="1"/>
            </p:cNvSpPr>
            <p:nvPr userDrawn="1"/>
          </p:nvSpPr>
          <p:spPr bwMode="gray">
            <a:xfrm>
              <a:off x="8621447" y="3477853"/>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3" name="Rectangle 54"/>
            <p:cNvSpPr>
              <a:spLocks noChangeArrowheads="1"/>
            </p:cNvSpPr>
            <p:nvPr userDrawn="1"/>
          </p:nvSpPr>
          <p:spPr bwMode="gray">
            <a:xfrm>
              <a:off x="8353003" y="3599873"/>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4" name="Rectangle 55"/>
            <p:cNvSpPr>
              <a:spLocks noChangeArrowheads="1"/>
            </p:cNvSpPr>
            <p:nvPr userDrawn="1"/>
          </p:nvSpPr>
          <p:spPr bwMode="gray">
            <a:xfrm>
              <a:off x="8441745" y="3599873"/>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5" name="Rectangle 56"/>
            <p:cNvSpPr>
              <a:spLocks noChangeArrowheads="1"/>
            </p:cNvSpPr>
            <p:nvPr userDrawn="1"/>
          </p:nvSpPr>
          <p:spPr bwMode="gray">
            <a:xfrm>
              <a:off x="8530487" y="3599873"/>
              <a:ext cx="51027"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6" name="Rectangle 57"/>
            <p:cNvSpPr>
              <a:spLocks noChangeArrowheads="1"/>
            </p:cNvSpPr>
            <p:nvPr userDrawn="1"/>
          </p:nvSpPr>
          <p:spPr bwMode="gray">
            <a:xfrm>
              <a:off x="8621447" y="3599873"/>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7" name="Rectangle 58"/>
            <p:cNvSpPr>
              <a:spLocks noChangeArrowheads="1"/>
            </p:cNvSpPr>
            <p:nvPr userDrawn="1"/>
          </p:nvSpPr>
          <p:spPr bwMode="gray">
            <a:xfrm>
              <a:off x="8353003" y="3719674"/>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8" name="Rectangle 59"/>
            <p:cNvSpPr>
              <a:spLocks noChangeArrowheads="1"/>
            </p:cNvSpPr>
            <p:nvPr userDrawn="1"/>
          </p:nvSpPr>
          <p:spPr bwMode="gray">
            <a:xfrm>
              <a:off x="8441745" y="3719674"/>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9" name="Rectangle 60"/>
            <p:cNvSpPr>
              <a:spLocks noChangeArrowheads="1"/>
            </p:cNvSpPr>
            <p:nvPr userDrawn="1"/>
          </p:nvSpPr>
          <p:spPr bwMode="gray">
            <a:xfrm>
              <a:off x="8530487" y="3719674"/>
              <a:ext cx="51027"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0" name="Rectangle 61"/>
            <p:cNvSpPr>
              <a:spLocks noChangeArrowheads="1"/>
            </p:cNvSpPr>
            <p:nvPr userDrawn="1"/>
          </p:nvSpPr>
          <p:spPr bwMode="gray">
            <a:xfrm>
              <a:off x="8621447" y="3719674"/>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1" name="Rectangle 62"/>
            <p:cNvSpPr>
              <a:spLocks noChangeArrowheads="1"/>
            </p:cNvSpPr>
            <p:nvPr userDrawn="1"/>
          </p:nvSpPr>
          <p:spPr bwMode="gray">
            <a:xfrm>
              <a:off x="8353003" y="3837257"/>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2" name="Rectangle 63"/>
            <p:cNvSpPr>
              <a:spLocks noChangeArrowheads="1"/>
            </p:cNvSpPr>
            <p:nvPr userDrawn="1"/>
          </p:nvSpPr>
          <p:spPr bwMode="gray">
            <a:xfrm>
              <a:off x="8441745" y="3837257"/>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3" name="Rectangle 64"/>
            <p:cNvSpPr>
              <a:spLocks noChangeArrowheads="1"/>
            </p:cNvSpPr>
            <p:nvPr userDrawn="1"/>
          </p:nvSpPr>
          <p:spPr bwMode="gray">
            <a:xfrm>
              <a:off x="8530487" y="3837257"/>
              <a:ext cx="51027"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4" name="Rectangle 65"/>
            <p:cNvSpPr>
              <a:spLocks noChangeArrowheads="1"/>
            </p:cNvSpPr>
            <p:nvPr userDrawn="1"/>
          </p:nvSpPr>
          <p:spPr bwMode="gray">
            <a:xfrm>
              <a:off x="8621447" y="3837257"/>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5" name="Rectangle 66"/>
            <p:cNvSpPr>
              <a:spLocks noChangeArrowheads="1"/>
            </p:cNvSpPr>
            <p:nvPr userDrawn="1"/>
          </p:nvSpPr>
          <p:spPr bwMode="gray">
            <a:xfrm>
              <a:off x="8353003" y="3957058"/>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6" name="Rectangle 67"/>
            <p:cNvSpPr>
              <a:spLocks noChangeArrowheads="1"/>
            </p:cNvSpPr>
            <p:nvPr userDrawn="1"/>
          </p:nvSpPr>
          <p:spPr bwMode="gray">
            <a:xfrm>
              <a:off x="8441745" y="3957058"/>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7" name="Rectangle 68"/>
            <p:cNvSpPr>
              <a:spLocks noChangeArrowheads="1"/>
            </p:cNvSpPr>
            <p:nvPr userDrawn="1"/>
          </p:nvSpPr>
          <p:spPr bwMode="gray">
            <a:xfrm>
              <a:off x="8530487" y="3957058"/>
              <a:ext cx="51027"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8" name="Rectangle 69"/>
            <p:cNvSpPr>
              <a:spLocks noChangeArrowheads="1"/>
            </p:cNvSpPr>
            <p:nvPr userDrawn="1"/>
          </p:nvSpPr>
          <p:spPr bwMode="gray">
            <a:xfrm>
              <a:off x="8621447" y="3957058"/>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9" name="Rectangle 70"/>
            <p:cNvSpPr>
              <a:spLocks noChangeArrowheads="1"/>
            </p:cNvSpPr>
            <p:nvPr userDrawn="1"/>
          </p:nvSpPr>
          <p:spPr bwMode="gray">
            <a:xfrm>
              <a:off x="8353003" y="4079078"/>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0" name="Rectangle 71"/>
            <p:cNvSpPr>
              <a:spLocks noChangeArrowheads="1"/>
            </p:cNvSpPr>
            <p:nvPr userDrawn="1"/>
          </p:nvSpPr>
          <p:spPr bwMode="gray">
            <a:xfrm>
              <a:off x="8441745" y="4079078"/>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1" name="Rectangle 72"/>
            <p:cNvSpPr>
              <a:spLocks noChangeArrowheads="1"/>
            </p:cNvSpPr>
            <p:nvPr userDrawn="1"/>
          </p:nvSpPr>
          <p:spPr bwMode="gray">
            <a:xfrm>
              <a:off x="8530487" y="4079078"/>
              <a:ext cx="51027"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2" name="Rectangle 73"/>
            <p:cNvSpPr>
              <a:spLocks noChangeArrowheads="1"/>
            </p:cNvSpPr>
            <p:nvPr userDrawn="1"/>
          </p:nvSpPr>
          <p:spPr bwMode="gray">
            <a:xfrm>
              <a:off x="8621447" y="4079078"/>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3" name="Rectangle 74"/>
            <p:cNvSpPr>
              <a:spLocks noChangeArrowheads="1"/>
            </p:cNvSpPr>
            <p:nvPr userDrawn="1"/>
          </p:nvSpPr>
          <p:spPr bwMode="gray">
            <a:xfrm>
              <a:off x="7813897" y="3486727"/>
              <a:ext cx="465894" cy="48808"/>
            </a:xfrm>
            <a:prstGeom prst="rect">
              <a:avLst/>
            </a:prstGeom>
            <a:solidFill>
              <a:srgbClr val="3C50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4" name="Rectangle 75"/>
            <p:cNvSpPr>
              <a:spLocks noChangeArrowheads="1"/>
            </p:cNvSpPr>
            <p:nvPr userDrawn="1"/>
          </p:nvSpPr>
          <p:spPr bwMode="gray">
            <a:xfrm>
              <a:off x="8279791" y="3229376"/>
              <a:ext cx="465894" cy="48808"/>
            </a:xfrm>
            <a:prstGeom prst="rect">
              <a:avLst/>
            </a:prstGeom>
            <a:solidFill>
              <a:srgbClr val="3C50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5" name="Rectangle 76"/>
            <p:cNvSpPr>
              <a:spLocks noChangeArrowheads="1"/>
            </p:cNvSpPr>
            <p:nvPr userDrawn="1"/>
          </p:nvSpPr>
          <p:spPr bwMode="gray">
            <a:xfrm>
              <a:off x="8745685" y="3486727"/>
              <a:ext cx="459239" cy="48808"/>
            </a:xfrm>
            <a:prstGeom prst="rect">
              <a:avLst/>
            </a:prstGeom>
            <a:solidFill>
              <a:srgbClr val="3C50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6" name="Rectangle 77"/>
            <p:cNvSpPr>
              <a:spLocks noChangeArrowheads="1"/>
            </p:cNvSpPr>
            <p:nvPr userDrawn="1"/>
          </p:nvSpPr>
          <p:spPr bwMode="gray">
            <a:xfrm>
              <a:off x="8814460"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7" name="Rectangle 78"/>
            <p:cNvSpPr>
              <a:spLocks noChangeArrowheads="1"/>
            </p:cNvSpPr>
            <p:nvPr userDrawn="1"/>
          </p:nvSpPr>
          <p:spPr bwMode="gray">
            <a:xfrm>
              <a:off x="8905421"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8" name="Rectangle 79"/>
            <p:cNvSpPr>
              <a:spLocks noChangeArrowheads="1"/>
            </p:cNvSpPr>
            <p:nvPr userDrawn="1"/>
          </p:nvSpPr>
          <p:spPr bwMode="gray">
            <a:xfrm>
              <a:off x="8991944"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9" name="Rectangle 80"/>
            <p:cNvSpPr>
              <a:spLocks noChangeArrowheads="1"/>
            </p:cNvSpPr>
            <p:nvPr userDrawn="1"/>
          </p:nvSpPr>
          <p:spPr bwMode="gray">
            <a:xfrm>
              <a:off x="9082904"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0" name="Rectangle 81"/>
            <p:cNvSpPr>
              <a:spLocks noChangeArrowheads="1"/>
            </p:cNvSpPr>
            <p:nvPr userDrawn="1"/>
          </p:nvSpPr>
          <p:spPr bwMode="gray">
            <a:xfrm>
              <a:off x="7687440" y="4229939"/>
              <a:ext cx="1646160"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1" name="Freeform 82"/>
            <p:cNvSpPr>
              <a:spLocks/>
            </p:cNvSpPr>
            <p:nvPr userDrawn="1"/>
          </p:nvSpPr>
          <p:spPr bwMode="gray">
            <a:xfrm>
              <a:off x="9837209" y="2199971"/>
              <a:ext cx="1320034" cy="670000"/>
            </a:xfrm>
            <a:custGeom>
              <a:avLst/>
              <a:gdLst>
                <a:gd name="T0" fmla="*/ 481 w 513"/>
                <a:gd name="T1" fmla="*/ 0 h 261"/>
                <a:gd name="T2" fmla="*/ 441 w 513"/>
                <a:gd name="T3" fmla="*/ 65 h 261"/>
                <a:gd name="T4" fmla="*/ 126 w 513"/>
                <a:gd name="T5" fmla="*/ 65 h 261"/>
                <a:gd name="T6" fmla="*/ 0 w 513"/>
                <a:gd name="T7" fmla="*/ 261 h 261"/>
                <a:gd name="T8" fmla="*/ 115 w 513"/>
                <a:gd name="T9" fmla="*/ 261 h 261"/>
                <a:gd name="T10" fmla="*/ 306 w 513"/>
                <a:gd name="T11" fmla="*/ 110 h 261"/>
                <a:gd name="T12" fmla="*/ 412 w 513"/>
                <a:gd name="T13" fmla="*/ 110 h 261"/>
                <a:gd name="T14" fmla="*/ 496 w 513"/>
                <a:gd name="T15" fmla="*/ 111 h 261"/>
                <a:gd name="T16" fmla="*/ 513 w 513"/>
                <a:gd name="T17" fmla="*/ 0 h 261"/>
                <a:gd name="T18" fmla="*/ 481 w 513"/>
                <a:gd name="T1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261">
                  <a:moveTo>
                    <a:pt x="481" y="0"/>
                  </a:moveTo>
                  <a:cubicBezTo>
                    <a:pt x="441" y="65"/>
                    <a:pt x="441" y="65"/>
                    <a:pt x="441" y="65"/>
                  </a:cubicBezTo>
                  <a:cubicBezTo>
                    <a:pt x="126" y="65"/>
                    <a:pt x="126" y="65"/>
                    <a:pt x="126" y="65"/>
                  </a:cubicBezTo>
                  <a:cubicBezTo>
                    <a:pt x="17" y="65"/>
                    <a:pt x="0" y="153"/>
                    <a:pt x="0" y="261"/>
                  </a:cubicBezTo>
                  <a:cubicBezTo>
                    <a:pt x="115" y="261"/>
                    <a:pt x="115" y="261"/>
                    <a:pt x="115" y="261"/>
                  </a:cubicBezTo>
                  <a:cubicBezTo>
                    <a:pt x="208" y="261"/>
                    <a:pt x="286" y="197"/>
                    <a:pt x="306" y="110"/>
                  </a:cubicBezTo>
                  <a:cubicBezTo>
                    <a:pt x="412" y="110"/>
                    <a:pt x="412" y="110"/>
                    <a:pt x="412" y="110"/>
                  </a:cubicBezTo>
                  <a:cubicBezTo>
                    <a:pt x="496" y="111"/>
                    <a:pt x="496" y="111"/>
                    <a:pt x="496" y="111"/>
                  </a:cubicBezTo>
                  <a:cubicBezTo>
                    <a:pt x="513" y="0"/>
                    <a:pt x="513" y="0"/>
                    <a:pt x="513" y="0"/>
                  </a:cubicBezTo>
                  <a:lnTo>
                    <a:pt x="481" y="0"/>
                  </a:ln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2" name="Line 83"/>
            <p:cNvSpPr>
              <a:spLocks noChangeShapeType="1"/>
            </p:cNvSpPr>
            <p:nvPr userDrawn="1"/>
          </p:nvSpPr>
          <p:spPr bwMode="gray">
            <a:xfrm>
              <a:off x="10336382" y="2133415"/>
              <a:ext cx="0" cy="257351"/>
            </a:xfrm>
            <a:prstGeom prst="line">
              <a:avLst/>
            </a:prstGeom>
            <a:noFill/>
            <a:ln w="17463"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473" name="Oval 84"/>
            <p:cNvSpPr>
              <a:spLocks noChangeArrowheads="1"/>
            </p:cNvSpPr>
            <p:nvPr userDrawn="1"/>
          </p:nvSpPr>
          <p:spPr bwMode="gray">
            <a:xfrm>
              <a:off x="9861613" y="2089044"/>
              <a:ext cx="947318" cy="90960"/>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4" name="Freeform 85"/>
            <p:cNvSpPr>
              <a:spLocks/>
            </p:cNvSpPr>
            <p:nvPr userDrawn="1"/>
          </p:nvSpPr>
          <p:spPr bwMode="gray">
            <a:xfrm>
              <a:off x="9841646" y="2366362"/>
              <a:ext cx="599007" cy="377153"/>
            </a:xfrm>
            <a:custGeom>
              <a:avLst/>
              <a:gdLst>
                <a:gd name="T0" fmla="*/ 124 w 233"/>
                <a:gd name="T1" fmla="*/ 0 h 147"/>
                <a:gd name="T2" fmla="*/ 233 w 233"/>
                <a:gd name="T3" fmla="*/ 0 h 147"/>
                <a:gd name="T4" fmla="*/ 85 w 233"/>
                <a:gd name="T5" fmla="*/ 147 h 147"/>
                <a:gd name="T6" fmla="*/ 0 w 233"/>
                <a:gd name="T7" fmla="*/ 147 h 147"/>
                <a:gd name="T8" fmla="*/ 124 w 233"/>
                <a:gd name="T9" fmla="*/ 0 h 147"/>
              </a:gdLst>
              <a:ahLst/>
              <a:cxnLst>
                <a:cxn ang="0">
                  <a:pos x="T0" y="T1"/>
                </a:cxn>
                <a:cxn ang="0">
                  <a:pos x="T2" y="T3"/>
                </a:cxn>
                <a:cxn ang="0">
                  <a:pos x="T4" y="T5"/>
                </a:cxn>
                <a:cxn ang="0">
                  <a:pos x="T6" y="T7"/>
                </a:cxn>
                <a:cxn ang="0">
                  <a:pos x="T8" y="T9"/>
                </a:cxn>
              </a:cxnLst>
              <a:rect l="0" t="0" r="r" b="b"/>
              <a:pathLst>
                <a:path w="233" h="147">
                  <a:moveTo>
                    <a:pt x="124" y="0"/>
                  </a:moveTo>
                  <a:cubicBezTo>
                    <a:pt x="233" y="0"/>
                    <a:pt x="233" y="0"/>
                    <a:pt x="233" y="0"/>
                  </a:cubicBezTo>
                  <a:cubicBezTo>
                    <a:pt x="233" y="81"/>
                    <a:pt x="167" y="147"/>
                    <a:pt x="85" y="147"/>
                  </a:cubicBezTo>
                  <a:cubicBezTo>
                    <a:pt x="0" y="147"/>
                    <a:pt x="0" y="147"/>
                    <a:pt x="0" y="147"/>
                  </a:cubicBezTo>
                  <a:cubicBezTo>
                    <a:pt x="6" y="62"/>
                    <a:pt x="33" y="0"/>
                    <a:pt x="1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5" name="Freeform 86"/>
            <p:cNvSpPr>
              <a:spLocks/>
            </p:cNvSpPr>
            <p:nvPr userDrawn="1"/>
          </p:nvSpPr>
          <p:spPr bwMode="gray">
            <a:xfrm>
              <a:off x="9841646" y="2366362"/>
              <a:ext cx="539106" cy="377153"/>
            </a:xfrm>
            <a:custGeom>
              <a:avLst/>
              <a:gdLst>
                <a:gd name="T0" fmla="*/ 209 w 209"/>
                <a:gd name="T1" fmla="*/ 0 h 147"/>
                <a:gd name="T2" fmla="*/ 124 w 209"/>
                <a:gd name="T3" fmla="*/ 0 h 147"/>
                <a:gd name="T4" fmla="*/ 0 w 209"/>
                <a:gd name="T5" fmla="*/ 147 h 147"/>
                <a:gd name="T6" fmla="*/ 85 w 209"/>
                <a:gd name="T7" fmla="*/ 147 h 147"/>
                <a:gd name="T8" fmla="*/ 209 w 209"/>
                <a:gd name="T9" fmla="*/ 0 h 147"/>
              </a:gdLst>
              <a:ahLst/>
              <a:cxnLst>
                <a:cxn ang="0">
                  <a:pos x="T0" y="T1"/>
                </a:cxn>
                <a:cxn ang="0">
                  <a:pos x="T2" y="T3"/>
                </a:cxn>
                <a:cxn ang="0">
                  <a:pos x="T4" y="T5"/>
                </a:cxn>
                <a:cxn ang="0">
                  <a:pos x="T6" y="T7"/>
                </a:cxn>
                <a:cxn ang="0">
                  <a:pos x="T8" y="T9"/>
                </a:cxn>
              </a:cxnLst>
              <a:rect l="0" t="0" r="r" b="b"/>
              <a:pathLst>
                <a:path w="209" h="147">
                  <a:moveTo>
                    <a:pt x="209" y="0"/>
                  </a:moveTo>
                  <a:cubicBezTo>
                    <a:pt x="124" y="0"/>
                    <a:pt x="124" y="0"/>
                    <a:pt x="124" y="0"/>
                  </a:cubicBezTo>
                  <a:cubicBezTo>
                    <a:pt x="33" y="0"/>
                    <a:pt x="6" y="62"/>
                    <a:pt x="0" y="147"/>
                  </a:cubicBezTo>
                  <a:cubicBezTo>
                    <a:pt x="85" y="147"/>
                    <a:pt x="85" y="147"/>
                    <a:pt x="85" y="147"/>
                  </a:cubicBezTo>
                  <a:cubicBezTo>
                    <a:pt x="91" y="62"/>
                    <a:pt x="117" y="0"/>
                    <a:pt x="209"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6" name="Line 87"/>
            <p:cNvSpPr>
              <a:spLocks noChangeShapeType="1"/>
            </p:cNvSpPr>
            <p:nvPr userDrawn="1"/>
          </p:nvSpPr>
          <p:spPr bwMode="gray">
            <a:xfrm>
              <a:off x="11383534" y="2313117"/>
              <a:ext cx="488080" cy="0"/>
            </a:xfrm>
            <a:prstGeom prst="line">
              <a:avLst/>
            </a:prstGeom>
            <a:noFill/>
            <a:ln w="17463"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477" name="Line 88"/>
            <p:cNvSpPr>
              <a:spLocks noChangeShapeType="1"/>
            </p:cNvSpPr>
            <p:nvPr userDrawn="1"/>
          </p:nvSpPr>
          <p:spPr bwMode="gray">
            <a:xfrm>
              <a:off x="11283700" y="2397422"/>
              <a:ext cx="488080" cy="0"/>
            </a:xfrm>
            <a:prstGeom prst="line">
              <a:avLst/>
            </a:prstGeom>
            <a:noFill/>
            <a:ln w="17463"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478" name="Freeform 89"/>
            <p:cNvSpPr>
              <a:spLocks/>
            </p:cNvSpPr>
            <p:nvPr userDrawn="1"/>
          </p:nvSpPr>
          <p:spPr bwMode="gray">
            <a:xfrm>
              <a:off x="10405156" y="5217191"/>
              <a:ext cx="66556" cy="337219"/>
            </a:xfrm>
            <a:custGeom>
              <a:avLst/>
              <a:gdLst>
                <a:gd name="T0" fmla="*/ 23 w 26"/>
                <a:gd name="T1" fmla="*/ 105 h 131"/>
                <a:gd name="T2" fmla="*/ 19 w 26"/>
                <a:gd name="T3" fmla="*/ 105 h 131"/>
                <a:gd name="T4" fmla="*/ 19 w 26"/>
                <a:gd name="T5" fmla="*/ 0 h 131"/>
                <a:gd name="T6" fmla="*/ 7 w 26"/>
                <a:gd name="T7" fmla="*/ 0 h 131"/>
                <a:gd name="T8" fmla="*/ 7 w 26"/>
                <a:gd name="T9" fmla="*/ 105 h 131"/>
                <a:gd name="T10" fmla="*/ 4 w 26"/>
                <a:gd name="T11" fmla="*/ 105 h 131"/>
                <a:gd name="T12" fmla="*/ 0 w 26"/>
                <a:gd name="T13" fmla="*/ 108 h 131"/>
                <a:gd name="T14" fmla="*/ 0 w 26"/>
                <a:gd name="T15" fmla="*/ 131 h 131"/>
                <a:gd name="T16" fmla="*/ 26 w 26"/>
                <a:gd name="T17" fmla="*/ 131 h 131"/>
                <a:gd name="T18" fmla="*/ 26 w 26"/>
                <a:gd name="T19" fmla="*/ 108 h 131"/>
                <a:gd name="T20" fmla="*/ 23 w 26"/>
                <a:gd name="T21" fmla="*/ 10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31">
                  <a:moveTo>
                    <a:pt x="23" y="105"/>
                  </a:moveTo>
                  <a:cubicBezTo>
                    <a:pt x="19" y="105"/>
                    <a:pt x="19" y="105"/>
                    <a:pt x="19" y="105"/>
                  </a:cubicBezTo>
                  <a:cubicBezTo>
                    <a:pt x="19" y="0"/>
                    <a:pt x="19" y="0"/>
                    <a:pt x="19" y="0"/>
                  </a:cubicBezTo>
                  <a:cubicBezTo>
                    <a:pt x="7" y="0"/>
                    <a:pt x="7" y="0"/>
                    <a:pt x="7" y="0"/>
                  </a:cubicBezTo>
                  <a:cubicBezTo>
                    <a:pt x="7" y="105"/>
                    <a:pt x="7" y="105"/>
                    <a:pt x="7" y="105"/>
                  </a:cubicBezTo>
                  <a:cubicBezTo>
                    <a:pt x="4" y="105"/>
                    <a:pt x="4" y="105"/>
                    <a:pt x="4" y="105"/>
                  </a:cubicBezTo>
                  <a:cubicBezTo>
                    <a:pt x="2" y="105"/>
                    <a:pt x="0" y="106"/>
                    <a:pt x="0" y="108"/>
                  </a:cubicBezTo>
                  <a:cubicBezTo>
                    <a:pt x="0" y="131"/>
                    <a:pt x="0" y="131"/>
                    <a:pt x="0" y="131"/>
                  </a:cubicBezTo>
                  <a:cubicBezTo>
                    <a:pt x="26" y="131"/>
                    <a:pt x="26" y="131"/>
                    <a:pt x="26" y="131"/>
                  </a:cubicBezTo>
                  <a:cubicBezTo>
                    <a:pt x="26" y="108"/>
                    <a:pt x="26" y="108"/>
                    <a:pt x="26" y="108"/>
                  </a:cubicBezTo>
                  <a:cubicBezTo>
                    <a:pt x="26" y="106"/>
                    <a:pt x="25" y="105"/>
                    <a:pt x="23" y="105"/>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9" name="Freeform 90"/>
            <p:cNvSpPr>
              <a:spLocks/>
            </p:cNvSpPr>
            <p:nvPr userDrawn="1"/>
          </p:nvSpPr>
          <p:spPr bwMode="gray">
            <a:xfrm>
              <a:off x="10405156" y="5217191"/>
              <a:ext cx="31060" cy="337219"/>
            </a:xfrm>
            <a:custGeom>
              <a:avLst/>
              <a:gdLst>
                <a:gd name="T0" fmla="*/ 4 w 12"/>
                <a:gd name="T1" fmla="*/ 105 h 131"/>
                <a:gd name="T2" fmla="*/ 7 w 12"/>
                <a:gd name="T3" fmla="*/ 105 h 131"/>
                <a:gd name="T4" fmla="*/ 7 w 12"/>
                <a:gd name="T5" fmla="*/ 0 h 131"/>
                <a:gd name="T6" fmla="*/ 12 w 12"/>
                <a:gd name="T7" fmla="*/ 0 h 131"/>
                <a:gd name="T8" fmla="*/ 12 w 12"/>
                <a:gd name="T9" fmla="*/ 105 h 131"/>
                <a:gd name="T10" fmla="*/ 8 w 12"/>
                <a:gd name="T11" fmla="*/ 105 h 131"/>
                <a:gd name="T12" fmla="*/ 5 w 12"/>
                <a:gd name="T13" fmla="*/ 108 h 131"/>
                <a:gd name="T14" fmla="*/ 5 w 12"/>
                <a:gd name="T15" fmla="*/ 131 h 131"/>
                <a:gd name="T16" fmla="*/ 0 w 12"/>
                <a:gd name="T17" fmla="*/ 131 h 131"/>
                <a:gd name="T18" fmla="*/ 0 w 12"/>
                <a:gd name="T19" fmla="*/ 108 h 131"/>
                <a:gd name="T20" fmla="*/ 4 w 12"/>
                <a:gd name="T21" fmla="*/ 10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31">
                  <a:moveTo>
                    <a:pt x="4" y="105"/>
                  </a:moveTo>
                  <a:cubicBezTo>
                    <a:pt x="7" y="105"/>
                    <a:pt x="7" y="105"/>
                    <a:pt x="7" y="105"/>
                  </a:cubicBezTo>
                  <a:cubicBezTo>
                    <a:pt x="7" y="0"/>
                    <a:pt x="7" y="0"/>
                    <a:pt x="7" y="0"/>
                  </a:cubicBezTo>
                  <a:cubicBezTo>
                    <a:pt x="12" y="0"/>
                    <a:pt x="12" y="0"/>
                    <a:pt x="12" y="0"/>
                  </a:cubicBezTo>
                  <a:cubicBezTo>
                    <a:pt x="12" y="105"/>
                    <a:pt x="12" y="105"/>
                    <a:pt x="12" y="105"/>
                  </a:cubicBezTo>
                  <a:cubicBezTo>
                    <a:pt x="8" y="105"/>
                    <a:pt x="8" y="105"/>
                    <a:pt x="8" y="105"/>
                  </a:cubicBezTo>
                  <a:cubicBezTo>
                    <a:pt x="6" y="105"/>
                    <a:pt x="5" y="106"/>
                    <a:pt x="5" y="108"/>
                  </a:cubicBezTo>
                  <a:cubicBezTo>
                    <a:pt x="5" y="131"/>
                    <a:pt x="5" y="131"/>
                    <a:pt x="5" y="131"/>
                  </a:cubicBezTo>
                  <a:cubicBezTo>
                    <a:pt x="0" y="131"/>
                    <a:pt x="0" y="131"/>
                    <a:pt x="0" y="131"/>
                  </a:cubicBezTo>
                  <a:cubicBezTo>
                    <a:pt x="0" y="108"/>
                    <a:pt x="0" y="108"/>
                    <a:pt x="0" y="108"/>
                  </a:cubicBezTo>
                  <a:cubicBezTo>
                    <a:pt x="0" y="106"/>
                    <a:pt x="2" y="105"/>
                    <a:pt x="4" y="105"/>
                  </a:cubicBezTo>
                  <a:close/>
                </a:path>
              </a:pathLst>
            </a:custGeom>
            <a:solidFill>
              <a:srgbClr val="E6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0" name="Freeform 91"/>
            <p:cNvSpPr>
              <a:spLocks/>
            </p:cNvSpPr>
            <p:nvPr userDrawn="1"/>
          </p:nvSpPr>
          <p:spPr bwMode="gray">
            <a:xfrm>
              <a:off x="9925951" y="4709145"/>
              <a:ext cx="264007" cy="259570"/>
            </a:xfrm>
            <a:custGeom>
              <a:avLst/>
              <a:gdLst>
                <a:gd name="T0" fmla="*/ 119 w 119"/>
                <a:gd name="T1" fmla="*/ 77 h 117"/>
                <a:gd name="T2" fmla="*/ 78 w 119"/>
                <a:gd name="T3" fmla="*/ 117 h 117"/>
                <a:gd name="T4" fmla="*/ 0 w 119"/>
                <a:gd name="T5" fmla="*/ 41 h 117"/>
                <a:gd name="T6" fmla="*/ 42 w 119"/>
                <a:gd name="T7" fmla="*/ 0 h 117"/>
                <a:gd name="T8" fmla="*/ 119 w 119"/>
                <a:gd name="T9" fmla="*/ 77 h 117"/>
              </a:gdLst>
              <a:ahLst/>
              <a:cxnLst>
                <a:cxn ang="0">
                  <a:pos x="T0" y="T1"/>
                </a:cxn>
                <a:cxn ang="0">
                  <a:pos x="T2" y="T3"/>
                </a:cxn>
                <a:cxn ang="0">
                  <a:pos x="T4" y="T5"/>
                </a:cxn>
                <a:cxn ang="0">
                  <a:pos x="T6" y="T7"/>
                </a:cxn>
                <a:cxn ang="0">
                  <a:pos x="T8" y="T9"/>
                </a:cxn>
              </a:cxnLst>
              <a:rect l="0" t="0" r="r" b="b"/>
              <a:pathLst>
                <a:path w="119" h="117">
                  <a:moveTo>
                    <a:pt x="119" y="77"/>
                  </a:moveTo>
                  <a:lnTo>
                    <a:pt x="78" y="117"/>
                  </a:lnTo>
                  <a:lnTo>
                    <a:pt x="0" y="41"/>
                  </a:lnTo>
                  <a:lnTo>
                    <a:pt x="42" y="0"/>
                  </a:lnTo>
                  <a:lnTo>
                    <a:pt x="119" y="77"/>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1" name="Freeform 92"/>
            <p:cNvSpPr>
              <a:spLocks/>
            </p:cNvSpPr>
            <p:nvPr userDrawn="1"/>
          </p:nvSpPr>
          <p:spPr bwMode="gray">
            <a:xfrm>
              <a:off x="9497772" y="4280966"/>
              <a:ext cx="501391" cy="499172"/>
            </a:xfrm>
            <a:custGeom>
              <a:avLst/>
              <a:gdLst>
                <a:gd name="T0" fmla="*/ 191 w 195"/>
                <a:gd name="T1" fmla="*/ 171 h 195"/>
                <a:gd name="T2" fmla="*/ 191 w 195"/>
                <a:gd name="T3" fmla="*/ 185 h 195"/>
                <a:gd name="T4" fmla="*/ 185 w 195"/>
                <a:gd name="T5" fmla="*/ 191 h 195"/>
                <a:gd name="T6" fmla="*/ 170 w 195"/>
                <a:gd name="T7" fmla="*/ 191 h 195"/>
                <a:gd name="T8" fmla="*/ 4 w 195"/>
                <a:gd name="T9" fmla="*/ 25 h 195"/>
                <a:gd name="T10" fmla="*/ 4 w 195"/>
                <a:gd name="T11" fmla="*/ 10 h 195"/>
                <a:gd name="T12" fmla="*/ 10 w 195"/>
                <a:gd name="T13" fmla="*/ 4 h 195"/>
                <a:gd name="T14" fmla="*/ 24 w 195"/>
                <a:gd name="T15" fmla="*/ 4 h 195"/>
                <a:gd name="T16" fmla="*/ 191 w 195"/>
                <a:gd name="T17" fmla="*/ 17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195">
                  <a:moveTo>
                    <a:pt x="191" y="171"/>
                  </a:moveTo>
                  <a:cubicBezTo>
                    <a:pt x="195" y="174"/>
                    <a:pt x="195" y="181"/>
                    <a:pt x="191" y="185"/>
                  </a:cubicBezTo>
                  <a:cubicBezTo>
                    <a:pt x="185" y="191"/>
                    <a:pt x="185" y="191"/>
                    <a:pt x="185" y="191"/>
                  </a:cubicBezTo>
                  <a:cubicBezTo>
                    <a:pt x="181" y="195"/>
                    <a:pt x="174" y="195"/>
                    <a:pt x="170" y="191"/>
                  </a:cubicBezTo>
                  <a:cubicBezTo>
                    <a:pt x="4" y="25"/>
                    <a:pt x="4" y="25"/>
                    <a:pt x="4" y="25"/>
                  </a:cubicBezTo>
                  <a:cubicBezTo>
                    <a:pt x="0" y="21"/>
                    <a:pt x="0" y="14"/>
                    <a:pt x="4" y="10"/>
                  </a:cubicBezTo>
                  <a:cubicBezTo>
                    <a:pt x="10" y="4"/>
                    <a:pt x="10" y="4"/>
                    <a:pt x="10" y="4"/>
                  </a:cubicBezTo>
                  <a:cubicBezTo>
                    <a:pt x="14" y="0"/>
                    <a:pt x="21" y="0"/>
                    <a:pt x="24" y="4"/>
                  </a:cubicBezTo>
                  <a:lnTo>
                    <a:pt x="191" y="171"/>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2" name="Freeform 93"/>
            <p:cNvSpPr>
              <a:spLocks/>
            </p:cNvSpPr>
            <p:nvPr userDrawn="1"/>
          </p:nvSpPr>
          <p:spPr bwMode="gray">
            <a:xfrm>
              <a:off x="10054626" y="4835602"/>
              <a:ext cx="849702" cy="845265"/>
            </a:xfrm>
            <a:custGeom>
              <a:avLst/>
              <a:gdLst>
                <a:gd name="T0" fmla="*/ 383 w 383"/>
                <a:gd name="T1" fmla="*/ 325 h 381"/>
                <a:gd name="T2" fmla="*/ 325 w 383"/>
                <a:gd name="T3" fmla="*/ 381 h 381"/>
                <a:gd name="T4" fmla="*/ 0 w 383"/>
                <a:gd name="T5" fmla="*/ 57 h 381"/>
                <a:gd name="T6" fmla="*/ 57 w 383"/>
                <a:gd name="T7" fmla="*/ 0 h 381"/>
                <a:gd name="T8" fmla="*/ 383 w 383"/>
                <a:gd name="T9" fmla="*/ 325 h 381"/>
              </a:gdLst>
              <a:ahLst/>
              <a:cxnLst>
                <a:cxn ang="0">
                  <a:pos x="T0" y="T1"/>
                </a:cxn>
                <a:cxn ang="0">
                  <a:pos x="T2" y="T3"/>
                </a:cxn>
                <a:cxn ang="0">
                  <a:pos x="T4" y="T5"/>
                </a:cxn>
                <a:cxn ang="0">
                  <a:pos x="T6" y="T7"/>
                </a:cxn>
                <a:cxn ang="0">
                  <a:pos x="T8" y="T9"/>
                </a:cxn>
              </a:cxnLst>
              <a:rect l="0" t="0" r="r" b="b"/>
              <a:pathLst>
                <a:path w="383" h="381">
                  <a:moveTo>
                    <a:pt x="383" y="325"/>
                  </a:moveTo>
                  <a:lnTo>
                    <a:pt x="325" y="381"/>
                  </a:lnTo>
                  <a:lnTo>
                    <a:pt x="0" y="57"/>
                  </a:lnTo>
                  <a:lnTo>
                    <a:pt x="57" y="0"/>
                  </a:lnTo>
                  <a:lnTo>
                    <a:pt x="383"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3" name="Line 94"/>
            <p:cNvSpPr>
              <a:spLocks noChangeShapeType="1"/>
            </p:cNvSpPr>
            <p:nvPr userDrawn="1"/>
          </p:nvSpPr>
          <p:spPr bwMode="gray">
            <a:xfrm flipV="1">
              <a:off x="9925951" y="4709145"/>
              <a:ext cx="93179" cy="90960"/>
            </a:xfrm>
            <a:prstGeom prst="line">
              <a:avLst/>
            </a:prstGeom>
            <a:noFill/>
            <a:ln w="34925"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484" name="Line 95"/>
            <p:cNvSpPr>
              <a:spLocks noChangeShapeType="1"/>
            </p:cNvSpPr>
            <p:nvPr userDrawn="1"/>
          </p:nvSpPr>
          <p:spPr bwMode="gray">
            <a:xfrm flipV="1">
              <a:off x="9635322" y="4418515"/>
              <a:ext cx="59901" cy="59901"/>
            </a:xfrm>
            <a:prstGeom prst="line">
              <a:avLst/>
            </a:prstGeom>
            <a:noFill/>
            <a:ln w="34925"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485" name="Freeform 96"/>
            <p:cNvSpPr>
              <a:spLocks/>
            </p:cNvSpPr>
            <p:nvPr userDrawn="1"/>
          </p:nvSpPr>
          <p:spPr bwMode="gray">
            <a:xfrm>
              <a:off x="10145587" y="4844476"/>
              <a:ext cx="758742" cy="718808"/>
            </a:xfrm>
            <a:custGeom>
              <a:avLst/>
              <a:gdLst>
                <a:gd name="T0" fmla="*/ 342 w 342"/>
                <a:gd name="T1" fmla="*/ 321 h 324"/>
                <a:gd name="T2" fmla="*/ 338 w 342"/>
                <a:gd name="T3" fmla="*/ 324 h 324"/>
                <a:gd name="T4" fmla="*/ 0 w 342"/>
                <a:gd name="T5" fmla="*/ 21 h 324"/>
                <a:gd name="T6" fmla="*/ 21 w 342"/>
                <a:gd name="T7" fmla="*/ 0 h 324"/>
                <a:gd name="T8" fmla="*/ 342 w 342"/>
                <a:gd name="T9" fmla="*/ 321 h 324"/>
              </a:gdLst>
              <a:ahLst/>
              <a:cxnLst>
                <a:cxn ang="0">
                  <a:pos x="T0" y="T1"/>
                </a:cxn>
                <a:cxn ang="0">
                  <a:pos x="T2" y="T3"/>
                </a:cxn>
                <a:cxn ang="0">
                  <a:pos x="T4" y="T5"/>
                </a:cxn>
                <a:cxn ang="0">
                  <a:pos x="T6" y="T7"/>
                </a:cxn>
                <a:cxn ang="0">
                  <a:pos x="T8" y="T9"/>
                </a:cxn>
              </a:cxnLst>
              <a:rect l="0" t="0" r="r" b="b"/>
              <a:pathLst>
                <a:path w="342" h="324">
                  <a:moveTo>
                    <a:pt x="342" y="321"/>
                  </a:moveTo>
                  <a:lnTo>
                    <a:pt x="338" y="324"/>
                  </a:lnTo>
                  <a:lnTo>
                    <a:pt x="0" y="21"/>
                  </a:lnTo>
                  <a:lnTo>
                    <a:pt x="21" y="0"/>
                  </a:lnTo>
                  <a:lnTo>
                    <a:pt x="342" y="321"/>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6" name="Freeform 97"/>
            <p:cNvSpPr>
              <a:spLocks/>
            </p:cNvSpPr>
            <p:nvPr userDrawn="1"/>
          </p:nvSpPr>
          <p:spPr bwMode="gray">
            <a:xfrm>
              <a:off x="10063501" y="4926562"/>
              <a:ext cx="723245" cy="754305"/>
            </a:xfrm>
            <a:custGeom>
              <a:avLst/>
              <a:gdLst>
                <a:gd name="T0" fmla="*/ 321 w 326"/>
                <a:gd name="T1" fmla="*/ 340 h 340"/>
                <a:gd name="T2" fmla="*/ 326 w 326"/>
                <a:gd name="T3" fmla="*/ 336 h 340"/>
                <a:gd name="T4" fmla="*/ 21 w 326"/>
                <a:gd name="T5" fmla="*/ 0 h 340"/>
                <a:gd name="T6" fmla="*/ 0 w 326"/>
                <a:gd name="T7" fmla="*/ 20 h 340"/>
                <a:gd name="T8" fmla="*/ 321 w 326"/>
                <a:gd name="T9" fmla="*/ 340 h 340"/>
              </a:gdLst>
              <a:ahLst/>
              <a:cxnLst>
                <a:cxn ang="0">
                  <a:pos x="T0" y="T1"/>
                </a:cxn>
                <a:cxn ang="0">
                  <a:pos x="T2" y="T3"/>
                </a:cxn>
                <a:cxn ang="0">
                  <a:pos x="T4" y="T5"/>
                </a:cxn>
                <a:cxn ang="0">
                  <a:pos x="T6" y="T7"/>
                </a:cxn>
                <a:cxn ang="0">
                  <a:pos x="T8" y="T9"/>
                </a:cxn>
              </a:cxnLst>
              <a:rect l="0" t="0" r="r" b="b"/>
              <a:pathLst>
                <a:path w="326" h="340">
                  <a:moveTo>
                    <a:pt x="321" y="340"/>
                  </a:moveTo>
                  <a:lnTo>
                    <a:pt x="326" y="336"/>
                  </a:lnTo>
                  <a:lnTo>
                    <a:pt x="21" y="0"/>
                  </a:lnTo>
                  <a:lnTo>
                    <a:pt x="0" y="20"/>
                  </a:lnTo>
                  <a:lnTo>
                    <a:pt x="321" y="34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7" name="Freeform 98"/>
            <p:cNvSpPr>
              <a:spLocks/>
            </p:cNvSpPr>
            <p:nvPr userDrawn="1"/>
          </p:nvSpPr>
          <p:spPr bwMode="gray">
            <a:xfrm>
              <a:off x="10216580" y="5554410"/>
              <a:ext cx="721027" cy="104272"/>
            </a:xfrm>
            <a:custGeom>
              <a:avLst/>
              <a:gdLst>
                <a:gd name="T0" fmla="*/ 280 w 280"/>
                <a:gd name="T1" fmla="*/ 17 h 41"/>
                <a:gd name="T2" fmla="*/ 263 w 280"/>
                <a:gd name="T3" fmla="*/ 0 h 41"/>
                <a:gd name="T4" fmla="*/ 16 w 280"/>
                <a:gd name="T5" fmla="*/ 0 h 41"/>
                <a:gd name="T6" fmla="*/ 0 w 280"/>
                <a:gd name="T7" fmla="*/ 17 h 41"/>
                <a:gd name="T8" fmla="*/ 0 w 280"/>
                <a:gd name="T9" fmla="*/ 24 h 41"/>
                <a:gd name="T10" fmla="*/ 16 w 280"/>
                <a:gd name="T11" fmla="*/ 41 h 41"/>
                <a:gd name="T12" fmla="*/ 263 w 280"/>
                <a:gd name="T13" fmla="*/ 41 h 41"/>
                <a:gd name="T14" fmla="*/ 280 w 280"/>
                <a:gd name="T15" fmla="*/ 24 h 41"/>
                <a:gd name="T16" fmla="*/ 280 w 280"/>
                <a:gd name="T1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41">
                  <a:moveTo>
                    <a:pt x="280" y="17"/>
                  </a:moveTo>
                  <a:cubicBezTo>
                    <a:pt x="280" y="8"/>
                    <a:pt x="272" y="0"/>
                    <a:pt x="263" y="0"/>
                  </a:cubicBezTo>
                  <a:cubicBezTo>
                    <a:pt x="16" y="0"/>
                    <a:pt x="16" y="0"/>
                    <a:pt x="16" y="0"/>
                  </a:cubicBezTo>
                  <a:cubicBezTo>
                    <a:pt x="7" y="0"/>
                    <a:pt x="0" y="8"/>
                    <a:pt x="0" y="17"/>
                  </a:cubicBezTo>
                  <a:cubicBezTo>
                    <a:pt x="0" y="24"/>
                    <a:pt x="0" y="24"/>
                    <a:pt x="0" y="24"/>
                  </a:cubicBezTo>
                  <a:cubicBezTo>
                    <a:pt x="0" y="33"/>
                    <a:pt x="7" y="41"/>
                    <a:pt x="16" y="41"/>
                  </a:cubicBezTo>
                  <a:cubicBezTo>
                    <a:pt x="263" y="41"/>
                    <a:pt x="263" y="41"/>
                    <a:pt x="263" y="41"/>
                  </a:cubicBezTo>
                  <a:cubicBezTo>
                    <a:pt x="272" y="41"/>
                    <a:pt x="280" y="33"/>
                    <a:pt x="280" y="24"/>
                  </a:cubicBezTo>
                  <a:lnTo>
                    <a:pt x="280" y="17"/>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8" name="Oval 99"/>
            <p:cNvSpPr>
              <a:spLocks noChangeArrowheads="1"/>
            </p:cNvSpPr>
            <p:nvPr userDrawn="1"/>
          </p:nvSpPr>
          <p:spPr bwMode="gray">
            <a:xfrm>
              <a:off x="9888236" y="5687523"/>
              <a:ext cx="206325"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9" name="Oval 100"/>
            <p:cNvSpPr>
              <a:spLocks noChangeArrowheads="1"/>
            </p:cNvSpPr>
            <p:nvPr userDrawn="1"/>
          </p:nvSpPr>
          <p:spPr bwMode="gray">
            <a:xfrm>
              <a:off x="10303103" y="5687523"/>
              <a:ext cx="206325"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0" name="Oval 101"/>
            <p:cNvSpPr>
              <a:spLocks noChangeArrowheads="1"/>
            </p:cNvSpPr>
            <p:nvPr userDrawn="1"/>
          </p:nvSpPr>
          <p:spPr bwMode="gray">
            <a:xfrm>
              <a:off x="10615918" y="5687523"/>
              <a:ext cx="206325"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1" name="Freeform 102"/>
            <p:cNvSpPr>
              <a:spLocks/>
            </p:cNvSpPr>
            <p:nvPr userDrawn="1"/>
          </p:nvSpPr>
          <p:spPr bwMode="gray">
            <a:xfrm>
              <a:off x="9741812" y="5350304"/>
              <a:ext cx="368278" cy="439272"/>
            </a:xfrm>
            <a:custGeom>
              <a:avLst/>
              <a:gdLst>
                <a:gd name="T0" fmla="*/ 143 w 143"/>
                <a:gd name="T1" fmla="*/ 0 h 171"/>
                <a:gd name="T2" fmla="*/ 38 w 143"/>
                <a:gd name="T3" fmla="*/ 0 h 171"/>
                <a:gd name="T4" fmla="*/ 9 w 143"/>
                <a:gd name="T5" fmla="*/ 171 h 171"/>
                <a:gd name="T6" fmla="*/ 114 w 143"/>
                <a:gd name="T7" fmla="*/ 171 h 171"/>
                <a:gd name="T8" fmla="*/ 143 w 143"/>
                <a:gd name="T9" fmla="*/ 0 h 171"/>
              </a:gdLst>
              <a:ahLst/>
              <a:cxnLst>
                <a:cxn ang="0">
                  <a:pos x="T0" y="T1"/>
                </a:cxn>
                <a:cxn ang="0">
                  <a:pos x="T2" y="T3"/>
                </a:cxn>
                <a:cxn ang="0">
                  <a:pos x="T4" y="T5"/>
                </a:cxn>
                <a:cxn ang="0">
                  <a:pos x="T6" y="T7"/>
                </a:cxn>
                <a:cxn ang="0">
                  <a:pos x="T8" y="T9"/>
                </a:cxn>
              </a:cxnLst>
              <a:rect l="0" t="0" r="r" b="b"/>
              <a:pathLst>
                <a:path w="143" h="171">
                  <a:moveTo>
                    <a:pt x="143" y="0"/>
                  </a:moveTo>
                  <a:cubicBezTo>
                    <a:pt x="112" y="0"/>
                    <a:pt x="56" y="0"/>
                    <a:pt x="38" y="0"/>
                  </a:cubicBezTo>
                  <a:cubicBezTo>
                    <a:pt x="0" y="44"/>
                    <a:pt x="9" y="171"/>
                    <a:pt x="9" y="171"/>
                  </a:cubicBezTo>
                  <a:cubicBezTo>
                    <a:pt x="114" y="171"/>
                    <a:pt x="114" y="171"/>
                    <a:pt x="114" y="171"/>
                  </a:cubicBezTo>
                  <a:cubicBezTo>
                    <a:pt x="114" y="171"/>
                    <a:pt x="105" y="44"/>
                    <a:pt x="143" y="0"/>
                  </a:cubicBezTo>
                  <a:close/>
                </a:path>
              </a:pathLst>
            </a:custGeom>
            <a:solidFill>
              <a:srgbClr val="BA6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2" name="Freeform 103"/>
            <p:cNvSpPr>
              <a:spLocks/>
            </p:cNvSpPr>
            <p:nvPr userDrawn="1"/>
          </p:nvSpPr>
          <p:spPr bwMode="gray">
            <a:xfrm>
              <a:off x="10103434" y="5658682"/>
              <a:ext cx="443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E6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3" name="Freeform 104"/>
            <p:cNvSpPr>
              <a:spLocks/>
            </p:cNvSpPr>
            <p:nvPr userDrawn="1"/>
          </p:nvSpPr>
          <p:spPr bwMode="gray">
            <a:xfrm>
              <a:off x="9739593" y="5350304"/>
              <a:ext cx="137550" cy="439272"/>
            </a:xfrm>
            <a:custGeom>
              <a:avLst/>
              <a:gdLst>
                <a:gd name="T0" fmla="*/ 54 w 54"/>
                <a:gd name="T1" fmla="*/ 0 h 171"/>
                <a:gd name="T2" fmla="*/ 39 w 54"/>
                <a:gd name="T3" fmla="*/ 0 h 171"/>
                <a:gd name="T4" fmla="*/ 10 w 54"/>
                <a:gd name="T5" fmla="*/ 171 h 171"/>
                <a:gd name="T6" fmla="*/ 25 w 54"/>
                <a:gd name="T7" fmla="*/ 171 h 171"/>
                <a:gd name="T8" fmla="*/ 54 w 54"/>
                <a:gd name="T9" fmla="*/ 0 h 171"/>
              </a:gdLst>
              <a:ahLst/>
              <a:cxnLst>
                <a:cxn ang="0">
                  <a:pos x="T0" y="T1"/>
                </a:cxn>
                <a:cxn ang="0">
                  <a:pos x="T2" y="T3"/>
                </a:cxn>
                <a:cxn ang="0">
                  <a:pos x="T4" y="T5"/>
                </a:cxn>
                <a:cxn ang="0">
                  <a:pos x="T6" y="T7"/>
                </a:cxn>
                <a:cxn ang="0">
                  <a:pos x="T8" y="T9"/>
                </a:cxn>
              </a:cxnLst>
              <a:rect l="0" t="0" r="r" b="b"/>
              <a:pathLst>
                <a:path w="54" h="171">
                  <a:moveTo>
                    <a:pt x="54" y="0"/>
                  </a:moveTo>
                  <a:cubicBezTo>
                    <a:pt x="48" y="0"/>
                    <a:pt x="43" y="0"/>
                    <a:pt x="39" y="0"/>
                  </a:cubicBezTo>
                  <a:cubicBezTo>
                    <a:pt x="0" y="44"/>
                    <a:pt x="10" y="171"/>
                    <a:pt x="10" y="171"/>
                  </a:cubicBezTo>
                  <a:cubicBezTo>
                    <a:pt x="25" y="171"/>
                    <a:pt x="25" y="171"/>
                    <a:pt x="25" y="171"/>
                  </a:cubicBezTo>
                  <a:cubicBezTo>
                    <a:pt x="25" y="171"/>
                    <a:pt x="16" y="44"/>
                    <a:pt x="54" y="0"/>
                  </a:cubicBezTo>
                  <a:close/>
                </a:path>
              </a:pathLst>
            </a:custGeom>
            <a:solidFill>
              <a:srgbClr val="E6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4" name="Freeform 105"/>
            <p:cNvSpPr>
              <a:spLocks/>
            </p:cNvSpPr>
            <p:nvPr userDrawn="1"/>
          </p:nvSpPr>
          <p:spPr bwMode="gray">
            <a:xfrm>
              <a:off x="9974759" y="5350304"/>
              <a:ext cx="985034" cy="439272"/>
            </a:xfrm>
            <a:custGeom>
              <a:avLst/>
              <a:gdLst>
                <a:gd name="T0" fmla="*/ 373 w 382"/>
                <a:gd name="T1" fmla="*/ 120 h 171"/>
                <a:gd name="T2" fmla="*/ 127 w 382"/>
                <a:gd name="T3" fmla="*/ 120 h 171"/>
                <a:gd name="T4" fmla="*/ 126 w 382"/>
                <a:gd name="T5" fmla="*/ 120 h 171"/>
                <a:gd name="T6" fmla="*/ 126 w 382"/>
                <a:gd name="T7" fmla="*/ 0 h 171"/>
                <a:gd name="T8" fmla="*/ 38 w 382"/>
                <a:gd name="T9" fmla="*/ 0 h 171"/>
                <a:gd name="T10" fmla="*/ 9 w 382"/>
                <a:gd name="T11" fmla="*/ 171 h 171"/>
                <a:gd name="T12" fmla="*/ 373 w 382"/>
                <a:gd name="T13" fmla="*/ 171 h 171"/>
                <a:gd name="T14" fmla="*/ 382 w 382"/>
                <a:gd name="T15" fmla="*/ 163 h 171"/>
                <a:gd name="T16" fmla="*/ 382 w 382"/>
                <a:gd name="T17" fmla="*/ 128 h 171"/>
                <a:gd name="T18" fmla="*/ 373 w 382"/>
                <a:gd name="T19" fmla="*/ 1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171">
                  <a:moveTo>
                    <a:pt x="373" y="120"/>
                  </a:moveTo>
                  <a:cubicBezTo>
                    <a:pt x="127" y="120"/>
                    <a:pt x="127" y="120"/>
                    <a:pt x="127" y="120"/>
                  </a:cubicBezTo>
                  <a:cubicBezTo>
                    <a:pt x="127" y="120"/>
                    <a:pt x="127" y="120"/>
                    <a:pt x="126" y="120"/>
                  </a:cubicBezTo>
                  <a:cubicBezTo>
                    <a:pt x="126" y="0"/>
                    <a:pt x="126" y="0"/>
                    <a:pt x="126" y="0"/>
                  </a:cubicBezTo>
                  <a:cubicBezTo>
                    <a:pt x="126" y="0"/>
                    <a:pt x="69" y="0"/>
                    <a:pt x="38" y="0"/>
                  </a:cubicBezTo>
                  <a:cubicBezTo>
                    <a:pt x="0" y="44"/>
                    <a:pt x="9" y="171"/>
                    <a:pt x="9" y="171"/>
                  </a:cubicBezTo>
                  <a:cubicBezTo>
                    <a:pt x="373" y="171"/>
                    <a:pt x="373" y="171"/>
                    <a:pt x="373" y="171"/>
                  </a:cubicBezTo>
                  <a:cubicBezTo>
                    <a:pt x="378" y="171"/>
                    <a:pt x="382" y="168"/>
                    <a:pt x="382" y="163"/>
                  </a:cubicBezTo>
                  <a:cubicBezTo>
                    <a:pt x="382" y="128"/>
                    <a:pt x="382" y="128"/>
                    <a:pt x="382" y="128"/>
                  </a:cubicBezTo>
                  <a:cubicBezTo>
                    <a:pt x="382" y="124"/>
                    <a:pt x="378" y="120"/>
                    <a:pt x="373" y="12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5" name="Freeform 106"/>
            <p:cNvSpPr>
              <a:spLocks/>
            </p:cNvSpPr>
            <p:nvPr userDrawn="1"/>
          </p:nvSpPr>
          <p:spPr bwMode="gray">
            <a:xfrm>
              <a:off x="9974759" y="5350304"/>
              <a:ext cx="326126" cy="439272"/>
            </a:xfrm>
            <a:custGeom>
              <a:avLst/>
              <a:gdLst>
                <a:gd name="T0" fmla="*/ 47 w 126"/>
                <a:gd name="T1" fmla="*/ 8 h 171"/>
                <a:gd name="T2" fmla="*/ 126 w 126"/>
                <a:gd name="T3" fmla="*/ 8 h 171"/>
                <a:gd name="T4" fmla="*/ 126 w 126"/>
                <a:gd name="T5" fmla="*/ 0 h 171"/>
                <a:gd name="T6" fmla="*/ 38 w 126"/>
                <a:gd name="T7" fmla="*/ 0 h 171"/>
                <a:gd name="T8" fmla="*/ 9 w 126"/>
                <a:gd name="T9" fmla="*/ 171 h 171"/>
                <a:gd name="T10" fmla="*/ 17 w 126"/>
                <a:gd name="T11" fmla="*/ 171 h 171"/>
                <a:gd name="T12" fmla="*/ 47 w 126"/>
                <a:gd name="T13" fmla="*/ 8 h 171"/>
              </a:gdLst>
              <a:ahLst/>
              <a:cxnLst>
                <a:cxn ang="0">
                  <a:pos x="T0" y="T1"/>
                </a:cxn>
                <a:cxn ang="0">
                  <a:pos x="T2" y="T3"/>
                </a:cxn>
                <a:cxn ang="0">
                  <a:pos x="T4" y="T5"/>
                </a:cxn>
                <a:cxn ang="0">
                  <a:pos x="T6" y="T7"/>
                </a:cxn>
                <a:cxn ang="0">
                  <a:pos x="T8" y="T9"/>
                </a:cxn>
                <a:cxn ang="0">
                  <a:pos x="T10" y="T11"/>
                </a:cxn>
                <a:cxn ang="0">
                  <a:pos x="T12" y="T13"/>
                </a:cxn>
              </a:cxnLst>
              <a:rect l="0" t="0" r="r" b="b"/>
              <a:pathLst>
                <a:path w="126" h="171">
                  <a:moveTo>
                    <a:pt x="47" y="8"/>
                  </a:moveTo>
                  <a:cubicBezTo>
                    <a:pt x="71" y="8"/>
                    <a:pt x="109" y="8"/>
                    <a:pt x="126" y="8"/>
                  </a:cubicBezTo>
                  <a:cubicBezTo>
                    <a:pt x="126" y="0"/>
                    <a:pt x="126" y="0"/>
                    <a:pt x="126" y="0"/>
                  </a:cubicBezTo>
                  <a:cubicBezTo>
                    <a:pt x="126" y="0"/>
                    <a:pt x="69" y="0"/>
                    <a:pt x="38" y="0"/>
                  </a:cubicBezTo>
                  <a:cubicBezTo>
                    <a:pt x="0" y="44"/>
                    <a:pt x="9" y="171"/>
                    <a:pt x="9" y="171"/>
                  </a:cubicBezTo>
                  <a:cubicBezTo>
                    <a:pt x="17" y="171"/>
                    <a:pt x="17" y="171"/>
                    <a:pt x="17" y="171"/>
                  </a:cubicBezTo>
                  <a:cubicBezTo>
                    <a:pt x="16" y="142"/>
                    <a:pt x="14" y="46"/>
                    <a:pt x="47" y="8"/>
                  </a:cubicBezTo>
                  <a:close/>
                </a:path>
              </a:pathLst>
            </a:custGeom>
            <a:solidFill>
              <a:srgbClr val="BA6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6" name="Freeform 107"/>
            <p:cNvSpPr>
              <a:spLocks/>
            </p:cNvSpPr>
            <p:nvPr userDrawn="1"/>
          </p:nvSpPr>
          <p:spPr bwMode="gray">
            <a:xfrm>
              <a:off x="9996944" y="57673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7" name="Freeform 108"/>
            <p:cNvSpPr>
              <a:spLocks/>
            </p:cNvSpPr>
            <p:nvPr userDrawn="1"/>
          </p:nvSpPr>
          <p:spPr bwMode="gray">
            <a:xfrm>
              <a:off x="9999163" y="577404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8" name="Freeform 109"/>
            <p:cNvSpPr>
              <a:spLocks/>
            </p:cNvSpPr>
            <p:nvPr userDrawn="1"/>
          </p:nvSpPr>
          <p:spPr bwMode="gray">
            <a:xfrm>
              <a:off x="9996944" y="576295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9" name="Freeform 110"/>
            <p:cNvSpPr>
              <a:spLocks/>
            </p:cNvSpPr>
            <p:nvPr userDrawn="1"/>
          </p:nvSpPr>
          <p:spPr bwMode="gray">
            <a:xfrm>
              <a:off x="9999163" y="578292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0" name="Freeform 111"/>
            <p:cNvSpPr>
              <a:spLocks/>
            </p:cNvSpPr>
            <p:nvPr userDrawn="1"/>
          </p:nvSpPr>
          <p:spPr bwMode="gray">
            <a:xfrm>
              <a:off x="10019130" y="5658682"/>
              <a:ext cx="940663" cy="130894"/>
            </a:xfrm>
            <a:custGeom>
              <a:avLst/>
              <a:gdLst>
                <a:gd name="T0" fmla="*/ 357 w 365"/>
                <a:gd name="T1" fmla="*/ 0 h 51"/>
                <a:gd name="T2" fmla="*/ 357 w 365"/>
                <a:gd name="T3" fmla="*/ 32 h 51"/>
                <a:gd name="T4" fmla="*/ 348 w 365"/>
                <a:gd name="T5" fmla="*/ 41 h 51"/>
                <a:gd name="T6" fmla="*/ 0 w 365"/>
                <a:gd name="T7" fmla="*/ 41 h 51"/>
                <a:gd name="T8" fmla="*/ 0 w 365"/>
                <a:gd name="T9" fmla="*/ 51 h 51"/>
                <a:gd name="T10" fmla="*/ 356 w 365"/>
                <a:gd name="T11" fmla="*/ 51 h 51"/>
                <a:gd name="T12" fmla="*/ 365 w 365"/>
                <a:gd name="T13" fmla="*/ 43 h 51"/>
                <a:gd name="T14" fmla="*/ 365 w 365"/>
                <a:gd name="T15" fmla="*/ 8 h 51"/>
                <a:gd name="T16" fmla="*/ 357 w 365"/>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 h="51">
                  <a:moveTo>
                    <a:pt x="357" y="0"/>
                  </a:moveTo>
                  <a:cubicBezTo>
                    <a:pt x="357" y="32"/>
                    <a:pt x="357" y="32"/>
                    <a:pt x="357" y="32"/>
                  </a:cubicBezTo>
                  <a:cubicBezTo>
                    <a:pt x="357" y="37"/>
                    <a:pt x="353" y="41"/>
                    <a:pt x="348" y="41"/>
                  </a:cubicBezTo>
                  <a:cubicBezTo>
                    <a:pt x="0" y="41"/>
                    <a:pt x="0" y="41"/>
                    <a:pt x="0" y="41"/>
                  </a:cubicBezTo>
                  <a:cubicBezTo>
                    <a:pt x="0" y="45"/>
                    <a:pt x="0" y="49"/>
                    <a:pt x="0" y="51"/>
                  </a:cubicBezTo>
                  <a:cubicBezTo>
                    <a:pt x="356" y="51"/>
                    <a:pt x="356" y="51"/>
                    <a:pt x="356" y="51"/>
                  </a:cubicBezTo>
                  <a:cubicBezTo>
                    <a:pt x="361" y="51"/>
                    <a:pt x="365" y="48"/>
                    <a:pt x="365" y="43"/>
                  </a:cubicBezTo>
                  <a:cubicBezTo>
                    <a:pt x="365" y="8"/>
                    <a:pt x="365" y="8"/>
                    <a:pt x="365" y="8"/>
                  </a:cubicBezTo>
                  <a:cubicBezTo>
                    <a:pt x="365" y="4"/>
                    <a:pt x="361" y="0"/>
                    <a:pt x="357" y="0"/>
                  </a:cubicBezTo>
                  <a:close/>
                </a:path>
              </a:pathLst>
            </a:custGeom>
            <a:solidFill>
              <a:srgbClr val="BA6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1" name="Freeform 112"/>
            <p:cNvSpPr>
              <a:spLocks/>
            </p:cNvSpPr>
            <p:nvPr userDrawn="1"/>
          </p:nvSpPr>
          <p:spPr bwMode="gray">
            <a:xfrm>
              <a:off x="10039097" y="5399112"/>
              <a:ext cx="217417" cy="259570"/>
            </a:xfrm>
            <a:custGeom>
              <a:avLst/>
              <a:gdLst>
                <a:gd name="T0" fmla="*/ 84 w 84"/>
                <a:gd name="T1" fmla="*/ 101 h 101"/>
                <a:gd name="T2" fmla="*/ 84 w 84"/>
                <a:gd name="T3" fmla="*/ 0 h 101"/>
                <a:gd name="T4" fmla="*/ 23 w 84"/>
                <a:gd name="T5" fmla="*/ 0 h 101"/>
                <a:gd name="T6" fmla="*/ 0 w 84"/>
                <a:gd name="T7" fmla="*/ 101 h 101"/>
                <a:gd name="T8" fmla="*/ 84 w 84"/>
                <a:gd name="T9" fmla="*/ 101 h 101"/>
              </a:gdLst>
              <a:ahLst/>
              <a:cxnLst>
                <a:cxn ang="0">
                  <a:pos x="T0" y="T1"/>
                </a:cxn>
                <a:cxn ang="0">
                  <a:pos x="T2" y="T3"/>
                </a:cxn>
                <a:cxn ang="0">
                  <a:pos x="T4" y="T5"/>
                </a:cxn>
                <a:cxn ang="0">
                  <a:pos x="T6" y="T7"/>
                </a:cxn>
                <a:cxn ang="0">
                  <a:pos x="T8" y="T9"/>
                </a:cxn>
              </a:cxnLst>
              <a:rect l="0" t="0" r="r" b="b"/>
              <a:pathLst>
                <a:path w="84" h="101">
                  <a:moveTo>
                    <a:pt x="84" y="101"/>
                  </a:moveTo>
                  <a:cubicBezTo>
                    <a:pt x="84" y="0"/>
                    <a:pt x="84" y="0"/>
                    <a:pt x="84" y="0"/>
                  </a:cubicBezTo>
                  <a:cubicBezTo>
                    <a:pt x="84" y="0"/>
                    <a:pt x="47" y="0"/>
                    <a:pt x="23" y="0"/>
                  </a:cubicBezTo>
                  <a:cubicBezTo>
                    <a:pt x="4" y="21"/>
                    <a:pt x="0" y="69"/>
                    <a:pt x="0" y="101"/>
                  </a:cubicBezTo>
                  <a:lnTo>
                    <a:pt x="84" y="101"/>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2" name="Freeform 113"/>
            <p:cNvSpPr>
              <a:spLocks/>
            </p:cNvSpPr>
            <p:nvPr userDrawn="1"/>
          </p:nvSpPr>
          <p:spPr bwMode="gray">
            <a:xfrm>
              <a:off x="10039097" y="5399112"/>
              <a:ext cx="217417" cy="259570"/>
            </a:xfrm>
            <a:custGeom>
              <a:avLst/>
              <a:gdLst>
                <a:gd name="T0" fmla="*/ 84 w 84"/>
                <a:gd name="T1" fmla="*/ 101 h 101"/>
                <a:gd name="T2" fmla="*/ 23 w 84"/>
                <a:gd name="T3" fmla="*/ 0 h 101"/>
                <a:gd name="T4" fmla="*/ 0 w 84"/>
                <a:gd name="T5" fmla="*/ 101 h 101"/>
                <a:gd name="T6" fmla="*/ 84 w 84"/>
                <a:gd name="T7" fmla="*/ 101 h 101"/>
              </a:gdLst>
              <a:ahLst/>
              <a:cxnLst>
                <a:cxn ang="0">
                  <a:pos x="T0" y="T1"/>
                </a:cxn>
                <a:cxn ang="0">
                  <a:pos x="T2" y="T3"/>
                </a:cxn>
                <a:cxn ang="0">
                  <a:pos x="T4" y="T5"/>
                </a:cxn>
                <a:cxn ang="0">
                  <a:pos x="T6" y="T7"/>
                </a:cxn>
              </a:cxnLst>
              <a:rect l="0" t="0" r="r" b="b"/>
              <a:pathLst>
                <a:path w="84" h="101">
                  <a:moveTo>
                    <a:pt x="84" y="101"/>
                  </a:moveTo>
                  <a:cubicBezTo>
                    <a:pt x="84" y="101"/>
                    <a:pt x="49" y="42"/>
                    <a:pt x="23" y="0"/>
                  </a:cubicBezTo>
                  <a:cubicBezTo>
                    <a:pt x="4" y="21"/>
                    <a:pt x="0" y="69"/>
                    <a:pt x="0" y="101"/>
                  </a:cubicBezTo>
                  <a:lnTo>
                    <a:pt x="84" y="101"/>
                  </a:ln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3" name="Oval 114"/>
            <p:cNvSpPr>
              <a:spLocks noChangeArrowheads="1"/>
            </p:cNvSpPr>
            <p:nvPr userDrawn="1"/>
          </p:nvSpPr>
          <p:spPr bwMode="gray">
            <a:xfrm>
              <a:off x="10045752" y="5687523"/>
              <a:ext cx="206325"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4" name="Oval 115"/>
            <p:cNvSpPr>
              <a:spLocks noChangeArrowheads="1"/>
            </p:cNvSpPr>
            <p:nvPr userDrawn="1"/>
          </p:nvSpPr>
          <p:spPr bwMode="gray">
            <a:xfrm>
              <a:off x="10094560" y="5734112"/>
              <a:ext cx="106490" cy="110927"/>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5" name="Oval 116"/>
            <p:cNvSpPr>
              <a:spLocks noChangeArrowheads="1"/>
            </p:cNvSpPr>
            <p:nvPr userDrawn="1"/>
          </p:nvSpPr>
          <p:spPr bwMode="gray">
            <a:xfrm>
              <a:off x="10678037" y="5687523"/>
              <a:ext cx="206325"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6" name="Oval 117"/>
            <p:cNvSpPr>
              <a:spLocks noChangeArrowheads="1"/>
            </p:cNvSpPr>
            <p:nvPr userDrawn="1"/>
          </p:nvSpPr>
          <p:spPr bwMode="gray">
            <a:xfrm>
              <a:off x="10726845" y="5734112"/>
              <a:ext cx="108709" cy="110927"/>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7" name="Oval 118"/>
            <p:cNvSpPr>
              <a:spLocks noChangeArrowheads="1"/>
            </p:cNvSpPr>
            <p:nvPr userDrawn="1"/>
          </p:nvSpPr>
          <p:spPr bwMode="gray">
            <a:xfrm>
              <a:off x="10460620" y="5687523"/>
              <a:ext cx="204106"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8" name="Oval 119"/>
            <p:cNvSpPr>
              <a:spLocks noChangeArrowheads="1"/>
            </p:cNvSpPr>
            <p:nvPr userDrawn="1"/>
          </p:nvSpPr>
          <p:spPr bwMode="gray">
            <a:xfrm>
              <a:off x="10504991" y="5734112"/>
              <a:ext cx="110927" cy="110927"/>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9" name="Freeform 120"/>
            <p:cNvSpPr>
              <a:spLocks/>
            </p:cNvSpPr>
            <p:nvPr userDrawn="1"/>
          </p:nvSpPr>
          <p:spPr bwMode="gray">
            <a:xfrm>
              <a:off x="10094560" y="5749642"/>
              <a:ext cx="93179" cy="95397"/>
            </a:xfrm>
            <a:custGeom>
              <a:avLst/>
              <a:gdLst>
                <a:gd name="T0" fmla="*/ 21 w 36"/>
                <a:gd name="T1" fmla="*/ 37 h 37"/>
                <a:gd name="T2" fmla="*/ 36 w 36"/>
                <a:gd name="T3" fmla="*/ 31 h 37"/>
                <a:gd name="T4" fmla="*/ 6 w 36"/>
                <a:gd name="T5" fmla="*/ 0 h 37"/>
                <a:gd name="T6" fmla="*/ 0 w 36"/>
                <a:gd name="T7" fmla="*/ 15 h 37"/>
                <a:gd name="T8" fmla="*/ 21 w 36"/>
                <a:gd name="T9" fmla="*/ 37 h 37"/>
              </a:gdLst>
              <a:ahLst/>
              <a:cxnLst>
                <a:cxn ang="0">
                  <a:pos x="T0" y="T1"/>
                </a:cxn>
                <a:cxn ang="0">
                  <a:pos x="T2" y="T3"/>
                </a:cxn>
                <a:cxn ang="0">
                  <a:pos x="T4" y="T5"/>
                </a:cxn>
                <a:cxn ang="0">
                  <a:pos x="T6" y="T7"/>
                </a:cxn>
                <a:cxn ang="0">
                  <a:pos x="T8" y="T9"/>
                </a:cxn>
              </a:cxnLst>
              <a:rect l="0" t="0" r="r" b="b"/>
              <a:pathLst>
                <a:path w="36" h="37">
                  <a:moveTo>
                    <a:pt x="21" y="37"/>
                  </a:moveTo>
                  <a:cubicBezTo>
                    <a:pt x="27" y="37"/>
                    <a:pt x="32" y="34"/>
                    <a:pt x="36" y="31"/>
                  </a:cubicBezTo>
                  <a:cubicBezTo>
                    <a:pt x="6" y="0"/>
                    <a:pt x="6" y="0"/>
                    <a:pt x="6" y="0"/>
                  </a:cubicBezTo>
                  <a:cubicBezTo>
                    <a:pt x="2" y="4"/>
                    <a:pt x="0" y="10"/>
                    <a:pt x="0" y="15"/>
                  </a:cubicBezTo>
                  <a:cubicBezTo>
                    <a:pt x="0" y="27"/>
                    <a:pt x="9" y="37"/>
                    <a:pt x="21" y="37"/>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0" name="Freeform 121"/>
            <p:cNvSpPr>
              <a:spLocks/>
            </p:cNvSpPr>
            <p:nvPr userDrawn="1"/>
          </p:nvSpPr>
          <p:spPr bwMode="gray">
            <a:xfrm>
              <a:off x="10504991" y="5749642"/>
              <a:ext cx="95397" cy="95397"/>
            </a:xfrm>
            <a:custGeom>
              <a:avLst/>
              <a:gdLst>
                <a:gd name="T0" fmla="*/ 22 w 37"/>
                <a:gd name="T1" fmla="*/ 37 h 37"/>
                <a:gd name="T2" fmla="*/ 37 w 37"/>
                <a:gd name="T3" fmla="*/ 31 h 37"/>
                <a:gd name="T4" fmla="*/ 7 w 37"/>
                <a:gd name="T5" fmla="*/ 0 h 37"/>
                <a:gd name="T6" fmla="*/ 0 w 37"/>
                <a:gd name="T7" fmla="*/ 15 h 37"/>
                <a:gd name="T8" fmla="*/ 22 w 37"/>
                <a:gd name="T9" fmla="*/ 37 h 37"/>
              </a:gdLst>
              <a:ahLst/>
              <a:cxnLst>
                <a:cxn ang="0">
                  <a:pos x="T0" y="T1"/>
                </a:cxn>
                <a:cxn ang="0">
                  <a:pos x="T2" y="T3"/>
                </a:cxn>
                <a:cxn ang="0">
                  <a:pos x="T4" y="T5"/>
                </a:cxn>
                <a:cxn ang="0">
                  <a:pos x="T6" y="T7"/>
                </a:cxn>
                <a:cxn ang="0">
                  <a:pos x="T8" y="T9"/>
                </a:cxn>
              </a:cxnLst>
              <a:rect l="0" t="0" r="r" b="b"/>
              <a:pathLst>
                <a:path w="37" h="37">
                  <a:moveTo>
                    <a:pt x="22" y="37"/>
                  </a:moveTo>
                  <a:cubicBezTo>
                    <a:pt x="28" y="37"/>
                    <a:pt x="33" y="34"/>
                    <a:pt x="37" y="31"/>
                  </a:cubicBezTo>
                  <a:cubicBezTo>
                    <a:pt x="7" y="0"/>
                    <a:pt x="7" y="0"/>
                    <a:pt x="7" y="0"/>
                  </a:cubicBezTo>
                  <a:cubicBezTo>
                    <a:pt x="3" y="4"/>
                    <a:pt x="0" y="10"/>
                    <a:pt x="0" y="15"/>
                  </a:cubicBezTo>
                  <a:cubicBezTo>
                    <a:pt x="0" y="27"/>
                    <a:pt x="10" y="37"/>
                    <a:pt x="22" y="37"/>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1" name="Freeform 122"/>
            <p:cNvSpPr>
              <a:spLocks/>
            </p:cNvSpPr>
            <p:nvPr userDrawn="1"/>
          </p:nvSpPr>
          <p:spPr bwMode="gray">
            <a:xfrm>
              <a:off x="10726845" y="5749642"/>
              <a:ext cx="93179" cy="95397"/>
            </a:xfrm>
            <a:custGeom>
              <a:avLst/>
              <a:gdLst>
                <a:gd name="T0" fmla="*/ 21 w 36"/>
                <a:gd name="T1" fmla="*/ 37 h 37"/>
                <a:gd name="T2" fmla="*/ 36 w 36"/>
                <a:gd name="T3" fmla="*/ 31 h 37"/>
                <a:gd name="T4" fmla="*/ 6 w 36"/>
                <a:gd name="T5" fmla="*/ 0 h 37"/>
                <a:gd name="T6" fmla="*/ 0 w 36"/>
                <a:gd name="T7" fmla="*/ 15 h 37"/>
                <a:gd name="T8" fmla="*/ 21 w 36"/>
                <a:gd name="T9" fmla="*/ 37 h 37"/>
              </a:gdLst>
              <a:ahLst/>
              <a:cxnLst>
                <a:cxn ang="0">
                  <a:pos x="T0" y="T1"/>
                </a:cxn>
                <a:cxn ang="0">
                  <a:pos x="T2" y="T3"/>
                </a:cxn>
                <a:cxn ang="0">
                  <a:pos x="T4" y="T5"/>
                </a:cxn>
                <a:cxn ang="0">
                  <a:pos x="T6" y="T7"/>
                </a:cxn>
                <a:cxn ang="0">
                  <a:pos x="T8" y="T9"/>
                </a:cxn>
              </a:cxnLst>
              <a:rect l="0" t="0" r="r" b="b"/>
              <a:pathLst>
                <a:path w="36" h="37">
                  <a:moveTo>
                    <a:pt x="21" y="37"/>
                  </a:moveTo>
                  <a:cubicBezTo>
                    <a:pt x="27" y="37"/>
                    <a:pt x="32" y="34"/>
                    <a:pt x="36" y="31"/>
                  </a:cubicBezTo>
                  <a:cubicBezTo>
                    <a:pt x="6" y="0"/>
                    <a:pt x="6" y="0"/>
                    <a:pt x="6" y="0"/>
                  </a:cubicBezTo>
                  <a:cubicBezTo>
                    <a:pt x="2" y="4"/>
                    <a:pt x="0" y="10"/>
                    <a:pt x="0" y="15"/>
                  </a:cubicBezTo>
                  <a:cubicBezTo>
                    <a:pt x="0" y="27"/>
                    <a:pt x="9" y="37"/>
                    <a:pt x="21" y="37"/>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2" name="Line 123"/>
            <p:cNvSpPr>
              <a:spLocks noChangeShapeType="1"/>
            </p:cNvSpPr>
            <p:nvPr userDrawn="1"/>
          </p:nvSpPr>
          <p:spPr bwMode="gray">
            <a:xfrm>
              <a:off x="9819461" y="5705271"/>
              <a:ext cx="113146" cy="0"/>
            </a:xfrm>
            <a:prstGeom prst="line">
              <a:avLst/>
            </a:prstGeom>
            <a:noFill/>
            <a:ln w="9525" cap="rnd">
              <a:solidFill>
                <a:srgbClr val="002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513" name="Line 124"/>
            <p:cNvSpPr>
              <a:spLocks noChangeShapeType="1"/>
            </p:cNvSpPr>
            <p:nvPr userDrawn="1"/>
          </p:nvSpPr>
          <p:spPr bwMode="gray">
            <a:xfrm>
              <a:off x="9819461" y="5745205"/>
              <a:ext cx="113146" cy="0"/>
            </a:xfrm>
            <a:prstGeom prst="line">
              <a:avLst/>
            </a:prstGeom>
            <a:noFill/>
            <a:ln w="9525" cap="rnd">
              <a:solidFill>
                <a:srgbClr val="002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514" name="Freeform 125"/>
            <p:cNvSpPr>
              <a:spLocks/>
            </p:cNvSpPr>
            <p:nvPr userDrawn="1"/>
          </p:nvSpPr>
          <p:spPr bwMode="gray">
            <a:xfrm>
              <a:off x="9775090" y="5399112"/>
              <a:ext cx="246258" cy="259570"/>
            </a:xfrm>
            <a:custGeom>
              <a:avLst/>
              <a:gdLst>
                <a:gd name="T0" fmla="*/ 18 w 96"/>
                <a:gd name="T1" fmla="*/ 0 h 101"/>
                <a:gd name="T2" fmla="*/ 0 w 96"/>
                <a:gd name="T3" fmla="*/ 101 h 101"/>
                <a:gd name="T4" fmla="*/ 78 w 96"/>
                <a:gd name="T5" fmla="*/ 101 h 101"/>
                <a:gd name="T6" fmla="*/ 96 w 96"/>
                <a:gd name="T7" fmla="*/ 0 h 101"/>
                <a:gd name="T8" fmla="*/ 18 w 96"/>
                <a:gd name="T9" fmla="*/ 0 h 101"/>
              </a:gdLst>
              <a:ahLst/>
              <a:cxnLst>
                <a:cxn ang="0">
                  <a:pos x="T0" y="T1"/>
                </a:cxn>
                <a:cxn ang="0">
                  <a:pos x="T2" y="T3"/>
                </a:cxn>
                <a:cxn ang="0">
                  <a:pos x="T4" y="T5"/>
                </a:cxn>
                <a:cxn ang="0">
                  <a:pos x="T6" y="T7"/>
                </a:cxn>
                <a:cxn ang="0">
                  <a:pos x="T8" y="T9"/>
                </a:cxn>
              </a:cxnLst>
              <a:rect l="0" t="0" r="r" b="b"/>
              <a:pathLst>
                <a:path w="96" h="101">
                  <a:moveTo>
                    <a:pt x="18" y="0"/>
                  </a:moveTo>
                  <a:cubicBezTo>
                    <a:pt x="5" y="28"/>
                    <a:pt x="1" y="69"/>
                    <a:pt x="0" y="101"/>
                  </a:cubicBezTo>
                  <a:cubicBezTo>
                    <a:pt x="78" y="101"/>
                    <a:pt x="78" y="101"/>
                    <a:pt x="78" y="101"/>
                  </a:cubicBezTo>
                  <a:cubicBezTo>
                    <a:pt x="79" y="69"/>
                    <a:pt x="83" y="28"/>
                    <a:pt x="96" y="0"/>
                  </a:cubicBezTo>
                  <a:lnTo>
                    <a:pt x="18"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5" name="Freeform 126"/>
            <p:cNvSpPr>
              <a:spLocks/>
            </p:cNvSpPr>
            <p:nvPr userDrawn="1"/>
          </p:nvSpPr>
          <p:spPr bwMode="gray">
            <a:xfrm>
              <a:off x="9775090" y="5399112"/>
              <a:ext cx="204106" cy="259570"/>
            </a:xfrm>
            <a:custGeom>
              <a:avLst/>
              <a:gdLst>
                <a:gd name="T0" fmla="*/ 18 w 79"/>
                <a:gd name="T1" fmla="*/ 0 h 101"/>
                <a:gd name="T2" fmla="*/ 0 w 79"/>
                <a:gd name="T3" fmla="*/ 101 h 101"/>
                <a:gd name="T4" fmla="*/ 78 w 79"/>
                <a:gd name="T5" fmla="*/ 101 h 101"/>
                <a:gd name="T6" fmla="*/ 18 w 79"/>
                <a:gd name="T7" fmla="*/ 0 h 101"/>
              </a:gdLst>
              <a:ahLst/>
              <a:cxnLst>
                <a:cxn ang="0">
                  <a:pos x="T0" y="T1"/>
                </a:cxn>
                <a:cxn ang="0">
                  <a:pos x="T2" y="T3"/>
                </a:cxn>
                <a:cxn ang="0">
                  <a:pos x="T4" y="T5"/>
                </a:cxn>
                <a:cxn ang="0">
                  <a:pos x="T6" y="T7"/>
                </a:cxn>
              </a:cxnLst>
              <a:rect l="0" t="0" r="r" b="b"/>
              <a:pathLst>
                <a:path w="79" h="101">
                  <a:moveTo>
                    <a:pt x="18" y="0"/>
                  </a:moveTo>
                  <a:cubicBezTo>
                    <a:pt x="5" y="28"/>
                    <a:pt x="1" y="69"/>
                    <a:pt x="0" y="101"/>
                  </a:cubicBezTo>
                  <a:cubicBezTo>
                    <a:pt x="78" y="101"/>
                    <a:pt x="78" y="101"/>
                    <a:pt x="78" y="101"/>
                  </a:cubicBezTo>
                  <a:cubicBezTo>
                    <a:pt x="79" y="69"/>
                    <a:pt x="18" y="0"/>
                    <a:pt x="18" y="0"/>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6" name="Line 127"/>
            <p:cNvSpPr>
              <a:spLocks noChangeShapeType="1"/>
            </p:cNvSpPr>
            <p:nvPr userDrawn="1"/>
          </p:nvSpPr>
          <p:spPr bwMode="gray">
            <a:xfrm>
              <a:off x="9539924" y="4327555"/>
              <a:ext cx="0" cy="399338"/>
            </a:xfrm>
            <a:prstGeom prst="line">
              <a:avLst/>
            </a:prstGeom>
            <a:noFill/>
            <a:ln w="17463"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517" name="Line 128"/>
            <p:cNvSpPr>
              <a:spLocks noChangeShapeType="1"/>
            </p:cNvSpPr>
            <p:nvPr userDrawn="1"/>
          </p:nvSpPr>
          <p:spPr bwMode="gray">
            <a:xfrm flipV="1">
              <a:off x="10047971" y="4831165"/>
              <a:ext cx="141987" cy="137550"/>
            </a:xfrm>
            <a:prstGeom prst="line">
              <a:avLst/>
            </a:prstGeom>
            <a:noFill/>
            <a:ln w="34925" cap="rnd">
              <a:solidFill>
                <a:srgbClr val="93939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518" name="Freeform 129"/>
            <p:cNvSpPr>
              <a:spLocks/>
            </p:cNvSpPr>
            <p:nvPr userDrawn="1"/>
          </p:nvSpPr>
          <p:spPr bwMode="gray">
            <a:xfrm>
              <a:off x="9506646" y="4753516"/>
              <a:ext cx="150861" cy="110927"/>
            </a:xfrm>
            <a:custGeom>
              <a:avLst/>
              <a:gdLst>
                <a:gd name="T0" fmla="*/ 43 w 58"/>
                <a:gd name="T1" fmla="*/ 25 h 43"/>
                <a:gd name="T2" fmla="*/ 25 w 58"/>
                <a:gd name="T3" fmla="*/ 7 h 43"/>
                <a:gd name="T4" fmla="*/ 26 w 58"/>
                <a:gd name="T5" fmla="*/ 0 h 43"/>
                <a:gd name="T6" fmla="*/ 3 w 58"/>
                <a:gd name="T7" fmla="*/ 0 h 43"/>
                <a:gd name="T8" fmla="*/ 0 w 58"/>
                <a:gd name="T9" fmla="*/ 14 h 43"/>
                <a:gd name="T10" fmla="*/ 29 w 58"/>
                <a:gd name="T11" fmla="*/ 43 h 43"/>
                <a:gd name="T12" fmla="*/ 58 w 58"/>
                <a:gd name="T13" fmla="*/ 16 h 43"/>
                <a:gd name="T14" fmla="*/ 43 w 58"/>
                <a:gd name="T15" fmla="*/ 25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3">
                  <a:moveTo>
                    <a:pt x="43" y="25"/>
                  </a:moveTo>
                  <a:cubicBezTo>
                    <a:pt x="33" y="25"/>
                    <a:pt x="25" y="17"/>
                    <a:pt x="25" y="7"/>
                  </a:cubicBezTo>
                  <a:cubicBezTo>
                    <a:pt x="25" y="4"/>
                    <a:pt x="25" y="2"/>
                    <a:pt x="26" y="0"/>
                  </a:cubicBezTo>
                  <a:cubicBezTo>
                    <a:pt x="3" y="0"/>
                    <a:pt x="3" y="0"/>
                    <a:pt x="3" y="0"/>
                  </a:cubicBezTo>
                  <a:cubicBezTo>
                    <a:pt x="1" y="4"/>
                    <a:pt x="0" y="9"/>
                    <a:pt x="0" y="14"/>
                  </a:cubicBezTo>
                  <a:cubicBezTo>
                    <a:pt x="0" y="30"/>
                    <a:pt x="13" y="43"/>
                    <a:pt x="29" y="43"/>
                  </a:cubicBezTo>
                  <a:cubicBezTo>
                    <a:pt x="45" y="43"/>
                    <a:pt x="57" y="31"/>
                    <a:pt x="58" y="16"/>
                  </a:cubicBezTo>
                  <a:cubicBezTo>
                    <a:pt x="55" y="21"/>
                    <a:pt x="49" y="25"/>
                    <a:pt x="43" y="25"/>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9" name="Oval 130"/>
            <p:cNvSpPr>
              <a:spLocks noChangeArrowheads="1"/>
            </p:cNvSpPr>
            <p:nvPr userDrawn="1"/>
          </p:nvSpPr>
          <p:spPr bwMode="gray">
            <a:xfrm>
              <a:off x="9502209" y="4693615"/>
              <a:ext cx="79868" cy="77649"/>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0" name="Oval 131"/>
            <p:cNvSpPr>
              <a:spLocks noChangeArrowheads="1"/>
            </p:cNvSpPr>
            <p:nvPr userDrawn="1"/>
          </p:nvSpPr>
          <p:spPr bwMode="gray">
            <a:xfrm>
              <a:off x="9524394" y="4715800"/>
              <a:ext cx="33278" cy="33278"/>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1" name="Rectangle 132"/>
            <p:cNvSpPr>
              <a:spLocks noChangeArrowheads="1"/>
            </p:cNvSpPr>
            <p:nvPr userDrawn="1"/>
          </p:nvSpPr>
          <p:spPr bwMode="gray">
            <a:xfrm>
              <a:off x="8758997" y="4465105"/>
              <a:ext cx="215199" cy="55464"/>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2" name="Rectangle 133"/>
            <p:cNvSpPr>
              <a:spLocks noChangeArrowheads="1"/>
            </p:cNvSpPr>
            <p:nvPr userDrawn="1"/>
          </p:nvSpPr>
          <p:spPr bwMode="gray">
            <a:xfrm>
              <a:off x="8758997" y="4520569"/>
              <a:ext cx="215199" cy="4414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3" name="Freeform 134"/>
            <p:cNvSpPr>
              <a:spLocks/>
            </p:cNvSpPr>
            <p:nvPr userDrawn="1"/>
          </p:nvSpPr>
          <p:spPr bwMode="gray">
            <a:xfrm>
              <a:off x="8974196" y="4962059"/>
              <a:ext cx="676656" cy="297285"/>
            </a:xfrm>
            <a:custGeom>
              <a:avLst/>
              <a:gdLst>
                <a:gd name="T0" fmla="*/ 147 w 263"/>
                <a:gd name="T1" fmla="*/ 116 h 116"/>
                <a:gd name="T2" fmla="*/ 0 w 263"/>
                <a:gd name="T3" fmla="*/ 116 h 116"/>
                <a:gd name="T4" fmla="*/ 0 w 263"/>
                <a:gd name="T5" fmla="*/ 0 h 116"/>
                <a:gd name="T6" fmla="*/ 263 w 263"/>
                <a:gd name="T7" fmla="*/ 0 h 116"/>
                <a:gd name="T8" fmla="*/ 147 w 263"/>
                <a:gd name="T9" fmla="*/ 116 h 116"/>
              </a:gdLst>
              <a:ahLst/>
              <a:cxnLst>
                <a:cxn ang="0">
                  <a:pos x="T0" y="T1"/>
                </a:cxn>
                <a:cxn ang="0">
                  <a:pos x="T2" y="T3"/>
                </a:cxn>
                <a:cxn ang="0">
                  <a:pos x="T4" y="T5"/>
                </a:cxn>
                <a:cxn ang="0">
                  <a:pos x="T6" y="T7"/>
                </a:cxn>
                <a:cxn ang="0">
                  <a:pos x="T8" y="T9"/>
                </a:cxn>
              </a:cxnLst>
              <a:rect l="0" t="0" r="r" b="b"/>
              <a:pathLst>
                <a:path w="263" h="116">
                  <a:moveTo>
                    <a:pt x="147" y="116"/>
                  </a:moveTo>
                  <a:cubicBezTo>
                    <a:pt x="0" y="116"/>
                    <a:pt x="0" y="116"/>
                    <a:pt x="0" y="116"/>
                  </a:cubicBezTo>
                  <a:cubicBezTo>
                    <a:pt x="0" y="0"/>
                    <a:pt x="0" y="0"/>
                    <a:pt x="0" y="0"/>
                  </a:cubicBezTo>
                  <a:cubicBezTo>
                    <a:pt x="263" y="0"/>
                    <a:pt x="263" y="0"/>
                    <a:pt x="263" y="0"/>
                  </a:cubicBezTo>
                  <a:cubicBezTo>
                    <a:pt x="263" y="64"/>
                    <a:pt x="211" y="116"/>
                    <a:pt x="147" y="11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4" name="Freeform 135"/>
            <p:cNvSpPr>
              <a:spLocks/>
            </p:cNvSpPr>
            <p:nvPr userDrawn="1"/>
          </p:nvSpPr>
          <p:spPr bwMode="gray">
            <a:xfrm>
              <a:off x="7700751" y="5241595"/>
              <a:ext cx="1754868" cy="297285"/>
            </a:xfrm>
            <a:custGeom>
              <a:avLst/>
              <a:gdLst>
                <a:gd name="T0" fmla="*/ 565 w 682"/>
                <a:gd name="T1" fmla="*/ 116 h 116"/>
                <a:gd name="T2" fmla="*/ 682 w 682"/>
                <a:gd name="T3" fmla="*/ 0 h 116"/>
                <a:gd name="T4" fmla="*/ 0 w 682"/>
                <a:gd name="T5" fmla="*/ 0 h 116"/>
                <a:gd name="T6" fmla="*/ 196 w 682"/>
                <a:gd name="T7" fmla="*/ 116 h 116"/>
                <a:gd name="T8" fmla="*/ 565 w 682"/>
                <a:gd name="T9" fmla="*/ 116 h 116"/>
              </a:gdLst>
              <a:ahLst/>
              <a:cxnLst>
                <a:cxn ang="0">
                  <a:pos x="T0" y="T1"/>
                </a:cxn>
                <a:cxn ang="0">
                  <a:pos x="T2" y="T3"/>
                </a:cxn>
                <a:cxn ang="0">
                  <a:pos x="T4" y="T5"/>
                </a:cxn>
                <a:cxn ang="0">
                  <a:pos x="T6" y="T7"/>
                </a:cxn>
                <a:cxn ang="0">
                  <a:pos x="T8" y="T9"/>
                </a:cxn>
              </a:cxnLst>
              <a:rect l="0" t="0" r="r" b="b"/>
              <a:pathLst>
                <a:path w="682" h="116">
                  <a:moveTo>
                    <a:pt x="565" y="116"/>
                  </a:moveTo>
                  <a:cubicBezTo>
                    <a:pt x="630" y="116"/>
                    <a:pt x="682" y="64"/>
                    <a:pt x="682" y="0"/>
                  </a:cubicBezTo>
                  <a:cubicBezTo>
                    <a:pt x="0" y="0"/>
                    <a:pt x="0" y="0"/>
                    <a:pt x="0" y="0"/>
                  </a:cubicBezTo>
                  <a:cubicBezTo>
                    <a:pt x="196" y="116"/>
                    <a:pt x="196" y="116"/>
                    <a:pt x="196" y="116"/>
                  </a:cubicBezTo>
                  <a:lnTo>
                    <a:pt x="565" y="116"/>
                  </a:lnTo>
                  <a:close/>
                </a:path>
              </a:pathLst>
            </a:custGeom>
            <a:solidFill>
              <a:srgbClr val="BA6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5" name="Rectangle 136"/>
            <p:cNvSpPr>
              <a:spLocks noChangeArrowheads="1"/>
            </p:cNvSpPr>
            <p:nvPr userDrawn="1"/>
          </p:nvSpPr>
          <p:spPr bwMode="gray">
            <a:xfrm>
              <a:off x="7700751" y="5175039"/>
              <a:ext cx="1754868" cy="66556"/>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6" name="Oval 137"/>
            <p:cNvSpPr>
              <a:spLocks noChangeArrowheads="1"/>
            </p:cNvSpPr>
            <p:nvPr userDrawn="1"/>
          </p:nvSpPr>
          <p:spPr bwMode="gray">
            <a:xfrm>
              <a:off x="8250950" y="5339211"/>
              <a:ext cx="77649" cy="75431"/>
            </a:xfrm>
            <a:prstGeom prst="ellipse">
              <a:avLst/>
            </a:pr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7" name="Oval 138"/>
            <p:cNvSpPr>
              <a:spLocks noChangeArrowheads="1"/>
            </p:cNvSpPr>
            <p:nvPr userDrawn="1"/>
          </p:nvSpPr>
          <p:spPr bwMode="gray">
            <a:xfrm>
              <a:off x="8392937" y="5339211"/>
              <a:ext cx="79868" cy="75431"/>
            </a:xfrm>
            <a:prstGeom prst="ellipse">
              <a:avLst/>
            </a:pr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8" name="Oval 139"/>
            <p:cNvSpPr>
              <a:spLocks noChangeArrowheads="1"/>
            </p:cNvSpPr>
            <p:nvPr userDrawn="1"/>
          </p:nvSpPr>
          <p:spPr bwMode="gray">
            <a:xfrm>
              <a:off x="8537142" y="5339211"/>
              <a:ext cx="77649" cy="75431"/>
            </a:xfrm>
            <a:prstGeom prst="ellipse">
              <a:avLst/>
            </a:pr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9" name="Rectangle 140"/>
            <p:cNvSpPr>
              <a:spLocks noChangeArrowheads="1"/>
            </p:cNvSpPr>
            <p:nvPr userDrawn="1"/>
          </p:nvSpPr>
          <p:spPr bwMode="gray">
            <a:xfrm>
              <a:off x="8330818" y="4962059"/>
              <a:ext cx="212980" cy="212980"/>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0" name="Rectangle 141"/>
            <p:cNvSpPr>
              <a:spLocks noChangeArrowheads="1"/>
            </p:cNvSpPr>
            <p:nvPr userDrawn="1"/>
          </p:nvSpPr>
          <p:spPr bwMode="gray">
            <a:xfrm>
              <a:off x="8117838" y="4962059"/>
              <a:ext cx="212980" cy="2129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1" name="Rectangle 142"/>
            <p:cNvSpPr>
              <a:spLocks noChangeArrowheads="1"/>
            </p:cNvSpPr>
            <p:nvPr userDrawn="1"/>
          </p:nvSpPr>
          <p:spPr bwMode="gray">
            <a:xfrm>
              <a:off x="8117838" y="4749079"/>
              <a:ext cx="212980" cy="212980"/>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2" name="Rectangle 143"/>
            <p:cNvSpPr>
              <a:spLocks noChangeArrowheads="1"/>
            </p:cNvSpPr>
            <p:nvPr userDrawn="1"/>
          </p:nvSpPr>
          <p:spPr bwMode="gray">
            <a:xfrm>
              <a:off x="8543798" y="4962059"/>
              <a:ext cx="215199" cy="212980"/>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3" name="Rectangle 144"/>
            <p:cNvSpPr>
              <a:spLocks noChangeArrowheads="1"/>
            </p:cNvSpPr>
            <p:nvPr userDrawn="1"/>
          </p:nvSpPr>
          <p:spPr bwMode="gray">
            <a:xfrm>
              <a:off x="8758997" y="4962059"/>
              <a:ext cx="215199" cy="212980"/>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4" name="Rectangle 145"/>
            <p:cNvSpPr>
              <a:spLocks noChangeArrowheads="1"/>
            </p:cNvSpPr>
            <p:nvPr userDrawn="1"/>
          </p:nvSpPr>
          <p:spPr bwMode="gray">
            <a:xfrm>
              <a:off x="8330818" y="4749079"/>
              <a:ext cx="212980" cy="212980"/>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5" name="Rectangle 146"/>
            <p:cNvSpPr>
              <a:spLocks noChangeArrowheads="1"/>
            </p:cNvSpPr>
            <p:nvPr userDrawn="1"/>
          </p:nvSpPr>
          <p:spPr bwMode="gray">
            <a:xfrm>
              <a:off x="8543798" y="4749079"/>
              <a:ext cx="215199" cy="212980"/>
            </a:xfrm>
            <a:prstGeom prst="rect">
              <a:avLst/>
            </a:prstGeom>
            <a:solidFill>
              <a:srgbClr val="F08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6" name="Rectangle 147"/>
            <p:cNvSpPr>
              <a:spLocks noChangeArrowheads="1"/>
            </p:cNvSpPr>
            <p:nvPr userDrawn="1"/>
          </p:nvSpPr>
          <p:spPr bwMode="gray">
            <a:xfrm>
              <a:off x="8829990" y="4593780"/>
              <a:ext cx="53245" cy="29728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7" name="Freeform 148"/>
            <p:cNvSpPr>
              <a:spLocks/>
            </p:cNvSpPr>
            <p:nvPr userDrawn="1"/>
          </p:nvSpPr>
          <p:spPr bwMode="gray">
            <a:xfrm>
              <a:off x="8171083" y="5476761"/>
              <a:ext cx="1135895" cy="66556"/>
            </a:xfrm>
            <a:custGeom>
              <a:avLst/>
              <a:gdLst>
                <a:gd name="T0" fmla="*/ 435 w 441"/>
                <a:gd name="T1" fmla="*/ 0 h 26"/>
                <a:gd name="T2" fmla="*/ 388 w 441"/>
                <a:gd name="T3" fmla="*/ 0 h 26"/>
                <a:gd name="T4" fmla="*/ 341 w 441"/>
                <a:gd name="T5" fmla="*/ 0 h 26"/>
                <a:gd name="T6" fmla="*/ 341 w 441"/>
                <a:gd name="T7" fmla="*/ 0 h 26"/>
                <a:gd name="T8" fmla="*/ 341 w 441"/>
                <a:gd name="T9" fmla="*/ 0 h 26"/>
                <a:gd name="T10" fmla="*/ 294 w 441"/>
                <a:gd name="T11" fmla="*/ 0 h 26"/>
                <a:gd name="T12" fmla="*/ 294 w 441"/>
                <a:gd name="T13" fmla="*/ 0 h 26"/>
                <a:gd name="T14" fmla="*/ 294 w 441"/>
                <a:gd name="T15" fmla="*/ 0 h 26"/>
                <a:gd name="T16" fmla="*/ 247 w 441"/>
                <a:gd name="T17" fmla="*/ 0 h 26"/>
                <a:gd name="T18" fmla="*/ 247 w 441"/>
                <a:gd name="T19" fmla="*/ 1 h 26"/>
                <a:gd name="T20" fmla="*/ 247 w 441"/>
                <a:gd name="T21" fmla="*/ 0 h 26"/>
                <a:gd name="T22" fmla="*/ 200 w 441"/>
                <a:gd name="T23" fmla="*/ 0 h 26"/>
                <a:gd name="T24" fmla="*/ 200 w 441"/>
                <a:gd name="T25" fmla="*/ 1 h 26"/>
                <a:gd name="T26" fmla="*/ 200 w 441"/>
                <a:gd name="T27" fmla="*/ 0 h 26"/>
                <a:gd name="T28" fmla="*/ 200 w 441"/>
                <a:gd name="T29" fmla="*/ 0 h 26"/>
                <a:gd name="T30" fmla="*/ 200 w 441"/>
                <a:gd name="T31" fmla="*/ 1 h 26"/>
                <a:gd name="T32" fmla="*/ 200 w 441"/>
                <a:gd name="T33" fmla="*/ 0 h 26"/>
                <a:gd name="T34" fmla="*/ 153 w 441"/>
                <a:gd name="T35" fmla="*/ 0 h 26"/>
                <a:gd name="T36" fmla="*/ 153 w 441"/>
                <a:gd name="T37" fmla="*/ 1 h 26"/>
                <a:gd name="T38" fmla="*/ 153 w 441"/>
                <a:gd name="T39" fmla="*/ 0 h 26"/>
                <a:gd name="T40" fmla="*/ 153 w 441"/>
                <a:gd name="T41" fmla="*/ 1 h 26"/>
                <a:gd name="T42" fmla="*/ 153 w 441"/>
                <a:gd name="T43" fmla="*/ 0 h 26"/>
                <a:gd name="T44" fmla="*/ 106 w 441"/>
                <a:gd name="T45" fmla="*/ 0 h 26"/>
                <a:gd name="T46" fmla="*/ 106 w 441"/>
                <a:gd name="T47" fmla="*/ 1 h 26"/>
                <a:gd name="T48" fmla="*/ 106 w 441"/>
                <a:gd name="T49" fmla="*/ 0 h 26"/>
                <a:gd name="T50" fmla="*/ 106 w 441"/>
                <a:gd name="T51" fmla="*/ 1 h 26"/>
                <a:gd name="T52" fmla="*/ 106 w 441"/>
                <a:gd name="T53" fmla="*/ 0 h 26"/>
                <a:gd name="T54" fmla="*/ 59 w 441"/>
                <a:gd name="T55" fmla="*/ 0 h 26"/>
                <a:gd name="T56" fmla="*/ 59 w 441"/>
                <a:gd name="T57" fmla="*/ 1 h 26"/>
                <a:gd name="T58" fmla="*/ 59 w 441"/>
                <a:gd name="T59" fmla="*/ 1 h 26"/>
                <a:gd name="T60" fmla="*/ 59 w 441"/>
                <a:gd name="T61" fmla="*/ 0 h 26"/>
                <a:gd name="T62" fmla="*/ 59 w 441"/>
                <a:gd name="T63" fmla="*/ 0 h 26"/>
                <a:gd name="T64" fmla="*/ 32 w 441"/>
                <a:gd name="T65" fmla="*/ 17 h 26"/>
                <a:gd name="T66" fmla="*/ 32 w 441"/>
                <a:gd name="T67" fmla="*/ 17 h 26"/>
                <a:gd name="T68" fmla="*/ 12 w 441"/>
                <a:gd name="T69" fmla="*/ 0 h 26"/>
                <a:gd name="T70" fmla="*/ 0 w 441"/>
                <a:gd name="T71" fmla="*/ 15 h 26"/>
                <a:gd name="T72" fmla="*/ 13 w 441"/>
                <a:gd name="T73" fmla="*/ 26 h 26"/>
                <a:gd name="T74" fmla="*/ 37 w 441"/>
                <a:gd name="T75" fmla="*/ 26 h 26"/>
                <a:gd name="T76" fmla="*/ 288 w 441"/>
                <a:gd name="T77" fmla="*/ 26 h 26"/>
                <a:gd name="T78" fmla="*/ 382 w 441"/>
                <a:gd name="T79" fmla="*/ 26 h 26"/>
                <a:gd name="T80" fmla="*/ 441 w 441"/>
                <a:gd name="T81" fmla="*/ 10 h 26"/>
                <a:gd name="T82" fmla="*/ 435 w 441"/>
                <a:gd name="T8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1" h="26">
                  <a:moveTo>
                    <a:pt x="435" y="0"/>
                  </a:moveTo>
                  <a:cubicBezTo>
                    <a:pt x="428" y="23"/>
                    <a:pt x="395" y="23"/>
                    <a:pt x="388" y="0"/>
                  </a:cubicBezTo>
                  <a:cubicBezTo>
                    <a:pt x="382" y="20"/>
                    <a:pt x="343" y="26"/>
                    <a:pt x="341" y="0"/>
                  </a:cubicBezTo>
                  <a:cubicBezTo>
                    <a:pt x="341" y="0"/>
                    <a:pt x="341" y="0"/>
                    <a:pt x="341" y="0"/>
                  </a:cubicBezTo>
                  <a:cubicBezTo>
                    <a:pt x="341" y="0"/>
                    <a:pt x="341" y="0"/>
                    <a:pt x="341" y="0"/>
                  </a:cubicBezTo>
                  <a:cubicBezTo>
                    <a:pt x="334" y="23"/>
                    <a:pt x="301" y="23"/>
                    <a:pt x="294" y="0"/>
                  </a:cubicBezTo>
                  <a:cubicBezTo>
                    <a:pt x="294" y="0"/>
                    <a:pt x="294" y="0"/>
                    <a:pt x="294" y="0"/>
                  </a:cubicBezTo>
                  <a:cubicBezTo>
                    <a:pt x="294" y="0"/>
                    <a:pt x="294" y="0"/>
                    <a:pt x="294" y="0"/>
                  </a:cubicBezTo>
                  <a:cubicBezTo>
                    <a:pt x="287" y="23"/>
                    <a:pt x="254" y="23"/>
                    <a:pt x="247" y="0"/>
                  </a:cubicBezTo>
                  <a:cubicBezTo>
                    <a:pt x="247" y="1"/>
                    <a:pt x="247" y="1"/>
                    <a:pt x="247" y="1"/>
                  </a:cubicBezTo>
                  <a:cubicBezTo>
                    <a:pt x="247" y="0"/>
                    <a:pt x="247" y="0"/>
                    <a:pt x="247" y="0"/>
                  </a:cubicBezTo>
                  <a:cubicBezTo>
                    <a:pt x="240" y="23"/>
                    <a:pt x="207" y="23"/>
                    <a:pt x="200" y="0"/>
                  </a:cubicBezTo>
                  <a:cubicBezTo>
                    <a:pt x="200" y="1"/>
                    <a:pt x="200" y="1"/>
                    <a:pt x="200" y="1"/>
                  </a:cubicBezTo>
                  <a:cubicBezTo>
                    <a:pt x="200" y="0"/>
                    <a:pt x="200" y="0"/>
                    <a:pt x="200" y="0"/>
                  </a:cubicBezTo>
                  <a:cubicBezTo>
                    <a:pt x="200" y="0"/>
                    <a:pt x="200" y="0"/>
                    <a:pt x="200" y="0"/>
                  </a:cubicBezTo>
                  <a:cubicBezTo>
                    <a:pt x="200" y="1"/>
                    <a:pt x="200" y="1"/>
                    <a:pt x="200" y="1"/>
                  </a:cubicBezTo>
                  <a:cubicBezTo>
                    <a:pt x="200" y="1"/>
                    <a:pt x="200" y="1"/>
                    <a:pt x="200" y="0"/>
                  </a:cubicBezTo>
                  <a:cubicBezTo>
                    <a:pt x="193" y="23"/>
                    <a:pt x="160" y="23"/>
                    <a:pt x="153" y="0"/>
                  </a:cubicBezTo>
                  <a:cubicBezTo>
                    <a:pt x="153" y="1"/>
                    <a:pt x="153" y="1"/>
                    <a:pt x="153" y="1"/>
                  </a:cubicBezTo>
                  <a:cubicBezTo>
                    <a:pt x="153" y="0"/>
                    <a:pt x="153" y="0"/>
                    <a:pt x="153" y="0"/>
                  </a:cubicBezTo>
                  <a:cubicBezTo>
                    <a:pt x="153" y="1"/>
                    <a:pt x="153" y="1"/>
                    <a:pt x="153" y="1"/>
                  </a:cubicBezTo>
                  <a:cubicBezTo>
                    <a:pt x="153" y="1"/>
                    <a:pt x="153" y="1"/>
                    <a:pt x="153" y="0"/>
                  </a:cubicBezTo>
                  <a:cubicBezTo>
                    <a:pt x="146" y="22"/>
                    <a:pt x="113" y="23"/>
                    <a:pt x="106" y="0"/>
                  </a:cubicBezTo>
                  <a:cubicBezTo>
                    <a:pt x="106" y="0"/>
                    <a:pt x="106" y="1"/>
                    <a:pt x="106" y="1"/>
                  </a:cubicBezTo>
                  <a:cubicBezTo>
                    <a:pt x="106" y="1"/>
                    <a:pt x="106" y="1"/>
                    <a:pt x="106" y="0"/>
                  </a:cubicBezTo>
                  <a:cubicBezTo>
                    <a:pt x="106" y="1"/>
                    <a:pt x="106" y="1"/>
                    <a:pt x="106" y="1"/>
                  </a:cubicBezTo>
                  <a:cubicBezTo>
                    <a:pt x="106" y="0"/>
                    <a:pt x="106" y="0"/>
                    <a:pt x="106" y="0"/>
                  </a:cubicBezTo>
                  <a:cubicBezTo>
                    <a:pt x="99" y="23"/>
                    <a:pt x="66" y="23"/>
                    <a:pt x="59" y="0"/>
                  </a:cubicBezTo>
                  <a:cubicBezTo>
                    <a:pt x="59" y="1"/>
                    <a:pt x="59" y="1"/>
                    <a:pt x="59" y="1"/>
                  </a:cubicBezTo>
                  <a:cubicBezTo>
                    <a:pt x="59" y="1"/>
                    <a:pt x="59" y="1"/>
                    <a:pt x="59" y="1"/>
                  </a:cubicBezTo>
                  <a:cubicBezTo>
                    <a:pt x="59" y="0"/>
                    <a:pt x="59" y="0"/>
                    <a:pt x="59" y="0"/>
                  </a:cubicBezTo>
                  <a:cubicBezTo>
                    <a:pt x="59" y="0"/>
                    <a:pt x="59" y="0"/>
                    <a:pt x="59" y="0"/>
                  </a:cubicBezTo>
                  <a:cubicBezTo>
                    <a:pt x="56" y="12"/>
                    <a:pt x="44" y="19"/>
                    <a:pt x="32" y="17"/>
                  </a:cubicBezTo>
                  <a:cubicBezTo>
                    <a:pt x="32" y="17"/>
                    <a:pt x="32" y="17"/>
                    <a:pt x="32" y="17"/>
                  </a:cubicBezTo>
                  <a:cubicBezTo>
                    <a:pt x="23" y="16"/>
                    <a:pt x="15" y="9"/>
                    <a:pt x="12" y="0"/>
                  </a:cubicBezTo>
                  <a:cubicBezTo>
                    <a:pt x="10" y="7"/>
                    <a:pt x="6" y="12"/>
                    <a:pt x="0" y="15"/>
                  </a:cubicBezTo>
                  <a:cubicBezTo>
                    <a:pt x="13" y="26"/>
                    <a:pt x="13" y="26"/>
                    <a:pt x="13" y="26"/>
                  </a:cubicBezTo>
                  <a:cubicBezTo>
                    <a:pt x="37" y="26"/>
                    <a:pt x="37" y="26"/>
                    <a:pt x="37" y="26"/>
                  </a:cubicBezTo>
                  <a:cubicBezTo>
                    <a:pt x="288" y="26"/>
                    <a:pt x="288" y="26"/>
                    <a:pt x="288" y="26"/>
                  </a:cubicBezTo>
                  <a:cubicBezTo>
                    <a:pt x="382" y="26"/>
                    <a:pt x="382" y="26"/>
                    <a:pt x="382" y="26"/>
                  </a:cubicBezTo>
                  <a:cubicBezTo>
                    <a:pt x="404" y="26"/>
                    <a:pt x="423" y="20"/>
                    <a:pt x="441" y="10"/>
                  </a:cubicBezTo>
                  <a:cubicBezTo>
                    <a:pt x="438" y="7"/>
                    <a:pt x="436" y="4"/>
                    <a:pt x="435" y="0"/>
                  </a:cubicBezTo>
                  <a:close/>
                </a:path>
              </a:pathLst>
            </a:custGeom>
            <a:solidFill>
              <a:srgbClr val="3C50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8" name="Freeform 149"/>
            <p:cNvSpPr>
              <a:spLocks/>
            </p:cNvSpPr>
            <p:nvPr userDrawn="1"/>
          </p:nvSpPr>
          <p:spPr bwMode="gray">
            <a:xfrm>
              <a:off x="10560454" y="2714673"/>
              <a:ext cx="97616" cy="341656"/>
            </a:xfrm>
            <a:custGeom>
              <a:avLst/>
              <a:gdLst>
                <a:gd name="T0" fmla="*/ 44 w 44"/>
                <a:gd name="T1" fmla="*/ 154 h 154"/>
                <a:gd name="T2" fmla="*/ 0 w 44"/>
                <a:gd name="T3" fmla="*/ 154 h 154"/>
                <a:gd name="T4" fmla="*/ 22 w 44"/>
                <a:gd name="T5" fmla="*/ 0 h 154"/>
                <a:gd name="T6" fmla="*/ 44 w 44"/>
                <a:gd name="T7" fmla="*/ 154 h 154"/>
              </a:gdLst>
              <a:ahLst/>
              <a:cxnLst>
                <a:cxn ang="0">
                  <a:pos x="T0" y="T1"/>
                </a:cxn>
                <a:cxn ang="0">
                  <a:pos x="T2" y="T3"/>
                </a:cxn>
                <a:cxn ang="0">
                  <a:pos x="T4" y="T5"/>
                </a:cxn>
                <a:cxn ang="0">
                  <a:pos x="T6" y="T7"/>
                </a:cxn>
              </a:cxnLst>
              <a:rect l="0" t="0" r="r" b="b"/>
              <a:pathLst>
                <a:path w="44" h="154">
                  <a:moveTo>
                    <a:pt x="44" y="154"/>
                  </a:moveTo>
                  <a:lnTo>
                    <a:pt x="0" y="154"/>
                  </a:lnTo>
                  <a:lnTo>
                    <a:pt x="22" y="0"/>
                  </a:lnTo>
                  <a:lnTo>
                    <a:pt x="44" y="15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9" name="Freeform 150"/>
            <p:cNvSpPr>
              <a:spLocks/>
            </p:cNvSpPr>
            <p:nvPr userDrawn="1"/>
          </p:nvSpPr>
          <p:spPr bwMode="gray">
            <a:xfrm>
              <a:off x="10436216" y="3160601"/>
              <a:ext cx="346093" cy="953974"/>
            </a:xfrm>
            <a:custGeom>
              <a:avLst/>
              <a:gdLst>
                <a:gd name="T0" fmla="*/ 128 w 134"/>
                <a:gd name="T1" fmla="*/ 0 h 372"/>
                <a:gd name="T2" fmla="*/ 117 w 134"/>
                <a:gd name="T3" fmla="*/ 0 h 372"/>
                <a:gd name="T4" fmla="*/ 16 w 134"/>
                <a:gd name="T5" fmla="*/ 0 h 372"/>
                <a:gd name="T6" fmla="*/ 6 w 134"/>
                <a:gd name="T7" fmla="*/ 0 h 372"/>
                <a:gd name="T8" fmla="*/ 0 w 134"/>
                <a:gd name="T9" fmla="*/ 5 h 372"/>
                <a:gd name="T10" fmla="*/ 0 w 134"/>
                <a:gd name="T11" fmla="*/ 372 h 372"/>
                <a:gd name="T12" fmla="*/ 16 w 134"/>
                <a:gd name="T13" fmla="*/ 372 h 372"/>
                <a:gd name="T14" fmla="*/ 117 w 134"/>
                <a:gd name="T15" fmla="*/ 372 h 372"/>
                <a:gd name="T16" fmla="*/ 134 w 134"/>
                <a:gd name="T17" fmla="*/ 372 h 372"/>
                <a:gd name="T18" fmla="*/ 134 w 134"/>
                <a:gd name="T19" fmla="*/ 5 h 372"/>
                <a:gd name="T20" fmla="*/ 128 w 134"/>
                <a:gd name="T2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372">
                  <a:moveTo>
                    <a:pt x="128" y="0"/>
                  </a:moveTo>
                  <a:cubicBezTo>
                    <a:pt x="117" y="0"/>
                    <a:pt x="117" y="0"/>
                    <a:pt x="117" y="0"/>
                  </a:cubicBezTo>
                  <a:cubicBezTo>
                    <a:pt x="16" y="0"/>
                    <a:pt x="16" y="0"/>
                    <a:pt x="16" y="0"/>
                  </a:cubicBezTo>
                  <a:cubicBezTo>
                    <a:pt x="6" y="0"/>
                    <a:pt x="6" y="0"/>
                    <a:pt x="6" y="0"/>
                  </a:cubicBezTo>
                  <a:cubicBezTo>
                    <a:pt x="3" y="0"/>
                    <a:pt x="0" y="2"/>
                    <a:pt x="0" y="5"/>
                  </a:cubicBezTo>
                  <a:cubicBezTo>
                    <a:pt x="0" y="372"/>
                    <a:pt x="0" y="372"/>
                    <a:pt x="0" y="372"/>
                  </a:cubicBezTo>
                  <a:cubicBezTo>
                    <a:pt x="16" y="372"/>
                    <a:pt x="16" y="372"/>
                    <a:pt x="16" y="372"/>
                  </a:cubicBezTo>
                  <a:cubicBezTo>
                    <a:pt x="117" y="372"/>
                    <a:pt x="117" y="372"/>
                    <a:pt x="117" y="372"/>
                  </a:cubicBezTo>
                  <a:cubicBezTo>
                    <a:pt x="134" y="372"/>
                    <a:pt x="134" y="372"/>
                    <a:pt x="134" y="372"/>
                  </a:cubicBezTo>
                  <a:cubicBezTo>
                    <a:pt x="134" y="5"/>
                    <a:pt x="134" y="5"/>
                    <a:pt x="134" y="5"/>
                  </a:cubicBezTo>
                  <a:cubicBezTo>
                    <a:pt x="134" y="2"/>
                    <a:pt x="131" y="0"/>
                    <a:pt x="1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0" name="Freeform 151"/>
            <p:cNvSpPr>
              <a:spLocks/>
            </p:cNvSpPr>
            <p:nvPr userDrawn="1"/>
          </p:nvSpPr>
          <p:spPr bwMode="gray">
            <a:xfrm>
              <a:off x="10504991" y="3056329"/>
              <a:ext cx="204106" cy="104272"/>
            </a:xfrm>
            <a:custGeom>
              <a:avLst/>
              <a:gdLst>
                <a:gd name="T0" fmla="*/ 79 w 79"/>
                <a:gd name="T1" fmla="*/ 41 h 41"/>
                <a:gd name="T2" fmla="*/ 79 w 79"/>
                <a:gd name="T3" fmla="*/ 6 h 41"/>
                <a:gd name="T4" fmla="*/ 74 w 79"/>
                <a:gd name="T5" fmla="*/ 0 h 41"/>
                <a:gd name="T6" fmla="*/ 63 w 79"/>
                <a:gd name="T7" fmla="*/ 0 h 41"/>
                <a:gd name="T8" fmla="*/ 17 w 79"/>
                <a:gd name="T9" fmla="*/ 0 h 41"/>
                <a:gd name="T10" fmla="*/ 6 w 79"/>
                <a:gd name="T11" fmla="*/ 0 h 41"/>
                <a:gd name="T12" fmla="*/ 0 w 79"/>
                <a:gd name="T13" fmla="*/ 6 h 41"/>
                <a:gd name="T14" fmla="*/ 0 w 79"/>
                <a:gd name="T15" fmla="*/ 41 h 41"/>
                <a:gd name="T16" fmla="*/ 79 w 79"/>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1">
                  <a:moveTo>
                    <a:pt x="79" y="41"/>
                  </a:moveTo>
                  <a:cubicBezTo>
                    <a:pt x="79" y="6"/>
                    <a:pt x="79" y="6"/>
                    <a:pt x="79" y="6"/>
                  </a:cubicBezTo>
                  <a:cubicBezTo>
                    <a:pt x="79" y="3"/>
                    <a:pt x="77" y="0"/>
                    <a:pt x="74" y="0"/>
                  </a:cubicBezTo>
                  <a:cubicBezTo>
                    <a:pt x="63" y="0"/>
                    <a:pt x="63" y="0"/>
                    <a:pt x="63" y="0"/>
                  </a:cubicBezTo>
                  <a:cubicBezTo>
                    <a:pt x="17" y="0"/>
                    <a:pt x="17" y="0"/>
                    <a:pt x="17" y="0"/>
                  </a:cubicBezTo>
                  <a:cubicBezTo>
                    <a:pt x="6" y="0"/>
                    <a:pt x="6" y="0"/>
                    <a:pt x="6" y="0"/>
                  </a:cubicBezTo>
                  <a:cubicBezTo>
                    <a:pt x="3" y="0"/>
                    <a:pt x="0" y="3"/>
                    <a:pt x="0" y="6"/>
                  </a:cubicBezTo>
                  <a:cubicBezTo>
                    <a:pt x="0" y="41"/>
                    <a:pt x="0" y="41"/>
                    <a:pt x="0" y="41"/>
                  </a:cubicBezTo>
                  <a:lnTo>
                    <a:pt x="79" y="41"/>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1" name="Freeform 152"/>
            <p:cNvSpPr>
              <a:spLocks/>
            </p:cNvSpPr>
            <p:nvPr userDrawn="1"/>
          </p:nvSpPr>
          <p:spPr bwMode="gray">
            <a:xfrm>
              <a:off x="10504991" y="3056329"/>
              <a:ext cx="204106" cy="104272"/>
            </a:xfrm>
            <a:custGeom>
              <a:avLst/>
              <a:gdLst>
                <a:gd name="T0" fmla="*/ 79 w 79"/>
                <a:gd name="T1" fmla="*/ 41 h 41"/>
                <a:gd name="T2" fmla="*/ 79 w 79"/>
                <a:gd name="T3" fmla="*/ 6 h 41"/>
                <a:gd name="T4" fmla="*/ 74 w 79"/>
                <a:gd name="T5" fmla="*/ 0 h 41"/>
                <a:gd name="T6" fmla="*/ 63 w 79"/>
                <a:gd name="T7" fmla="*/ 0 h 41"/>
                <a:gd name="T8" fmla="*/ 17 w 79"/>
                <a:gd name="T9" fmla="*/ 0 h 41"/>
                <a:gd name="T10" fmla="*/ 6 w 79"/>
                <a:gd name="T11" fmla="*/ 0 h 41"/>
                <a:gd name="T12" fmla="*/ 0 w 79"/>
                <a:gd name="T13" fmla="*/ 6 h 41"/>
                <a:gd name="T14" fmla="*/ 0 w 79"/>
                <a:gd name="T15" fmla="*/ 41 h 41"/>
                <a:gd name="T16" fmla="*/ 79 w 79"/>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1">
                  <a:moveTo>
                    <a:pt x="79" y="41"/>
                  </a:moveTo>
                  <a:cubicBezTo>
                    <a:pt x="79" y="6"/>
                    <a:pt x="79" y="6"/>
                    <a:pt x="79" y="6"/>
                  </a:cubicBezTo>
                  <a:cubicBezTo>
                    <a:pt x="79" y="3"/>
                    <a:pt x="77" y="0"/>
                    <a:pt x="74" y="0"/>
                  </a:cubicBezTo>
                  <a:cubicBezTo>
                    <a:pt x="63" y="0"/>
                    <a:pt x="63" y="0"/>
                    <a:pt x="63" y="0"/>
                  </a:cubicBezTo>
                  <a:cubicBezTo>
                    <a:pt x="17" y="0"/>
                    <a:pt x="17" y="0"/>
                    <a:pt x="17" y="0"/>
                  </a:cubicBezTo>
                  <a:cubicBezTo>
                    <a:pt x="6" y="0"/>
                    <a:pt x="6" y="0"/>
                    <a:pt x="6" y="0"/>
                  </a:cubicBezTo>
                  <a:cubicBezTo>
                    <a:pt x="3" y="0"/>
                    <a:pt x="0" y="3"/>
                    <a:pt x="0" y="6"/>
                  </a:cubicBezTo>
                  <a:cubicBezTo>
                    <a:pt x="0" y="41"/>
                    <a:pt x="0" y="41"/>
                    <a:pt x="0" y="41"/>
                  </a:cubicBezTo>
                  <a:lnTo>
                    <a:pt x="79" y="4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2" name="Rectangle 153"/>
            <p:cNvSpPr>
              <a:spLocks noChangeArrowheads="1"/>
            </p:cNvSpPr>
            <p:nvPr userDrawn="1"/>
          </p:nvSpPr>
          <p:spPr bwMode="gray">
            <a:xfrm>
              <a:off x="10482805" y="3222720"/>
              <a:ext cx="22185"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3" name="Rectangle 154"/>
            <p:cNvSpPr>
              <a:spLocks noChangeArrowheads="1"/>
            </p:cNvSpPr>
            <p:nvPr userDrawn="1"/>
          </p:nvSpPr>
          <p:spPr bwMode="gray">
            <a:xfrm>
              <a:off x="10520521" y="3222720"/>
              <a:ext cx="22185"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4" name="Rectangle 155"/>
            <p:cNvSpPr>
              <a:spLocks noChangeArrowheads="1"/>
            </p:cNvSpPr>
            <p:nvPr userDrawn="1"/>
          </p:nvSpPr>
          <p:spPr bwMode="gray">
            <a:xfrm>
              <a:off x="10560454" y="3222720"/>
              <a:ext cx="19967"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5" name="Rectangle 156"/>
            <p:cNvSpPr>
              <a:spLocks noChangeArrowheads="1"/>
            </p:cNvSpPr>
            <p:nvPr userDrawn="1"/>
          </p:nvSpPr>
          <p:spPr bwMode="gray">
            <a:xfrm>
              <a:off x="10598170" y="3222720"/>
              <a:ext cx="19967"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6" name="Rectangle 157"/>
            <p:cNvSpPr>
              <a:spLocks noChangeArrowheads="1"/>
            </p:cNvSpPr>
            <p:nvPr userDrawn="1"/>
          </p:nvSpPr>
          <p:spPr bwMode="gray">
            <a:xfrm>
              <a:off x="10638104" y="3222720"/>
              <a:ext cx="19967"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7" name="Rectangle 158"/>
            <p:cNvSpPr>
              <a:spLocks noChangeArrowheads="1"/>
            </p:cNvSpPr>
            <p:nvPr userDrawn="1"/>
          </p:nvSpPr>
          <p:spPr bwMode="gray">
            <a:xfrm>
              <a:off x="10673600" y="3222720"/>
              <a:ext cx="22185"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8" name="Rectangle 159"/>
            <p:cNvSpPr>
              <a:spLocks noChangeArrowheads="1"/>
            </p:cNvSpPr>
            <p:nvPr userDrawn="1"/>
          </p:nvSpPr>
          <p:spPr bwMode="gray">
            <a:xfrm>
              <a:off x="10711315" y="3222720"/>
              <a:ext cx="24404"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9" name="Freeform 160"/>
            <p:cNvSpPr>
              <a:spLocks noEditPoints="1"/>
            </p:cNvSpPr>
            <p:nvPr userDrawn="1"/>
          </p:nvSpPr>
          <p:spPr bwMode="gray">
            <a:xfrm>
              <a:off x="10028004" y="3153945"/>
              <a:ext cx="412649" cy="958411"/>
            </a:xfrm>
            <a:custGeom>
              <a:avLst/>
              <a:gdLst>
                <a:gd name="T0" fmla="*/ 170 w 186"/>
                <a:gd name="T1" fmla="*/ 65 h 432"/>
                <a:gd name="T2" fmla="*/ 96 w 186"/>
                <a:gd name="T3" fmla="*/ 24 h 432"/>
                <a:gd name="T4" fmla="*/ 89 w 186"/>
                <a:gd name="T5" fmla="*/ 0 h 432"/>
                <a:gd name="T6" fmla="*/ 15 w 186"/>
                <a:gd name="T7" fmla="*/ 65 h 432"/>
                <a:gd name="T8" fmla="*/ 185 w 186"/>
                <a:gd name="T9" fmla="*/ 432 h 432"/>
                <a:gd name="T10" fmla="*/ 137 w 186"/>
                <a:gd name="T11" fmla="*/ 137 h 432"/>
                <a:gd name="T12" fmla="*/ 137 w 186"/>
                <a:gd name="T13" fmla="*/ 165 h 432"/>
                <a:gd name="T14" fmla="*/ 117 w 186"/>
                <a:gd name="T15" fmla="*/ 211 h 432"/>
                <a:gd name="T16" fmla="*/ 117 w 186"/>
                <a:gd name="T17" fmla="*/ 211 h 432"/>
                <a:gd name="T18" fmla="*/ 117 w 186"/>
                <a:gd name="T19" fmla="*/ 294 h 432"/>
                <a:gd name="T20" fmla="*/ 36 w 186"/>
                <a:gd name="T21" fmla="*/ 137 h 432"/>
                <a:gd name="T22" fmla="*/ 36 w 186"/>
                <a:gd name="T23" fmla="*/ 165 h 432"/>
                <a:gd name="T24" fmla="*/ 16 w 186"/>
                <a:gd name="T25" fmla="*/ 211 h 432"/>
                <a:gd name="T26" fmla="*/ 16 w 186"/>
                <a:gd name="T27" fmla="*/ 211 h 432"/>
                <a:gd name="T28" fmla="*/ 16 w 186"/>
                <a:gd name="T29" fmla="*/ 294 h 432"/>
                <a:gd name="T30" fmla="*/ 36 w 186"/>
                <a:gd name="T31" fmla="*/ 340 h 432"/>
                <a:gd name="T32" fmla="*/ 16 w 186"/>
                <a:gd name="T33" fmla="*/ 420 h 432"/>
                <a:gd name="T34" fmla="*/ 38 w 186"/>
                <a:gd name="T35" fmla="*/ 420 h 432"/>
                <a:gd name="T36" fmla="*/ 38 w 186"/>
                <a:gd name="T37" fmla="*/ 420 h 432"/>
                <a:gd name="T38" fmla="*/ 52 w 186"/>
                <a:gd name="T39" fmla="*/ 368 h 432"/>
                <a:gd name="T40" fmla="*/ 60 w 186"/>
                <a:gd name="T41" fmla="*/ 368 h 432"/>
                <a:gd name="T42" fmla="*/ 49 w 186"/>
                <a:gd name="T43" fmla="*/ 340 h 432"/>
                <a:gd name="T44" fmla="*/ 69 w 186"/>
                <a:gd name="T45" fmla="*/ 294 h 432"/>
                <a:gd name="T46" fmla="*/ 69 w 186"/>
                <a:gd name="T47" fmla="*/ 294 h 432"/>
                <a:gd name="T48" fmla="*/ 69 w 186"/>
                <a:gd name="T49" fmla="*/ 211 h 432"/>
                <a:gd name="T50" fmla="*/ 49 w 186"/>
                <a:gd name="T51" fmla="*/ 165 h 432"/>
                <a:gd name="T52" fmla="*/ 49 w 186"/>
                <a:gd name="T53" fmla="*/ 137 h 432"/>
                <a:gd name="T54" fmla="*/ 82 w 186"/>
                <a:gd name="T55" fmla="*/ 420 h 432"/>
                <a:gd name="T56" fmla="*/ 82 w 186"/>
                <a:gd name="T57" fmla="*/ 420 h 432"/>
                <a:gd name="T58" fmla="*/ 96 w 186"/>
                <a:gd name="T59" fmla="*/ 368 h 432"/>
                <a:gd name="T60" fmla="*/ 83 w 186"/>
                <a:gd name="T61" fmla="*/ 305 h 432"/>
                <a:gd name="T62" fmla="*/ 83 w 186"/>
                <a:gd name="T63" fmla="*/ 294 h 432"/>
                <a:gd name="T64" fmla="*/ 103 w 186"/>
                <a:gd name="T65" fmla="*/ 248 h 432"/>
                <a:gd name="T66" fmla="*/ 103 w 186"/>
                <a:gd name="T67" fmla="*/ 248 h 432"/>
                <a:gd name="T68" fmla="*/ 103 w 186"/>
                <a:gd name="T69" fmla="*/ 165 h 432"/>
                <a:gd name="T70" fmla="*/ 83 w 186"/>
                <a:gd name="T71" fmla="*/ 100 h 432"/>
                <a:gd name="T72" fmla="*/ 104 w 186"/>
                <a:gd name="T73" fmla="*/ 420 h 432"/>
                <a:gd name="T74" fmla="*/ 117 w 186"/>
                <a:gd name="T75" fmla="*/ 305 h 432"/>
                <a:gd name="T76" fmla="*/ 117 w 186"/>
                <a:gd name="T77" fmla="*/ 305 h 432"/>
                <a:gd name="T78" fmla="*/ 126 w 186"/>
                <a:gd name="T79" fmla="*/ 368 h 432"/>
                <a:gd name="T80" fmla="*/ 133 w 186"/>
                <a:gd name="T81" fmla="*/ 368 h 432"/>
                <a:gd name="T82" fmla="*/ 148 w 186"/>
                <a:gd name="T83" fmla="*/ 420 h 432"/>
                <a:gd name="T84" fmla="*/ 170 w 186"/>
                <a:gd name="T85" fmla="*/ 420 h 432"/>
                <a:gd name="T86" fmla="*/ 170 w 186"/>
                <a:gd name="T87" fmla="*/ 420 h 432"/>
                <a:gd name="T88" fmla="*/ 170 w 186"/>
                <a:gd name="T89" fmla="*/ 305 h 432"/>
                <a:gd name="T90" fmla="*/ 150 w 186"/>
                <a:gd name="T91" fmla="*/ 257 h 432"/>
                <a:gd name="T92" fmla="*/ 150 w 186"/>
                <a:gd name="T93" fmla="*/ 248 h 432"/>
                <a:gd name="T94" fmla="*/ 170 w 186"/>
                <a:gd name="T95" fmla="*/ 202 h 432"/>
                <a:gd name="T96" fmla="*/ 170 w 186"/>
                <a:gd name="T97" fmla="*/ 202 h 432"/>
                <a:gd name="T98" fmla="*/ 170 w 186"/>
                <a:gd name="T99" fmla="*/ 10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6" h="432">
                  <a:moveTo>
                    <a:pt x="185" y="93"/>
                  </a:moveTo>
                  <a:lnTo>
                    <a:pt x="186" y="80"/>
                  </a:lnTo>
                  <a:lnTo>
                    <a:pt x="170" y="80"/>
                  </a:lnTo>
                  <a:lnTo>
                    <a:pt x="170" y="65"/>
                  </a:lnTo>
                  <a:lnTo>
                    <a:pt x="154" y="65"/>
                  </a:lnTo>
                  <a:lnTo>
                    <a:pt x="154" y="51"/>
                  </a:lnTo>
                  <a:lnTo>
                    <a:pt x="96" y="51"/>
                  </a:lnTo>
                  <a:lnTo>
                    <a:pt x="96" y="24"/>
                  </a:lnTo>
                  <a:lnTo>
                    <a:pt x="125" y="24"/>
                  </a:lnTo>
                  <a:lnTo>
                    <a:pt x="96" y="6"/>
                  </a:lnTo>
                  <a:lnTo>
                    <a:pt x="96" y="0"/>
                  </a:lnTo>
                  <a:lnTo>
                    <a:pt x="89" y="0"/>
                  </a:lnTo>
                  <a:lnTo>
                    <a:pt x="89" y="51"/>
                  </a:lnTo>
                  <a:lnTo>
                    <a:pt x="31" y="51"/>
                  </a:lnTo>
                  <a:lnTo>
                    <a:pt x="31" y="65"/>
                  </a:lnTo>
                  <a:lnTo>
                    <a:pt x="15" y="65"/>
                  </a:lnTo>
                  <a:lnTo>
                    <a:pt x="15" y="80"/>
                  </a:lnTo>
                  <a:lnTo>
                    <a:pt x="0" y="80"/>
                  </a:lnTo>
                  <a:lnTo>
                    <a:pt x="0" y="432"/>
                  </a:lnTo>
                  <a:lnTo>
                    <a:pt x="185" y="432"/>
                  </a:lnTo>
                  <a:lnTo>
                    <a:pt x="185" y="93"/>
                  </a:lnTo>
                  <a:close/>
                  <a:moveTo>
                    <a:pt x="117" y="100"/>
                  </a:moveTo>
                  <a:lnTo>
                    <a:pt x="137" y="100"/>
                  </a:lnTo>
                  <a:lnTo>
                    <a:pt x="137" y="137"/>
                  </a:lnTo>
                  <a:lnTo>
                    <a:pt x="117" y="137"/>
                  </a:lnTo>
                  <a:lnTo>
                    <a:pt x="117" y="100"/>
                  </a:lnTo>
                  <a:close/>
                  <a:moveTo>
                    <a:pt x="117" y="165"/>
                  </a:moveTo>
                  <a:lnTo>
                    <a:pt x="137" y="165"/>
                  </a:lnTo>
                  <a:lnTo>
                    <a:pt x="137" y="202"/>
                  </a:lnTo>
                  <a:lnTo>
                    <a:pt x="117" y="202"/>
                  </a:lnTo>
                  <a:lnTo>
                    <a:pt x="117" y="165"/>
                  </a:lnTo>
                  <a:close/>
                  <a:moveTo>
                    <a:pt x="117" y="211"/>
                  </a:moveTo>
                  <a:lnTo>
                    <a:pt x="137" y="211"/>
                  </a:lnTo>
                  <a:lnTo>
                    <a:pt x="137" y="248"/>
                  </a:lnTo>
                  <a:lnTo>
                    <a:pt x="117" y="248"/>
                  </a:lnTo>
                  <a:lnTo>
                    <a:pt x="117" y="211"/>
                  </a:lnTo>
                  <a:close/>
                  <a:moveTo>
                    <a:pt x="117" y="257"/>
                  </a:moveTo>
                  <a:lnTo>
                    <a:pt x="137" y="257"/>
                  </a:lnTo>
                  <a:lnTo>
                    <a:pt x="137" y="294"/>
                  </a:lnTo>
                  <a:lnTo>
                    <a:pt x="117" y="294"/>
                  </a:lnTo>
                  <a:lnTo>
                    <a:pt x="117" y="257"/>
                  </a:lnTo>
                  <a:close/>
                  <a:moveTo>
                    <a:pt x="16" y="100"/>
                  </a:moveTo>
                  <a:lnTo>
                    <a:pt x="36" y="100"/>
                  </a:lnTo>
                  <a:lnTo>
                    <a:pt x="36" y="137"/>
                  </a:lnTo>
                  <a:lnTo>
                    <a:pt x="16" y="137"/>
                  </a:lnTo>
                  <a:lnTo>
                    <a:pt x="16" y="100"/>
                  </a:lnTo>
                  <a:close/>
                  <a:moveTo>
                    <a:pt x="16" y="165"/>
                  </a:moveTo>
                  <a:lnTo>
                    <a:pt x="36" y="165"/>
                  </a:lnTo>
                  <a:lnTo>
                    <a:pt x="36" y="202"/>
                  </a:lnTo>
                  <a:lnTo>
                    <a:pt x="16" y="202"/>
                  </a:lnTo>
                  <a:lnTo>
                    <a:pt x="16" y="165"/>
                  </a:lnTo>
                  <a:close/>
                  <a:moveTo>
                    <a:pt x="16" y="211"/>
                  </a:moveTo>
                  <a:lnTo>
                    <a:pt x="36" y="211"/>
                  </a:lnTo>
                  <a:lnTo>
                    <a:pt x="36" y="248"/>
                  </a:lnTo>
                  <a:lnTo>
                    <a:pt x="16" y="248"/>
                  </a:lnTo>
                  <a:lnTo>
                    <a:pt x="16" y="211"/>
                  </a:lnTo>
                  <a:close/>
                  <a:moveTo>
                    <a:pt x="16" y="257"/>
                  </a:moveTo>
                  <a:lnTo>
                    <a:pt x="36" y="257"/>
                  </a:lnTo>
                  <a:lnTo>
                    <a:pt x="36" y="294"/>
                  </a:lnTo>
                  <a:lnTo>
                    <a:pt x="16" y="294"/>
                  </a:lnTo>
                  <a:lnTo>
                    <a:pt x="16" y="257"/>
                  </a:lnTo>
                  <a:close/>
                  <a:moveTo>
                    <a:pt x="16" y="305"/>
                  </a:moveTo>
                  <a:lnTo>
                    <a:pt x="36" y="305"/>
                  </a:lnTo>
                  <a:lnTo>
                    <a:pt x="36" y="340"/>
                  </a:lnTo>
                  <a:lnTo>
                    <a:pt x="16" y="340"/>
                  </a:lnTo>
                  <a:lnTo>
                    <a:pt x="16" y="305"/>
                  </a:lnTo>
                  <a:close/>
                  <a:moveTo>
                    <a:pt x="23" y="420"/>
                  </a:moveTo>
                  <a:lnTo>
                    <a:pt x="16" y="420"/>
                  </a:lnTo>
                  <a:lnTo>
                    <a:pt x="16" y="368"/>
                  </a:lnTo>
                  <a:lnTo>
                    <a:pt x="23" y="368"/>
                  </a:lnTo>
                  <a:lnTo>
                    <a:pt x="23" y="420"/>
                  </a:lnTo>
                  <a:close/>
                  <a:moveTo>
                    <a:pt x="38" y="420"/>
                  </a:moveTo>
                  <a:lnTo>
                    <a:pt x="30" y="420"/>
                  </a:lnTo>
                  <a:lnTo>
                    <a:pt x="30" y="368"/>
                  </a:lnTo>
                  <a:lnTo>
                    <a:pt x="38" y="368"/>
                  </a:lnTo>
                  <a:lnTo>
                    <a:pt x="38" y="420"/>
                  </a:lnTo>
                  <a:close/>
                  <a:moveTo>
                    <a:pt x="52" y="420"/>
                  </a:moveTo>
                  <a:lnTo>
                    <a:pt x="45" y="420"/>
                  </a:lnTo>
                  <a:lnTo>
                    <a:pt x="45" y="368"/>
                  </a:lnTo>
                  <a:lnTo>
                    <a:pt x="52" y="368"/>
                  </a:lnTo>
                  <a:lnTo>
                    <a:pt x="52" y="420"/>
                  </a:lnTo>
                  <a:close/>
                  <a:moveTo>
                    <a:pt x="67" y="420"/>
                  </a:moveTo>
                  <a:lnTo>
                    <a:pt x="60" y="420"/>
                  </a:lnTo>
                  <a:lnTo>
                    <a:pt x="60" y="368"/>
                  </a:lnTo>
                  <a:lnTo>
                    <a:pt x="67" y="368"/>
                  </a:lnTo>
                  <a:lnTo>
                    <a:pt x="67" y="420"/>
                  </a:lnTo>
                  <a:close/>
                  <a:moveTo>
                    <a:pt x="69" y="340"/>
                  </a:moveTo>
                  <a:lnTo>
                    <a:pt x="49" y="340"/>
                  </a:lnTo>
                  <a:lnTo>
                    <a:pt x="49" y="305"/>
                  </a:lnTo>
                  <a:lnTo>
                    <a:pt x="69" y="305"/>
                  </a:lnTo>
                  <a:lnTo>
                    <a:pt x="69" y="340"/>
                  </a:lnTo>
                  <a:close/>
                  <a:moveTo>
                    <a:pt x="69" y="294"/>
                  </a:moveTo>
                  <a:lnTo>
                    <a:pt x="49" y="294"/>
                  </a:lnTo>
                  <a:lnTo>
                    <a:pt x="49" y="257"/>
                  </a:lnTo>
                  <a:lnTo>
                    <a:pt x="69" y="257"/>
                  </a:lnTo>
                  <a:lnTo>
                    <a:pt x="69" y="294"/>
                  </a:lnTo>
                  <a:close/>
                  <a:moveTo>
                    <a:pt x="69" y="248"/>
                  </a:moveTo>
                  <a:lnTo>
                    <a:pt x="49" y="248"/>
                  </a:lnTo>
                  <a:lnTo>
                    <a:pt x="49" y="211"/>
                  </a:lnTo>
                  <a:lnTo>
                    <a:pt x="69" y="211"/>
                  </a:lnTo>
                  <a:lnTo>
                    <a:pt x="69" y="248"/>
                  </a:lnTo>
                  <a:close/>
                  <a:moveTo>
                    <a:pt x="69" y="202"/>
                  </a:moveTo>
                  <a:lnTo>
                    <a:pt x="49" y="202"/>
                  </a:lnTo>
                  <a:lnTo>
                    <a:pt x="49" y="165"/>
                  </a:lnTo>
                  <a:lnTo>
                    <a:pt x="69" y="165"/>
                  </a:lnTo>
                  <a:lnTo>
                    <a:pt x="69" y="202"/>
                  </a:lnTo>
                  <a:close/>
                  <a:moveTo>
                    <a:pt x="69" y="137"/>
                  </a:moveTo>
                  <a:lnTo>
                    <a:pt x="49" y="137"/>
                  </a:lnTo>
                  <a:lnTo>
                    <a:pt x="49" y="100"/>
                  </a:lnTo>
                  <a:lnTo>
                    <a:pt x="69" y="100"/>
                  </a:lnTo>
                  <a:lnTo>
                    <a:pt x="69" y="137"/>
                  </a:lnTo>
                  <a:close/>
                  <a:moveTo>
                    <a:pt x="82" y="420"/>
                  </a:moveTo>
                  <a:lnTo>
                    <a:pt x="74" y="420"/>
                  </a:lnTo>
                  <a:lnTo>
                    <a:pt x="74" y="368"/>
                  </a:lnTo>
                  <a:lnTo>
                    <a:pt x="82" y="368"/>
                  </a:lnTo>
                  <a:lnTo>
                    <a:pt x="82" y="420"/>
                  </a:lnTo>
                  <a:close/>
                  <a:moveTo>
                    <a:pt x="96" y="420"/>
                  </a:moveTo>
                  <a:lnTo>
                    <a:pt x="89" y="420"/>
                  </a:lnTo>
                  <a:lnTo>
                    <a:pt x="89" y="368"/>
                  </a:lnTo>
                  <a:lnTo>
                    <a:pt x="96" y="368"/>
                  </a:lnTo>
                  <a:lnTo>
                    <a:pt x="96" y="420"/>
                  </a:lnTo>
                  <a:close/>
                  <a:moveTo>
                    <a:pt x="103" y="340"/>
                  </a:moveTo>
                  <a:lnTo>
                    <a:pt x="83" y="340"/>
                  </a:lnTo>
                  <a:lnTo>
                    <a:pt x="83" y="305"/>
                  </a:lnTo>
                  <a:lnTo>
                    <a:pt x="103" y="305"/>
                  </a:lnTo>
                  <a:lnTo>
                    <a:pt x="103" y="340"/>
                  </a:lnTo>
                  <a:close/>
                  <a:moveTo>
                    <a:pt x="103" y="294"/>
                  </a:moveTo>
                  <a:lnTo>
                    <a:pt x="83" y="294"/>
                  </a:lnTo>
                  <a:lnTo>
                    <a:pt x="83" y="257"/>
                  </a:lnTo>
                  <a:lnTo>
                    <a:pt x="103" y="257"/>
                  </a:lnTo>
                  <a:lnTo>
                    <a:pt x="103" y="294"/>
                  </a:lnTo>
                  <a:close/>
                  <a:moveTo>
                    <a:pt x="103" y="248"/>
                  </a:moveTo>
                  <a:lnTo>
                    <a:pt x="83" y="248"/>
                  </a:lnTo>
                  <a:lnTo>
                    <a:pt x="83" y="211"/>
                  </a:lnTo>
                  <a:lnTo>
                    <a:pt x="103" y="211"/>
                  </a:lnTo>
                  <a:lnTo>
                    <a:pt x="103" y="248"/>
                  </a:lnTo>
                  <a:close/>
                  <a:moveTo>
                    <a:pt x="103" y="202"/>
                  </a:moveTo>
                  <a:lnTo>
                    <a:pt x="83" y="202"/>
                  </a:lnTo>
                  <a:lnTo>
                    <a:pt x="83" y="165"/>
                  </a:lnTo>
                  <a:lnTo>
                    <a:pt x="103" y="165"/>
                  </a:lnTo>
                  <a:lnTo>
                    <a:pt x="103" y="202"/>
                  </a:lnTo>
                  <a:close/>
                  <a:moveTo>
                    <a:pt x="103" y="137"/>
                  </a:moveTo>
                  <a:lnTo>
                    <a:pt x="83" y="137"/>
                  </a:lnTo>
                  <a:lnTo>
                    <a:pt x="83" y="100"/>
                  </a:lnTo>
                  <a:lnTo>
                    <a:pt x="103" y="100"/>
                  </a:lnTo>
                  <a:lnTo>
                    <a:pt x="103" y="137"/>
                  </a:lnTo>
                  <a:close/>
                  <a:moveTo>
                    <a:pt x="111" y="420"/>
                  </a:moveTo>
                  <a:lnTo>
                    <a:pt x="104" y="420"/>
                  </a:lnTo>
                  <a:lnTo>
                    <a:pt x="104" y="368"/>
                  </a:lnTo>
                  <a:lnTo>
                    <a:pt x="111" y="368"/>
                  </a:lnTo>
                  <a:lnTo>
                    <a:pt x="111" y="420"/>
                  </a:lnTo>
                  <a:close/>
                  <a:moveTo>
                    <a:pt x="117" y="305"/>
                  </a:moveTo>
                  <a:lnTo>
                    <a:pt x="137" y="305"/>
                  </a:lnTo>
                  <a:lnTo>
                    <a:pt x="137" y="340"/>
                  </a:lnTo>
                  <a:lnTo>
                    <a:pt x="117" y="340"/>
                  </a:lnTo>
                  <a:lnTo>
                    <a:pt x="117" y="305"/>
                  </a:lnTo>
                  <a:close/>
                  <a:moveTo>
                    <a:pt x="126" y="420"/>
                  </a:moveTo>
                  <a:lnTo>
                    <a:pt x="118" y="420"/>
                  </a:lnTo>
                  <a:lnTo>
                    <a:pt x="118" y="368"/>
                  </a:lnTo>
                  <a:lnTo>
                    <a:pt x="126" y="368"/>
                  </a:lnTo>
                  <a:lnTo>
                    <a:pt x="126" y="420"/>
                  </a:lnTo>
                  <a:close/>
                  <a:moveTo>
                    <a:pt x="140" y="420"/>
                  </a:moveTo>
                  <a:lnTo>
                    <a:pt x="133" y="420"/>
                  </a:lnTo>
                  <a:lnTo>
                    <a:pt x="133" y="368"/>
                  </a:lnTo>
                  <a:lnTo>
                    <a:pt x="140" y="368"/>
                  </a:lnTo>
                  <a:lnTo>
                    <a:pt x="140" y="420"/>
                  </a:lnTo>
                  <a:close/>
                  <a:moveTo>
                    <a:pt x="155" y="420"/>
                  </a:moveTo>
                  <a:lnTo>
                    <a:pt x="148" y="420"/>
                  </a:lnTo>
                  <a:lnTo>
                    <a:pt x="148" y="368"/>
                  </a:lnTo>
                  <a:lnTo>
                    <a:pt x="155" y="368"/>
                  </a:lnTo>
                  <a:lnTo>
                    <a:pt x="155" y="420"/>
                  </a:lnTo>
                  <a:close/>
                  <a:moveTo>
                    <a:pt x="170" y="420"/>
                  </a:moveTo>
                  <a:lnTo>
                    <a:pt x="162" y="420"/>
                  </a:lnTo>
                  <a:lnTo>
                    <a:pt x="162" y="368"/>
                  </a:lnTo>
                  <a:lnTo>
                    <a:pt x="170" y="368"/>
                  </a:lnTo>
                  <a:lnTo>
                    <a:pt x="170" y="420"/>
                  </a:lnTo>
                  <a:close/>
                  <a:moveTo>
                    <a:pt x="170" y="340"/>
                  </a:moveTo>
                  <a:lnTo>
                    <a:pt x="150" y="340"/>
                  </a:lnTo>
                  <a:lnTo>
                    <a:pt x="150" y="305"/>
                  </a:lnTo>
                  <a:lnTo>
                    <a:pt x="170" y="305"/>
                  </a:lnTo>
                  <a:lnTo>
                    <a:pt x="170" y="340"/>
                  </a:lnTo>
                  <a:close/>
                  <a:moveTo>
                    <a:pt x="170" y="294"/>
                  </a:moveTo>
                  <a:lnTo>
                    <a:pt x="150" y="294"/>
                  </a:lnTo>
                  <a:lnTo>
                    <a:pt x="150" y="257"/>
                  </a:lnTo>
                  <a:lnTo>
                    <a:pt x="170" y="257"/>
                  </a:lnTo>
                  <a:lnTo>
                    <a:pt x="170" y="294"/>
                  </a:lnTo>
                  <a:close/>
                  <a:moveTo>
                    <a:pt x="170" y="248"/>
                  </a:moveTo>
                  <a:lnTo>
                    <a:pt x="150" y="248"/>
                  </a:lnTo>
                  <a:lnTo>
                    <a:pt x="150" y="211"/>
                  </a:lnTo>
                  <a:lnTo>
                    <a:pt x="170" y="211"/>
                  </a:lnTo>
                  <a:lnTo>
                    <a:pt x="170" y="248"/>
                  </a:lnTo>
                  <a:close/>
                  <a:moveTo>
                    <a:pt x="170" y="202"/>
                  </a:moveTo>
                  <a:lnTo>
                    <a:pt x="150" y="202"/>
                  </a:lnTo>
                  <a:lnTo>
                    <a:pt x="150" y="165"/>
                  </a:lnTo>
                  <a:lnTo>
                    <a:pt x="170" y="165"/>
                  </a:lnTo>
                  <a:lnTo>
                    <a:pt x="170" y="202"/>
                  </a:lnTo>
                  <a:close/>
                  <a:moveTo>
                    <a:pt x="170" y="137"/>
                  </a:moveTo>
                  <a:lnTo>
                    <a:pt x="150" y="137"/>
                  </a:lnTo>
                  <a:lnTo>
                    <a:pt x="150" y="100"/>
                  </a:lnTo>
                  <a:lnTo>
                    <a:pt x="170" y="100"/>
                  </a:lnTo>
                  <a:lnTo>
                    <a:pt x="170" y="137"/>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0" name="Rectangle 161"/>
            <p:cNvSpPr>
              <a:spLocks noChangeArrowheads="1"/>
            </p:cNvSpPr>
            <p:nvPr userDrawn="1"/>
          </p:nvSpPr>
          <p:spPr bwMode="gray">
            <a:xfrm>
              <a:off x="10782309" y="3320336"/>
              <a:ext cx="374934" cy="79423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1" name="Rectangle 162"/>
            <p:cNvSpPr>
              <a:spLocks noChangeArrowheads="1"/>
            </p:cNvSpPr>
            <p:nvPr userDrawn="1"/>
          </p:nvSpPr>
          <p:spPr bwMode="gray">
            <a:xfrm>
              <a:off x="10815587" y="3287058"/>
              <a:ext cx="308378" cy="332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2" name="Rectangle 163"/>
            <p:cNvSpPr>
              <a:spLocks noChangeArrowheads="1"/>
            </p:cNvSpPr>
            <p:nvPr userDrawn="1"/>
          </p:nvSpPr>
          <p:spPr bwMode="gray">
            <a:xfrm>
              <a:off x="10842210" y="3253780"/>
              <a:ext cx="252914" cy="33278"/>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3" name="Freeform 164"/>
            <p:cNvSpPr>
              <a:spLocks/>
            </p:cNvSpPr>
            <p:nvPr userDrawn="1"/>
          </p:nvSpPr>
          <p:spPr bwMode="gray">
            <a:xfrm>
              <a:off x="10808931" y="3531098"/>
              <a:ext cx="33278" cy="46589"/>
            </a:xfrm>
            <a:custGeom>
              <a:avLst/>
              <a:gdLst>
                <a:gd name="T0" fmla="*/ 6 w 13"/>
                <a:gd name="T1" fmla="*/ 0 h 19"/>
                <a:gd name="T2" fmla="*/ 0 w 13"/>
                <a:gd name="T3" fmla="*/ 6 h 19"/>
                <a:gd name="T4" fmla="*/ 0 w 13"/>
                <a:gd name="T5" fmla="*/ 19 h 19"/>
                <a:gd name="T6" fmla="*/ 13 w 13"/>
                <a:gd name="T7" fmla="*/ 19 h 19"/>
                <a:gd name="T8" fmla="*/ 13 w 13"/>
                <a:gd name="T9" fmla="*/ 6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6"/>
                  </a:cubicBezTo>
                  <a:cubicBezTo>
                    <a:pt x="0" y="19"/>
                    <a:pt x="0" y="19"/>
                    <a:pt x="0" y="19"/>
                  </a:cubicBezTo>
                  <a:cubicBezTo>
                    <a:pt x="13" y="19"/>
                    <a:pt x="13" y="19"/>
                    <a:pt x="13" y="19"/>
                  </a:cubicBezTo>
                  <a:cubicBezTo>
                    <a:pt x="13" y="6"/>
                    <a:pt x="13" y="6"/>
                    <a:pt x="13" y="6"/>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4" name="Freeform 165"/>
            <p:cNvSpPr>
              <a:spLocks/>
            </p:cNvSpPr>
            <p:nvPr userDrawn="1"/>
          </p:nvSpPr>
          <p:spPr bwMode="gray">
            <a:xfrm>
              <a:off x="10866614" y="3531098"/>
              <a:ext cx="35497" cy="4658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5" name="Freeform 166"/>
            <p:cNvSpPr>
              <a:spLocks/>
            </p:cNvSpPr>
            <p:nvPr userDrawn="1"/>
          </p:nvSpPr>
          <p:spPr bwMode="gray">
            <a:xfrm>
              <a:off x="10922077" y="3531098"/>
              <a:ext cx="37715" cy="4658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6" name="Freeform 167"/>
            <p:cNvSpPr>
              <a:spLocks/>
            </p:cNvSpPr>
            <p:nvPr userDrawn="1"/>
          </p:nvSpPr>
          <p:spPr bwMode="gray">
            <a:xfrm>
              <a:off x="10979759" y="3531098"/>
              <a:ext cx="35497" cy="4658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7" name="Freeform 168"/>
            <p:cNvSpPr>
              <a:spLocks/>
            </p:cNvSpPr>
            <p:nvPr userDrawn="1"/>
          </p:nvSpPr>
          <p:spPr bwMode="gray">
            <a:xfrm>
              <a:off x="11035223" y="3531098"/>
              <a:ext cx="37715" cy="4658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8" name="Freeform 169"/>
            <p:cNvSpPr>
              <a:spLocks/>
            </p:cNvSpPr>
            <p:nvPr userDrawn="1"/>
          </p:nvSpPr>
          <p:spPr bwMode="gray">
            <a:xfrm>
              <a:off x="11092905" y="3531098"/>
              <a:ext cx="35497" cy="4658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9" name="Freeform 170"/>
            <p:cNvSpPr>
              <a:spLocks/>
            </p:cNvSpPr>
            <p:nvPr userDrawn="1"/>
          </p:nvSpPr>
          <p:spPr bwMode="gray">
            <a:xfrm>
              <a:off x="10808931" y="3599873"/>
              <a:ext cx="33278" cy="4880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0" name="Freeform 171"/>
            <p:cNvSpPr>
              <a:spLocks/>
            </p:cNvSpPr>
            <p:nvPr userDrawn="1"/>
          </p:nvSpPr>
          <p:spPr bwMode="gray">
            <a:xfrm>
              <a:off x="10866614" y="3599873"/>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1" name="Freeform 172"/>
            <p:cNvSpPr>
              <a:spLocks/>
            </p:cNvSpPr>
            <p:nvPr userDrawn="1"/>
          </p:nvSpPr>
          <p:spPr bwMode="gray">
            <a:xfrm>
              <a:off x="10922077" y="3599873"/>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2" name="Freeform 173"/>
            <p:cNvSpPr>
              <a:spLocks/>
            </p:cNvSpPr>
            <p:nvPr userDrawn="1"/>
          </p:nvSpPr>
          <p:spPr bwMode="gray">
            <a:xfrm>
              <a:off x="10979759" y="3599873"/>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3" name="Freeform 174"/>
            <p:cNvSpPr>
              <a:spLocks/>
            </p:cNvSpPr>
            <p:nvPr userDrawn="1"/>
          </p:nvSpPr>
          <p:spPr bwMode="gray">
            <a:xfrm>
              <a:off x="11035223" y="3599873"/>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4" name="Freeform 175"/>
            <p:cNvSpPr>
              <a:spLocks/>
            </p:cNvSpPr>
            <p:nvPr userDrawn="1"/>
          </p:nvSpPr>
          <p:spPr bwMode="gray">
            <a:xfrm>
              <a:off x="11092905" y="3599873"/>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5" name="Freeform 176"/>
            <p:cNvSpPr>
              <a:spLocks/>
            </p:cNvSpPr>
            <p:nvPr userDrawn="1"/>
          </p:nvSpPr>
          <p:spPr bwMode="gray">
            <a:xfrm>
              <a:off x="10808931" y="3670866"/>
              <a:ext cx="33278" cy="48808"/>
            </a:xfrm>
            <a:custGeom>
              <a:avLst/>
              <a:gdLst>
                <a:gd name="T0" fmla="*/ 6 w 13"/>
                <a:gd name="T1" fmla="*/ 0 h 19"/>
                <a:gd name="T2" fmla="*/ 0 w 13"/>
                <a:gd name="T3" fmla="*/ 6 h 19"/>
                <a:gd name="T4" fmla="*/ 0 w 13"/>
                <a:gd name="T5" fmla="*/ 19 h 19"/>
                <a:gd name="T6" fmla="*/ 13 w 13"/>
                <a:gd name="T7" fmla="*/ 19 h 19"/>
                <a:gd name="T8" fmla="*/ 13 w 13"/>
                <a:gd name="T9" fmla="*/ 6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6"/>
                  </a:cubicBezTo>
                  <a:cubicBezTo>
                    <a:pt x="0" y="19"/>
                    <a:pt x="0" y="19"/>
                    <a:pt x="0" y="19"/>
                  </a:cubicBezTo>
                  <a:cubicBezTo>
                    <a:pt x="13" y="19"/>
                    <a:pt x="13" y="19"/>
                    <a:pt x="13" y="19"/>
                  </a:cubicBezTo>
                  <a:cubicBezTo>
                    <a:pt x="13" y="6"/>
                    <a:pt x="13" y="6"/>
                    <a:pt x="13" y="6"/>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6" name="Freeform 177"/>
            <p:cNvSpPr>
              <a:spLocks/>
            </p:cNvSpPr>
            <p:nvPr userDrawn="1"/>
          </p:nvSpPr>
          <p:spPr bwMode="gray">
            <a:xfrm>
              <a:off x="10866614" y="3670866"/>
              <a:ext cx="35497" cy="4880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7" name="Freeform 178"/>
            <p:cNvSpPr>
              <a:spLocks/>
            </p:cNvSpPr>
            <p:nvPr userDrawn="1"/>
          </p:nvSpPr>
          <p:spPr bwMode="gray">
            <a:xfrm>
              <a:off x="10922077" y="3670866"/>
              <a:ext cx="37715" cy="4880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8" name="Freeform 179"/>
            <p:cNvSpPr>
              <a:spLocks/>
            </p:cNvSpPr>
            <p:nvPr userDrawn="1"/>
          </p:nvSpPr>
          <p:spPr bwMode="gray">
            <a:xfrm>
              <a:off x="10979759" y="3670866"/>
              <a:ext cx="35497" cy="4880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9" name="Freeform 180"/>
            <p:cNvSpPr>
              <a:spLocks/>
            </p:cNvSpPr>
            <p:nvPr userDrawn="1"/>
          </p:nvSpPr>
          <p:spPr bwMode="gray">
            <a:xfrm>
              <a:off x="11035223" y="3670866"/>
              <a:ext cx="37715" cy="4880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0" name="Freeform 181"/>
            <p:cNvSpPr>
              <a:spLocks/>
            </p:cNvSpPr>
            <p:nvPr userDrawn="1"/>
          </p:nvSpPr>
          <p:spPr bwMode="gray">
            <a:xfrm>
              <a:off x="11092905" y="3670866"/>
              <a:ext cx="35497" cy="4880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1" name="Freeform 182"/>
            <p:cNvSpPr>
              <a:spLocks/>
            </p:cNvSpPr>
            <p:nvPr userDrawn="1"/>
          </p:nvSpPr>
          <p:spPr bwMode="gray">
            <a:xfrm>
              <a:off x="10808931" y="3739641"/>
              <a:ext cx="33278" cy="4880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2" name="Freeform 183"/>
            <p:cNvSpPr>
              <a:spLocks/>
            </p:cNvSpPr>
            <p:nvPr userDrawn="1"/>
          </p:nvSpPr>
          <p:spPr bwMode="gray">
            <a:xfrm>
              <a:off x="10866614" y="3739641"/>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3" name="Freeform 184"/>
            <p:cNvSpPr>
              <a:spLocks/>
            </p:cNvSpPr>
            <p:nvPr userDrawn="1"/>
          </p:nvSpPr>
          <p:spPr bwMode="gray">
            <a:xfrm>
              <a:off x="10922077" y="3739641"/>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4" name="Freeform 185"/>
            <p:cNvSpPr>
              <a:spLocks/>
            </p:cNvSpPr>
            <p:nvPr userDrawn="1"/>
          </p:nvSpPr>
          <p:spPr bwMode="gray">
            <a:xfrm>
              <a:off x="10979759" y="3739641"/>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5" name="Freeform 186"/>
            <p:cNvSpPr>
              <a:spLocks/>
            </p:cNvSpPr>
            <p:nvPr userDrawn="1"/>
          </p:nvSpPr>
          <p:spPr bwMode="gray">
            <a:xfrm>
              <a:off x="11035223" y="3739641"/>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6" name="Freeform 187"/>
            <p:cNvSpPr>
              <a:spLocks/>
            </p:cNvSpPr>
            <p:nvPr userDrawn="1"/>
          </p:nvSpPr>
          <p:spPr bwMode="gray">
            <a:xfrm>
              <a:off x="11092905" y="3739641"/>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7" name="Freeform 188"/>
            <p:cNvSpPr>
              <a:spLocks/>
            </p:cNvSpPr>
            <p:nvPr userDrawn="1"/>
          </p:nvSpPr>
          <p:spPr bwMode="gray">
            <a:xfrm>
              <a:off x="10808931" y="3812853"/>
              <a:ext cx="33278" cy="4658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8" name="Freeform 189"/>
            <p:cNvSpPr>
              <a:spLocks/>
            </p:cNvSpPr>
            <p:nvPr userDrawn="1"/>
          </p:nvSpPr>
          <p:spPr bwMode="gray">
            <a:xfrm>
              <a:off x="10866614" y="3812853"/>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9" name="Freeform 190"/>
            <p:cNvSpPr>
              <a:spLocks/>
            </p:cNvSpPr>
            <p:nvPr userDrawn="1"/>
          </p:nvSpPr>
          <p:spPr bwMode="gray">
            <a:xfrm>
              <a:off x="10922077" y="3812853"/>
              <a:ext cx="37715"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0" name="Freeform 191"/>
            <p:cNvSpPr>
              <a:spLocks/>
            </p:cNvSpPr>
            <p:nvPr userDrawn="1"/>
          </p:nvSpPr>
          <p:spPr bwMode="gray">
            <a:xfrm>
              <a:off x="10979759" y="3812853"/>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1" name="Freeform 192"/>
            <p:cNvSpPr>
              <a:spLocks/>
            </p:cNvSpPr>
            <p:nvPr userDrawn="1"/>
          </p:nvSpPr>
          <p:spPr bwMode="gray">
            <a:xfrm>
              <a:off x="11035223" y="3812853"/>
              <a:ext cx="37715"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2" name="Freeform 193"/>
            <p:cNvSpPr>
              <a:spLocks/>
            </p:cNvSpPr>
            <p:nvPr userDrawn="1"/>
          </p:nvSpPr>
          <p:spPr bwMode="gray">
            <a:xfrm>
              <a:off x="11092905" y="3812853"/>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3" name="Freeform 194"/>
            <p:cNvSpPr>
              <a:spLocks/>
            </p:cNvSpPr>
            <p:nvPr userDrawn="1"/>
          </p:nvSpPr>
          <p:spPr bwMode="gray">
            <a:xfrm>
              <a:off x="10808931" y="3883846"/>
              <a:ext cx="33278" cy="4880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4" name="Freeform 195"/>
            <p:cNvSpPr>
              <a:spLocks/>
            </p:cNvSpPr>
            <p:nvPr userDrawn="1"/>
          </p:nvSpPr>
          <p:spPr bwMode="gray">
            <a:xfrm>
              <a:off x="10866614" y="3883846"/>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5" name="Freeform 196"/>
            <p:cNvSpPr>
              <a:spLocks/>
            </p:cNvSpPr>
            <p:nvPr userDrawn="1"/>
          </p:nvSpPr>
          <p:spPr bwMode="gray">
            <a:xfrm>
              <a:off x="10922077" y="3883846"/>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6" name="Freeform 197"/>
            <p:cNvSpPr>
              <a:spLocks/>
            </p:cNvSpPr>
            <p:nvPr userDrawn="1"/>
          </p:nvSpPr>
          <p:spPr bwMode="gray">
            <a:xfrm>
              <a:off x="10979759" y="3883846"/>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7" name="Freeform 198"/>
            <p:cNvSpPr>
              <a:spLocks/>
            </p:cNvSpPr>
            <p:nvPr userDrawn="1"/>
          </p:nvSpPr>
          <p:spPr bwMode="gray">
            <a:xfrm>
              <a:off x="11035223" y="3883846"/>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8" name="Freeform 199"/>
            <p:cNvSpPr>
              <a:spLocks/>
            </p:cNvSpPr>
            <p:nvPr userDrawn="1"/>
          </p:nvSpPr>
          <p:spPr bwMode="gray">
            <a:xfrm>
              <a:off x="11092905" y="3883846"/>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9" name="Freeform 200"/>
            <p:cNvSpPr>
              <a:spLocks/>
            </p:cNvSpPr>
            <p:nvPr userDrawn="1"/>
          </p:nvSpPr>
          <p:spPr bwMode="gray">
            <a:xfrm>
              <a:off x="10808931" y="3954840"/>
              <a:ext cx="33278" cy="4880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0" name="Freeform 201"/>
            <p:cNvSpPr>
              <a:spLocks/>
            </p:cNvSpPr>
            <p:nvPr userDrawn="1"/>
          </p:nvSpPr>
          <p:spPr bwMode="gray">
            <a:xfrm>
              <a:off x="10866614" y="3954840"/>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1" name="Freeform 202"/>
            <p:cNvSpPr>
              <a:spLocks/>
            </p:cNvSpPr>
            <p:nvPr userDrawn="1"/>
          </p:nvSpPr>
          <p:spPr bwMode="gray">
            <a:xfrm>
              <a:off x="10922077" y="3954840"/>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2" name="Freeform 203"/>
            <p:cNvSpPr>
              <a:spLocks/>
            </p:cNvSpPr>
            <p:nvPr userDrawn="1"/>
          </p:nvSpPr>
          <p:spPr bwMode="gray">
            <a:xfrm>
              <a:off x="10979759" y="3954840"/>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3" name="Freeform 204"/>
            <p:cNvSpPr>
              <a:spLocks/>
            </p:cNvSpPr>
            <p:nvPr userDrawn="1"/>
          </p:nvSpPr>
          <p:spPr bwMode="gray">
            <a:xfrm>
              <a:off x="11035223" y="3954840"/>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4" name="Freeform 206"/>
            <p:cNvSpPr>
              <a:spLocks/>
            </p:cNvSpPr>
            <p:nvPr userDrawn="1"/>
          </p:nvSpPr>
          <p:spPr bwMode="gray">
            <a:xfrm>
              <a:off x="11092905" y="3954840"/>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5" name="Freeform 207"/>
            <p:cNvSpPr>
              <a:spLocks/>
            </p:cNvSpPr>
            <p:nvPr userDrawn="1"/>
          </p:nvSpPr>
          <p:spPr bwMode="gray">
            <a:xfrm>
              <a:off x="10808931" y="4028052"/>
              <a:ext cx="33279" cy="4658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6" name="Freeform 208"/>
            <p:cNvSpPr>
              <a:spLocks/>
            </p:cNvSpPr>
            <p:nvPr userDrawn="1"/>
          </p:nvSpPr>
          <p:spPr bwMode="gray">
            <a:xfrm>
              <a:off x="10866613" y="4028052"/>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7" name="Freeform 209"/>
            <p:cNvSpPr>
              <a:spLocks/>
            </p:cNvSpPr>
            <p:nvPr userDrawn="1"/>
          </p:nvSpPr>
          <p:spPr bwMode="gray">
            <a:xfrm>
              <a:off x="10922077" y="4028052"/>
              <a:ext cx="37716"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8" name="Freeform 210"/>
            <p:cNvSpPr>
              <a:spLocks/>
            </p:cNvSpPr>
            <p:nvPr userDrawn="1"/>
          </p:nvSpPr>
          <p:spPr bwMode="gray">
            <a:xfrm>
              <a:off x="10979759" y="4028052"/>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9" name="Freeform 211"/>
            <p:cNvSpPr>
              <a:spLocks/>
            </p:cNvSpPr>
            <p:nvPr userDrawn="1"/>
          </p:nvSpPr>
          <p:spPr bwMode="gray">
            <a:xfrm>
              <a:off x="11035222" y="4028052"/>
              <a:ext cx="37716"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0" name="Freeform 212"/>
            <p:cNvSpPr>
              <a:spLocks/>
            </p:cNvSpPr>
            <p:nvPr userDrawn="1"/>
          </p:nvSpPr>
          <p:spPr bwMode="gray">
            <a:xfrm>
              <a:off x="11092905" y="4028052"/>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1" name="Freeform 213"/>
            <p:cNvSpPr>
              <a:spLocks/>
            </p:cNvSpPr>
            <p:nvPr userDrawn="1"/>
          </p:nvSpPr>
          <p:spPr bwMode="gray">
            <a:xfrm>
              <a:off x="10808931" y="3386893"/>
              <a:ext cx="33279" cy="4880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2" name="Freeform 214"/>
            <p:cNvSpPr>
              <a:spLocks/>
            </p:cNvSpPr>
            <p:nvPr userDrawn="1"/>
          </p:nvSpPr>
          <p:spPr bwMode="gray">
            <a:xfrm>
              <a:off x="10866613" y="3386893"/>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3" name="Freeform 215"/>
            <p:cNvSpPr>
              <a:spLocks/>
            </p:cNvSpPr>
            <p:nvPr userDrawn="1"/>
          </p:nvSpPr>
          <p:spPr bwMode="gray">
            <a:xfrm>
              <a:off x="10922077" y="3386893"/>
              <a:ext cx="37716"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4" name="Freeform 216"/>
            <p:cNvSpPr>
              <a:spLocks/>
            </p:cNvSpPr>
            <p:nvPr userDrawn="1"/>
          </p:nvSpPr>
          <p:spPr bwMode="gray">
            <a:xfrm>
              <a:off x="10979759" y="3384674"/>
              <a:ext cx="35497" cy="51026"/>
            </a:xfrm>
            <a:custGeom>
              <a:avLst/>
              <a:gdLst>
                <a:gd name="T0" fmla="*/ 6 w 14"/>
                <a:gd name="T1" fmla="*/ 1 h 20"/>
                <a:gd name="T2" fmla="*/ 0 w 14"/>
                <a:gd name="T3" fmla="*/ 8 h 20"/>
                <a:gd name="T4" fmla="*/ 0 w 14"/>
                <a:gd name="T5" fmla="*/ 20 h 20"/>
                <a:gd name="T6" fmla="*/ 14 w 14"/>
                <a:gd name="T7" fmla="*/ 20 h 20"/>
                <a:gd name="T8" fmla="*/ 14 w 14"/>
                <a:gd name="T9" fmla="*/ 8 h 20"/>
                <a:gd name="T10" fmla="*/ 6 w 14"/>
                <a:gd name="T11" fmla="*/ 1 h 20"/>
              </a:gdLst>
              <a:ahLst/>
              <a:cxnLst>
                <a:cxn ang="0">
                  <a:pos x="T0" y="T1"/>
                </a:cxn>
                <a:cxn ang="0">
                  <a:pos x="T2" y="T3"/>
                </a:cxn>
                <a:cxn ang="0">
                  <a:pos x="T4" y="T5"/>
                </a:cxn>
                <a:cxn ang="0">
                  <a:pos x="T6" y="T7"/>
                </a:cxn>
                <a:cxn ang="0">
                  <a:pos x="T8" y="T9"/>
                </a:cxn>
                <a:cxn ang="0">
                  <a:pos x="T10" y="T11"/>
                </a:cxn>
              </a:cxnLst>
              <a:rect l="0" t="0" r="r" b="b"/>
              <a:pathLst>
                <a:path w="14" h="20">
                  <a:moveTo>
                    <a:pt x="6" y="1"/>
                  </a:moveTo>
                  <a:cubicBezTo>
                    <a:pt x="6" y="4"/>
                    <a:pt x="3" y="7"/>
                    <a:pt x="0" y="8"/>
                  </a:cubicBezTo>
                  <a:cubicBezTo>
                    <a:pt x="0" y="20"/>
                    <a:pt x="0" y="20"/>
                    <a:pt x="0" y="20"/>
                  </a:cubicBezTo>
                  <a:cubicBezTo>
                    <a:pt x="14" y="20"/>
                    <a:pt x="14" y="20"/>
                    <a:pt x="14" y="20"/>
                  </a:cubicBezTo>
                  <a:cubicBezTo>
                    <a:pt x="14" y="8"/>
                    <a:pt x="14" y="8"/>
                    <a:pt x="14" y="8"/>
                  </a:cubicBezTo>
                  <a:cubicBezTo>
                    <a:pt x="14" y="3"/>
                    <a:pt x="10" y="0"/>
                    <a:pt x="6" y="1"/>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5" name="Freeform 217"/>
            <p:cNvSpPr>
              <a:spLocks/>
            </p:cNvSpPr>
            <p:nvPr userDrawn="1"/>
          </p:nvSpPr>
          <p:spPr bwMode="gray">
            <a:xfrm>
              <a:off x="11035222" y="3386893"/>
              <a:ext cx="37716"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6" name="Freeform 218"/>
            <p:cNvSpPr>
              <a:spLocks/>
            </p:cNvSpPr>
            <p:nvPr userDrawn="1"/>
          </p:nvSpPr>
          <p:spPr bwMode="gray">
            <a:xfrm>
              <a:off x="11092905" y="3386893"/>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7" name="Freeform 219"/>
            <p:cNvSpPr>
              <a:spLocks/>
            </p:cNvSpPr>
            <p:nvPr userDrawn="1"/>
          </p:nvSpPr>
          <p:spPr bwMode="gray">
            <a:xfrm>
              <a:off x="10808931" y="3455667"/>
              <a:ext cx="33279" cy="51026"/>
            </a:xfrm>
            <a:custGeom>
              <a:avLst/>
              <a:gdLst>
                <a:gd name="T0" fmla="*/ 6 w 13"/>
                <a:gd name="T1" fmla="*/ 0 h 20"/>
                <a:gd name="T2" fmla="*/ 0 w 13"/>
                <a:gd name="T3" fmla="*/ 7 h 20"/>
                <a:gd name="T4" fmla="*/ 0 w 13"/>
                <a:gd name="T5" fmla="*/ 20 h 20"/>
                <a:gd name="T6" fmla="*/ 13 w 13"/>
                <a:gd name="T7" fmla="*/ 20 h 20"/>
                <a:gd name="T8" fmla="*/ 13 w 13"/>
                <a:gd name="T9" fmla="*/ 7 h 20"/>
                <a:gd name="T10" fmla="*/ 6 w 13"/>
                <a:gd name="T11" fmla="*/ 0 h 20"/>
              </a:gdLst>
              <a:ahLst/>
              <a:cxnLst>
                <a:cxn ang="0">
                  <a:pos x="T0" y="T1"/>
                </a:cxn>
                <a:cxn ang="0">
                  <a:pos x="T2" y="T3"/>
                </a:cxn>
                <a:cxn ang="0">
                  <a:pos x="T4" y="T5"/>
                </a:cxn>
                <a:cxn ang="0">
                  <a:pos x="T6" y="T7"/>
                </a:cxn>
                <a:cxn ang="0">
                  <a:pos x="T8" y="T9"/>
                </a:cxn>
                <a:cxn ang="0">
                  <a:pos x="T10" y="T11"/>
                </a:cxn>
              </a:cxnLst>
              <a:rect l="0" t="0" r="r" b="b"/>
              <a:pathLst>
                <a:path w="13" h="20">
                  <a:moveTo>
                    <a:pt x="6" y="0"/>
                  </a:moveTo>
                  <a:cubicBezTo>
                    <a:pt x="3" y="0"/>
                    <a:pt x="0" y="4"/>
                    <a:pt x="0" y="7"/>
                  </a:cubicBezTo>
                  <a:cubicBezTo>
                    <a:pt x="0" y="20"/>
                    <a:pt x="0" y="20"/>
                    <a:pt x="0" y="20"/>
                  </a:cubicBezTo>
                  <a:cubicBezTo>
                    <a:pt x="13" y="20"/>
                    <a:pt x="13" y="20"/>
                    <a:pt x="13" y="20"/>
                  </a:cubicBezTo>
                  <a:cubicBezTo>
                    <a:pt x="13" y="7"/>
                    <a:pt x="13" y="7"/>
                    <a:pt x="13" y="7"/>
                  </a:cubicBezTo>
                  <a:cubicBezTo>
                    <a:pt x="13" y="4"/>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8" name="Freeform 220"/>
            <p:cNvSpPr>
              <a:spLocks/>
            </p:cNvSpPr>
            <p:nvPr userDrawn="1"/>
          </p:nvSpPr>
          <p:spPr bwMode="gray">
            <a:xfrm>
              <a:off x="10866613" y="3455667"/>
              <a:ext cx="35497" cy="51026"/>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9" name="Freeform 221"/>
            <p:cNvSpPr>
              <a:spLocks/>
            </p:cNvSpPr>
            <p:nvPr userDrawn="1"/>
          </p:nvSpPr>
          <p:spPr bwMode="gray">
            <a:xfrm>
              <a:off x="10922077" y="3455667"/>
              <a:ext cx="37716" cy="51026"/>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0" name="Freeform 222"/>
            <p:cNvSpPr>
              <a:spLocks/>
            </p:cNvSpPr>
            <p:nvPr userDrawn="1"/>
          </p:nvSpPr>
          <p:spPr bwMode="gray">
            <a:xfrm>
              <a:off x="10979759" y="3455667"/>
              <a:ext cx="35497" cy="51026"/>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1" name="Freeform 223"/>
            <p:cNvSpPr>
              <a:spLocks/>
            </p:cNvSpPr>
            <p:nvPr userDrawn="1"/>
          </p:nvSpPr>
          <p:spPr bwMode="gray">
            <a:xfrm>
              <a:off x="11035222" y="3455667"/>
              <a:ext cx="37716" cy="51026"/>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2" name="Freeform 224"/>
            <p:cNvSpPr>
              <a:spLocks/>
            </p:cNvSpPr>
            <p:nvPr userDrawn="1"/>
          </p:nvSpPr>
          <p:spPr bwMode="gray">
            <a:xfrm>
              <a:off x="11092905" y="3455667"/>
              <a:ext cx="35497" cy="51026"/>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4"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3" name="Rectangle 225"/>
            <p:cNvSpPr>
              <a:spLocks noChangeArrowheads="1"/>
            </p:cNvSpPr>
            <p:nvPr userDrawn="1"/>
          </p:nvSpPr>
          <p:spPr bwMode="gray">
            <a:xfrm>
              <a:off x="10402938" y="4791231"/>
              <a:ext cx="625629" cy="354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4" name="Rectangle 226"/>
            <p:cNvSpPr>
              <a:spLocks noChangeArrowheads="1"/>
            </p:cNvSpPr>
            <p:nvPr userDrawn="1"/>
          </p:nvSpPr>
          <p:spPr bwMode="gray">
            <a:xfrm>
              <a:off x="10402938" y="4864444"/>
              <a:ext cx="625629" cy="354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5" name="Rectangle 227"/>
            <p:cNvSpPr>
              <a:spLocks noChangeArrowheads="1"/>
            </p:cNvSpPr>
            <p:nvPr userDrawn="1"/>
          </p:nvSpPr>
          <p:spPr bwMode="gray">
            <a:xfrm>
              <a:off x="10402938" y="4826728"/>
              <a:ext cx="625629" cy="37715"/>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6" name="Rectangle 228"/>
            <p:cNvSpPr>
              <a:spLocks noChangeArrowheads="1"/>
            </p:cNvSpPr>
            <p:nvPr userDrawn="1"/>
          </p:nvSpPr>
          <p:spPr bwMode="gray">
            <a:xfrm>
              <a:off x="10835553" y="4482854"/>
              <a:ext cx="115364" cy="30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2" name="Rectangle 229"/>
            <p:cNvSpPr>
              <a:spLocks noChangeArrowheads="1"/>
            </p:cNvSpPr>
            <p:nvPr userDrawn="1"/>
          </p:nvSpPr>
          <p:spPr bwMode="gray">
            <a:xfrm>
              <a:off x="10917640" y="4511694"/>
              <a:ext cx="33279" cy="279537"/>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3" name="Rectangle 230"/>
            <p:cNvSpPr>
              <a:spLocks noChangeArrowheads="1"/>
            </p:cNvSpPr>
            <p:nvPr userDrawn="1"/>
          </p:nvSpPr>
          <p:spPr bwMode="gray">
            <a:xfrm>
              <a:off x="10658070" y="4482854"/>
              <a:ext cx="115364" cy="30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4" name="Rectangle 231"/>
            <p:cNvSpPr>
              <a:spLocks noChangeArrowheads="1"/>
            </p:cNvSpPr>
            <p:nvPr userDrawn="1"/>
          </p:nvSpPr>
          <p:spPr bwMode="gray">
            <a:xfrm>
              <a:off x="10740157" y="4511694"/>
              <a:ext cx="33279" cy="279537"/>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5" name="Rectangle 232"/>
            <p:cNvSpPr>
              <a:spLocks noChangeArrowheads="1"/>
            </p:cNvSpPr>
            <p:nvPr userDrawn="1"/>
          </p:nvSpPr>
          <p:spPr bwMode="gray">
            <a:xfrm>
              <a:off x="10482806" y="4482854"/>
              <a:ext cx="115364" cy="30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6" name="Rectangle 233"/>
            <p:cNvSpPr>
              <a:spLocks noChangeArrowheads="1"/>
            </p:cNvSpPr>
            <p:nvPr userDrawn="1"/>
          </p:nvSpPr>
          <p:spPr bwMode="gray">
            <a:xfrm>
              <a:off x="10564891" y="4511694"/>
              <a:ext cx="33279" cy="279537"/>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7" name="Rectangle 234"/>
            <p:cNvSpPr>
              <a:spLocks noChangeArrowheads="1"/>
            </p:cNvSpPr>
            <p:nvPr userDrawn="1"/>
          </p:nvSpPr>
          <p:spPr bwMode="gray">
            <a:xfrm>
              <a:off x="10482806" y="4518351"/>
              <a:ext cx="82087" cy="3106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8" name="Rectangle 235"/>
            <p:cNvSpPr>
              <a:spLocks noChangeArrowheads="1"/>
            </p:cNvSpPr>
            <p:nvPr userDrawn="1"/>
          </p:nvSpPr>
          <p:spPr bwMode="gray">
            <a:xfrm>
              <a:off x="10658070" y="4518351"/>
              <a:ext cx="82087" cy="3106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9" name="Rectangle 236"/>
            <p:cNvSpPr>
              <a:spLocks noChangeArrowheads="1"/>
            </p:cNvSpPr>
            <p:nvPr userDrawn="1"/>
          </p:nvSpPr>
          <p:spPr bwMode="gray">
            <a:xfrm>
              <a:off x="10835553" y="4518351"/>
              <a:ext cx="82087" cy="3106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0" name="Freeform 237"/>
            <p:cNvSpPr>
              <a:spLocks/>
            </p:cNvSpPr>
            <p:nvPr userDrawn="1"/>
          </p:nvSpPr>
          <p:spPr bwMode="gray">
            <a:xfrm>
              <a:off x="10405156" y="4287622"/>
              <a:ext cx="621192" cy="230729"/>
            </a:xfrm>
            <a:custGeom>
              <a:avLst/>
              <a:gdLst>
                <a:gd name="T0" fmla="*/ 280 w 280"/>
                <a:gd name="T1" fmla="*/ 104 h 104"/>
                <a:gd name="T2" fmla="*/ 0 w 280"/>
                <a:gd name="T3" fmla="*/ 104 h 104"/>
                <a:gd name="T4" fmla="*/ 141 w 280"/>
                <a:gd name="T5" fmla="*/ 0 h 104"/>
                <a:gd name="T6" fmla="*/ 280 w 280"/>
                <a:gd name="T7" fmla="*/ 104 h 104"/>
              </a:gdLst>
              <a:ahLst/>
              <a:cxnLst>
                <a:cxn ang="0">
                  <a:pos x="T0" y="T1"/>
                </a:cxn>
                <a:cxn ang="0">
                  <a:pos x="T2" y="T3"/>
                </a:cxn>
                <a:cxn ang="0">
                  <a:pos x="T4" y="T5"/>
                </a:cxn>
                <a:cxn ang="0">
                  <a:pos x="T6" y="T7"/>
                </a:cxn>
              </a:cxnLst>
              <a:rect l="0" t="0" r="r" b="b"/>
              <a:pathLst>
                <a:path w="280" h="104">
                  <a:moveTo>
                    <a:pt x="280" y="104"/>
                  </a:moveTo>
                  <a:lnTo>
                    <a:pt x="0" y="104"/>
                  </a:lnTo>
                  <a:lnTo>
                    <a:pt x="141" y="0"/>
                  </a:lnTo>
                  <a:lnTo>
                    <a:pt x="280" y="1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1" name="Freeform 238"/>
            <p:cNvSpPr>
              <a:spLocks/>
            </p:cNvSpPr>
            <p:nvPr userDrawn="1"/>
          </p:nvSpPr>
          <p:spPr bwMode="gray">
            <a:xfrm>
              <a:off x="10686912" y="4287622"/>
              <a:ext cx="339438" cy="230729"/>
            </a:xfrm>
            <a:custGeom>
              <a:avLst/>
              <a:gdLst>
                <a:gd name="T0" fmla="*/ 14 w 153"/>
                <a:gd name="T1" fmla="*/ 0 h 104"/>
                <a:gd name="T2" fmla="*/ 0 w 153"/>
                <a:gd name="T3" fmla="*/ 9 h 104"/>
                <a:gd name="T4" fmla="*/ 81 w 153"/>
                <a:gd name="T5" fmla="*/ 104 h 104"/>
                <a:gd name="T6" fmla="*/ 153 w 153"/>
                <a:gd name="T7" fmla="*/ 104 h 104"/>
                <a:gd name="T8" fmla="*/ 14 w 153"/>
                <a:gd name="T9" fmla="*/ 0 h 104"/>
              </a:gdLst>
              <a:ahLst/>
              <a:cxnLst>
                <a:cxn ang="0">
                  <a:pos x="T0" y="T1"/>
                </a:cxn>
                <a:cxn ang="0">
                  <a:pos x="T2" y="T3"/>
                </a:cxn>
                <a:cxn ang="0">
                  <a:pos x="T4" y="T5"/>
                </a:cxn>
                <a:cxn ang="0">
                  <a:pos x="T6" y="T7"/>
                </a:cxn>
                <a:cxn ang="0">
                  <a:pos x="T8" y="T9"/>
                </a:cxn>
              </a:cxnLst>
              <a:rect l="0" t="0" r="r" b="b"/>
              <a:pathLst>
                <a:path w="153" h="104">
                  <a:moveTo>
                    <a:pt x="14" y="0"/>
                  </a:moveTo>
                  <a:lnTo>
                    <a:pt x="0" y="9"/>
                  </a:lnTo>
                  <a:lnTo>
                    <a:pt x="81" y="104"/>
                  </a:lnTo>
                  <a:lnTo>
                    <a:pt x="153" y="104"/>
                  </a:lnTo>
                  <a:lnTo>
                    <a:pt x="14"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2" name="Freeform 239"/>
            <p:cNvSpPr>
              <a:spLocks/>
            </p:cNvSpPr>
            <p:nvPr userDrawn="1"/>
          </p:nvSpPr>
          <p:spPr bwMode="gray">
            <a:xfrm>
              <a:off x="11119527" y="4303151"/>
              <a:ext cx="798676" cy="228509"/>
            </a:xfrm>
            <a:custGeom>
              <a:avLst/>
              <a:gdLst>
                <a:gd name="T0" fmla="*/ 274 w 311"/>
                <a:gd name="T1" fmla="*/ 0 h 89"/>
                <a:gd name="T2" fmla="*/ 281 w 311"/>
                <a:gd name="T3" fmla="*/ 24 h 89"/>
                <a:gd name="T4" fmla="*/ 261 w 311"/>
                <a:gd name="T5" fmla="*/ 62 h 89"/>
                <a:gd name="T6" fmla="*/ 236 w 311"/>
                <a:gd name="T7" fmla="*/ 69 h 89"/>
                <a:gd name="T8" fmla="*/ 15 w 311"/>
                <a:gd name="T9" fmla="*/ 69 h 89"/>
                <a:gd name="T10" fmla="*/ 0 w 311"/>
                <a:gd name="T11" fmla="*/ 67 h 89"/>
                <a:gd name="T12" fmla="*/ 45 w 311"/>
                <a:gd name="T13" fmla="*/ 89 h 89"/>
                <a:gd name="T14" fmla="*/ 266 w 311"/>
                <a:gd name="T15" fmla="*/ 89 h 89"/>
                <a:gd name="T16" fmla="*/ 290 w 311"/>
                <a:gd name="T17" fmla="*/ 82 h 89"/>
                <a:gd name="T18" fmla="*/ 311 w 311"/>
                <a:gd name="T19" fmla="*/ 44 h 89"/>
                <a:gd name="T20" fmla="*/ 274 w 311"/>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89">
                  <a:moveTo>
                    <a:pt x="274" y="0"/>
                  </a:moveTo>
                  <a:cubicBezTo>
                    <a:pt x="279" y="7"/>
                    <a:pt x="281" y="15"/>
                    <a:pt x="281" y="24"/>
                  </a:cubicBezTo>
                  <a:cubicBezTo>
                    <a:pt x="281" y="40"/>
                    <a:pt x="273" y="54"/>
                    <a:pt x="261" y="62"/>
                  </a:cubicBezTo>
                  <a:cubicBezTo>
                    <a:pt x="253" y="66"/>
                    <a:pt x="245" y="69"/>
                    <a:pt x="236" y="69"/>
                  </a:cubicBezTo>
                  <a:cubicBezTo>
                    <a:pt x="15" y="69"/>
                    <a:pt x="15" y="69"/>
                    <a:pt x="15" y="69"/>
                  </a:cubicBezTo>
                  <a:cubicBezTo>
                    <a:pt x="10" y="69"/>
                    <a:pt x="4" y="68"/>
                    <a:pt x="0" y="67"/>
                  </a:cubicBezTo>
                  <a:cubicBezTo>
                    <a:pt x="10" y="81"/>
                    <a:pt x="26" y="89"/>
                    <a:pt x="45" y="89"/>
                  </a:cubicBezTo>
                  <a:cubicBezTo>
                    <a:pt x="266" y="89"/>
                    <a:pt x="266" y="89"/>
                    <a:pt x="266" y="89"/>
                  </a:cubicBezTo>
                  <a:cubicBezTo>
                    <a:pt x="275" y="89"/>
                    <a:pt x="283" y="87"/>
                    <a:pt x="290" y="82"/>
                  </a:cubicBezTo>
                  <a:cubicBezTo>
                    <a:pt x="303" y="74"/>
                    <a:pt x="311" y="60"/>
                    <a:pt x="311" y="44"/>
                  </a:cubicBezTo>
                  <a:cubicBezTo>
                    <a:pt x="311" y="22"/>
                    <a:pt x="295" y="4"/>
                    <a:pt x="274"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3" name="Freeform 240"/>
            <p:cNvSpPr>
              <a:spLocks/>
            </p:cNvSpPr>
            <p:nvPr userDrawn="1"/>
          </p:nvSpPr>
          <p:spPr bwMode="gray">
            <a:xfrm>
              <a:off x="11088467" y="4065768"/>
              <a:ext cx="754305" cy="414867"/>
            </a:xfrm>
            <a:custGeom>
              <a:avLst/>
              <a:gdLst>
                <a:gd name="T0" fmla="*/ 286 w 293"/>
                <a:gd name="T1" fmla="*/ 93 h 162"/>
                <a:gd name="T2" fmla="*/ 280 w 293"/>
                <a:gd name="T3" fmla="*/ 85 h 162"/>
                <a:gd name="T4" fmla="*/ 280 w 293"/>
                <a:gd name="T5" fmla="*/ 81 h 162"/>
                <a:gd name="T6" fmla="*/ 239 w 293"/>
                <a:gd name="T7" fmla="*/ 26 h 162"/>
                <a:gd name="T8" fmla="*/ 223 w 293"/>
                <a:gd name="T9" fmla="*/ 24 h 162"/>
                <a:gd name="T10" fmla="*/ 190 w 293"/>
                <a:gd name="T11" fmla="*/ 35 h 162"/>
                <a:gd name="T12" fmla="*/ 166 w 293"/>
                <a:gd name="T13" fmla="*/ 11 h 162"/>
                <a:gd name="T14" fmla="*/ 152 w 293"/>
                <a:gd name="T15" fmla="*/ 4 h 162"/>
                <a:gd name="T16" fmla="*/ 128 w 293"/>
                <a:gd name="T17" fmla="*/ 0 h 162"/>
                <a:gd name="T18" fmla="*/ 57 w 293"/>
                <a:gd name="T19" fmla="*/ 68 h 162"/>
                <a:gd name="T20" fmla="*/ 57 w 293"/>
                <a:gd name="T21" fmla="*/ 69 h 162"/>
                <a:gd name="T22" fmla="*/ 57 w 293"/>
                <a:gd name="T23" fmla="*/ 69 h 162"/>
                <a:gd name="T24" fmla="*/ 0 w 293"/>
                <a:gd name="T25" fmla="*/ 126 h 162"/>
                <a:gd name="T26" fmla="*/ 12 w 293"/>
                <a:gd name="T27" fmla="*/ 160 h 162"/>
                <a:gd name="T28" fmla="*/ 27 w 293"/>
                <a:gd name="T29" fmla="*/ 162 h 162"/>
                <a:gd name="T30" fmla="*/ 248 w 293"/>
                <a:gd name="T31" fmla="*/ 162 h 162"/>
                <a:gd name="T32" fmla="*/ 273 w 293"/>
                <a:gd name="T33" fmla="*/ 155 h 162"/>
                <a:gd name="T34" fmla="*/ 293 w 293"/>
                <a:gd name="T35" fmla="*/ 117 h 162"/>
                <a:gd name="T36" fmla="*/ 286 w 293"/>
                <a:gd name="T37" fmla="*/ 9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3" h="162">
                  <a:moveTo>
                    <a:pt x="286" y="93"/>
                  </a:moveTo>
                  <a:cubicBezTo>
                    <a:pt x="284" y="90"/>
                    <a:pt x="282" y="87"/>
                    <a:pt x="280" y="85"/>
                  </a:cubicBezTo>
                  <a:cubicBezTo>
                    <a:pt x="280" y="84"/>
                    <a:pt x="280" y="82"/>
                    <a:pt x="280" y="81"/>
                  </a:cubicBezTo>
                  <a:cubicBezTo>
                    <a:pt x="280" y="55"/>
                    <a:pt x="262" y="33"/>
                    <a:pt x="239" y="26"/>
                  </a:cubicBezTo>
                  <a:cubicBezTo>
                    <a:pt x="234" y="25"/>
                    <a:pt x="229" y="24"/>
                    <a:pt x="223" y="24"/>
                  </a:cubicBezTo>
                  <a:cubicBezTo>
                    <a:pt x="211" y="24"/>
                    <a:pt x="199" y="28"/>
                    <a:pt x="190" y="35"/>
                  </a:cubicBezTo>
                  <a:cubicBezTo>
                    <a:pt x="184" y="25"/>
                    <a:pt x="176" y="17"/>
                    <a:pt x="166" y="11"/>
                  </a:cubicBezTo>
                  <a:cubicBezTo>
                    <a:pt x="162" y="8"/>
                    <a:pt x="157" y="6"/>
                    <a:pt x="152" y="4"/>
                  </a:cubicBezTo>
                  <a:cubicBezTo>
                    <a:pt x="144" y="1"/>
                    <a:pt x="137" y="0"/>
                    <a:pt x="128" y="0"/>
                  </a:cubicBezTo>
                  <a:cubicBezTo>
                    <a:pt x="90" y="0"/>
                    <a:pt x="59" y="30"/>
                    <a:pt x="57" y="68"/>
                  </a:cubicBezTo>
                  <a:cubicBezTo>
                    <a:pt x="57" y="68"/>
                    <a:pt x="57" y="69"/>
                    <a:pt x="57" y="69"/>
                  </a:cubicBezTo>
                  <a:cubicBezTo>
                    <a:pt x="57" y="69"/>
                    <a:pt x="57" y="69"/>
                    <a:pt x="57" y="69"/>
                  </a:cubicBezTo>
                  <a:cubicBezTo>
                    <a:pt x="25" y="69"/>
                    <a:pt x="0" y="95"/>
                    <a:pt x="0" y="126"/>
                  </a:cubicBezTo>
                  <a:cubicBezTo>
                    <a:pt x="0" y="139"/>
                    <a:pt x="4" y="151"/>
                    <a:pt x="12" y="160"/>
                  </a:cubicBezTo>
                  <a:cubicBezTo>
                    <a:pt x="16" y="161"/>
                    <a:pt x="22" y="162"/>
                    <a:pt x="27" y="162"/>
                  </a:cubicBezTo>
                  <a:cubicBezTo>
                    <a:pt x="248" y="162"/>
                    <a:pt x="248" y="162"/>
                    <a:pt x="248" y="162"/>
                  </a:cubicBezTo>
                  <a:cubicBezTo>
                    <a:pt x="257" y="162"/>
                    <a:pt x="265" y="159"/>
                    <a:pt x="273" y="155"/>
                  </a:cubicBezTo>
                  <a:cubicBezTo>
                    <a:pt x="285" y="147"/>
                    <a:pt x="293" y="133"/>
                    <a:pt x="293" y="117"/>
                  </a:cubicBezTo>
                  <a:cubicBezTo>
                    <a:pt x="293" y="108"/>
                    <a:pt x="291" y="100"/>
                    <a:pt x="286"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4" name="Freeform 241"/>
            <p:cNvSpPr>
              <a:spLocks/>
            </p:cNvSpPr>
            <p:nvPr userDrawn="1"/>
          </p:nvSpPr>
          <p:spPr bwMode="gray">
            <a:xfrm>
              <a:off x="7478897" y="4744642"/>
              <a:ext cx="585696" cy="168609"/>
            </a:xfrm>
            <a:custGeom>
              <a:avLst/>
              <a:gdLst>
                <a:gd name="T0" fmla="*/ 201 w 228"/>
                <a:gd name="T1" fmla="*/ 0 h 66"/>
                <a:gd name="T2" fmla="*/ 206 w 228"/>
                <a:gd name="T3" fmla="*/ 18 h 66"/>
                <a:gd name="T4" fmla="*/ 191 w 228"/>
                <a:gd name="T5" fmla="*/ 46 h 66"/>
                <a:gd name="T6" fmla="*/ 173 w 228"/>
                <a:gd name="T7" fmla="*/ 51 h 66"/>
                <a:gd name="T8" fmla="*/ 11 w 228"/>
                <a:gd name="T9" fmla="*/ 51 h 66"/>
                <a:gd name="T10" fmla="*/ 0 w 228"/>
                <a:gd name="T11" fmla="*/ 49 h 66"/>
                <a:gd name="T12" fmla="*/ 33 w 228"/>
                <a:gd name="T13" fmla="*/ 66 h 66"/>
                <a:gd name="T14" fmla="*/ 195 w 228"/>
                <a:gd name="T15" fmla="*/ 66 h 66"/>
                <a:gd name="T16" fmla="*/ 213 w 228"/>
                <a:gd name="T17" fmla="*/ 60 h 66"/>
                <a:gd name="T18" fmla="*/ 228 w 228"/>
                <a:gd name="T19" fmla="*/ 33 h 66"/>
                <a:gd name="T20" fmla="*/ 201 w 228"/>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66">
                  <a:moveTo>
                    <a:pt x="201" y="0"/>
                  </a:moveTo>
                  <a:cubicBezTo>
                    <a:pt x="204" y="5"/>
                    <a:pt x="206" y="11"/>
                    <a:pt x="206" y="18"/>
                  </a:cubicBezTo>
                  <a:cubicBezTo>
                    <a:pt x="206" y="29"/>
                    <a:pt x="200" y="40"/>
                    <a:pt x="191" y="46"/>
                  </a:cubicBezTo>
                  <a:cubicBezTo>
                    <a:pt x="186" y="49"/>
                    <a:pt x="180" y="51"/>
                    <a:pt x="173" y="51"/>
                  </a:cubicBezTo>
                  <a:cubicBezTo>
                    <a:pt x="11" y="51"/>
                    <a:pt x="11" y="51"/>
                    <a:pt x="11" y="51"/>
                  </a:cubicBezTo>
                  <a:cubicBezTo>
                    <a:pt x="7" y="51"/>
                    <a:pt x="3" y="50"/>
                    <a:pt x="0" y="49"/>
                  </a:cubicBezTo>
                  <a:cubicBezTo>
                    <a:pt x="7" y="59"/>
                    <a:pt x="19" y="66"/>
                    <a:pt x="33" y="66"/>
                  </a:cubicBezTo>
                  <a:cubicBezTo>
                    <a:pt x="195" y="66"/>
                    <a:pt x="195" y="66"/>
                    <a:pt x="195" y="66"/>
                  </a:cubicBezTo>
                  <a:cubicBezTo>
                    <a:pt x="202" y="66"/>
                    <a:pt x="208" y="64"/>
                    <a:pt x="213" y="60"/>
                  </a:cubicBezTo>
                  <a:cubicBezTo>
                    <a:pt x="222" y="55"/>
                    <a:pt x="228" y="44"/>
                    <a:pt x="228" y="33"/>
                  </a:cubicBezTo>
                  <a:cubicBezTo>
                    <a:pt x="228" y="16"/>
                    <a:pt x="216" y="3"/>
                    <a:pt x="20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5" name="Freeform 242"/>
            <p:cNvSpPr>
              <a:spLocks/>
            </p:cNvSpPr>
            <p:nvPr userDrawn="1"/>
          </p:nvSpPr>
          <p:spPr bwMode="gray">
            <a:xfrm>
              <a:off x="7454492" y="4569376"/>
              <a:ext cx="554636" cy="306159"/>
            </a:xfrm>
            <a:custGeom>
              <a:avLst/>
              <a:gdLst>
                <a:gd name="T0" fmla="*/ 210 w 215"/>
                <a:gd name="T1" fmla="*/ 68 h 119"/>
                <a:gd name="T2" fmla="*/ 205 w 215"/>
                <a:gd name="T3" fmla="*/ 62 h 119"/>
                <a:gd name="T4" fmla="*/ 205 w 215"/>
                <a:gd name="T5" fmla="*/ 59 h 119"/>
                <a:gd name="T6" fmla="*/ 175 w 215"/>
                <a:gd name="T7" fmla="*/ 19 h 119"/>
                <a:gd name="T8" fmla="*/ 164 w 215"/>
                <a:gd name="T9" fmla="*/ 18 h 119"/>
                <a:gd name="T10" fmla="*/ 139 w 215"/>
                <a:gd name="T11" fmla="*/ 26 h 119"/>
                <a:gd name="T12" fmla="*/ 122 w 215"/>
                <a:gd name="T13" fmla="*/ 8 h 119"/>
                <a:gd name="T14" fmla="*/ 111 w 215"/>
                <a:gd name="T15" fmla="*/ 3 h 119"/>
                <a:gd name="T16" fmla="*/ 94 w 215"/>
                <a:gd name="T17" fmla="*/ 0 h 119"/>
                <a:gd name="T18" fmla="*/ 42 w 215"/>
                <a:gd name="T19" fmla="*/ 50 h 119"/>
                <a:gd name="T20" fmla="*/ 42 w 215"/>
                <a:gd name="T21" fmla="*/ 51 h 119"/>
                <a:gd name="T22" fmla="*/ 42 w 215"/>
                <a:gd name="T23" fmla="*/ 51 h 119"/>
                <a:gd name="T24" fmla="*/ 0 w 215"/>
                <a:gd name="T25" fmla="*/ 92 h 119"/>
                <a:gd name="T26" fmla="*/ 9 w 215"/>
                <a:gd name="T27" fmla="*/ 117 h 119"/>
                <a:gd name="T28" fmla="*/ 20 w 215"/>
                <a:gd name="T29" fmla="*/ 119 h 119"/>
                <a:gd name="T30" fmla="*/ 182 w 215"/>
                <a:gd name="T31" fmla="*/ 119 h 119"/>
                <a:gd name="T32" fmla="*/ 200 w 215"/>
                <a:gd name="T33" fmla="*/ 114 h 119"/>
                <a:gd name="T34" fmla="*/ 215 w 215"/>
                <a:gd name="T35" fmla="*/ 86 h 119"/>
                <a:gd name="T36" fmla="*/ 210 w 215"/>
                <a:gd name="T37" fmla="*/ 6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5" h="119">
                  <a:moveTo>
                    <a:pt x="210" y="68"/>
                  </a:moveTo>
                  <a:cubicBezTo>
                    <a:pt x="209" y="66"/>
                    <a:pt x="207" y="64"/>
                    <a:pt x="205" y="62"/>
                  </a:cubicBezTo>
                  <a:cubicBezTo>
                    <a:pt x="205" y="61"/>
                    <a:pt x="205" y="60"/>
                    <a:pt x="205" y="59"/>
                  </a:cubicBezTo>
                  <a:cubicBezTo>
                    <a:pt x="205" y="40"/>
                    <a:pt x="193" y="24"/>
                    <a:pt x="175" y="19"/>
                  </a:cubicBezTo>
                  <a:cubicBezTo>
                    <a:pt x="172" y="18"/>
                    <a:pt x="168" y="18"/>
                    <a:pt x="164" y="18"/>
                  </a:cubicBezTo>
                  <a:cubicBezTo>
                    <a:pt x="155" y="18"/>
                    <a:pt x="146" y="21"/>
                    <a:pt x="139" y="26"/>
                  </a:cubicBezTo>
                  <a:cubicBezTo>
                    <a:pt x="135" y="19"/>
                    <a:pt x="129" y="12"/>
                    <a:pt x="122" y="8"/>
                  </a:cubicBezTo>
                  <a:cubicBezTo>
                    <a:pt x="119" y="6"/>
                    <a:pt x="115" y="4"/>
                    <a:pt x="111" y="3"/>
                  </a:cubicBezTo>
                  <a:cubicBezTo>
                    <a:pt x="106" y="1"/>
                    <a:pt x="100" y="0"/>
                    <a:pt x="94" y="0"/>
                  </a:cubicBezTo>
                  <a:cubicBezTo>
                    <a:pt x="66" y="0"/>
                    <a:pt x="43" y="22"/>
                    <a:pt x="42" y="50"/>
                  </a:cubicBezTo>
                  <a:cubicBezTo>
                    <a:pt x="42" y="50"/>
                    <a:pt x="42" y="51"/>
                    <a:pt x="42" y="51"/>
                  </a:cubicBezTo>
                  <a:cubicBezTo>
                    <a:pt x="42" y="51"/>
                    <a:pt x="42" y="51"/>
                    <a:pt x="42" y="51"/>
                  </a:cubicBezTo>
                  <a:cubicBezTo>
                    <a:pt x="19" y="51"/>
                    <a:pt x="0" y="69"/>
                    <a:pt x="0" y="92"/>
                  </a:cubicBezTo>
                  <a:cubicBezTo>
                    <a:pt x="0" y="102"/>
                    <a:pt x="3" y="110"/>
                    <a:pt x="9" y="117"/>
                  </a:cubicBezTo>
                  <a:cubicBezTo>
                    <a:pt x="12" y="118"/>
                    <a:pt x="16" y="119"/>
                    <a:pt x="20" y="119"/>
                  </a:cubicBezTo>
                  <a:cubicBezTo>
                    <a:pt x="182" y="119"/>
                    <a:pt x="182" y="119"/>
                    <a:pt x="182" y="119"/>
                  </a:cubicBezTo>
                  <a:cubicBezTo>
                    <a:pt x="189" y="119"/>
                    <a:pt x="195" y="117"/>
                    <a:pt x="200" y="114"/>
                  </a:cubicBezTo>
                  <a:cubicBezTo>
                    <a:pt x="209" y="108"/>
                    <a:pt x="215" y="97"/>
                    <a:pt x="215" y="86"/>
                  </a:cubicBezTo>
                  <a:cubicBezTo>
                    <a:pt x="215" y="79"/>
                    <a:pt x="213" y="73"/>
                    <a:pt x="21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6" name="Freeform 243"/>
            <p:cNvSpPr>
              <a:spLocks/>
            </p:cNvSpPr>
            <p:nvPr userDrawn="1"/>
          </p:nvSpPr>
          <p:spPr bwMode="gray">
            <a:xfrm>
              <a:off x="8151115" y="2297587"/>
              <a:ext cx="470331" cy="133113"/>
            </a:xfrm>
            <a:custGeom>
              <a:avLst/>
              <a:gdLst>
                <a:gd name="T0" fmla="*/ 161 w 183"/>
                <a:gd name="T1" fmla="*/ 0 h 52"/>
                <a:gd name="T2" fmla="*/ 165 w 183"/>
                <a:gd name="T3" fmla="*/ 14 h 52"/>
                <a:gd name="T4" fmla="*/ 153 w 183"/>
                <a:gd name="T5" fmla="*/ 36 h 52"/>
                <a:gd name="T6" fmla="*/ 139 w 183"/>
                <a:gd name="T7" fmla="*/ 41 h 52"/>
                <a:gd name="T8" fmla="*/ 9 w 183"/>
                <a:gd name="T9" fmla="*/ 41 h 52"/>
                <a:gd name="T10" fmla="*/ 0 w 183"/>
                <a:gd name="T11" fmla="*/ 39 h 52"/>
                <a:gd name="T12" fmla="*/ 27 w 183"/>
                <a:gd name="T13" fmla="*/ 52 h 52"/>
                <a:gd name="T14" fmla="*/ 156 w 183"/>
                <a:gd name="T15" fmla="*/ 52 h 52"/>
                <a:gd name="T16" fmla="*/ 171 w 183"/>
                <a:gd name="T17" fmla="*/ 48 h 52"/>
                <a:gd name="T18" fmla="*/ 183 w 183"/>
                <a:gd name="T19" fmla="*/ 26 h 52"/>
                <a:gd name="T20" fmla="*/ 161 w 18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52">
                  <a:moveTo>
                    <a:pt x="161" y="0"/>
                  </a:moveTo>
                  <a:cubicBezTo>
                    <a:pt x="164" y="4"/>
                    <a:pt x="165" y="9"/>
                    <a:pt x="165" y="14"/>
                  </a:cubicBezTo>
                  <a:cubicBezTo>
                    <a:pt x="165" y="23"/>
                    <a:pt x="161" y="31"/>
                    <a:pt x="153" y="36"/>
                  </a:cubicBezTo>
                  <a:cubicBezTo>
                    <a:pt x="149" y="39"/>
                    <a:pt x="144" y="41"/>
                    <a:pt x="139" y="41"/>
                  </a:cubicBezTo>
                  <a:cubicBezTo>
                    <a:pt x="9" y="41"/>
                    <a:pt x="9" y="41"/>
                    <a:pt x="9" y="41"/>
                  </a:cubicBezTo>
                  <a:cubicBezTo>
                    <a:pt x="6" y="41"/>
                    <a:pt x="3" y="40"/>
                    <a:pt x="0" y="39"/>
                  </a:cubicBezTo>
                  <a:cubicBezTo>
                    <a:pt x="6" y="47"/>
                    <a:pt x="16" y="52"/>
                    <a:pt x="27" y="52"/>
                  </a:cubicBezTo>
                  <a:cubicBezTo>
                    <a:pt x="156" y="52"/>
                    <a:pt x="156" y="52"/>
                    <a:pt x="156" y="52"/>
                  </a:cubicBezTo>
                  <a:cubicBezTo>
                    <a:pt x="162" y="52"/>
                    <a:pt x="167" y="51"/>
                    <a:pt x="171" y="48"/>
                  </a:cubicBezTo>
                  <a:cubicBezTo>
                    <a:pt x="178" y="43"/>
                    <a:pt x="183" y="35"/>
                    <a:pt x="183" y="26"/>
                  </a:cubicBezTo>
                  <a:cubicBezTo>
                    <a:pt x="183" y="13"/>
                    <a:pt x="174" y="2"/>
                    <a:pt x="1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7" name="Freeform 244"/>
            <p:cNvSpPr>
              <a:spLocks/>
            </p:cNvSpPr>
            <p:nvPr userDrawn="1"/>
          </p:nvSpPr>
          <p:spPr bwMode="gray">
            <a:xfrm>
              <a:off x="8135586" y="2157820"/>
              <a:ext cx="439272" cy="246258"/>
            </a:xfrm>
            <a:custGeom>
              <a:avLst/>
              <a:gdLst>
                <a:gd name="T0" fmla="*/ 167 w 171"/>
                <a:gd name="T1" fmla="*/ 55 h 96"/>
                <a:gd name="T2" fmla="*/ 163 w 171"/>
                <a:gd name="T3" fmla="*/ 50 h 96"/>
                <a:gd name="T4" fmla="*/ 164 w 171"/>
                <a:gd name="T5" fmla="*/ 48 h 96"/>
                <a:gd name="T6" fmla="*/ 139 w 171"/>
                <a:gd name="T7" fmla="*/ 16 h 96"/>
                <a:gd name="T8" fmla="*/ 130 w 171"/>
                <a:gd name="T9" fmla="*/ 15 h 96"/>
                <a:gd name="T10" fmla="*/ 111 w 171"/>
                <a:gd name="T11" fmla="*/ 21 h 96"/>
                <a:gd name="T12" fmla="*/ 97 w 171"/>
                <a:gd name="T13" fmla="*/ 7 h 96"/>
                <a:gd name="T14" fmla="*/ 89 w 171"/>
                <a:gd name="T15" fmla="*/ 3 h 96"/>
                <a:gd name="T16" fmla="*/ 75 w 171"/>
                <a:gd name="T17" fmla="*/ 0 h 96"/>
                <a:gd name="T18" fmla="*/ 33 w 171"/>
                <a:gd name="T19" fmla="*/ 40 h 96"/>
                <a:gd name="T20" fmla="*/ 33 w 171"/>
                <a:gd name="T21" fmla="*/ 41 h 96"/>
                <a:gd name="T22" fmla="*/ 33 w 171"/>
                <a:gd name="T23" fmla="*/ 41 h 96"/>
                <a:gd name="T24" fmla="*/ 0 w 171"/>
                <a:gd name="T25" fmla="*/ 74 h 96"/>
                <a:gd name="T26" fmla="*/ 6 w 171"/>
                <a:gd name="T27" fmla="*/ 94 h 96"/>
                <a:gd name="T28" fmla="*/ 15 w 171"/>
                <a:gd name="T29" fmla="*/ 96 h 96"/>
                <a:gd name="T30" fmla="*/ 145 w 171"/>
                <a:gd name="T31" fmla="*/ 96 h 96"/>
                <a:gd name="T32" fmla="*/ 159 w 171"/>
                <a:gd name="T33" fmla="*/ 91 h 96"/>
                <a:gd name="T34" fmla="*/ 171 w 171"/>
                <a:gd name="T35" fmla="*/ 69 h 96"/>
                <a:gd name="T36" fmla="*/ 167 w 171"/>
                <a:gd name="T37" fmla="*/ 5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96">
                  <a:moveTo>
                    <a:pt x="167" y="55"/>
                  </a:moveTo>
                  <a:cubicBezTo>
                    <a:pt x="166" y="53"/>
                    <a:pt x="165" y="52"/>
                    <a:pt x="163" y="50"/>
                  </a:cubicBezTo>
                  <a:cubicBezTo>
                    <a:pt x="164" y="49"/>
                    <a:pt x="164" y="49"/>
                    <a:pt x="164" y="48"/>
                  </a:cubicBezTo>
                  <a:cubicBezTo>
                    <a:pt x="164" y="33"/>
                    <a:pt x="153" y="20"/>
                    <a:pt x="139" y="16"/>
                  </a:cubicBezTo>
                  <a:cubicBezTo>
                    <a:pt x="136" y="15"/>
                    <a:pt x="134" y="15"/>
                    <a:pt x="130" y="15"/>
                  </a:cubicBezTo>
                  <a:cubicBezTo>
                    <a:pt x="123" y="15"/>
                    <a:pt x="116" y="17"/>
                    <a:pt x="111" y="21"/>
                  </a:cubicBezTo>
                  <a:cubicBezTo>
                    <a:pt x="107" y="15"/>
                    <a:pt x="103" y="10"/>
                    <a:pt x="97" y="7"/>
                  </a:cubicBezTo>
                  <a:cubicBezTo>
                    <a:pt x="94" y="5"/>
                    <a:pt x="92" y="4"/>
                    <a:pt x="89" y="3"/>
                  </a:cubicBezTo>
                  <a:cubicBezTo>
                    <a:pt x="84" y="1"/>
                    <a:pt x="80" y="0"/>
                    <a:pt x="75" y="0"/>
                  </a:cubicBezTo>
                  <a:cubicBezTo>
                    <a:pt x="52" y="0"/>
                    <a:pt x="34" y="18"/>
                    <a:pt x="33" y="40"/>
                  </a:cubicBezTo>
                  <a:cubicBezTo>
                    <a:pt x="33" y="41"/>
                    <a:pt x="33" y="41"/>
                    <a:pt x="33" y="41"/>
                  </a:cubicBezTo>
                  <a:cubicBezTo>
                    <a:pt x="33" y="41"/>
                    <a:pt x="33" y="41"/>
                    <a:pt x="33" y="41"/>
                  </a:cubicBezTo>
                  <a:cubicBezTo>
                    <a:pt x="14" y="41"/>
                    <a:pt x="0" y="56"/>
                    <a:pt x="0" y="74"/>
                  </a:cubicBezTo>
                  <a:cubicBezTo>
                    <a:pt x="0" y="82"/>
                    <a:pt x="2" y="89"/>
                    <a:pt x="6" y="94"/>
                  </a:cubicBezTo>
                  <a:cubicBezTo>
                    <a:pt x="9" y="95"/>
                    <a:pt x="12" y="96"/>
                    <a:pt x="15" y="96"/>
                  </a:cubicBezTo>
                  <a:cubicBezTo>
                    <a:pt x="145" y="96"/>
                    <a:pt x="145" y="96"/>
                    <a:pt x="145" y="96"/>
                  </a:cubicBezTo>
                  <a:cubicBezTo>
                    <a:pt x="150" y="96"/>
                    <a:pt x="155" y="94"/>
                    <a:pt x="159" y="91"/>
                  </a:cubicBezTo>
                  <a:cubicBezTo>
                    <a:pt x="167" y="86"/>
                    <a:pt x="171" y="78"/>
                    <a:pt x="171" y="69"/>
                  </a:cubicBezTo>
                  <a:cubicBezTo>
                    <a:pt x="171" y="64"/>
                    <a:pt x="170" y="59"/>
                    <a:pt x="167"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1228879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7171399"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6274974"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3" name="Picture 2"/>
          <p:cNvPicPr>
            <a:picLocks noChangeAspect="1"/>
          </p:cNvPicPr>
          <p:nvPr userDrawn="1"/>
        </p:nvPicPr>
        <p:blipFill>
          <a:blip r:embed="rId2"/>
          <a:stretch>
            <a:fillRect/>
          </a:stretch>
        </p:blipFill>
        <p:spPr bwMode="black">
          <a:xfrm>
            <a:off x="448212" y="470067"/>
            <a:ext cx="1454257" cy="304828"/>
          </a:xfrm>
          <a:prstGeom prst="rect">
            <a:avLst/>
          </a:prstGeom>
        </p:spPr>
      </p:pic>
      <p:grpSp>
        <p:nvGrpSpPr>
          <p:cNvPr id="244" name="Group 243"/>
          <p:cNvGrpSpPr>
            <a:grpSpLocks noChangeAspect="1"/>
          </p:cNvGrpSpPr>
          <p:nvPr userDrawn="1"/>
        </p:nvGrpSpPr>
        <p:grpSpPr bwMode="gray">
          <a:xfrm>
            <a:off x="7348884" y="2084130"/>
            <a:ext cx="4335033" cy="3944829"/>
            <a:chOff x="4158236" y="1224815"/>
            <a:chExt cx="4421959" cy="4023360"/>
          </a:xfrm>
        </p:grpSpPr>
        <p:grpSp>
          <p:nvGrpSpPr>
            <p:cNvPr id="245" name="Group 244"/>
            <p:cNvGrpSpPr/>
            <p:nvPr userDrawn="1"/>
          </p:nvGrpSpPr>
          <p:grpSpPr bwMode="gray">
            <a:xfrm>
              <a:off x="4386601" y="1224815"/>
              <a:ext cx="4160377" cy="4023360"/>
              <a:chOff x="4386601" y="1224815"/>
              <a:chExt cx="4160377" cy="4023360"/>
            </a:xfrm>
          </p:grpSpPr>
          <p:sp>
            <p:nvSpPr>
              <p:cNvPr id="298" name="Freeform 18"/>
              <p:cNvSpPr>
                <a:spLocks/>
              </p:cNvSpPr>
              <p:nvPr userDrawn="1"/>
            </p:nvSpPr>
            <p:spPr bwMode="gray">
              <a:xfrm>
                <a:off x="5922868" y="1503003"/>
                <a:ext cx="45674" cy="477490"/>
              </a:xfrm>
              <a:custGeom>
                <a:avLst/>
                <a:gdLst>
                  <a:gd name="T0" fmla="*/ 11 w 11"/>
                  <a:gd name="T1" fmla="*/ 115 h 115"/>
                  <a:gd name="T2" fmla="*/ 0 w 11"/>
                  <a:gd name="T3" fmla="*/ 115 h 115"/>
                  <a:gd name="T4" fmla="*/ 2 w 11"/>
                  <a:gd name="T5" fmla="*/ 0 h 115"/>
                  <a:gd name="T6" fmla="*/ 9 w 11"/>
                  <a:gd name="T7" fmla="*/ 0 h 115"/>
                  <a:gd name="T8" fmla="*/ 11 w 11"/>
                  <a:gd name="T9" fmla="*/ 115 h 115"/>
                </a:gdLst>
                <a:ahLst/>
                <a:cxnLst>
                  <a:cxn ang="0">
                    <a:pos x="T0" y="T1"/>
                  </a:cxn>
                  <a:cxn ang="0">
                    <a:pos x="T2" y="T3"/>
                  </a:cxn>
                  <a:cxn ang="0">
                    <a:pos x="T4" y="T5"/>
                  </a:cxn>
                  <a:cxn ang="0">
                    <a:pos x="T6" y="T7"/>
                  </a:cxn>
                  <a:cxn ang="0">
                    <a:pos x="T8" y="T9"/>
                  </a:cxn>
                </a:cxnLst>
                <a:rect l="0" t="0" r="r" b="b"/>
                <a:pathLst>
                  <a:path w="11" h="115">
                    <a:moveTo>
                      <a:pt x="11" y="115"/>
                    </a:moveTo>
                    <a:lnTo>
                      <a:pt x="0" y="115"/>
                    </a:lnTo>
                    <a:lnTo>
                      <a:pt x="2" y="0"/>
                    </a:lnTo>
                    <a:lnTo>
                      <a:pt x="9" y="0"/>
                    </a:lnTo>
                    <a:lnTo>
                      <a:pt x="11" y="1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9" name="Freeform 19"/>
              <p:cNvSpPr>
                <a:spLocks/>
              </p:cNvSpPr>
              <p:nvPr userDrawn="1"/>
            </p:nvSpPr>
            <p:spPr bwMode="gray">
              <a:xfrm>
                <a:off x="5781697" y="1494698"/>
                <a:ext cx="178540" cy="53978"/>
              </a:xfrm>
              <a:custGeom>
                <a:avLst/>
                <a:gdLst>
                  <a:gd name="T0" fmla="*/ 47 w 49"/>
                  <a:gd name="T1" fmla="*/ 0 h 15"/>
                  <a:gd name="T2" fmla="*/ 1 w 49"/>
                  <a:gd name="T3" fmla="*/ 11 h 15"/>
                  <a:gd name="T4" fmla="*/ 49 w 49"/>
                  <a:gd name="T5" fmla="*/ 8 h 15"/>
                  <a:gd name="T6" fmla="*/ 47 w 49"/>
                  <a:gd name="T7" fmla="*/ 0 h 15"/>
                </a:gdLst>
                <a:ahLst/>
                <a:cxnLst>
                  <a:cxn ang="0">
                    <a:pos x="T0" y="T1"/>
                  </a:cxn>
                  <a:cxn ang="0">
                    <a:pos x="T2" y="T3"/>
                  </a:cxn>
                  <a:cxn ang="0">
                    <a:pos x="T4" y="T5"/>
                  </a:cxn>
                  <a:cxn ang="0">
                    <a:pos x="T6" y="T7"/>
                  </a:cxn>
                </a:cxnLst>
                <a:rect l="0" t="0" r="r" b="b"/>
                <a:pathLst>
                  <a:path w="49" h="15">
                    <a:moveTo>
                      <a:pt x="47" y="0"/>
                    </a:moveTo>
                    <a:cubicBezTo>
                      <a:pt x="1" y="6"/>
                      <a:pt x="0" y="10"/>
                      <a:pt x="1" y="11"/>
                    </a:cubicBezTo>
                    <a:cubicBezTo>
                      <a:pt x="1" y="12"/>
                      <a:pt x="3" y="15"/>
                      <a:pt x="49" y="8"/>
                    </a:cubicBez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0" name="Freeform 20"/>
              <p:cNvSpPr>
                <a:spLocks/>
              </p:cNvSpPr>
              <p:nvPr userDrawn="1"/>
            </p:nvSpPr>
            <p:spPr bwMode="gray">
              <a:xfrm>
                <a:off x="5927019" y="1498852"/>
                <a:ext cx="124562" cy="153628"/>
              </a:xfrm>
              <a:custGeom>
                <a:avLst/>
                <a:gdLst>
                  <a:gd name="T0" fmla="*/ 0 w 34"/>
                  <a:gd name="T1" fmla="*/ 5 h 43"/>
                  <a:gd name="T2" fmla="*/ 30 w 34"/>
                  <a:gd name="T3" fmla="*/ 41 h 43"/>
                  <a:gd name="T4" fmla="*/ 7 w 34"/>
                  <a:gd name="T5" fmla="*/ 0 h 43"/>
                  <a:gd name="T6" fmla="*/ 0 w 34"/>
                  <a:gd name="T7" fmla="*/ 5 h 43"/>
                </a:gdLst>
                <a:ahLst/>
                <a:cxnLst>
                  <a:cxn ang="0">
                    <a:pos x="T0" y="T1"/>
                  </a:cxn>
                  <a:cxn ang="0">
                    <a:pos x="T2" y="T3"/>
                  </a:cxn>
                  <a:cxn ang="0">
                    <a:pos x="T4" y="T5"/>
                  </a:cxn>
                  <a:cxn ang="0">
                    <a:pos x="T6" y="T7"/>
                  </a:cxn>
                </a:cxnLst>
                <a:rect l="0" t="0" r="r" b="b"/>
                <a:pathLst>
                  <a:path w="34" h="43">
                    <a:moveTo>
                      <a:pt x="0" y="5"/>
                    </a:moveTo>
                    <a:cubicBezTo>
                      <a:pt x="26" y="43"/>
                      <a:pt x="29" y="42"/>
                      <a:pt x="30" y="41"/>
                    </a:cubicBezTo>
                    <a:cubicBezTo>
                      <a:pt x="31" y="40"/>
                      <a:pt x="34" y="38"/>
                      <a:pt x="7" y="0"/>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1" name="Freeform 21"/>
              <p:cNvSpPr>
                <a:spLocks/>
              </p:cNvSpPr>
              <p:nvPr userDrawn="1"/>
            </p:nvSpPr>
            <p:spPr bwMode="gray">
              <a:xfrm>
                <a:off x="5927019" y="1349377"/>
                <a:ext cx="78891" cy="170236"/>
              </a:xfrm>
              <a:custGeom>
                <a:avLst/>
                <a:gdLst>
                  <a:gd name="T0" fmla="*/ 0 w 22"/>
                  <a:gd name="T1" fmla="*/ 45 h 47"/>
                  <a:gd name="T2" fmla="*/ 18 w 22"/>
                  <a:gd name="T3" fmla="*/ 1 h 47"/>
                  <a:gd name="T4" fmla="*/ 8 w 22"/>
                  <a:gd name="T5" fmla="*/ 47 h 47"/>
                  <a:gd name="T6" fmla="*/ 0 w 22"/>
                  <a:gd name="T7" fmla="*/ 45 h 47"/>
                </a:gdLst>
                <a:ahLst/>
                <a:cxnLst>
                  <a:cxn ang="0">
                    <a:pos x="T0" y="T1"/>
                  </a:cxn>
                  <a:cxn ang="0">
                    <a:pos x="T2" y="T3"/>
                  </a:cxn>
                  <a:cxn ang="0">
                    <a:pos x="T4" y="T5"/>
                  </a:cxn>
                  <a:cxn ang="0">
                    <a:pos x="T6" y="T7"/>
                  </a:cxn>
                </a:cxnLst>
                <a:rect l="0" t="0" r="r" b="b"/>
                <a:pathLst>
                  <a:path w="22" h="47">
                    <a:moveTo>
                      <a:pt x="0" y="45"/>
                    </a:moveTo>
                    <a:cubicBezTo>
                      <a:pt x="14" y="0"/>
                      <a:pt x="17" y="1"/>
                      <a:pt x="18" y="1"/>
                    </a:cubicBezTo>
                    <a:cubicBezTo>
                      <a:pt x="19" y="2"/>
                      <a:pt x="22" y="3"/>
                      <a:pt x="8" y="47"/>
                    </a:cubicBezTo>
                    <a:lnTo>
                      <a:pt x="0"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2" name="Freeform 22"/>
              <p:cNvSpPr>
                <a:spLocks/>
              </p:cNvSpPr>
              <p:nvPr userDrawn="1"/>
            </p:nvSpPr>
            <p:spPr bwMode="gray">
              <a:xfrm>
                <a:off x="5569940" y="1581893"/>
                <a:ext cx="49825" cy="373687"/>
              </a:xfrm>
              <a:custGeom>
                <a:avLst/>
                <a:gdLst>
                  <a:gd name="T0" fmla="*/ 12 w 12"/>
                  <a:gd name="T1" fmla="*/ 90 h 90"/>
                  <a:gd name="T2" fmla="*/ 0 w 12"/>
                  <a:gd name="T3" fmla="*/ 90 h 90"/>
                  <a:gd name="T4" fmla="*/ 1 w 12"/>
                  <a:gd name="T5" fmla="*/ 0 h 90"/>
                  <a:gd name="T6" fmla="*/ 10 w 12"/>
                  <a:gd name="T7" fmla="*/ 0 h 90"/>
                  <a:gd name="T8" fmla="*/ 12 w 12"/>
                  <a:gd name="T9" fmla="*/ 90 h 90"/>
                </a:gdLst>
                <a:ahLst/>
                <a:cxnLst>
                  <a:cxn ang="0">
                    <a:pos x="T0" y="T1"/>
                  </a:cxn>
                  <a:cxn ang="0">
                    <a:pos x="T2" y="T3"/>
                  </a:cxn>
                  <a:cxn ang="0">
                    <a:pos x="T4" y="T5"/>
                  </a:cxn>
                  <a:cxn ang="0">
                    <a:pos x="T6" y="T7"/>
                  </a:cxn>
                  <a:cxn ang="0">
                    <a:pos x="T8" y="T9"/>
                  </a:cxn>
                </a:cxnLst>
                <a:rect l="0" t="0" r="r" b="b"/>
                <a:pathLst>
                  <a:path w="12" h="90">
                    <a:moveTo>
                      <a:pt x="12" y="90"/>
                    </a:moveTo>
                    <a:lnTo>
                      <a:pt x="0" y="90"/>
                    </a:lnTo>
                    <a:lnTo>
                      <a:pt x="1" y="0"/>
                    </a:lnTo>
                    <a:lnTo>
                      <a:pt x="10" y="0"/>
                    </a:lnTo>
                    <a:lnTo>
                      <a:pt x="12"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3" name="Freeform 23"/>
              <p:cNvSpPr>
                <a:spLocks/>
              </p:cNvSpPr>
              <p:nvPr userDrawn="1"/>
            </p:nvSpPr>
            <p:spPr bwMode="gray">
              <a:xfrm>
                <a:off x="5574094" y="1565285"/>
                <a:ext cx="199299" cy="112107"/>
              </a:xfrm>
              <a:custGeom>
                <a:avLst/>
                <a:gdLst>
                  <a:gd name="T0" fmla="*/ 0 w 55"/>
                  <a:gd name="T1" fmla="*/ 10 h 32"/>
                  <a:gd name="T2" fmla="*/ 54 w 55"/>
                  <a:gd name="T3" fmla="*/ 27 h 32"/>
                  <a:gd name="T4" fmla="*/ 4 w 55"/>
                  <a:gd name="T5" fmla="*/ 0 h 32"/>
                  <a:gd name="T6" fmla="*/ 0 w 55"/>
                  <a:gd name="T7" fmla="*/ 10 h 32"/>
                </a:gdLst>
                <a:ahLst/>
                <a:cxnLst>
                  <a:cxn ang="0">
                    <a:pos x="T0" y="T1"/>
                  </a:cxn>
                  <a:cxn ang="0">
                    <a:pos x="T2" y="T3"/>
                  </a:cxn>
                  <a:cxn ang="0">
                    <a:pos x="T4" y="T5"/>
                  </a:cxn>
                  <a:cxn ang="0">
                    <a:pos x="T6" y="T7"/>
                  </a:cxn>
                </a:cxnLst>
                <a:rect l="0" t="0" r="r" b="b"/>
                <a:pathLst>
                  <a:path w="55" h="32">
                    <a:moveTo>
                      <a:pt x="0" y="10"/>
                    </a:moveTo>
                    <a:cubicBezTo>
                      <a:pt x="51" y="32"/>
                      <a:pt x="54" y="29"/>
                      <a:pt x="54" y="27"/>
                    </a:cubicBezTo>
                    <a:cubicBezTo>
                      <a:pt x="55" y="26"/>
                      <a:pt x="55" y="22"/>
                      <a:pt x="4" y="0"/>
                    </a:cubicBez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4" name="Freeform 24"/>
              <p:cNvSpPr>
                <a:spLocks/>
              </p:cNvSpPr>
              <p:nvPr userDrawn="1"/>
            </p:nvSpPr>
            <p:spPr bwMode="gray">
              <a:xfrm>
                <a:off x="5561636" y="1395049"/>
                <a:ext cx="49825" cy="199300"/>
              </a:xfrm>
              <a:custGeom>
                <a:avLst/>
                <a:gdLst>
                  <a:gd name="T0" fmla="*/ 14 w 14"/>
                  <a:gd name="T1" fmla="*/ 56 h 56"/>
                  <a:gd name="T2" fmla="*/ 6 w 14"/>
                  <a:gd name="T3" fmla="*/ 1 h 56"/>
                  <a:gd name="T4" fmla="*/ 4 w 14"/>
                  <a:gd name="T5" fmla="*/ 56 h 56"/>
                  <a:gd name="T6" fmla="*/ 14 w 14"/>
                  <a:gd name="T7" fmla="*/ 56 h 56"/>
                </a:gdLst>
                <a:ahLst/>
                <a:cxnLst>
                  <a:cxn ang="0">
                    <a:pos x="T0" y="T1"/>
                  </a:cxn>
                  <a:cxn ang="0">
                    <a:pos x="T2" y="T3"/>
                  </a:cxn>
                  <a:cxn ang="0">
                    <a:pos x="T4" y="T5"/>
                  </a:cxn>
                  <a:cxn ang="0">
                    <a:pos x="T6" y="T7"/>
                  </a:cxn>
                </a:cxnLst>
                <a:rect l="0" t="0" r="r" b="b"/>
                <a:pathLst>
                  <a:path w="14" h="56">
                    <a:moveTo>
                      <a:pt x="14" y="56"/>
                    </a:moveTo>
                    <a:cubicBezTo>
                      <a:pt x="11" y="0"/>
                      <a:pt x="8" y="0"/>
                      <a:pt x="6" y="1"/>
                    </a:cubicBezTo>
                    <a:cubicBezTo>
                      <a:pt x="4" y="1"/>
                      <a:pt x="0" y="1"/>
                      <a:pt x="4" y="56"/>
                    </a:cubicBezTo>
                    <a:lnTo>
                      <a:pt x="1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5" name="Freeform 25"/>
              <p:cNvSpPr>
                <a:spLocks/>
              </p:cNvSpPr>
              <p:nvPr userDrawn="1"/>
            </p:nvSpPr>
            <p:spPr bwMode="gray">
              <a:xfrm>
                <a:off x="5432923" y="1569436"/>
                <a:ext cx="178540" cy="161932"/>
              </a:xfrm>
              <a:custGeom>
                <a:avLst/>
                <a:gdLst>
                  <a:gd name="T0" fmla="*/ 49 w 49"/>
                  <a:gd name="T1" fmla="*/ 8 h 44"/>
                  <a:gd name="T2" fmla="*/ 4 w 49"/>
                  <a:gd name="T3" fmla="*/ 41 h 44"/>
                  <a:gd name="T4" fmla="*/ 42 w 49"/>
                  <a:gd name="T5" fmla="*/ 0 h 44"/>
                  <a:gd name="T6" fmla="*/ 49 w 49"/>
                  <a:gd name="T7" fmla="*/ 8 h 44"/>
                </a:gdLst>
                <a:ahLst/>
                <a:cxnLst>
                  <a:cxn ang="0">
                    <a:pos x="T0" y="T1"/>
                  </a:cxn>
                  <a:cxn ang="0">
                    <a:pos x="T2" y="T3"/>
                  </a:cxn>
                  <a:cxn ang="0">
                    <a:pos x="T4" y="T5"/>
                  </a:cxn>
                  <a:cxn ang="0">
                    <a:pos x="T6" y="T7"/>
                  </a:cxn>
                </a:cxnLst>
                <a:rect l="0" t="0" r="r" b="b"/>
                <a:pathLst>
                  <a:path w="49" h="44">
                    <a:moveTo>
                      <a:pt x="49" y="8"/>
                    </a:moveTo>
                    <a:cubicBezTo>
                      <a:pt x="7" y="44"/>
                      <a:pt x="5" y="42"/>
                      <a:pt x="4" y="41"/>
                    </a:cubicBezTo>
                    <a:cubicBezTo>
                      <a:pt x="3" y="39"/>
                      <a:pt x="0" y="36"/>
                      <a:pt x="42" y="0"/>
                    </a:cubicBezTo>
                    <a:lnTo>
                      <a:pt x="4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6" name="Freeform 26"/>
              <p:cNvSpPr>
                <a:spLocks/>
              </p:cNvSpPr>
              <p:nvPr userDrawn="1"/>
            </p:nvSpPr>
            <p:spPr bwMode="gray">
              <a:xfrm>
                <a:off x="6184447" y="1478090"/>
                <a:ext cx="45674" cy="398599"/>
              </a:xfrm>
              <a:custGeom>
                <a:avLst/>
                <a:gdLst>
                  <a:gd name="T0" fmla="*/ 11 w 11"/>
                  <a:gd name="T1" fmla="*/ 96 h 96"/>
                  <a:gd name="T2" fmla="*/ 0 w 11"/>
                  <a:gd name="T3" fmla="*/ 96 h 96"/>
                  <a:gd name="T4" fmla="*/ 2 w 11"/>
                  <a:gd name="T5" fmla="*/ 0 h 96"/>
                  <a:gd name="T6" fmla="*/ 10 w 11"/>
                  <a:gd name="T7" fmla="*/ 0 h 96"/>
                  <a:gd name="T8" fmla="*/ 11 w 11"/>
                  <a:gd name="T9" fmla="*/ 96 h 96"/>
                </a:gdLst>
                <a:ahLst/>
                <a:cxnLst>
                  <a:cxn ang="0">
                    <a:pos x="T0" y="T1"/>
                  </a:cxn>
                  <a:cxn ang="0">
                    <a:pos x="T2" y="T3"/>
                  </a:cxn>
                  <a:cxn ang="0">
                    <a:pos x="T4" y="T5"/>
                  </a:cxn>
                  <a:cxn ang="0">
                    <a:pos x="T6" y="T7"/>
                  </a:cxn>
                  <a:cxn ang="0">
                    <a:pos x="T8" y="T9"/>
                  </a:cxn>
                </a:cxnLst>
                <a:rect l="0" t="0" r="r" b="b"/>
                <a:pathLst>
                  <a:path w="11" h="96">
                    <a:moveTo>
                      <a:pt x="11" y="96"/>
                    </a:moveTo>
                    <a:lnTo>
                      <a:pt x="0" y="96"/>
                    </a:lnTo>
                    <a:lnTo>
                      <a:pt x="2" y="0"/>
                    </a:lnTo>
                    <a:lnTo>
                      <a:pt x="10" y="0"/>
                    </a:lnTo>
                    <a:lnTo>
                      <a:pt x="11"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7" name="Freeform 27"/>
              <p:cNvSpPr>
                <a:spLocks/>
              </p:cNvSpPr>
              <p:nvPr userDrawn="1"/>
            </p:nvSpPr>
            <p:spPr bwMode="gray">
              <a:xfrm>
                <a:off x="6130472" y="1312007"/>
                <a:ext cx="99650" cy="182691"/>
              </a:xfrm>
              <a:custGeom>
                <a:avLst/>
                <a:gdLst>
                  <a:gd name="T0" fmla="*/ 28 w 28"/>
                  <a:gd name="T1" fmla="*/ 47 h 51"/>
                  <a:gd name="T2" fmla="*/ 3 w 28"/>
                  <a:gd name="T3" fmla="*/ 1 h 51"/>
                  <a:gd name="T4" fmla="*/ 19 w 28"/>
                  <a:gd name="T5" fmla="*/ 51 h 51"/>
                  <a:gd name="T6" fmla="*/ 28 w 28"/>
                  <a:gd name="T7" fmla="*/ 47 h 51"/>
                </a:gdLst>
                <a:ahLst/>
                <a:cxnLst>
                  <a:cxn ang="0">
                    <a:pos x="T0" y="T1"/>
                  </a:cxn>
                  <a:cxn ang="0">
                    <a:pos x="T2" y="T3"/>
                  </a:cxn>
                  <a:cxn ang="0">
                    <a:pos x="T4" y="T5"/>
                  </a:cxn>
                  <a:cxn ang="0">
                    <a:pos x="T6" y="T7"/>
                  </a:cxn>
                </a:cxnLst>
                <a:rect l="0" t="0" r="r" b="b"/>
                <a:pathLst>
                  <a:path w="28" h="51">
                    <a:moveTo>
                      <a:pt x="28" y="47"/>
                    </a:moveTo>
                    <a:cubicBezTo>
                      <a:pt x="8" y="0"/>
                      <a:pt x="5" y="0"/>
                      <a:pt x="3" y="1"/>
                    </a:cubicBezTo>
                    <a:cubicBezTo>
                      <a:pt x="2" y="2"/>
                      <a:pt x="0" y="4"/>
                      <a:pt x="19" y="51"/>
                    </a:cubicBezTo>
                    <a:lnTo>
                      <a:pt x="28"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8" name="Freeform 28"/>
              <p:cNvSpPr>
                <a:spLocks/>
              </p:cNvSpPr>
              <p:nvPr userDrawn="1"/>
            </p:nvSpPr>
            <p:spPr bwMode="gray">
              <a:xfrm>
                <a:off x="6080647" y="1457331"/>
                <a:ext cx="145324" cy="161932"/>
              </a:xfrm>
              <a:custGeom>
                <a:avLst/>
                <a:gdLst>
                  <a:gd name="T0" fmla="*/ 33 w 40"/>
                  <a:gd name="T1" fmla="*/ 0 h 45"/>
                  <a:gd name="T2" fmla="*/ 3 w 40"/>
                  <a:gd name="T3" fmla="*/ 41 h 45"/>
                  <a:gd name="T4" fmla="*/ 40 w 40"/>
                  <a:gd name="T5" fmla="*/ 7 h 45"/>
                  <a:gd name="T6" fmla="*/ 33 w 40"/>
                  <a:gd name="T7" fmla="*/ 0 h 45"/>
                </a:gdLst>
                <a:ahLst/>
                <a:cxnLst>
                  <a:cxn ang="0">
                    <a:pos x="T0" y="T1"/>
                  </a:cxn>
                  <a:cxn ang="0">
                    <a:pos x="T2" y="T3"/>
                  </a:cxn>
                  <a:cxn ang="0">
                    <a:pos x="T4" y="T5"/>
                  </a:cxn>
                  <a:cxn ang="0">
                    <a:pos x="T6" y="T7"/>
                  </a:cxn>
                </a:cxnLst>
                <a:rect l="0" t="0" r="r" b="b"/>
                <a:pathLst>
                  <a:path w="40" h="45">
                    <a:moveTo>
                      <a:pt x="33" y="0"/>
                    </a:moveTo>
                    <a:cubicBezTo>
                      <a:pt x="0" y="38"/>
                      <a:pt x="2" y="40"/>
                      <a:pt x="3" y="41"/>
                    </a:cubicBezTo>
                    <a:cubicBezTo>
                      <a:pt x="4" y="42"/>
                      <a:pt x="7" y="45"/>
                      <a:pt x="40" y="7"/>
                    </a:cubicBez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9" name="Freeform 29"/>
              <p:cNvSpPr>
                <a:spLocks/>
              </p:cNvSpPr>
              <p:nvPr userDrawn="1"/>
            </p:nvSpPr>
            <p:spPr bwMode="gray">
              <a:xfrm>
                <a:off x="6201056" y="1457331"/>
                <a:ext cx="186845" cy="45674"/>
              </a:xfrm>
              <a:custGeom>
                <a:avLst/>
                <a:gdLst>
                  <a:gd name="T0" fmla="*/ 0 w 51"/>
                  <a:gd name="T1" fmla="*/ 0 h 13"/>
                  <a:gd name="T2" fmla="*/ 50 w 51"/>
                  <a:gd name="T3" fmla="*/ 8 h 13"/>
                  <a:gd name="T4" fmla="*/ 0 w 51"/>
                  <a:gd name="T5" fmla="*/ 10 h 13"/>
                  <a:gd name="T6" fmla="*/ 0 w 51"/>
                  <a:gd name="T7" fmla="*/ 0 h 13"/>
                </a:gdLst>
                <a:ahLst/>
                <a:cxnLst>
                  <a:cxn ang="0">
                    <a:pos x="T0" y="T1"/>
                  </a:cxn>
                  <a:cxn ang="0">
                    <a:pos x="T2" y="T3"/>
                  </a:cxn>
                  <a:cxn ang="0">
                    <a:pos x="T4" y="T5"/>
                  </a:cxn>
                  <a:cxn ang="0">
                    <a:pos x="T6" y="T7"/>
                  </a:cxn>
                </a:cxnLst>
                <a:rect l="0" t="0" r="r" b="b"/>
                <a:pathLst>
                  <a:path w="51" h="13">
                    <a:moveTo>
                      <a:pt x="0" y="0"/>
                    </a:moveTo>
                    <a:cubicBezTo>
                      <a:pt x="51" y="3"/>
                      <a:pt x="50" y="6"/>
                      <a:pt x="50" y="8"/>
                    </a:cubicBezTo>
                    <a:cubicBezTo>
                      <a:pt x="50" y="9"/>
                      <a:pt x="50" y="13"/>
                      <a:pt x="0" y="1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0" name="Oval 30"/>
              <p:cNvSpPr>
                <a:spLocks noChangeArrowheads="1"/>
              </p:cNvSpPr>
              <p:nvPr userDrawn="1"/>
            </p:nvSpPr>
            <p:spPr bwMode="gray">
              <a:xfrm>
                <a:off x="4515314" y="1914059"/>
                <a:ext cx="3350724" cy="3334116"/>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311" name="Freeform 31"/>
              <p:cNvSpPr>
                <a:spLocks/>
              </p:cNvSpPr>
              <p:nvPr userDrawn="1"/>
            </p:nvSpPr>
            <p:spPr bwMode="gray">
              <a:xfrm>
                <a:off x="4702159" y="2100901"/>
                <a:ext cx="3163880" cy="3147271"/>
              </a:xfrm>
              <a:custGeom>
                <a:avLst/>
                <a:gdLst>
                  <a:gd name="T0" fmla="*/ 623 w 873"/>
                  <a:gd name="T1" fmla="*/ 0 h 873"/>
                  <a:gd name="T2" fmla="*/ 675 w 873"/>
                  <a:gd name="T3" fmla="*/ 213 h 873"/>
                  <a:gd name="T4" fmla="*/ 213 w 873"/>
                  <a:gd name="T5" fmla="*/ 675 h 873"/>
                  <a:gd name="T6" fmla="*/ 0 w 873"/>
                  <a:gd name="T7" fmla="*/ 623 h 873"/>
                  <a:gd name="T8" fmla="*/ 410 w 873"/>
                  <a:gd name="T9" fmla="*/ 873 h 873"/>
                  <a:gd name="T10" fmla="*/ 873 w 873"/>
                  <a:gd name="T11" fmla="*/ 410 h 873"/>
                  <a:gd name="T12" fmla="*/ 623 w 873"/>
                  <a:gd name="T13" fmla="*/ 0 h 873"/>
                </a:gdLst>
                <a:ahLst/>
                <a:cxnLst>
                  <a:cxn ang="0">
                    <a:pos x="T0" y="T1"/>
                  </a:cxn>
                  <a:cxn ang="0">
                    <a:pos x="T2" y="T3"/>
                  </a:cxn>
                  <a:cxn ang="0">
                    <a:pos x="T4" y="T5"/>
                  </a:cxn>
                  <a:cxn ang="0">
                    <a:pos x="T6" y="T7"/>
                  </a:cxn>
                  <a:cxn ang="0">
                    <a:pos x="T8" y="T9"/>
                  </a:cxn>
                  <a:cxn ang="0">
                    <a:pos x="T10" y="T11"/>
                  </a:cxn>
                  <a:cxn ang="0">
                    <a:pos x="T12" y="T13"/>
                  </a:cxn>
                </a:cxnLst>
                <a:rect l="0" t="0" r="r" b="b"/>
                <a:pathLst>
                  <a:path w="873" h="873">
                    <a:moveTo>
                      <a:pt x="623" y="0"/>
                    </a:moveTo>
                    <a:cubicBezTo>
                      <a:pt x="657" y="63"/>
                      <a:pt x="675" y="136"/>
                      <a:pt x="675" y="213"/>
                    </a:cubicBezTo>
                    <a:cubicBezTo>
                      <a:pt x="675" y="468"/>
                      <a:pt x="468" y="675"/>
                      <a:pt x="213" y="675"/>
                    </a:cubicBezTo>
                    <a:cubicBezTo>
                      <a:pt x="136" y="675"/>
                      <a:pt x="63" y="657"/>
                      <a:pt x="0" y="623"/>
                    </a:cubicBezTo>
                    <a:cubicBezTo>
                      <a:pt x="77" y="772"/>
                      <a:pt x="232" y="873"/>
                      <a:pt x="410" y="873"/>
                    </a:cubicBezTo>
                    <a:cubicBezTo>
                      <a:pt x="666" y="873"/>
                      <a:pt x="873" y="666"/>
                      <a:pt x="873" y="410"/>
                    </a:cubicBezTo>
                    <a:cubicBezTo>
                      <a:pt x="873" y="232"/>
                      <a:pt x="772" y="77"/>
                      <a:pt x="623" y="0"/>
                    </a:cubicBezTo>
                    <a:close/>
                  </a:path>
                </a:pathLst>
              </a:custGeom>
              <a:solidFill>
                <a:srgbClr val="006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2" name="Oval 32"/>
              <p:cNvSpPr>
                <a:spLocks noChangeArrowheads="1"/>
              </p:cNvSpPr>
              <p:nvPr userDrawn="1"/>
            </p:nvSpPr>
            <p:spPr bwMode="gray">
              <a:xfrm>
                <a:off x="6043277" y="2877340"/>
                <a:ext cx="265733" cy="261582"/>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3" name="Freeform 33"/>
              <p:cNvSpPr>
                <a:spLocks/>
              </p:cNvSpPr>
              <p:nvPr userDrawn="1"/>
            </p:nvSpPr>
            <p:spPr bwMode="gray">
              <a:xfrm>
                <a:off x="6155384" y="2877340"/>
                <a:ext cx="153628" cy="261582"/>
              </a:xfrm>
              <a:custGeom>
                <a:avLst/>
                <a:gdLst>
                  <a:gd name="T0" fmla="*/ 31 w 42"/>
                  <a:gd name="T1" fmla="*/ 36 h 73"/>
                  <a:gd name="T2" fmla="*/ 0 w 42"/>
                  <a:gd name="T3" fmla="*/ 0 h 73"/>
                  <a:gd name="T4" fmla="*/ 5 w 42"/>
                  <a:gd name="T5" fmla="*/ 0 h 73"/>
                  <a:gd name="T6" fmla="*/ 42 w 42"/>
                  <a:gd name="T7" fmla="*/ 36 h 73"/>
                  <a:gd name="T8" fmla="*/ 5 w 42"/>
                  <a:gd name="T9" fmla="*/ 73 h 73"/>
                  <a:gd name="T10" fmla="*/ 0 w 42"/>
                  <a:gd name="T11" fmla="*/ 72 h 73"/>
                  <a:gd name="T12" fmla="*/ 31 w 42"/>
                  <a:gd name="T13" fmla="*/ 36 h 73"/>
                </a:gdLst>
                <a:ahLst/>
                <a:cxnLst>
                  <a:cxn ang="0">
                    <a:pos x="T0" y="T1"/>
                  </a:cxn>
                  <a:cxn ang="0">
                    <a:pos x="T2" y="T3"/>
                  </a:cxn>
                  <a:cxn ang="0">
                    <a:pos x="T4" y="T5"/>
                  </a:cxn>
                  <a:cxn ang="0">
                    <a:pos x="T6" y="T7"/>
                  </a:cxn>
                  <a:cxn ang="0">
                    <a:pos x="T8" y="T9"/>
                  </a:cxn>
                  <a:cxn ang="0">
                    <a:pos x="T10" y="T11"/>
                  </a:cxn>
                  <a:cxn ang="0">
                    <a:pos x="T12" y="T13"/>
                  </a:cxn>
                </a:cxnLst>
                <a:rect l="0" t="0" r="r" b="b"/>
                <a:pathLst>
                  <a:path w="42" h="73">
                    <a:moveTo>
                      <a:pt x="31" y="36"/>
                    </a:moveTo>
                    <a:cubicBezTo>
                      <a:pt x="31" y="18"/>
                      <a:pt x="18" y="3"/>
                      <a:pt x="0" y="0"/>
                    </a:cubicBezTo>
                    <a:cubicBezTo>
                      <a:pt x="2" y="0"/>
                      <a:pt x="3" y="0"/>
                      <a:pt x="5" y="0"/>
                    </a:cubicBezTo>
                    <a:cubicBezTo>
                      <a:pt x="25" y="0"/>
                      <a:pt x="42" y="16"/>
                      <a:pt x="42" y="36"/>
                    </a:cubicBezTo>
                    <a:cubicBezTo>
                      <a:pt x="42" y="56"/>
                      <a:pt x="25" y="73"/>
                      <a:pt x="5" y="73"/>
                    </a:cubicBezTo>
                    <a:cubicBezTo>
                      <a:pt x="3" y="73"/>
                      <a:pt x="2" y="73"/>
                      <a:pt x="0" y="72"/>
                    </a:cubicBezTo>
                    <a:cubicBezTo>
                      <a:pt x="18" y="70"/>
                      <a:pt x="31" y="55"/>
                      <a:pt x="31" y="36"/>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4" name="Freeform 34"/>
              <p:cNvSpPr>
                <a:spLocks/>
              </p:cNvSpPr>
              <p:nvPr userDrawn="1"/>
            </p:nvSpPr>
            <p:spPr bwMode="gray">
              <a:xfrm>
                <a:off x="6163688" y="2960381"/>
                <a:ext cx="20762" cy="307253"/>
              </a:xfrm>
              <a:custGeom>
                <a:avLst/>
                <a:gdLst>
                  <a:gd name="T0" fmla="*/ 3 w 6"/>
                  <a:gd name="T1" fmla="*/ 86 h 86"/>
                  <a:gd name="T2" fmla="*/ 0 w 6"/>
                  <a:gd name="T3" fmla="*/ 84 h 86"/>
                  <a:gd name="T4" fmla="*/ 0 w 6"/>
                  <a:gd name="T5" fmla="*/ 3 h 86"/>
                  <a:gd name="T6" fmla="*/ 3 w 6"/>
                  <a:gd name="T7" fmla="*/ 0 h 86"/>
                  <a:gd name="T8" fmla="*/ 6 w 6"/>
                  <a:gd name="T9" fmla="*/ 3 h 86"/>
                  <a:gd name="T10" fmla="*/ 6 w 6"/>
                  <a:gd name="T11" fmla="*/ 84 h 86"/>
                  <a:gd name="T12" fmla="*/ 3 w 6"/>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6" h="86">
                    <a:moveTo>
                      <a:pt x="3" y="86"/>
                    </a:moveTo>
                    <a:cubicBezTo>
                      <a:pt x="2" y="86"/>
                      <a:pt x="0" y="85"/>
                      <a:pt x="0" y="84"/>
                    </a:cubicBezTo>
                    <a:cubicBezTo>
                      <a:pt x="0" y="3"/>
                      <a:pt x="0" y="3"/>
                      <a:pt x="0" y="3"/>
                    </a:cubicBezTo>
                    <a:cubicBezTo>
                      <a:pt x="0" y="1"/>
                      <a:pt x="2" y="0"/>
                      <a:pt x="3" y="0"/>
                    </a:cubicBezTo>
                    <a:cubicBezTo>
                      <a:pt x="5" y="0"/>
                      <a:pt x="6" y="1"/>
                      <a:pt x="6" y="3"/>
                    </a:cubicBezTo>
                    <a:cubicBezTo>
                      <a:pt x="6" y="84"/>
                      <a:pt x="6" y="84"/>
                      <a:pt x="6" y="84"/>
                    </a:cubicBezTo>
                    <a:cubicBezTo>
                      <a:pt x="6" y="85"/>
                      <a:pt x="5" y="86"/>
                      <a:pt x="3" y="86"/>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5" name="Freeform 35"/>
              <p:cNvSpPr>
                <a:spLocks/>
              </p:cNvSpPr>
              <p:nvPr userDrawn="1"/>
            </p:nvSpPr>
            <p:spPr bwMode="gray">
              <a:xfrm>
                <a:off x="6113863" y="3026815"/>
                <a:ext cx="116258" cy="74737"/>
              </a:xfrm>
              <a:custGeom>
                <a:avLst/>
                <a:gdLst>
                  <a:gd name="T0" fmla="*/ 17 w 32"/>
                  <a:gd name="T1" fmla="*/ 21 h 21"/>
                  <a:gd name="T2" fmla="*/ 1 w 32"/>
                  <a:gd name="T3" fmla="*/ 5 h 21"/>
                  <a:gd name="T4" fmla="*/ 1 w 32"/>
                  <a:gd name="T5" fmla="*/ 1 h 21"/>
                  <a:gd name="T6" fmla="*/ 5 w 32"/>
                  <a:gd name="T7" fmla="*/ 1 h 21"/>
                  <a:gd name="T8" fmla="*/ 18 w 32"/>
                  <a:gd name="T9" fmla="*/ 14 h 21"/>
                  <a:gd name="T10" fmla="*/ 27 w 32"/>
                  <a:gd name="T11" fmla="*/ 7 h 21"/>
                  <a:gd name="T12" fmla="*/ 31 w 32"/>
                  <a:gd name="T13" fmla="*/ 8 h 21"/>
                  <a:gd name="T14" fmla="*/ 30 w 32"/>
                  <a:gd name="T15" fmla="*/ 12 h 21"/>
                  <a:gd name="T16" fmla="*/ 17 w 32"/>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1">
                    <a:moveTo>
                      <a:pt x="17" y="21"/>
                    </a:moveTo>
                    <a:cubicBezTo>
                      <a:pt x="1" y="5"/>
                      <a:pt x="1" y="5"/>
                      <a:pt x="1" y="5"/>
                    </a:cubicBezTo>
                    <a:cubicBezTo>
                      <a:pt x="0" y="4"/>
                      <a:pt x="0" y="2"/>
                      <a:pt x="1" y="1"/>
                    </a:cubicBezTo>
                    <a:cubicBezTo>
                      <a:pt x="2" y="0"/>
                      <a:pt x="4" y="0"/>
                      <a:pt x="5" y="1"/>
                    </a:cubicBezTo>
                    <a:cubicBezTo>
                      <a:pt x="18" y="14"/>
                      <a:pt x="18" y="14"/>
                      <a:pt x="18" y="14"/>
                    </a:cubicBezTo>
                    <a:cubicBezTo>
                      <a:pt x="27" y="7"/>
                      <a:pt x="27" y="7"/>
                      <a:pt x="27" y="7"/>
                    </a:cubicBezTo>
                    <a:cubicBezTo>
                      <a:pt x="28" y="6"/>
                      <a:pt x="30" y="7"/>
                      <a:pt x="31" y="8"/>
                    </a:cubicBezTo>
                    <a:cubicBezTo>
                      <a:pt x="32" y="9"/>
                      <a:pt x="32" y="11"/>
                      <a:pt x="30" y="12"/>
                    </a:cubicBezTo>
                    <a:lnTo>
                      <a:pt x="17" y="21"/>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6" name="Oval 36"/>
              <p:cNvSpPr>
                <a:spLocks noChangeArrowheads="1"/>
              </p:cNvSpPr>
              <p:nvPr userDrawn="1"/>
            </p:nvSpPr>
            <p:spPr bwMode="gray">
              <a:xfrm>
                <a:off x="6288250" y="2478741"/>
                <a:ext cx="344623" cy="344623"/>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7" name="Freeform 37"/>
              <p:cNvSpPr>
                <a:spLocks/>
              </p:cNvSpPr>
              <p:nvPr userDrawn="1"/>
            </p:nvSpPr>
            <p:spPr bwMode="gray">
              <a:xfrm>
                <a:off x="6433572" y="2478741"/>
                <a:ext cx="199299" cy="344623"/>
              </a:xfrm>
              <a:custGeom>
                <a:avLst/>
                <a:gdLst>
                  <a:gd name="T0" fmla="*/ 41 w 55"/>
                  <a:gd name="T1" fmla="*/ 48 h 95"/>
                  <a:gd name="T2" fmla="*/ 0 w 55"/>
                  <a:gd name="T3" fmla="*/ 1 h 95"/>
                  <a:gd name="T4" fmla="*/ 7 w 55"/>
                  <a:gd name="T5" fmla="*/ 0 h 95"/>
                  <a:gd name="T6" fmla="*/ 55 w 55"/>
                  <a:gd name="T7" fmla="*/ 48 h 95"/>
                  <a:gd name="T8" fmla="*/ 7 w 55"/>
                  <a:gd name="T9" fmla="*/ 95 h 95"/>
                  <a:gd name="T10" fmla="*/ 0 w 55"/>
                  <a:gd name="T11" fmla="*/ 95 h 95"/>
                  <a:gd name="T12" fmla="*/ 41 w 55"/>
                  <a:gd name="T13" fmla="*/ 48 h 95"/>
                </a:gdLst>
                <a:ahLst/>
                <a:cxnLst>
                  <a:cxn ang="0">
                    <a:pos x="T0" y="T1"/>
                  </a:cxn>
                  <a:cxn ang="0">
                    <a:pos x="T2" y="T3"/>
                  </a:cxn>
                  <a:cxn ang="0">
                    <a:pos x="T4" y="T5"/>
                  </a:cxn>
                  <a:cxn ang="0">
                    <a:pos x="T6" y="T7"/>
                  </a:cxn>
                  <a:cxn ang="0">
                    <a:pos x="T8" y="T9"/>
                  </a:cxn>
                  <a:cxn ang="0">
                    <a:pos x="T10" y="T11"/>
                  </a:cxn>
                  <a:cxn ang="0">
                    <a:pos x="T12" y="T13"/>
                  </a:cxn>
                </a:cxnLst>
                <a:rect l="0" t="0" r="r" b="b"/>
                <a:pathLst>
                  <a:path w="55" h="95">
                    <a:moveTo>
                      <a:pt x="41" y="48"/>
                    </a:moveTo>
                    <a:cubicBezTo>
                      <a:pt x="41" y="24"/>
                      <a:pt x="23" y="4"/>
                      <a:pt x="0" y="1"/>
                    </a:cubicBezTo>
                    <a:cubicBezTo>
                      <a:pt x="3" y="0"/>
                      <a:pt x="5" y="0"/>
                      <a:pt x="7" y="0"/>
                    </a:cubicBezTo>
                    <a:cubicBezTo>
                      <a:pt x="34" y="0"/>
                      <a:pt x="55" y="21"/>
                      <a:pt x="55" y="48"/>
                    </a:cubicBezTo>
                    <a:cubicBezTo>
                      <a:pt x="55" y="74"/>
                      <a:pt x="34" y="95"/>
                      <a:pt x="7" y="95"/>
                    </a:cubicBezTo>
                    <a:cubicBezTo>
                      <a:pt x="5" y="95"/>
                      <a:pt x="3" y="95"/>
                      <a:pt x="0" y="95"/>
                    </a:cubicBezTo>
                    <a:cubicBezTo>
                      <a:pt x="23" y="91"/>
                      <a:pt x="41" y="72"/>
                      <a:pt x="41" y="48"/>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8" name="Freeform 38"/>
              <p:cNvSpPr>
                <a:spLocks/>
              </p:cNvSpPr>
              <p:nvPr userDrawn="1"/>
            </p:nvSpPr>
            <p:spPr bwMode="gray">
              <a:xfrm>
                <a:off x="6454333" y="2590846"/>
                <a:ext cx="16608" cy="398599"/>
              </a:xfrm>
              <a:custGeom>
                <a:avLst/>
                <a:gdLst>
                  <a:gd name="T0" fmla="*/ 2 w 5"/>
                  <a:gd name="T1" fmla="*/ 110 h 110"/>
                  <a:gd name="T2" fmla="*/ 0 w 5"/>
                  <a:gd name="T3" fmla="*/ 108 h 110"/>
                  <a:gd name="T4" fmla="*/ 0 w 5"/>
                  <a:gd name="T5" fmla="*/ 3 h 110"/>
                  <a:gd name="T6" fmla="*/ 2 w 5"/>
                  <a:gd name="T7" fmla="*/ 0 h 110"/>
                  <a:gd name="T8" fmla="*/ 5 w 5"/>
                  <a:gd name="T9" fmla="*/ 3 h 110"/>
                  <a:gd name="T10" fmla="*/ 5 w 5"/>
                  <a:gd name="T11" fmla="*/ 108 h 110"/>
                  <a:gd name="T12" fmla="*/ 2 w 5"/>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5" h="110">
                    <a:moveTo>
                      <a:pt x="2" y="110"/>
                    </a:moveTo>
                    <a:cubicBezTo>
                      <a:pt x="1" y="110"/>
                      <a:pt x="0" y="109"/>
                      <a:pt x="0" y="108"/>
                    </a:cubicBezTo>
                    <a:cubicBezTo>
                      <a:pt x="0" y="3"/>
                      <a:pt x="0" y="3"/>
                      <a:pt x="0" y="3"/>
                    </a:cubicBezTo>
                    <a:cubicBezTo>
                      <a:pt x="0" y="1"/>
                      <a:pt x="1" y="0"/>
                      <a:pt x="2" y="0"/>
                    </a:cubicBezTo>
                    <a:cubicBezTo>
                      <a:pt x="4" y="0"/>
                      <a:pt x="5" y="1"/>
                      <a:pt x="5" y="3"/>
                    </a:cubicBezTo>
                    <a:cubicBezTo>
                      <a:pt x="5" y="108"/>
                      <a:pt x="5" y="108"/>
                      <a:pt x="5" y="108"/>
                    </a:cubicBezTo>
                    <a:cubicBezTo>
                      <a:pt x="5" y="109"/>
                      <a:pt x="4" y="110"/>
                      <a:pt x="2" y="110"/>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9" name="Freeform 39"/>
              <p:cNvSpPr>
                <a:spLocks/>
              </p:cNvSpPr>
              <p:nvPr userDrawn="1"/>
            </p:nvSpPr>
            <p:spPr bwMode="gray">
              <a:xfrm>
                <a:off x="6387900" y="2686345"/>
                <a:ext cx="137020" cy="83041"/>
              </a:xfrm>
              <a:custGeom>
                <a:avLst/>
                <a:gdLst>
                  <a:gd name="T0" fmla="*/ 20 w 38"/>
                  <a:gd name="T1" fmla="*/ 23 h 23"/>
                  <a:gd name="T2" fmla="*/ 0 w 38"/>
                  <a:gd name="T3" fmla="*/ 4 h 23"/>
                  <a:gd name="T4" fmla="*/ 0 w 38"/>
                  <a:gd name="T5" fmla="*/ 0 h 23"/>
                  <a:gd name="T6" fmla="*/ 4 w 38"/>
                  <a:gd name="T7" fmla="*/ 0 h 23"/>
                  <a:gd name="T8" fmla="*/ 21 w 38"/>
                  <a:gd name="T9" fmla="*/ 18 h 23"/>
                  <a:gd name="T10" fmla="*/ 34 w 38"/>
                  <a:gd name="T11" fmla="*/ 9 h 23"/>
                  <a:gd name="T12" fmla="*/ 37 w 38"/>
                  <a:gd name="T13" fmla="*/ 9 h 23"/>
                  <a:gd name="T14" fmla="*/ 37 w 38"/>
                  <a:gd name="T15" fmla="*/ 12 h 23"/>
                  <a:gd name="T16" fmla="*/ 20 w 38"/>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20" y="23"/>
                    </a:moveTo>
                    <a:cubicBezTo>
                      <a:pt x="0" y="4"/>
                      <a:pt x="0" y="4"/>
                      <a:pt x="0" y="4"/>
                    </a:cubicBezTo>
                    <a:cubicBezTo>
                      <a:pt x="0" y="3"/>
                      <a:pt x="0" y="1"/>
                      <a:pt x="0" y="0"/>
                    </a:cubicBezTo>
                    <a:cubicBezTo>
                      <a:pt x="1" y="0"/>
                      <a:pt x="3" y="0"/>
                      <a:pt x="4" y="0"/>
                    </a:cubicBezTo>
                    <a:cubicBezTo>
                      <a:pt x="21" y="18"/>
                      <a:pt x="21" y="18"/>
                      <a:pt x="21" y="18"/>
                    </a:cubicBezTo>
                    <a:cubicBezTo>
                      <a:pt x="34" y="9"/>
                      <a:pt x="34" y="9"/>
                      <a:pt x="34" y="9"/>
                    </a:cubicBezTo>
                    <a:cubicBezTo>
                      <a:pt x="35" y="8"/>
                      <a:pt x="36" y="8"/>
                      <a:pt x="37" y="9"/>
                    </a:cubicBezTo>
                    <a:cubicBezTo>
                      <a:pt x="38" y="10"/>
                      <a:pt x="38" y="12"/>
                      <a:pt x="37" y="12"/>
                    </a:cubicBezTo>
                    <a:lnTo>
                      <a:pt x="20" y="23"/>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0" name="Oval 40"/>
              <p:cNvSpPr>
                <a:spLocks noChangeArrowheads="1"/>
              </p:cNvSpPr>
              <p:nvPr userDrawn="1"/>
            </p:nvSpPr>
            <p:spPr bwMode="gray">
              <a:xfrm>
                <a:off x="5902106" y="2246225"/>
                <a:ext cx="344623" cy="340470"/>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1" name="Freeform 41"/>
              <p:cNvSpPr>
                <a:spLocks/>
              </p:cNvSpPr>
              <p:nvPr userDrawn="1"/>
            </p:nvSpPr>
            <p:spPr bwMode="gray">
              <a:xfrm>
                <a:off x="6051581" y="2246225"/>
                <a:ext cx="195149" cy="340470"/>
              </a:xfrm>
              <a:custGeom>
                <a:avLst/>
                <a:gdLst>
                  <a:gd name="T0" fmla="*/ 40 w 54"/>
                  <a:gd name="T1" fmla="*/ 48 h 95"/>
                  <a:gd name="T2" fmla="*/ 0 w 54"/>
                  <a:gd name="T3" fmla="*/ 0 h 95"/>
                  <a:gd name="T4" fmla="*/ 6 w 54"/>
                  <a:gd name="T5" fmla="*/ 0 h 95"/>
                  <a:gd name="T6" fmla="*/ 54 w 54"/>
                  <a:gd name="T7" fmla="*/ 48 h 95"/>
                  <a:gd name="T8" fmla="*/ 6 w 54"/>
                  <a:gd name="T9" fmla="*/ 95 h 95"/>
                  <a:gd name="T10" fmla="*/ 0 w 54"/>
                  <a:gd name="T11" fmla="*/ 95 h 95"/>
                  <a:gd name="T12" fmla="*/ 40 w 54"/>
                  <a:gd name="T13" fmla="*/ 48 h 95"/>
                </a:gdLst>
                <a:ahLst/>
                <a:cxnLst>
                  <a:cxn ang="0">
                    <a:pos x="T0" y="T1"/>
                  </a:cxn>
                  <a:cxn ang="0">
                    <a:pos x="T2" y="T3"/>
                  </a:cxn>
                  <a:cxn ang="0">
                    <a:pos x="T4" y="T5"/>
                  </a:cxn>
                  <a:cxn ang="0">
                    <a:pos x="T6" y="T7"/>
                  </a:cxn>
                  <a:cxn ang="0">
                    <a:pos x="T8" y="T9"/>
                  </a:cxn>
                  <a:cxn ang="0">
                    <a:pos x="T10" y="T11"/>
                  </a:cxn>
                  <a:cxn ang="0">
                    <a:pos x="T12" y="T13"/>
                  </a:cxn>
                </a:cxnLst>
                <a:rect l="0" t="0" r="r" b="b"/>
                <a:pathLst>
                  <a:path w="54" h="95">
                    <a:moveTo>
                      <a:pt x="40" y="48"/>
                    </a:moveTo>
                    <a:cubicBezTo>
                      <a:pt x="40" y="24"/>
                      <a:pt x="23" y="4"/>
                      <a:pt x="0" y="0"/>
                    </a:cubicBezTo>
                    <a:cubicBezTo>
                      <a:pt x="2" y="0"/>
                      <a:pt x="4" y="0"/>
                      <a:pt x="6" y="0"/>
                    </a:cubicBezTo>
                    <a:cubicBezTo>
                      <a:pt x="33" y="0"/>
                      <a:pt x="54" y="21"/>
                      <a:pt x="54" y="48"/>
                    </a:cubicBezTo>
                    <a:cubicBezTo>
                      <a:pt x="54" y="74"/>
                      <a:pt x="33" y="95"/>
                      <a:pt x="6" y="95"/>
                    </a:cubicBezTo>
                    <a:cubicBezTo>
                      <a:pt x="4" y="95"/>
                      <a:pt x="2" y="95"/>
                      <a:pt x="0" y="95"/>
                    </a:cubicBezTo>
                    <a:cubicBezTo>
                      <a:pt x="23" y="91"/>
                      <a:pt x="40" y="71"/>
                      <a:pt x="40" y="48"/>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2" name="Freeform 42"/>
              <p:cNvSpPr>
                <a:spLocks/>
              </p:cNvSpPr>
              <p:nvPr userDrawn="1"/>
            </p:nvSpPr>
            <p:spPr bwMode="gray">
              <a:xfrm>
                <a:off x="6064038" y="2358330"/>
                <a:ext cx="20762" cy="394448"/>
              </a:xfrm>
              <a:custGeom>
                <a:avLst/>
                <a:gdLst>
                  <a:gd name="T0" fmla="*/ 2 w 5"/>
                  <a:gd name="T1" fmla="*/ 110 h 110"/>
                  <a:gd name="T2" fmla="*/ 0 w 5"/>
                  <a:gd name="T3" fmla="*/ 108 h 110"/>
                  <a:gd name="T4" fmla="*/ 0 w 5"/>
                  <a:gd name="T5" fmla="*/ 3 h 110"/>
                  <a:gd name="T6" fmla="*/ 2 w 5"/>
                  <a:gd name="T7" fmla="*/ 0 h 110"/>
                  <a:gd name="T8" fmla="*/ 5 w 5"/>
                  <a:gd name="T9" fmla="*/ 3 h 110"/>
                  <a:gd name="T10" fmla="*/ 5 w 5"/>
                  <a:gd name="T11" fmla="*/ 108 h 110"/>
                  <a:gd name="T12" fmla="*/ 2 w 5"/>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5" h="110">
                    <a:moveTo>
                      <a:pt x="2" y="110"/>
                    </a:moveTo>
                    <a:cubicBezTo>
                      <a:pt x="1" y="110"/>
                      <a:pt x="0" y="109"/>
                      <a:pt x="0" y="108"/>
                    </a:cubicBezTo>
                    <a:cubicBezTo>
                      <a:pt x="0" y="3"/>
                      <a:pt x="0" y="3"/>
                      <a:pt x="0" y="3"/>
                    </a:cubicBezTo>
                    <a:cubicBezTo>
                      <a:pt x="0" y="1"/>
                      <a:pt x="1" y="0"/>
                      <a:pt x="2" y="0"/>
                    </a:cubicBezTo>
                    <a:cubicBezTo>
                      <a:pt x="4" y="0"/>
                      <a:pt x="5" y="1"/>
                      <a:pt x="5" y="3"/>
                    </a:cubicBezTo>
                    <a:cubicBezTo>
                      <a:pt x="5" y="108"/>
                      <a:pt x="5" y="108"/>
                      <a:pt x="5" y="108"/>
                    </a:cubicBezTo>
                    <a:cubicBezTo>
                      <a:pt x="5" y="109"/>
                      <a:pt x="4" y="110"/>
                      <a:pt x="2" y="110"/>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3" name="Freeform 43"/>
              <p:cNvSpPr>
                <a:spLocks/>
              </p:cNvSpPr>
              <p:nvPr userDrawn="1"/>
            </p:nvSpPr>
            <p:spPr bwMode="gray">
              <a:xfrm>
                <a:off x="6001756" y="2449675"/>
                <a:ext cx="137020" cy="83041"/>
              </a:xfrm>
              <a:custGeom>
                <a:avLst/>
                <a:gdLst>
                  <a:gd name="T0" fmla="*/ 20 w 38"/>
                  <a:gd name="T1" fmla="*/ 23 h 23"/>
                  <a:gd name="T2" fmla="*/ 0 w 38"/>
                  <a:gd name="T3" fmla="*/ 3 h 23"/>
                  <a:gd name="T4" fmla="*/ 0 w 38"/>
                  <a:gd name="T5" fmla="*/ 0 h 23"/>
                  <a:gd name="T6" fmla="*/ 4 w 38"/>
                  <a:gd name="T7" fmla="*/ 0 h 23"/>
                  <a:gd name="T8" fmla="*/ 21 w 38"/>
                  <a:gd name="T9" fmla="*/ 18 h 23"/>
                  <a:gd name="T10" fmla="*/ 34 w 38"/>
                  <a:gd name="T11" fmla="*/ 9 h 23"/>
                  <a:gd name="T12" fmla="*/ 37 w 38"/>
                  <a:gd name="T13" fmla="*/ 9 h 23"/>
                  <a:gd name="T14" fmla="*/ 37 w 38"/>
                  <a:gd name="T15" fmla="*/ 12 h 23"/>
                  <a:gd name="T16" fmla="*/ 20 w 38"/>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20" y="23"/>
                    </a:moveTo>
                    <a:cubicBezTo>
                      <a:pt x="0" y="3"/>
                      <a:pt x="0" y="3"/>
                      <a:pt x="0" y="3"/>
                    </a:cubicBezTo>
                    <a:cubicBezTo>
                      <a:pt x="0" y="3"/>
                      <a:pt x="0" y="1"/>
                      <a:pt x="0" y="0"/>
                    </a:cubicBezTo>
                    <a:cubicBezTo>
                      <a:pt x="1" y="0"/>
                      <a:pt x="3" y="0"/>
                      <a:pt x="4" y="0"/>
                    </a:cubicBezTo>
                    <a:cubicBezTo>
                      <a:pt x="21" y="18"/>
                      <a:pt x="21" y="18"/>
                      <a:pt x="21" y="18"/>
                    </a:cubicBezTo>
                    <a:cubicBezTo>
                      <a:pt x="34" y="9"/>
                      <a:pt x="34" y="9"/>
                      <a:pt x="34" y="9"/>
                    </a:cubicBezTo>
                    <a:cubicBezTo>
                      <a:pt x="35" y="8"/>
                      <a:pt x="36" y="8"/>
                      <a:pt x="37" y="9"/>
                    </a:cubicBezTo>
                    <a:cubicBezTo>
                      <a:pt x="38" y="10"/>
                      <a:pt x="38" y="11"/>
                      <a:pt x="37" y="12"/>
                    </a:cubicBezTo>
                    <a:lnTo>
                      <a:pt x="20" y="23"/>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4" name="Freeform 44"/>
              <p:cNvSpPr>
                <a:spLocks/>
              </p:cNvSpPr>
              <p:nvPr userDrawn="1"/>
            </p:nvSpPr>
            <p:spPr bwMode="gray">
              <a:xfrm>
                <a:off x="5158887" y="1747976"/>
                <a:ext cx="1598549" cy="552227"/>
              </a:xfrm>
              <a:custGeom>
                <a:avLst/>
                <a:gdLst>
                  <a:gd name="T0" fmla="*/ 87 w 441"/>
                  <a:gd name="T1" fmla="*/ 44 h 153"/>
                  <a:gd name="T2" fmla="*/ 138 w 441"/>
                  <a:gd name="T3" fmla="*/ 46 h 153"/>
                  <a:gd name="T4" fmla="*/ 183 w 441"/>
                  <a:gd name="T5" fmla="*/ 52 h 153"/>
                  <a:gd name="T6" fmla="*/ 256 w 441"/>
                  <a:gd name="T7" fmla="*/ 12 h 153"/>
                  <a:gd name="T8" fmla="*/ 296 w 441"/>
                  <a:gd name="T9" fmla="*/ 9 h 153"/>
                  <a:gd name="T10" fmla="*/ 411 w 441"/>
                  <a:gd name="T11" fmla="*/ 82 h 153"/>
                  <a:gd name="T12" fmla="*/ 0 w 441"/>
                  <a:gd name="T13" fmla="*/ 146 h 153"/>
                  <a:gd name="T14" fmla="*/ 87 w 441"/>
                  <a:gd name="T15" fmla="*/ 44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53">
                    <a:moveTo>
                      <a:pt x="87" y="44"/>
                    </a:moveTo>
                    <a:cubicBezTo>
                      <a:pt x="100" y="29"/>
                      <a:pt x="118" y="23"/>
                      <a:pt x="138" y="46"/>
                    </a:cubicBezTo>
                    <a:cubicBezTo>
                      <a:pt x="155" y="61"/>
                      <a:pt x="174" y="57"/>
                      <a:pt x="183" y="52"/>
                    </a:cubicBezTo>
                    <a:cubicBezTo>
                      <a:pt x="192" y="47"/>
                      <a:pt x="256" y="12"/>
                      <a:pt x="256" y="12"/>
                    </a:cubicBezTo>
                    <a:cubicBezTo>
                      <a:pt x="256" y="12"/>
                      <a:pt x="272" y="0"/>
                      <a:pt x="296" y="9"/>
                    </a:cubicBezTo>
                    <a:cubicBezTo>
                      <a:pt x="359" y="31"/>
                      <a:pt x="441" y="103"/>
                      <a:pt x="411" y="82"/>
                    </a:cubicBezTo>
                    <a:cubicBezTo>
                      <a:pt x="62" y="128"/>
                      <a:pt x="129" y="153"/>
                      <a:pt x="0" y="146"/>
                    </a:cubicBezTo>
                    <a:cubicBezTo>
                      <a:pt x="46" y="118"/>
                      <a:pt x="74" y="58"/>
                      <a:pt x="87" y="44"/>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5" name="Rectangle 45"/>
              <p:cNvSpPr>
                <a:spLocks noChangeArrowheads="1"/>
              </p:cNvSpPr>
              <p:nvPr userDrawn="1"/>
            </p:nvSpPr>
            <p:spPr bwMode="gray">
              <a:xfrm>
                <a:off x="5187950" y="2258680"/>
                <a:ext cx="33217" cy="120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6" name="Oval 46"/>
              <p:cNvSpPr>
                <a:spLocks noChangeArrowheads="1"/>
              </p:cNvSpPr>
              <p:nvPr userDrawn="1"/>
            </p:nvSpPr>
            <p:spPr bwMode="gray">
              <a:xfrm>
                <a:off x="5038475" y="1938972"/>
                <a:ext cx="336319" cy="3363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7" name="Rectangle 47"/>
              <p:cNvSpPr>
                <a:spLocks noChangeArrowheads="1"/>
              </p:cNvSpPr>
              <p:nvPr userDrawn="1"/>
            </p:nvSpPr>
            <p:spPr bwMode="gray">
              <a:xfrm>
                <a:off x="5179646" y="2005405"/>
                <a:ext cx="53978" cy="195149"/>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8" name="Freeform 48"/>
              <p:cNvSpPr>
                <a:spLocks/>
              </p:cNvSpPr>
              <p:nvPr userDrawn="1"/>
            </p:nvSpPr>
            <p:spPr bwMode="gray">
              <a:xfrm>
                <a:off x="5092453" y="2080142"/>
                <a:ext cx="228365" cy="58129"/>
              </a:xfrm>
              <a:custGeom>
                <a:avLst/>
                <a:gdLst>
                  <a:gd name="T0" fmla="*/ 50 w 55"/>
                  <a:gd name="T1" fmla="*/ 0 h 14"/>
                  <a:gd name="T2" fmla="*/ 55 w 55"/>
                  <a:gd name="T3" fmla="*/ 14 h 14"/>
                  <a:gd name="T4" fmla="*/ 0 w 55"/>
                  <a:gd name="T5" fmla="*/ 14 h 14"/>
                  <a:gd name="T6" fmla="*/ 3 w 55"/>
                  <a:gd name="T7" fmla="*/ 0 h 14"/>
                  <a:gd name="T8" fmla="*/ 50 w 55"/>
                  <a:gd name="T9" fmla="*/ 0 h 14"/>
                </a:gdLst>
                <a:ahLst/>
                <a:cxnLst>
                  <a:cxn ang="0">
                    <a:pos x="T0" y="T1"/>
                  </a:cxn>
                  <a:cxn ang="0">
                    <a:pos x="T2" y="T3"/>
                  </a:cxn>
                  <a:cxn ang="0">
                    <a:pos x="T4" y="T5"/>
                  </a:cxn>
                  <a:cxn ang="0">
                    <a:pos x="T6" y="T7"/>
                  </a:cxn>
                  <a:cxn ang="0">
                    <a:pos x="T8" y="T9"/>
                  </a:cxn>
                </a:cxnLst>
                <a:rect l="0" t="0" r="r" b="b"/>
                <a:pathLst>
                  <a:path w="55" h="14">
                    <a:moveTo>
                      <a:pt x="50" y="0"/>
                    </a:moveTo>
                    <a:lnTo>
                      <a:pt x="55" y="14"/>
                    </a:lnTo>
                    <a:lnTo>
                      <a:pt x="0" y="14"/>
                    </a:lnTo>
                    <a:lnTo>
                      <a:pt x="3" y="0"/>
                    </a:lnTo>
                    <a:lnTo>
                      <a:pt x="50"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9" name="Rectangle 49"/>
              <p:cNvSpPr>
                <a:spLocks noChangeArrowheads="1"/>
              </p:cNvSpPr>
              <p:nvPr userDrawn="1"/>
            </p:nvSpPr>
            <p:spPr bwMode="gray">
              <a:xfrm>
                <a:off x="4511163" y="2653128"/>
                <a:ext cx="465032" cy="69339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0" name="Rectangle 50"/>
              <p:cNvSpPr>
                <a:spLocks noChangeArrowheads="1"/>
              </p:cNvSpPr>
              <p:nvPr userDrawn="1"/>
            </p:nvSpPr>
            <p:spPr bwMode="gray">
              <a:xfrm>
                <a:off x="4511163" y="2653128"/>
                <a:ext cx="465032" cy="69339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1" name="Rectangle 51"/>
              <p:cNvSpPr>
                <a:spLocks noChangeArrowheads="1"/>
              </p:cNvSpPr>
              <p:nvPr userDrawn="1"/>
            </p:nvSpPr>
            <p:spPr bwMode="gray">
              <a:xfrm>
                <a:off x="4585900" y="2736170"/>
                <a:ext cx="49825"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2" name="Rectangle 52"/>
              <p:cNvSpPr>
                <a:spLocks noChangeArrowheads="1"/>
              </p:cNvSpPr>
              <p:nvPr userDrawn="1"/>
            </p:nvSpPr>
            <p:spPr bwMode="gray">
              <a:xfrm>
                <a:off x="4673093" y="2736170"/>
                <a:ext cx="49825"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3" name="Rectangle 53"/>
              <p:cNvSpPr>
                <a:spLocks noChangeArrowheads="1"/>
              </p:cNvSpPr>
              <p:nvPr userDrawn="1"/>
            </p:nvSpPr>
            <p:spPr bwMode="gray">
              <a:xfrm>
                <a:off x="4764438" y="2736170"/>
                <a:ext cx="45674"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4" name="Rectangle 54"/>
              <p:cNvSpPr>
                <a:spLocks noChangeArrowheads="1"/>
              </p:cNvSpPr>
              <p:nvPr userDrawn="1"/>
            </p:nvSpPr>
            <p:spPr bwMode="gray">
              <a:xfrm>
                <a:off x="4851633" y="2736170"/>
                <a:ext cx="45674"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5" name="Rectangle 55"/>
              <p:cNvSpPr>
                <a:spLocks noChangeArrowheads="1"/>
              </p:cNvSpPr>
              <p:nvPr userDrawn="1"/>
            </p:nvSpPr>
            <p:spPr bwMode="gray">
              <a:xfrm>
                <a:off x="5432923" y="2653128"/>
                <a:ext cx="456728" cy="69339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6" name="Rectangle 56"/>
              <p:cNvSpPr>
                <a:spLocks noChangeArrowheads="1"/>
              </p:cNvSpPr>
              <p:nvPr userDrawn="1"/>
            </p:nvSpPr>
            <p:spPr bwMode="gray">
              <a:xfrm>
                <a:off x="5432923" y="2653128"/>
                <a:ext cx="456728" cy="69339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7" name="Rectangle 57"/>
              <p:cNvSpPr>
                <a:spLocks noChangeArrowheads="1"/>
              </p:cNvSpPr>
              <p:nvPr userDrawn="1"/>
            </p:nvSpPr>
            <p:spPr bwMode="gray">
              <a:xfrm>
                <a:off x="4976195" y="2404004"/>
                <a:ext cx="456728" cy="94252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8" name="Rectangle 58"/>
              <p:cNvSpPr>
                <a:spLocks noChangeArrowheads="1"/>
              </p:cNvSpPr>
              <p:nvPr userDrawn="1"/>
            </p:nvSpPr>
            <p:spPr bwMode="gray">
              <a:xfrm>
                <a:off x="5046779" y="2482892"/>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9" name="Rectangle 59"/>
              <p:cNvSpPr>
                <a:spLocks noChangeArrowheads="1"/>
              </p:cNvSpPr>
              <p:nvPr userDrawn="1"/>
            </p:nvSpPr>
            <p:spPr bwMode="gray">
              <a:xfrm>
                <a:off x="5138125" y="2482892"/>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0" name="Rectangle 60"/>
              <p:cNvSpPr>
                <a:spLocks noChangeArrowheads="1"/>
              </p:cNvSpPr>
              <p:nvPr userDrawn="1"/>
            </p:nvSpPr>
            <p:spPr bwMode="gray">
              <a:xfrm>
                <a:off x="5225320" y="2482892"/>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1" name="Rectangle 61"/>
              <p:cNvSpPr>
                <a:spLocks noChangeArrowheads="1"/>
              </p:cNvSpPr>
              <p:nvPr userDrawn="1"/>
            </p:nvSpPr>
            <p:spPr bwMode="gray">
              <a:xfrm>
                <a:off x="5312512" y="2482892"/>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2" name="Rectangle 62"/>
              <p:cNvSpPr>
                <a:spLocks noChangeArrowheads="1"/>
              </p:cNvSpPr>
              <p:nvPr userDrawn="1"/>
            </p:nvSpPr>
            <p:spPr bwMode="gray">
              <a:xfrm>
                <a:off x="5046779" y="2603303"/>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3" name="Rectangle 63"/>
              <p:cNvSpPr>
                <a:spLocks noChangeArrowheads="1"/>
              </p:cNvSpPr>
              <p:nvPr userDrawn="1"/>
            </p:nvSpPr>
            <p:spPr bwMode="gray">
              <a:xfrm>
                <a:off x="5138125" y="2603303"/>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4" name="Rectangle 64"/>
              <p:cNvSpPr>
                <a:spLocks noChangeArrowheads="1"/>
              </p:cNvSpPr>
              <p:nvPr userDrawn="1"/>
            </p:nvSpPr>
            <p:spPr bwMode="gray">
              <a:xfrm>
                <a:off x="5225320" y="2603303"/>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5" name="Rectangle 65"/>
              <p:cNvSpPr>
                <a:spLocks noChangeArrowheads="1"/>
              </p:cNvSpPr>
              <p:nvPr userDrawn="1"/>
            </p:nvSpPr>
            <p:spPr bwMode="gray">
              <a:xfrm>
                <a:off x="5312512" y="2603303"/>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6" name="Rectangle 66"/>
              <p:cNvSpPr>
                <a:spLocks noChangeArrowheads="1"/>
              </p:cNvSpPr>
              <p:nvPr userDrawn="1"/>
            </p:nvSpPr>
            <p:spPr bwMode="gray">
              <a:xfrm>
                <a:off x="5046779" y="2719561"/>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7" name="Rectangle 67"/>
              <p:cNvSpPr>
                <a:spLocks noChangeArrowheads="1"/>
              </p:cNvSpPr>
              <p:nvPr userDrawn="1"/>
            </p:nvSpPr>
            <p:spPr bwMode="gray">
              <a:xfrm>
                <a:off x="5138125" y="2719561"/>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8" name="Rectangle 68"/>
              <p:cNvSpPr>
                <a:spLocks noChangeArrowheads="1"/>
              </p:cNvSpPr>
              <p:nvPr userDrawn="1"/>
            </p:nvSpPr>
            <p:spPr bwMode="gray">
              <a:xfrm>
                <a:off x="5225320" y="2719561"/>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9" name="Rectangle 69"/>
              <p:cNvSpPr>
                <a:spLocks noChangeArrowheads="1"/>
              </p:cNvSpPr>
              <p:nvPr userDrawn="1"/>
            </p:nvSpPr>
            <p:spPr bwMode="gray">
              <a:xfrm>
                <a:off x="5312512" y="2719561"/>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0" name="Rectangle 70"/>
              <p:cNvSpPr>
                <a:spLocks noChangeArrowheads="1"/>
              </p:cNvSpPr>
              <p:nvPr userDrawn="1"/>
            </p:nvSpPr>
            <p:spPr bwMode="gray">
              <a:xfrm>
                <a:off x="5046779" y="2839970"/>
                <a:ext cx="49825"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1" name="Rectangle 71"/>
              <p:cNvSpPr>
                <a:spLocks noChangeArrowheads="1"/>
              </p:cNvSpPr>
              <p:nvPr userDrawn="1"/>
            </p:nvSpPr>
            <p:spPr bwMode="gray">
              <a:xfrm>
                <a:off x="5138125" y="2839970"/>
                <a:ext cx="45674"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2" name="Rectangle 72"/>
              <p:cNvSpPr>
                <a:spLocks noChangeArrowheads="1"/>
              </p:cNvSpPr>
              <p:nvPr userDrawn="1"/>
            </p:nvSpPr>
            <p:spPr bwMode="gray">
              <a:xfrm>
                <a:off x="5225320" y="2839970"/>
                <a:ext cx="45674"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3" name="Rectangle 73"/>
              <p:cNvSpPr>
                <a:spLocks noChangeArrowheads="1"/>
              </p:cNvSpPr>
              <p:nvPr userDrawn="1"/>
            </p:nvSpPr>
            <p:spPr bwMode="gray">
              <a:xfrm>
                <a:off x="5312512" y="2839970"/>
                <a:ext cx="49825"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4" name="Rectangle 74"/>
              <p:cNvSpPr>
                <a:spLocks noChangeArrowheads="1"/>
              </p:cNvSpPr>
              <p:nvPr userDrawn="1"/>
            </p:nvSpPr>
            <p:spPr bwMode="gray">
              <a:xfrm>
                <a:off x="5046779" y="2960381"/>
                <a:ext cx="49825"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5" name="Rectangle 75"/>
              <p:cNvSpPr>
                <a:spLocks noChangeArrowheads="1"/>
              </p:cNvSpPr>
              <p:nvPr userDrawn="1"/>
            </p:nvSpPr>
            <p:spPr bwMode="gray">
              <a:xfrm>
                <a:off x="5138125" y="2960381"/>
                <a:ext cx="45674"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6" name="Rectangle 76"/>
              <p:cNvSpPr>
                <a:spLocks noChangeArrowheads="1"/>
              </p:cNvSpPr>
              <p:nvPr userDrawn="1"/>
            </p:nvSpPr>
            <p:spPr bwMode="gray">
              <a:xfrm>
                <a:off x="5225320" y="2960381"/>
                <a:ext cx="45674"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7" name="Rectangle 77"/>
              <p:cNvSpPr>
                <a:spLocks noChangeArrowheads="1"/>
              </p:cNvSpPr>
              <p:nvPr userDrawn="1"/>
            </p:nvSpPr>
            <p:spPr bwMode="gray">
              <a:xfrm>
                <a:off x="5312512" y="2960381"/>
                <a:ext cx="49825"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8" name="Rectangle 78"/>
              <p:cNvSpPr>
                <a:spLocks noChangeArrowheads="1"/>
              </p:cNvSpPr>
              <p:nvPr userDrawn="1"/>
            </p:nvSpPr>
            <p:spPr bwMode="gray">
              <a:xfrm>
                <a:off x="5046779" y="3072486"/>
                <a:ext cx="49825" cy="74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9" name="Rectangle 79"/>
              <p:cNvSpPr>
                <a:spLocks noChangeArrowheads="1"/>
              </p:cNvSpPr>
              <p:nvPr userDrawn="1"/>
            </p:nvSpPr>
            <p:spPr bwMode="gray">
              <a:xfrm>
                <a:off x="5138125" y="3072486"/>
                <a:ext cx="45674" cy="74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0" name="Rectangle 80"/>
              <p:cNvSpPr>
                <a:spLocks noChangeArrowheads="1"/>
              </p:cNvSpPr>
              <p:nvPr userDrawn="1"/>
            </p:nvSpPr>
            <p:spPr bwMode="gray">
              <a:xfrm>
                <a:off x="5225320" y="3072486"/>
                <a:ext cx="45674" cy="74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1" name="Rectangle 81"/>
              <p:cNvSpPr>
                <a:spLocks noChangeArrowheads="1"/>
              </p:cNvSpPr>
              <p:nvPr userDrawn="1"/>
            </p:nvSpPr>
            <p:spPr bwMode="gray">
              <a:xfrm>
                <a:off x="5312512" y="3072486"/>
                <a:ext cx="49825" cy="74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2" name="Rectangle 82"/>
              <p:cNvSpPr>
                <a:spLocks noChangeArrowheads="1"/>
              </p:cNvSpPr>
              <p:nvPr userDrawn="1"/>
            </p:nvSpPr>
            <p:spPr bwMode="gray">
              <a:xfrm>
                <a:off x="5046779" y="3192898"/>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3" name="Rectangle 83"/>
              <p:cNvSpPr>
                <a:spLocks noChangeArrowheads="1"/>
              </p:cNvSpPr>
              <p:nvPr userDrawn="1"/>
            </p:nvSpPr>
            <p:spPr bwMode="gray">
              <a:xfrm>
                <a:off x="5138125" y="3192898"/>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4" name="Rectangle 84"/>
              <p:cNvSpPr>
                <a:spLocks noChangeArrowheads="1"/>
              </p:cNvSpPr>
              <p:nvPr userDrawn="1"/>
            </p:nvSpPr>
            <p:spPr bwMode="gray">
              <a:xfrm>
                <a:off x="5225320" y="3192898"/>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5" name="Rectangle 85"/>
              <p:cNvSpPr>
                <a:spLocks noChangeArrowheads="1"/>
              </p:cNvSpPr>
              <p:nvPr userDrawn="1"/>
            </p:nvSpPr>
            <p:spPr bwMode="gray">
              <a:xfrm>
                <a:off x="5312512" y="3192898"/>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6" name="Rectangle 86"/>
              <p:cNvSpPr>
                <a:spLocks noChangeArrowheads="1"/>
              </p:cNvSpPr>
              <p:nvPr userDrawn="1"/>
            </p:nvSpPr>
            <p:spPr bwMode="gray">
              <a:xfrm>
                <a:off x="4511163" y="2607454"/>
                <a:ext cx="465032" cy="4982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7" name="Rectangle 87"/>
              <p:cNvSpPr>
                <a:spLocks noChangeArrowheads="1"/>
              </p:cNvSpPr>
              <p:nvPr userDrawn="1"/>
            </p:nvSpPr>
            <p:spPr bwMode="gray">
              <a:xfrm>
                <a:off x="4976195" y="2358330"/>
                <a:ext cx="456728" cy="45674"/>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8" name="Rectangle 88"/>
              <p:cNvSpPr>
                <a:spLocks noChangeArrowheads="1"/>
              </p:cNvSpPr>
              <p:nvPr userDrawn="1"/>
            </p:nvSpPr>
            <p:spPr bwMode="gray">
              <a:xfrm>
                <a:off x="5432923" y="2607454"/>
                <a:ext cx="456728" cy="4982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9" name="Rectangle 89"/>
              <p:cNvSpPr>
                <a:spLocks noChangeArrowheads="1"/>
              </p:cNvSpPr>
              <p:nvPr userDrawn="1"/>
            </p:nvSpPr>
            <p:spPr bwMode="gray">
              <a:xfrm>
                <a:off x="5503507" y="2736170"/>
                <a:ext cx="49825"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0" name="Rectangle 90"/>
              <p:cNvSpPr>
                <a:spLocks noChangeArrowheads="1"/>
              </p:cNvSpPr>
              <p:nvPr userDrawn="1"/>
            </p:nvSpPr>
            <p:spPr bwMode="gray">
              <a:xfrm>
                <a:off x="5594853" y="2736170"/>
                <a:ext cx="45674"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1" name="Rectangle 91"/>
              <p:cNvSpPr>
                <a:spLocks noChangeArrowheads="1"/>
              </p:cNvSpPr>
              <p:nvPr userDrawn="1"/>
            </p:nvSpPr>
            <p:spPr bwMode="gray">
              <a:xfrm>
                <a:off x="5682048" y="2736170"/>
                <a:ext cx="49825"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2" name="Rectangle 92"/>
              <p:cNvSpPr>
                <a:spLocks noChangeArrowheads="1"/>
              </p:cNvSpPr>
              <p:nvPr userDrawn="1"/>
            </p:nvSpPr>
            <p:spPr bwMode="gray">
              <a:xfrm>
                <a:off x="5773393" y="2736170"/>
                <a:ext cx="45674"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3" name="Rectangle 93"/>
              <p:cNvSpPr>
                <a:spLocks noChangeArrowheads="1"/>
              </p:cNvSpPr>
              <p:nvPr userDrawn="1"/>
            </p:nvSpPr>
            <p:spPr bwMode="gray">
              <a:xfrm>
                <a:off x="4386601" y="3346523"/>
                <a:ext cx="1635917"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4" name="Freeform 94"/>
              <p:cNvSpPr>
                <a:spLocks/>
              </p:cNvSpPr>
              <p:nvPr userDrawn="1"/>
            </p:nvSpPr>
            <p:spPr bwMode="gray">
              <a:xfrm>
                <a:off x="6516613" y="1332769"/>
                <a:ext cx="1307904" cy="664332"/>
              </a:xfrm>
              <a:custGeom>
                <a:avLst/>
                <a:gdLst>
                  <a:gd name="T0" fmla="*/ 338 w 361"/>
                  <a:gd name="T1" fmla="*/ 0 h 184"/>
                  <a:gd name="T2" fmla="*/ 310 w 361"/>
                  <a:gd name="T3" fmla="*/ 46 h 184"/>
                  <a:gd name="T4" fmla="*/ 88 w 361"/>
                  <a:gd name="T5" fmla="*/ 46 h 184"/>
                  <a:gd name="T6" fmla="*/ 0 w 361"/>
                  <a:gd name="T7" fmla="*/ 184 h 184"/>
                  <a:gd name="T8" fmla="*/ 81 w 361"/>
                  <a:gd name="T9" fmla="*/ 184 h 184"/>
                  <a:gd name="T10" fmla="*/ 215 w 361"/>
                  <a:gd name="T11" fmla="*/ 78 h 184"/>
                  <a:gd name="T12" fmla="*/ 290 w 361"/>
                  <a:gd name="T13" fmla="*/ 78 h 184"/>
                  <a:gd name="T14" fmla="*/ 349 w 361"/>
                  <a:gd name="T15" fmla="*/ 79 h 184"/>
                  <a:gd name="T16" fmla="*/ 361 w 361"/>
                  <a:gd name="T17" fmla="*/ 0 h 184"/>
                  <a:gd name="T18" fmla="*/ 338 w 361"/>
                  <a:gd name="T1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184">
                    <a:moveTo>
                      <a:pt x="338" y="0"/>
                    </a:moveTo>
                    <a:cubicBezTo>
                      <a:pt x="310" y="46"/>
                      <a:pt x="310" y="46"/>
                      <a:pt x="310" y="46"/>
                    </a:cubicBezTo>
                    <a:cubicBezTo>
                      <a:pt x="88" y="46"/>
                      <a:pt x="88" y="46"/>
                      <a:pt x="88" y="46"/>
                    </a:cubicBezTo>
                    <a:cubicBezTo>
                      <a:pt x="12" y="46"/>
                      <a:pt x="0" y="108"/>
                      <a:pt x="0" y="184"/>
                    </a:cubicBezTo>
                    <a:cubicBezTo>
                      <a:pt x="81" y="184"/>
                      <a:pt x="81" y="184"/>
                      <a:pt x="81" y="184"/>
                    </a:cubicBezTo>
                    <a:cubicBezTo>
                      <a:pt x="146" y="184"/>
                      <a:pt x="201" y="139"/>
                      <a:pt x="215" y="78"/>
                    </a:cubicBezTo>
                    <a:cubicBezTo>
                      <a:pt x="290" y="78"/>
                      <a:pt x="290" y="78"/>
                      <a:pt x="290" y="78"/>
                    </a:cubicBezTo>
                    <a:cubicBezTo>
                      <a:pt x="349" y="79"/>
                      <a:pt x="349" y="79"/>
                      <a:pt x="349" y="79"/>
                    </a:cubicBezTo>
                    <a:cubicBezTo>
                      <a:pt x="361" y="0"/>
                      <a:pt x="361" y="0"/>
                      <a:pt x="361" y="0"/>
                    </a:cubicBezTo>
                    <a:lnTo>
                      <a:pt x="338"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5" name="Freeform 95"/>
              <p:cNvSpPr>
                <a:spLocks/>
              </p:cNvSpPr>
              <p:nvPr userDrawn="1"/>
            </p:nvSpPr>
            <p:spPr bwMode="gray">
              <a:xfrm>
                <a:off x="6998254" y="1258032"/>
                <a:ext cx="24912" cy="278190"/>
              </a:xfrm>
              <a:custGeom>
                <a:avLst/>
                <a:gdLst>
                  <a:gd name="T0" fmla="*/ 0 w 7"/>
                  <a:gd name="T1" fmla="*/ 3 h 77"/>
                  <a:gd name="T2" fmla="*/ 0 w 7"/>
                  <a:gd name="T3" fmla="*/ 74 h 77"/>
                  <a:gd name="T4" fmla="*/ 4 w 7"/>
                  <a:gd name="T5" fmla="*/ 77 h 77"/>
                  <a:gd name="T6" fmla="*/ 7 w 7"/>
                  <a:gd name="T7" fmla="*/ 74 h 77"/>
                  <a:gd name="T8" fmla="*/ 7 w 7"/>
                  <a:gd name="T9" fmla="*/ 3 h 77"/>
                  <a:gd name="T10" fmla="*/ 4 w 7"/>
                  <a:gd name="T11" fmla="*/ 0 h 77"/>
                  <a:gd name="T12" fmla="*/ 0 w 7"/>
                  <a:gd name="T13" fmla="*/ 3 h 77"/>
                </a:gdLst>
                <a:ahLst/>
                <a:cxnLst>
                  <a:cxn ang="0">
                    <a:pos x="T0" y="T1"/>
                  </a:cxn>
                  <a:cxn ang="0">
                    <a:pos x="T2" y="T3"/>
                  </a:cxn>
                  <a:cxn ang="0">
                    <a:pos x="T4" y="T5"/>
                  </a:cxn>
                  <a:cxn ang="0">
                    <a:pos x="T6" y="T7"/>
                  </a:cxn>
                  <a:cxn ang="0">
                    <a:pos x="T8" y="T9"/>
                  </a:cxn>
                  <a:cxn ang="0">
                    <a:pos x="T10" y="T11"/>
                  </a:cxn>
                  <a:cxn ang="0">
                    <a:pos x="T12" y="T13"/>
                  </a:cxn>
                </a:cxnLst>
                <a:rect l="0" t="0" r="r" b="b"/>
                <a:pathLst>
                  <a:path w="7" h="77">
                    <a:moveTo>
                      <a:pt x="0" y="3"/>
                    </a:moveTo>
                    <a:cubicBezTo>
                      <a:pt x="0" y="74"/>
                      <a:pt x="0" y="74"/>
                      <a:pt x="0" y="74"/>
                    </a:cubicBezTo>
                    <a:cubicBezTo>
                      <a:pt x="0" y="76"/>
                      <a:pt x="2" y="77"/>
                      <a:pt x="4" y="77"/>
                    </a:cubicBezTo>
                    <a:cubicBezTo>
                      <a:pt x="5" y="77"/>
                      <a:pt x="7" y="76"/>
                      <a:pt x="7" y="74"/>
                    </a:cubicBezTo>
                    <a:cubicBezTo>
                      <a:pt x="7" y="3"/>
                      <a:pt x="7" y="3"/>
                      <a:pt x="7" y="3"/>
                    </a:cubicBezTo>
                    <a:cubicBezTo>
                      <a:pt x="7" y="2"/>
                      <a:pt x="5" y="0"/>
                      <a:pt x="4" y="0"/>
                    </a:cubicBezTo>
                    <a:cubicBezTo>
                      <a:pt x="2" y="0"/>
                      <a:pt x="0" y="2"/>
                      <a:pt x="0"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6" name="Oval 96"/>
              <p:cNvSpPr>
                <a:spLocks noChangeArrowheads="1"/>
              </p:cNvSpPr>
              <p:nvPr userDrawn="1"/>
            </p:nvSpPr>
            <p:spPr bwMode="gray">
              <a:xfrm>
                <a:off x="6541526" y="1224815"/>
                <a:ext cx="938368" cy="91346"/>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7" name="Freeform 97"/>
              <p:cNvSpPr>
                <a:spLocks/>
              </p:cNvSpPr>
              <p:nvPr userDrawn="1"/>
            </p:nvSpPr>
            <p:spPr bwMode="gray">
              <a:xfrm>
                <a:off x="6520766" y="1498852"/>
                <a:ext cx="593748" cy="373687"/>
              </a:xfrm>
              <a:custGeom>
                <a:avLst/>
                <a:gdLst>
                  <a:gd name="T0" fmla="*/ 87 w 164"/>
                  <a:gd name="T1" fmla="*/ 0 h 104"/>
                  <a:gd name="T2" fmla="*/ 164 w 164"/>
                  <a:gd name="T3" fmla="*/ 0 h 104"/>
                  <a:gd name="T4" fmla="*/ 60 w 164"/>
                  <a:gd name="T5" fmla="*/ 104 h 104"/>
                  <a:gd name="T6" fmla="*/ 0 w 164"/>
                  <a:gd name="T7" fmla="*/ 104 h 104"/>
                  <a:gd name="T8" fmla="*/ 87 w 164"/>
                  <a:gd name="T9" fmla="*/ 0 h 104"/>
                </a:gdLst>
                <a:ahLst/>
                <a:cxnLst>
                  <a:cxn ang="0">
                    <a:pos x="T0" y="T1"/>
                  </a:cxn>
                  <a:cxn ang="0">
                    <a:pos x="T2" y="T3"/>
                  </a:cxn>
                  <a:cxn ang="0">
                    <a:pos x="T4" y="T5"/>
                  </a:cxn>
                  <a:cxn ang="0">
                    <a:pos x="T6" y="T7"/>
                  </a:cxn>
                  <a:cxn ang="0">
                    <a:pos x="T8" y="T9"/>
                  </a:cxn>
                </a:cxnLst>
                <a:rect l="0" t="0" r="r" b="b"/>
                <a:pathLst>
                  <a:path w="164" h="104">
                    <a:moveTo>
                      <a:pt x="87" y="0"/>
                    </a:moveTo>
                    <a:cubicBezTo>
                      <a:pt x="164" y="0"/>
                      <a:pt x="164" y="0"/>
                      <a:pt x="164" y="0"/>
                    </a:cubicBezTo>
                    <a:cubicBezTo>
                      <a:pt x="164" y="57"/>
                      <a:pt x="117" y="104"/>
                      <a:pt x="60" y="104"/>
                    </a:cubicBezTo>
                    <a:cubicBezTo>
                      <a:pt x="0" y="104"/>
                      <a:pt x="0" y="104"/>
                      <a:pt x="0" y="104"/>
                    </a:cubicBezTo>
                    <a:cubicBezTo>
                      <a:pt x="5" y="44"/>
                      <a:pt x="23" y="0"/>
                      <a:pt x="8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8" name="Freeform 98"/>
              <p:cNvSpPr>
                <a:spLocks/>
              </p:cNvSpPr>
              <p:nvPr userDrawn="1"/>
            </p:nvSpPr>
            <p:spPr bwMode="gray">
              <a:xfrm>
                <a:off x="6520766" y="1498852"/>
                <a:ext cx="531465" cy="373687"/>
              </a:xfrm>
              <a:custGeom>
                <a:avLst/>
                <a:gdLst>
                  <a:gd name="T0" fmla="*/ 147 w 147"/>
                  <a:gd name="T1" fmla="*/ 0 h 104"/>
                  <a:gd name="T2" fmla="*/ 87 w 147"/>
                  <a:gd name="T3" fmla="*/ 0 h 104"/>
                  <a:gd name="T4" fmla="*/ 0 w 147"/>
                  <a:gd name="T5" fmla="*/ 104 h 104"/>
                  <a:gd name="T6" fmla="*/ 60 w 147"/>
                  <a:gd name="T7" fmla="*/ 104 h 104"/>
                  <a:gd name="T8" fmla="*/ 147 w 147"/>
                  <a:gd name="T9" fmla="*/ 0 h 104"/>
                </a:gdLst>
                <a:ahLst/>
                <a:cxnLst>
                  <a:cxn ang="0">
                    <a:pos x="T0" y="T1"/>
                  </a:cxn>
                  <a:cxn ang="0">
                    <a:pos x="T2" y="T3"/>
                  </a:cxn>
                  <a:cxn ang="0">
                    <a:pos x="T4" y="T5"/>
                  </a:cxn>
                  <a:cxn ang="0">
                    <a:pos x="T6" y="T7"/>
                  </a:cxn>
                  <a:cxn ang="0">
                    <a:pos x="T8" y="T9"/>
                  </a:cxn>
                </a:cxnLst>
                <a:rect l="0" t="0" r="r" b="b"/>
                <a:pathLst>
                  <a:path w="147" h="104">
                    <a:moveTo>
                      <a:pt x="147" y="0"/>
                    </a:moveTo>
                    <a:cubicBezTo>
                      <a:pt x="87" y="0"/>
                      <a:pt x="87" y="0"/>
                      <a:pt x="87" y="0"/>
                    </a:cubicBezTo>
                    <a:cubicBezTo>
                      <a:pt x="23" y="0"/>
                      <a:pt x="5" y="44"/>
                      <a:pt x="0" y="104"/>
                    </a:cubicBezTo>
                    <a:cubicBezTo>
                      <a:pt x="60" y="104"/>
                      <a:pt x="60" y="104"/>
                      <a:pt x="60" y="104"/>
                    </a:cubicBezTo>
                    <a:cubicBezTo>
                      <a:pt x="64" y="44"/>
                      <a:pt x="83" y="0"/>
                      <a:pt x="147" y="0"/>
                    </a:cubicBez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9" name="Freeform 99"/>
              <p:cNvSpPr>
                <a:spLocks/>
              </p:cNvSpPr>
              <p:nvPr userDrawn="1"/>
            </p:nvSpPr>
            <p:spPr bwMode="gray">
              <a:xfrm>
                <a:off x="8040425" y="1432419"/>
                <a:ext cx="506553" cy="24912"/>
              </a:xfrm>
              <a:custGeom>
                <a:avLst/>
                <a:gdLst>
                  <a:gd name="T0" fmla="*/ 3 w 140"/>
                  <a:gd name="T1" fmla="*/ 7 h 7"/>
                  <a:gd name="T2" fmla="*/ 137 w 140"/>
                  <a:gd name="T3" fmla="*/ 7 h 7"/>
                  <a:gd name="T4" fmla="*/ 140 w 140"/>
                  <a:gd name="T5" fmla="*/ 3 h 7"/>
                  <a:gd name="T6" fmla="*/ 137 w 140"/>
                  <a:gd name="T7" fmla="*/ 0 h 7"/>
                  <a:gd name="T8" fmla="*/ 3 w 140"/>
                  <a:gd name="T9" fmla="*/ 0 h 7"/>
                  <a:gd name="T10" fmla="*/ 0 w 140"/>
                  <a:gd name="T11" fmla="*/ 3 h 7"/>
                  <a:gd name="T12" fmla="*/ 3 w 14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40" h="7">
                    <a:moveTo>
                      <a:pt x="3" y="7"/>
                    </a:moveTo>
                    <a:cubicBezTo>
                      <a:pt x="137" y="7"/>
                      <a:pt x="137" y="7"/>
                      <a:pt x="137" y="7"/>
                    </a:cubicBezTo>
                    <a:cubicBezTo>
                      <a:pt x="139" y="7"/>
                      <a:pt x="140" y="5"/>
                      <a:pt x="140" y="3"/>
                    </a:cubicBezTo>
                    <a:cubicBezTo>
                      <a:pt x="140" y="2"/>
                      <a:pt x="139" y="0"/>
                      <a:pt x="137" y="0"/>
                    </a:cubicBezTo>
                    <a:cubicBezTo>
                      <a:pt x="3" y="0"/>
                      <a:pt x="3" y="0"/>
                      <a:pt x="3" y="0"/>
                    </a:cubicBezTo>
                    <a:cubicBezTo>
                      <a:pt x="1" y="0"/>
                      <a:pt x="0" y="2"/>
                      <a:pt x="0" y="3"/>
                    </a:cubicBezTo>
                    <a:cubicBezTo>
                      <a:pt x="0" y="5"/>
                      <a:pt x="1" y="7"/>
                      <a:pt x="3"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0" name="Freeform 100"/>
              <p:cNvSpPr>
                <a:spLocks/>
              </p:cNvSpPr>
              <p:nvPr userDrawn="1"/>
            </p:nvSpPr>
            <p:spPr bwMode="gray">
              <a:xfrm>
                <a:off x="7936622" y="1519611"/>
                <a:ext cx="506553" cy="20762"/>
              </a:xfrm>
              <a:custGeom>
                <a:avLst/>
                <a:gdLst>
                  <a:gd name="T0" fmla="*/ 3 w 140"/>
                  <a:gd name="T1" fmla="*/ 6 h 6"/>
                  <a:gd name="T2" fmla="*/ 137 w 140"/>
                  <a:gd name="T3" fmla="*/ 6 h 6"/>
                  <a:gd name="T4" fmla="*/ 140 w 140"/>
                  <a:gd name="T5" fmla="*/ 3 h 6"/>
                  <a:gd name="T6" fmla="*/ 137 w 140"/>
                  <a:gd name="T7" fmla="*/ 0 h 6"/>
                  <a:gd name="T8" fmla="*/ 3 w 140"/>
                  <a:gd name="T9" fmla="*/ 0 h 6"/>
                  <a:gd name="T10" fmla="*/ 0 w 140"/>
                  <a:gd name="T11" fmla="*/ 3 h 6"/>
                  <a:gd name="T12" fmla="*/ 3 w 14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40" h="6">
                    <a:moveTo>
                      <a:pt x="3" y="6"/>
                    </a:moveTo>
                    <a:cubicBezTo>
                      <a:pt x="137" y="6"/>
                      <a:pt x="137" y="6"/>
                      <a:pt x="137" y="6"/>
                    </a:cubicBezTo>
                    <a:cubicBezTo>
                      <a:pt x="139" y="6"/>
                      <a:pt x="140" y="5"/>
                      <a:pt x="140" y="3"/>
                    </a:cubicBezTo>
                    <a:cubicBezTo>
                      <a:pt x="140" y="1"/>
                      <a:pt x="139" y="0"/>
                      <a:pt x="137" y="0"/>
                    </a:cubicBezTo>
                    <a:cubicBezTo>
                      <a:pt x="3" y="0"/>
                      <a:pt x="3" y="0"/>
                      <a:pt x="3" y="0"/>
                    </a:cubicBezTo>
                    <a:cubicBezTo>
                      <a:pt x="2" y="0"/>
                      <a:pt x="0" y="1"/>
                      <a:pt x="0" y="3"/>
                    </a:cubicBezTo>
                    <a:cubicBezTo>
                      <a:pt x="0" y="5"/>
                      <a:pt x="2" y="6"/>
                      <a:pt x="3"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1" name="Freeform 101"/>
              <p:cNvSpPr>
                <a:spLocks/>
              </p:cNvSpPr>
              <p:nvPr userDrawn="1"/>
            </p:nvSpPr>
            <p:spPr bwMode="gray">
              <a:xfrm>
                <a:off x="7081295" y="4326412"/>
                <a:ext cx="66433" cy="332166"/>
              </a:xfrm>
              <a:custGeom>
                <a:avLst/>
                <a:gdLst>
                  <a:gd name="T0" fmla="*/ 17 w 19"/>
                  <a:gd name="T1" fmla="*/ 73 h 92"/>
                  <a:gd name="T2" fmla="*/ 14 w 19"/>
                  <a:gd name="T3" fmla="*/ 73 h 92"/>
                  <a:gd name="T4" fmla="*/ 14 w 19"/>
                  <a:gd name="T5" fmla="*/ 0 h 92"/>
                  <a:gd name="T6" fmla="*/ 5 w 19"/>
                  <a:gd name="T7" fmla="*/ 0 h 92"/>
                  <a:gd name="T8" fmla="*/ 5 w 19"/>
                  <a:gd name="T9" fmla="*/ 73 h 92"/>
                  <a:gd name="T10" fmla="*/ 3 w 19"/>
                  <a:gd name="T11" fmla="*/ 73 h 92"/>
                  <a:gd name="T12" fmla="*/ 0 w 19"/>
                  <a:gd name="T13" fmla="*/ 76 h 92"/>
                  <a:gd name="T14" fmla="*/ 0 w 19"/>
                  <a:gd name="T15" fmla="*/ 92 h 92"/>
                  <a:gd name="T16" fmla="*/ 19 w 19"/>
                  <a:gd name="T17" fmla="*/ 92 h 92"/>
                  <a:gd name="T18" fmla="*/ 19 w 19"/>
                  <a:gd name="T19" fmla="*/ 76 h 92"/>
                  <a:gd name="T20" fmla="*/ 17 w 19"/>
                  <a:gd name="T21"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2">
                    <a:moveTo>
                      <a:pt x="17" y="73"/>
                    </a:moveTo>
                    <a:cubicBezTo>
                      <a:pt x="14" y="73"/>
                      <a:pt x="14" y="73"/>
                      <a:pt x="14" y="73"/>
                    </a:cubicBezTo>
                    <a:cubicBezTo>
                      <a:pt x="14" y="0"/>
                      <a:pt x="14" y="0"/>
                      <a:pt x="14" y="0"/>
                    </a:cubicBezTo>
                    <a:cubicBezTo>
                      <a:pt x="5" y="0"/>
                      <a:pt x="5" y="0"/>
                      <a:pt x="5" y="0"/>
                    </a:cubicBezTo>
                    <a:cubicBezTo>
                      <a:pt x="5" y="73"/>
                      <a:pt x="5" y="73"/>
                      <a:pt x="5" y="73"/>
                    </a:cubicBezTo>
                    <a:cubicBezTo>
                      <a:pt x="3" y="73"/>
                      <a:pt x="3" y="73"/>
                      <a:pt x="3" y="73"/>
                    </a:cubicBezTo>
                    <a:cubicBezTo>
                      <a:pt x="2" y="73"/>
                      <a:pt x="0" y="74"/>
                      <a:pt x="0" y="76"/>
                    </a:cubicBezTo>
                    <a:cubicBezTo>
                      <a:pt x="0" y="92"/>
                      <a:pt x="0" y="92"/>
                      <a:pt x="0" y="92"/>
                    </a:cubicBezTo>
                    <a:cubicBezTo>
                      <a:pt x="19" y="92"/>
                      <a:pt x="19" y="92"/>
                      <a:pt x="19" y="92"/>
                    </a:cubicBezTo>
                    <a:cubicBezTo>
                      <a:pt x="19" y="76"/>
                      <a:pt x="19" y="76"/>
                      <a:pt x="19" y="76"/>
                    </a:cubicBezTo>
                    <a:cubicBezTo>
                      <a:pt x="19" y="74"/>
                      <a:pt x="18" y="73"/>
                      <a:pt x="17" y="73"/>
                    </a:cubicBezTo>
                    <a:close/>
                  </a:path>
                </a:pathLst>
              </a:custGeom>
              <a:solidFill>
                <a:srgbClr val="159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2" name="Freeform 102"/>
              <p:cNvSpPr>
                <a:spLocks/>
              </p:cNvSpPr>
              <p:nvPr userDrawn="1"/>
            </p:nvSpPr>
            <p:spPr bwMode="gray">
              <a:xfrm>
                <a:off x="7081295" y="4326412"/>
                <a:ext cx="29066" cy="332166"/>
              </a:xfrm>
              <a:custGeom>
                <a:avLst/>
                <a:gdLst>
                  <a:gd name="T0" fmla="*/ 3 w 9"/>
                  <a:gd name="T1" fmla="*/ 73 h 92"/>
                  <a:gd name="T2" fmla="*/ 5 w 9"/>
                  <a:gd name="T3" fmla="*/ 73 h 92"/>
                  <a:gd name="T4" fmla="*/ 5 w 9"/>
                  <a:gd name="T5" fmla="*/ 0 h 92"/>
                  <a:gd name="T6" fmla="*/ 9 w 9"/>
                  <a:gd name="T7" fmla="*/ 0 h 92"/>
                  <a:gd name="T8" fmla="*/ 9 w 9"/>
                  <a:gd name="T9" fmla="*/ 73 h 92"/>
                  <a:gd name="T10" fmla="*/ 6 w 9"/>
                  <a:gd name="T11" fmla="*/ 73 h 92"/>
                  <a:gd name="T12" fmla="*/ 4 w 9"/>
                  <a:gd name="T13" fmla="*/ 76 h 92"/>
                  <a:gd name="T14" fmla="*/ 4 w 9"/>
                  <a:gd name="T15" fmla="*/ 92 h 92"/>
                  <a:gd name="T16" fmla="*/ 0 w 9"/>
                  <a:gd name="T17" fmla="*/ 92 h 92"/>
                  <a:gd name="T18" fmla="*/ 0 w 9"/>
                  <a:gd name="T19" fmla="*/ 76 h 92"/>
                  <a:gd name="T20" fmla="*/ 3 w 9"/>
                  <a:gd name="T21"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2">
                    <a:moveTo>
                      <a:pt x="3" y="73"/>
                    </a:moveTo>
                    <a:cubicBezTo>
                      <a:pt x="5" y="73"/>
                      <a:pt x="5" y="73"/>
                      <a:pt x="5" y="73"/>
                    </a:cubicBezTo>
                    <a:cubicBezTo>
                      <a:pt x="5" y="0"/>
                      <a:pt x="5" y="0"/>
                      <a:pt x="5" y="0"/>
                    </a:cubicBezTo>
                    <a:cubicBezTo>
                      <a:pt x="9" y="0"/>
                      <a:pt x="9" y="0"/>
                      <a:pt x="9" y="0"/>
                    </a:cubicBezTo>
                    <a:cubicBezTo>
                      <a:pt x="9" y="73"/>
                      <a:pt x="9" y="73"/>
                      <a:pt x="9" y="73"/>
                    </a:cubicBezTo>
                    <a:cubicBezTo>
                      <a:pt x="6" y="73"/>
                      <a:pt x="6" y="73"/>
                      <a:pt x="6" y="73"/>
                    </a:cubicBezTo>
                    <a:cubicBezTo>
                      <a:pt x="5" y="73"/>
                      <a:pt x="4" y="74"/>
                      <a:pt x="4" y="76"/>
                    </a:cubicBezTo>
                    <a:cubicBezTo>
                      <a:pt x="4" y="92"/>
                      <a:pt x="4" y="92"/>
                      <a:pt x="4" y="92"/>
                    </a:cubicBezTo>
                    <a:cubicBezTo>
                      <a:pt x="0" y="92"/>
                      <a:pt x="0" y="92"/>
                      <a:pt x="0" y="92"/>
                    </a:cubicBezTo>
                    <a:cubicBezTo>
                      <a:pt x="0" y="76"/>
                      <a:pt x="0" y="76"/>
                      <a:pt x="0" y="76"/>
                    </a:cubicBezTo>
                    <a:cubicBezTo>
                      <a:pt x="0" y="74"/>
                      <a:pt x="2" y="73"/>
                      <a:pt x="3" y="73"/>
                    </a:cubicBezTo>
                    <a:close/>
                  </a:path>
                </a:pathLst>
              </a:custGeom>
              <a:solidFill>
                <a:srgbClr val="006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3" name="Freeform 103"/>
              <p:cNvSpPr>
                <a:spLocks/>
              </p:cNvSpPr>
              <p:nvPr userDrawn="1"/>
            </p:nvSpPr>
            <p:spPr bwMode="gray">
              <a:xfrm>
                <a:off x="6607959" y="3819859"/>
                <a:ext cx="257429" cy="261582"/>
              </a:xfrm>
              <a:custGeom>
                <a:avLst/>
                <a:gdLst>
                  <a:gd name="T0" fmla="*/ 62 w 62"/>
                  <a:gd name="T1" fmla="*/ 41 h 63"/>
                  <a:gd name="T2" fmla="*/ 40 w 62"/>
                  <a:gd name="T3" fmla="*/ 63 h 63"/>
                  <a:gd name="T4" fmla="*/ 0 w 62"/>
                  <a:gd name="T5" fmla="*/ 22 h 63"/>
                  <a:gd name="T6" fmla="*/ 21 w 62"/>
                  <a:gd name="T7" fmla="*/ 0 h 63"/>
                  <a:gd name="T8" fmla="*/ 62 w 62"/>
                  <a:gd name="T9" fmla="*/ 41 h 63"/>
                </a:gdLst>
                <a:ahLst/>
                <a:cxnLst>
                  <a:cxn ang="0">
                    <a:pos x="T0" y="T1"/>
                  </a:cxn>
                  <a:cxn ang="0">
                    <a:pos x="T2" y="T3"/>
                  </a:cxn>
                  <a:cxn ang="0">
                    <a:pos x="T4" y="T5"/>
                  </a:cxn>
                  <a:cxn ang="0">
                    <a:pos x="T6" y="T7"/>
                  </a:cxn>
                  <a:cxn ang="0">
                    <a:pos x="T8" y="T9"/>
                  </a:cxn>
                </a:cxnLst>
                <a:rect l="0" t="0" r="r" b="b"/>
                <a:pathLst>
                  <a:path w="62" h="63">
                    <a:moveTo>
                      <a:pt x="62" y="41"/>
                    </a:moveTo>
                    <a:lnTo>
                      <a:pt x="40" y="63"/>
                    </a:lnTo>
                    <a:lnTo>
                      <a:pt x="0" y="22"/>
                    </a:lnTo>
                    <a:lnTo>
                      <a:pt x="21" y="0"/>
                    </a:lnTo>
                    <a:lnTo>
                      <a:pt x="62" y="41"/>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4" name="Freeform 104"/>
              <p:cNvSpPr>
                <a:spLocks/>
              </p:cNvSpPr>
              <p:nvPr userDrawn="1"/>
            </p:nvSpPr>
            <p:spPr bwMode="gray">
              <a:xfrm>
                <a:off x="6180296" y="3396348"/>
                <a:ext cx="498249" cy="498249"/>
              </a:xfrm>
              <a:custGeom>
                <a:avLst/>
                <a:gdLst>
                  <a:gd name="T0" fmla="*/ 134 w 137"/>
                  <a:gd name="T1" fmla="*/ 120 h 138"/>
                  <a:gd name="T2" fmla="*/ 134 w 137"/>
                  <a:gd name="T3" fmla="*/ 130 h 138"/>
                  <a:gd name="T4" fmla="*/ 130 w 137"/>
                  <a:gd name="T5" fmla="*/ 135 h 138"/>
                  <a:gd name="T6" fmla="*/ 120 w 137"/>
                  <a:gd name="T7" fmla="*/ 135 h 138"/>
                  <a:gd name="T8" fmla="*/ 2 w 137"/>
                  <a:gd name="T9" fmla="*/ 17 h 138"/>
                  <a:gd name="T10" fmla="*/ 2 w 137"/>
                  <a:gd name="T11" fmla="*/ 7 h 138"/>
                  <a:gd name="T12" fmla="*/ 7 w 137"/>
                  <a:gd name="T13" fmla="*/ 3 h 138"/>
                  <a:gd name="T14" fmla="*/ 17 w 137"/>
                  <a:gd name="T15" fmla="*/ 3 h 138"/>
                  <a:gd name="T16" fmla="*/ 134 w 137"/>
                  <a:gd name="T17" fmla="*/ 12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38">
                    <a:moveTo>
                      <a:pt x="134" y="120"/>
                    </a:moveTo>
                    <a:cubicBezTo>
                      <a:pt x="137" y="123"/>
                      <a:pt x="137" y="127"/>
                      <a:pt x="134" y="130"/>
                    </a:cubicBezTo>
                    <a:cubicBezTo>
                      <a:pt x="130" y="135"/>
                      <a:pt x="130" y="135"/>
                      <a:pt x="130" y="135"/>
                    </a:cubicBezTo>
                    <a:cubicBezTo>
                      <a:pt x="127" y="138"/>
                      <a:pt x="123" y="138"/>
                      <a:pt x="120" y="135"/>
                    </a:cubicBezTo>
                    <a:cubicBezTo>
                      <a:pt x="2" y="17"/>
                      <a:pt x="2" y="17"/>
                      <a:pt x="2" y="17"/>
                    </a:cubicBezTo>
                    <a:cubicBezTo>
                      <a:pt x="0" y="15"/>
                      <a:pt x="0" y="10"/>
                      <a:pt x="2" y="7"/>
                    </a:cubicBezTo>
                    <a:cubicBezTo>
                      <a:pt x="7" y="3"/>
                      <a:pt x="7" y="3"/>
                      <a:pt x="7" y="3"/>
                    </a:cubicBezTo>
                    <a:cubicBezTo>
                      <a:pt x="10" y="0"/>
                      <a:pt x="14" y="0"/>
                      <a:pt x="17" y="3"/>
                    </a:cubicBezTo>
                    <a:lnTo>
                      <a:pt x="134" y="120"/>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5" name="Freeform 105"/>
              <p:cNvSpPr>
                <a:spLocks/>
              </p:cNvSpPr>
              <p:nvPr userDrawn="1"/>
            </p:nvSpPr>
            <p:spPr bwMode="gray">
              <a:xfrm>
                <a:off x="6732521" y="3948575"/>
                <a:ext cx="842872" cy="834568"/>
              </a:xfrm>
              <a:custGeom>
                <a:avLst/>
                <a:gdLst>
                  <a:gd name="T0" fmla="*/ 203 w 203"/>
                  <a:gd name="T1" fmla="*/ 171 h 201"/>
                  <a:gd name="T2" fmla="*/ 173 w 203"/>
                  <a:gd name="T3" fmla="*/ 201 h 201"/>
                  <a:gd name="T4" fmla="*/ 0 w 203"/>
                  <a:gd name="T5" fmla="*/ 30 h 201"/>
                  <a:gd name="T6" fmla="*/ 30 w 203"/>
                  <a:gd name="T7" fmla="*/ 0 h 201"/>
                  <a:gd name="T8" fmla="*/ 203 w 203"/>
                  <a:gd name="T9" fmla="*/ 171 h 201"/>
                </a:gdLst>
                <a:ahLst/>
                <a:cxnLst>
                  <a:cxn ang="0">
                    <a:pos x="T0" y="T1"/>
                  </a:cxn>
                  <a:cxn ang="0">
                    <a:pos x="T2" y="T3"/>
                  </a:cxn>
                  <a:cxn ang="0">
                    <a:pos x="T4" y="T5"/>
                  </a:cxn>
                  <a:cxn ang="0">
                    <a:pos x="T6" y="T7"/>
                  </a:cxn>
                  <a:cxn ang="0">
                    <a:pos x="T8" y="T9"/>
                  </a:cxn>
                </a:cxnLst>
                <a:rect l="0" t="0" r="r" b="b"/>
                <a:pathLst>
                  <a:path w="203" h="201">
                    <a:moveTo>
                      <a:pt x="203" y="171"/>
                    </a:moveTo>
                    <a:lnTo>
                      <a:pt x="173" y="201"/>
                    </a:lnTo>
                    <a:lnTo>
                      <a:pt x="0" y="30"/>
                    </a:lnTo>
                    <a:lnTo>
                      <a:pt x="30" y="0"/>
                    </a:lnTo>
                    <a:lnTo>
                      <a:pt x="203" y="1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6" name="Freeform 106"/>
              <p:cNvSpPr>
                <a:spLocks/>
              </p:cNvSpPr>
              <p:nvPr userDrawn="1"/>
            </p:nvSpPr>
            <p:spPr bwMode="gray">
              <a:xfrm>
                <a:off x="6578895" y="3794947"/>
                <a:ext cx="145324" cy="141170"/>
              </a:xfrm>
              <a:custGeom>
                <a:avLst/>
                <a:gdLst>
                  <a:gd name="T0" fmla="*/ 12 w 40"/>
                  <a:gd name="T1" fmla="*/ 36 h 39"/>
                  <a:gd name="T2" fmla="*/ 37 w 40"/>
                  <a:gd name="T3" fmla="*/ 12 h 39"/>
                  <a:gd name="T4" fmla="*/ 37 w 40"/>
                  <a:gd name="T5" fmla="*/ 2 h 39"/>
                  <a:gd name="T6" fmla="*/ 28 w 40"/>
                  <a:gd name="T7" fmla="*/ 2 h 39"/>
                  <a:gd name="T8" fmla="*/ 3 w 40"/>
                  <a:gd name="T9" fmla="*/ 27 h 39"/>
                  <a:gd name="T10" fmla="*/ 3 w 40"/>
                  <a:gd name="T11" fmla="*/ 36 h 39"/>
                  <a:gd name="T12" fmla="*/ 12 w 40"/>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40" h="39">
                    <a:moveTo>
                      <a:pt x="12" y="36"/>
                    </a:moveTo>
                    <a:cubicBezTo>
                      <a:pt x="37" y="12"/>
                      <a:pt x="37" y="12"/>
                      <a:pt x="37" y="12"/>
                    </a:cubicBezTo>
                    <a:cubicBezTo>
                      <a:pt x="40" y="9"/>
                      <a:pt x="40" y="5"/>
                      <a:pt x="37" y="2"/>
                    </a:cubicBezTo>
                    <a:cubicBezTo>
                      <a:pt x="34" y="0"/>
                      <a:pt x="30" y="0"/>
                      <a:pt x="28" y="2"/>
                    </a:cubicBezTo>
                    <a:cubicBezTo>
                      <a:pt x="3" y="27"/>
                      <a:pt x="3" y="27"/>
                      <a:pt x="3" y="27"/>
                    </a:cubicBezTo>
                    <a:cubicBezTo>
                      <a:pt x="0" y="30"/>
                      <a:pt x="0" y="34"/>
                      <a:pt x="3" y="36"/>
                    </a:cubicBezTo>
                    <a:cubicBezTo>
                      <a:pt x="6" y="39"/>
                      <a:pt x="10" y="39"/>
                      <a:pt x="12" y="36"/>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7" name="Freeform 107"/>
              <p:cNvSpPr>
                <a:spLocks/>
              </p:cNvSpPr>
              <p:nvPr userDrawn="1"/>
            </p:nvSpPr>
            <p:spPr bwMode="gray">
              <a:xfrm>
                <a:off x="6288250" y="3508455"/>
                <a:ext cx="112107" cy="112107"/>
              </a:xfrm>
              <a:custGeom>
                <a:avLst/>
                <a:gdLst>
                  <a:gd name="T0" fmla="*/ 12 w 31"/>
                  <a:gd name="T1" fmla="*/ 28 h 31"/>
                  <a:gd name="T2" fmla="*/ 29 w 31"/>
                  <a:gd name="T3" fmla="*/ 12 h 31"/>
                  <a:gd name="T4" fmla="*/ 29 w 31"/>
                  <a:gd name="T5" fmla="*/ 2 h 31"/>
                  <a:gd name="T6" fmla="*/ 20 w 31"/>
                  <a:gd name="T7" fmla="*/ 2 h 31"/>
                  <a:gd name="T8" fmla="*/ 3 w 31"/>
                  <a:gd name="T9" fmla="*/ 19 h 31"/>
                  <a:gd name="T10" fmla="*/ 3 w 31"/>
                  <a:gd name="T11" fmla="*/ 28 h 31"/>
                  <a:gd name="T12" fmla="*/ 12 w 31"/>
                  <a:gd name="T13" fmla="*/ 28 h 31"/>
                </a:gdLst>
                <a:ahLst/>
                <a:cxnLst>
                  <a:cxn ang="0">
                    <a:pos x="T0" y="T1"/>
                  </a:cxn>
                  <a:cxn ang="0">
                    <a:pos x="T2" y="T3"/>
                  </a:cxn>
                  <a:cxn ang="0">
                    <a:pos x="T4" y="T5"/>
                  </a:cxn>
                  <a:cxn ang="0">
                    <a:pos x="T6" y="T7"/>
                  </a:cxn>
                  <a:cxn ang="0">
                    <a:pos x="T8" y="T9"/>
                  </a:cxn>
                  <a:cxn ang="0">
                    <a:pos x="T10" y="T11"/>
                  </a:cxn>
                  <a:cxn ang="0">
                    <a:pos x="T12" y="T13"/>
                  </a:cxn>
                </a:cxnLst>
                <a:rect l="0" t="0" r="r" b="b"/>
                <a:pathLst>
                  <a:path w="31" h="31">
                    <a:moveTo>
                      <a:pt x="12" y="28"/>
                    </a:moveTo>
                    <a:cubicBezTo>
                      <a:pt x="29" y="12"/>
                      <a:pt x="29" y="12"/>
                      <a:pt x="29" y="12"/>
                    </a:cubicBezTo>
                    <a:cubicBezTo>
                      <a:pt x="31" y="9"/>
                      <a:pt x="31" y="5"/>
                      <a:pt x="29" y="2"/>
                    </a:cubicBezTo>
                    <a:cubicBezTo>
                      <a:pt x="26" y="0"/>
                      <a:pt x="22" y="0"/>
                      <a:pt x="20" y="2"/>
                    </a:cubicBezTo>
                    <a:cubicBezTo>
                      <a:pt x="3" y="19"/>
                      <a:pt x="3" y="19"/>
                      <a:pt x="3" y="19"/>
                    </a:cubicBezTo>
                    <a:cubicBezTo>
                      <a:pt x="0" y="21"/>
                      <a:pt x="0" y="26"/>
                      <a:pt x="3" y="28"/>
                    </a:cubicBezTo>
                    <a:cubicBezTo>
                      <a:pt x="6" y="31"/>
                      <a:pt x="10" y="31"/>
                      <a:pt x="12" y="28"/>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8" name="Freeform 108"/>
              <p:cNvSpPr>
                <a:spLocks/>
              </p:cNvSpPr>
              <p:nvPr userDrawn="1"/>
            </p:nvSpPr>
            <p:spPr bwMode="gray">
              <a:xfrm>
                <a:off x="6823866" y="3952726"/>
                <a:ext cx="751526" cy="714157"/>
              </a:xfrm>
              <a:custGeom>
                <a:avLst/>
                <a:gdLst>
                  <a:gd name="T0" fmla="*/ 181 w 181"/>
                  <a:gd name="T1" fmla="*/ 170 h 172"/>
                  <a:gd name="T2" fmla="*/ 178 w 181"/>
                  <a:gd name="T3" fmla="*/ 172 h 172"/>
                  <a:gd name="T4" fmla="*/ 0 w 181"/>
                  <a:gd name="T5" fmla="*/ 11 h 172"/>
                  <a:gd name="T6" fmla="*/ 11 w 181"/>
                  <a:gd name="T7" fmla="*/ 0 h 172"/>
                  <a:gd name="T8" fmla="*/ 181 w 181"/>
                  <a:gd name="T9" fmla="*/ 170 h 172"/>
                </a:gdLst>
                <a:ahLst/>
                <a:cxnLst>
                  <a:cxn ang="0">
                    <a:pos x="T0" y="T1"/>
                  </a:cxn>
                  <a:cxn ang="0">
                    <a:pos x="T2" y="T3"/>
                  </a:cxn>
                  <a:cxn ang="0">
                    <a:pos x="T4" y="T5"/>
                  </a:cxn>
                  <a:cxn ang="0">
                    <a:pos x="T6" y="T7"/>
                  </a:cxn>
                  <a:cxn ang="0">
                    <a:pos x="T8" y="T9"/>
                  </a:cxn>
                </a:cxnLst>
                <a:rect l="0" t="0" r="r" b="b"/>
                <a:pathLst>
                  <a:path w="181" h="172">
                    <a:moveTo>
                      <a:pt x="181" y="170"/>
                    </a:moveTo>
                    <a:lnTo>
                      <a:pt x="178" y="172"/>
                    </a:lnTo>
                    <a:lnTo>
                      <a:pt x="0" y="11"/>
                    </a:lnTo>
                    <a:lnTo>
                      <a:pt x="11" y="0"/>
                    </a:lnTo>
                    <a:lnTo>
                      <a:pt x="181" y="17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9" name="Freeform 109"/>
              <p:cNvSpPr>
                <a:spLocks/>
              </p:cNvSpPr>
              <p:nvPr userDrawn="1"/>
            </p:nvSpPr>
            <p:spPr bwMode="gray">
              <a:xfrm>
                <a:off x="6740825" y="4031616"/>
                <a:ext cx="718310" cy="751527"/>
              </a:xfrm>
              <a:custGeom>
                <a:avLst/>
                <a:gdLst>
                  <a:gd name="T0" fmla="*/ 171 w 173"/>
                  <a:gd name="T1" fmla="*/ 181 h 181"/>
                  <a:gd name="T2" fmla="*/ 173 w 173"/>
                  <a:gd name="T3" fmla="*/ 178 h 181"/>
                  <a:gd name="T4" fmla="*/ 11 w 173"/>
                  <a:gd name="T5" fmla="*/ 0 h 181"/>
                  <a:gd name="T6" fmla="*/ 0 w 173"/>
                  <a:gd name="T7" fmla="*/ 12 h 181"/>
                  <a:gd name="T8" fmla="*/ 171 w 173"/>
                  <a:gd name="T9" fmla="*/ 181 h 181"/>
                </a:gdLst>
                <a:ahLst/>
                <a:cxnLst>
                  <a:cxn ang="0">
                    <a:pos x="T0" y="T1"/>
                  </a:cxn>
                  <a:cxn ang="0">
                    <a:pos x="T2" y="T3"/>
                  </a:cxn>
                  <a:cxn ang="0">
                    <a:pos x="T4" y="T5"/>
                  </a:cxn>
                  <a:cxn ang="0">
                    <a:pos x="T6" y="T7"/>
                  </a:cxn>
                  <a:cxn ang="0">
                    <a:pos x="T8" y="T9"/>
                  </a:cxn>
                </a:cxnLst>
                <a:rect l="0" t="0" r="r" b="b"/>
                <a:pathLst>
                  <a:path w="173" h="181">
                    <a:moveTo>
                      <a:pt x="171" y="181"/>
                    </a:moveTo>
                    <a:lnTo>
                      <a:pt x="173" y="178"/>
                    </a:lnTo>
                    <a:lnTo>
                      <a:pt x="11" y="0"/>
                    </a:lnTo>
                    <a:lnTo>
                      <a:pt x="0" y="12"/>
                    </a:lnTo>
                    <a:lnTo>
                      <a:pt x="171" y="18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0" name="Freeform 110"/>
              <p:cNvSpPr>
                <a:spLocks/>
              </p:cNvSpPr>
              <p:nvPr userDrawn="1"/>
            </p:nvSpPr>
            <p:spPr bwMode="gray">
              <a:xfrm>
                <a:off x="6894453" y="4658578"/>
                <a:ext cx="714157" cy="103803"/>
              </a:xfrm>
              <a:custGeom>
                <a:avLst/>
                <a:gdLst>
                  <a:gd name="T0" fmla="*/ 197 w 197"/>
                  <a:gd name="T1" fmla="*/ 12 h 29"/>
                  <a:gd name="T2" fmla="*/ 185 w 197"/>
                  <a:gd name="T3" fmla="*/ 0 h 29"/>
                  <a:gd name="T4" fmla="*/ 11 w 197"/>
                  <a:gd name="T5" fmla="*/ 0 h 29"/>
                  <a:gd name="T6" fmla="*/ 0 w 197"/>
                  <a:gd name="T7" fmla="*/ 12 h 29"/>
                  <a:gd name="T8" fmla="*/ 0 w 197"/>
                  <a:gd name="T9" fmla="*/ 17 h 29"/>
                  <a:gd name="T10" fmla="*/ 11 w 197"/>
                  <a:gd name="T11" fmla="*/ 29 h 29"/>
                  <a:gd name="T12" fmla="*/ 185 w 197"/>
                  <a:gd name="T13" fmla="*/ 29 h 29"/>
                  <a:gd name="T14" fmla="*/ 197 w 197"/>
                  <a:gd name="T15" fmla="*/ 17 h 29"/>
                  <a:gd name="T16" fmla="*/ 197 w 197"/>
                  <a:gd name="T17"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97" y="12"/>
                    </a:moveTo>
                    <a:cubicBezTo>
                      <a:pt x="197" y="5"/>
                      <a:pt x="192" y="0"/>
                      <a:pt x="185" y="0"/>
                    </a:cubicBezTo>
                    <a:cubicBezTo>
                      <a:pt x="11" y="0"/>
                      <a:pt x="11" y="0"/>
                      <a:pt x="11" y="0"/>
                    </a:cubicBezTo>
                    <a:cubicBezTo>
                      <a:pt x="5" y="0"/>
                      <a:pt x="0" y="5"/>
                      <a:pt x="0" y="12"/>
                    </a:cubicBezTo>
                    <a:cubicBezTo>
                      <a:pt x="0" y="17"/>
                      <a:pt x="0" y="17"/>
                      <a:pt x="0" y="17"/>
                    </a:cubicBezTo>
                    <a:cubicBezTo>
                      <a:pt x="0" y="23"/>
                      <a:pt x="5" y="29"/>
                      <a:pt x="11" y="29"/>
                    </a:cubicBezTo>
                    <a:cubicBezTo>
                      <a:pt x="185" y="29"/>
                      <a:pt x="185" y="29"/>
                      <a:pt x="185" y="29"/>
                    </a:cubicBezTo>
                    <a:cubicBezTo>
                      <a:pt x="192" y="29"/>
                      <a:pt x="197" y="23"/>
                      <a:pt x="197" y="17"/>
                    </a:cubicBezTo>
                    <a:lnTo>
                      <a:pt x="197" y="12"/>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1" name="Oval 111"/>
              <p:cNvSpPr>
                <a:spLocks noChangeArrowheads="1"/>
              </p:cNvSpPr>
              <p:nvPr userDrawn="1"/>
            </p:nvSpPr>
            <p:spPr bwMode="gray">
              <a:xfrm>
                <a:off x="6570591" y="4791444"/>
                <a:ext cx="199299"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2" name="Oval 112"/>
              <p:cNvSpPr>
                <a:spLocks noChangeArrowheads="1"/>
              </p:cNvSpPr>
              <p:nvPr userDrawn="1"/>
            </p:nvSpPr>
            <p:spPr bwMode="gray">
              <a:xfrm>
                <a:off x="6977494" y="4791444"/>
                <a:ext cx="203453"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2" name="Oval 113"/>
              <p:cNvSpPr>
                <a:spLocks noChangeArrowheads="1"/>
              </p:cNvSpPr>
              <p:nvPr userDrawn="1"/>
            </p:nvSpPr>
            <p:spPr bwMode="gray">
              <a:xfrm>
                <a:off x="7288899" y="4791444"/>
                <a:ext cx="203453"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3" name="Freeform 114"/>
              <p:cNvSpPr>
                <a:spLocks/>
              </p:cNvSpPr>
              <p:nvPr userDrawn="1"/>
            </p:nvSpPr>
            <p:spPr bwMode="gray">
              <a:xfrm>
                <a:off x="6421117" y="4455128"/>
                <a:ext cx="365382" cy="435969"/>
              </a:xfrm>
              <a:custGeom>
                <a:avLst/>
                <a:gdLst>
                  <a:gd name="T0" fmla="*/ 101 w 101"/>
                  <a:gd name="T1" fmla="*/ 0 h 121"/>
                  <a:gd name="T2" fmla="*/ 28 w 101"/>
                  <a:gd name="T3" fmla="*/ 0 h 121"/>
                  <a:gd name="T4" fmla="*/ 7 w 101"/>
                  <a:gd name="T5" fmla="*/ 121 h 121"/>
                  <a:gd name="T6" fmla="*/ 81 w 101"/>
                  <a:gd name="T7" fmla="*/ 121 h 121"/>
                  <a:gd name="T8" fmla="*/ 101 w 101"/>
                  <a:gd name="T9" fmla="*/ 0 h 121"/>
                </a:gdLst>
                <a:ahLst/>
                <a:cxnLst>
                  <a:cxn ang="0">
                    <a:pos x="T0" y="T1"/>
                  </a:cxn>
                  <a:cxn ang="0">
                    <a:pos x="T2" y="T3"/>
                  </a:cxn>
                  <a:cxn ang="0">
                    <a:pos x="T4" y="T5"/>
                  </a:cxn>
                  <a:cxn ang="0">
                    <a:pos x="T6" y="T7"/>
                  </a:cxn>
                  <a:cxn ang="0">
                    <a:pos x="T8" y="T9"/>
                  </a:cxn>
                </a:cxnLst>
                <a:rect l="0" t="0" r="r" b="b"/>
                <a:pathLst>
                  <a:path w="101" h="121">
                    <a:moveTo>
                      <a:pt x="101" y="0"/>
                    </a:moveTo>
                    <a:cubicBezTo>
                      <a:pt x="79" y="0"/>
                      <a:pt x="40" y="0"/>
                      <a:pt x="28" y="0"/>
                    </a:cubicBezTo>
                    <a:cubicBezTo>
                      <a:pt x="0" y="31"/>
                      <a:pt x="7" y="121"/>
                      <a:pt x="7" y="121"/>
                    </a:cubicBezTo>
                    <a:cubicBezTo>
                      <a:pt x="81" y="121"/>
                      <a:pt x="81" y="121"/>
                      <a:pt x="81" y="121"/>
                    </a:cubicBezTo>
                    <a:cubicBezTo>
                      <a:pt x="81" y="121"/>
                      <a:pt x="74" y="31"/>
                      <a:pt x="101"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4" name="Freeform 115"/>
              <p:cNvSpPr>
                <a:spLocks/>
              </p:cNvSpPr>
              <p:nvPr userDrawn="1"/>
            </p:nvSpPr>
            <p:spPr bwMode="gray">
              <a:xfrm>
                <a:off x="6782346" y="4762381"/>
                <a:ext cx="415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006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5" name="Freeform 116"/>
              <p:cNvSpPr>
                <a:spLocks/>
              </p:cNvSpPr>
              <p:nvPr userDrawn="1"/>
            </p:nvSpPr>
            <p:spPr bwMode="gray">
              <a:xfrm>
                <a:off x="6421117" y="4455128"/>
                <a:ext cx="137020" cy="435969"/>
              </a:xfrm>
              <a:custGeom>
                <a:avLst/>
                <a:gdLst>
                  <a:gd name="T0" fmla="*/ 38 w 38"/>
                  <a:gd name="T1" fmla="*/ 0 h 121"/>
                  <a:gd name="T2" fmla="*/ 27 w 38"/>
                  <a:gd name="T3" fmla="*/ 0 h 121"/>
                  <a:gd name="T4" fmla="*/ 7 w 38"/>
                  <a:gd name="T5" fmla="*/ 121 h 121"/>
                  <a:gd name="T6" fmla="*/ 18 w 38"/>
                  <a:gd name="T7" fmla="*/ 121 h 121"/>
                  <a:gd name="T8" fmla="*/ 38 w 38"/>
                  <a:gd name="T9" fmla="*/ 0 h 121"/>
                </a:gdLst>
                <a:ahLst/>
                <a:cxnLst>
                  <a:cxn ang="0">
                    <a:pos x="T0" y="T1"/>
                  </a:cxn>
                  <a:cxn ang="0">
                    <a:pos x="T2" y="T3"/>
                  </a:cxn>
                  <a:cxn ang="0">
                    <a:pos x="T4" y="T5"/>
                  </a:cxn>
                  <a:cxn ang="0">
                    <a:pos x="T6" y="T7"/>
                  </a:cxn>
                  <a:cxn ang="0">
                    <a:pos x="T8" y="T9"/>
                  </a:cxn>
                </a:cxnLst>
                <a:rect l="0" t="0" r="r" b="b"/>
                <a:pathLst>
                  <a:path w="38" h="121">
                    <a:moveTo>
                      <a:pt x="38" y="0"/>
                    </a:moveTo>
                    <a:cubicBezTo>
                      <a:pt x="34" y="0"/>
                      <a:pt x="30" y="0"/>
                      <a:pt x="27" y="0"/>
                    </a:cubicBezTo>
                    <a:cubicBezTo>
                      <a:pt x="0" y="31"/>
                      <a:pt x="7" y="121"/>
                      <a:pt x="7" y="121"/>
                    </a:cubicBezTo>
                    <a:cubicBezTo>
                      <a:pt x="18" y="121"/>
                      <a:pt x="18" y="121"/>
                      <a:pt x="18" y="121"/>
                    </a:cubicBezTo>
                    <a:cubicBezTo>
                      <a:pt x="18" y="121"/>
                      <a:pt x="11" y="31"/>
                      <a:pt x="38" y="0"/>
                    </a:cubicBezTo>
                    <a:close/>
                  </a:path>
                </a:pathLst>
              </a:custGeom>
              <a:solidFill>
                <a:srgbClr val="159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6" name="Freeform 117"/>
              <p:cNvSpPr>
                <a:spLocks/>
              </p:cNvSpPr>
              <p:nvPr userDrawn="1"/>
            </p:nvSpPr>
            <p:spPr bwMode="gray">
              <a:xfrm>
                <a:off x="6653633" y="4455128"/>
                <a:ext cx="971585" cy="435969"/>
              </a:xfrm>
              <a:custGeom>
                <a:avLst/>
                <a:gdLst>
                  <a:gd name="T0" fmla="*/ 263 w 268"/>
                  <a:gd name="T1" fmla="*/ 85 h 121"/>
                  <a:gd name="T2" fmla="*/ 89 w 268"/>
                  <a:gd name="T3" fmla="*/ 85 h 121"/>
                  <a:gd name="T4" fmla="*/ 89 w 268"/>
                  <a:gd name="T5" fmla="*/ 85 h 121"/>
                  <a:gd name="T6" fmla="*/ 89 w 268"/>
                  <a:gd name="T7" fmla="*/ 0 h 121"/>
                  <a:gd name="T8" fmla="*/ 27 w 268"/>
                  <a:gd name="T9" fmla="*/ 0 h 121"/>
                  <a:gd name="T10" fmla="*/ 6 w 268"/>
                  <a:gd name="T11" fmla="*/ 121 h 121"/>
                  <a:gd name="T12" fmla="*/ 263 w 268"/>
                  <a:gd name="T13" fmla="*/ 121 h 121"/>
                  <a:gd name="T14" fmla="*/ 268 w 268"/>
                  <a:gd name="T15" fmla="*/ 115 h 121"/>
                  <a:gd name="T16" fmla="*/ 268 w 268"/>
                  <a:gd name="T17" fmla="*/ 91 h 121"/>
                  <a:gd name="T18" fmla="*/ 263 w 268"/>
                  <a:gd name="T19" fmla="*/ 8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121">
                    <a:moveTo>
                      <a:pt x="263" y="85"/>
                    </a:moveTo>
                    <a:cubicBezTo>
                      <a:pt x="89" y="85"/>
                      <a:pt x="89" y="85"/>
                      <a:pt x="89" y="85"/>
                    </a:cubicBezTo>
                    <a:cubicBezTo>
                      <a:pt x="89" y="85"/>
                      <a:pt x="89" y="85"/>
                      <a:pt x="89" y="85"/>
                    </a:cubicBezTo>
                    <a:cubicBezTo>
                      <a:pt x="89" y="0"/>
                      <a:pt x="89" y="0"/>
                      <a:pt x="89" y="0"/>
                    </a:cubicBezTo>
                    <a:cubicBezTo>
                      <a:pt x="89" y="0"/>
                      <a:pt x="49" y="0"/>
                      <a:pt x="27" y="0"/>
                    </a:cubicBezTo>
                    <a:cubicBezTo>
                      <a:pt x="0" y="31"/>
                      <a:pt x="6" y="121"/>
                      <a:pt x="6" y="121"/>
                    </a:cubicBezTo>
                    <a:cubicBezTo>
                      <a:pt x="263" y="121"/>
                      <a:pt x="263" y="121"/>
                      <a:pt x="263" y="121"/>
                    </a:cubicBezTo>
                    <a:cubicBezTo>
                      <a:pt x="266" y="121"/>
                      <a:pt x="268" y="118"/>
                      <a:pt x="268" y="115"/>
                    </a:cubicBezTo>
                    <a:cubicBezTo>
                      <a:pt x="268" y="91"/>
                      <a:pt x="268" y="91"/>
                      <a:pt x="268" y="91"/>
                    </a:cubicBezTo>
                    <a:cubicBezTo>
                      <a:pt x="268" y="87"/>
                      <a:pt x="266" y="85"/>
                      <a:pt x="263" y="85"/>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7" name="Freeform 118"/>
              <p:cNvSpPr>
                <a:spLocks/>
              </p:cNvSpPr>
              <p:nvPr userDrawn="1"/>
            </p:nvSpPr>
            <p:spPr bwMode="gray">
              <a:xfrm>
                <a:off x="6653633" y="4455128"/>
                <a:ext cx="323862" cy="435969"/>
              </a:xfrm>
              <a:custGeom>
                <a:avLst/>
                <a:gdLst>
                  <a:gd name="T0" fmla="*/ 33 w 89"/>
                  <a:gd name="T1" fmla="*/ 6 h 121"/>
                  <a:gd name="T2" fmla="*/ 89 w 89"/>
                  <a:gd name="T3" fmla="*/ 6 h 121"/>
                  <a:gd name="T4" fmla="*/ 89 w 89"/>
                  <a:gd name="T5" fmla="*/ 0 h 121"/>
                  <a:gd name="T6" fmla="*/ 27 w 89"/>
                  <a:gd name="T7" fmla="*/ 0 h 121"/>
                  <a:gd name="T8" fmla="*/ 6 w 89"/>
                  <a:gd name="T9" fmla="*/ 121 h 121"/>
                  <a:gd name="T10" fmla="*/ 12 w 89"/>
                  <a:gd name="T11" fmla="*/ 121 h 121"/>
                  <a:gd name="T12" fmla="*/ 33 w 89"/>
                  <a:gd name="T13" fmla="*/ 6 h 121"/>
                </a:gdLst>
                <a:ahLst/>
                <a:cxnLst>
                  <a:cxn ang="0">
                    <a:pos x="T0" y="T1"/>
                  </a:cxn>
                  <a:cxn ang="0">
                    <a:pos x="T2" y="T3"/>
                  </a:cxn>
                  <a:cxn ang="0">
                    <a:pos x="T4" y="T5"/>
                  </a:cxn>
                  <a:cxn ang="0">
                    <a:pos x="T6" y="T7"/>
                  </a:cxn>
                  <a:cxn ang="0">
                    <a:pos x="T8" y="T9"/>
                  </a:cxn>
                  <a:cxn ang="0">
                    <a:pos x="T10" y="T11"/>
                  </a:cxn>
                  <a:cxn ang="0">
                    <a:pos x="T12" y="T13"/>
                  </a:cxn>
                </a:cxnLst>
                <a:rect l="0" t="0" r="r" b="b"/>
                <a:pathLst>
                  <a:path w="89" h="121">
                    <a:moveTo>
                      <a:pt x="33" y="6"/>
                    </a:moveTo>
                    <a:cubicBezTo>
                      <a:pt x="49" y="6"/>
                      <a:pt x="76" y="6"/>
                      <a:pt x="89" y="6"/>
                    </a:cubicBezTo>
                    <a:cubicBezTo>
                      <a:pt x="89" y="0"/>
                      <a:pt x="89" y="0"/>
                      <a:pt x="89" y="0"/>
                    </a:cubicBezTo>
                    <a:cubicBezTo>
                      <a:pt x="89" y="0"/>
                      <a:pt x="49" y="0"/>
                      <a:pt x="27" y="0"/>
                    </a:cubicBezTo>
                    <a:cubicBezTo>
                      <a:pt x="0" y="31"/>
                      <a:pt x="6" y="121"/>
                      <a:pt x="6" y="121"/>
                    </a:cubicBezTo>
                    <a:cubicBezTo>
                      <a:pt x="12" y="121"/>
                      <a:pt x="12" y="121"/>
                      <a:pt x="12" y="121"/>
                    </a:cubicBezTo>
                    <a:cubicBezTo>
                      <a:pt x="11" y="100"/>
                      <a:pt x="10" y="32"/>
                      <a:pt x="33" y="6"/>
                    </a:cubicBezTo>
                    <a:close/>
                  </a:path>
                </a:pathLst>
              </a:custGeom>
              <a:solidFill>
                <a:srgbClr val="159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8" name="Freeform 119"/>
              <p:cNvSpPr>
                <a:spLocks/>
              </p:cNvSpPr>
              <p:nvPr userDrawn="1"/>
            </p:nvSpPr>
            <p:spPr bwMode="gray">
              <a:xfrm>
                <a:off x="6678545" y="487033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9" name="Freeform 120"/>
              <p:cNvSpPr>
                <a:spLocks/>
              </p:cNvSpPr>
              <p:nvPr userDrawn="1"/>
            </p:nvSpPr>
            <p:spPr bwMode="gray">
              <a:xfrm>
                <a:off x="6678545" y="4874486"/>
                <a:ext cx="0" cy="4153"/>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0" name="Freeform 121"/>
              <p:cNvSpPr>
                <a:spLocks/>
              </p:cNvSpPr>
              <p:nvPr userDrawn="1"/>
            </p:nvSpPr>
            <p:spPr bwMode="gray">
              <a:xfrm>
                <a:off x="6678545" y="4862031"/>
                <a:ext cx="0" cy="415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1" name="Freeform 122"/>
              <p:cNvSpPr>
                <a:spLocks/>
              </p:cNvSpPr>
              <p:nvPr userDrawn="1"/>
            </p:nvSpPr>
            <p:spPr bwMode="gray">
              <a:xfrm>
                <a:off x="6678545" y="488279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2" name="Freeform 123"/>
              <p:cNvSpPr>
                <a:spLocks/>
              </p:cNvSpPr>
              <p:nvPr userDrawn="1"/>
            </p:nvSpPr>
            <p:spPr bwMode="gray">
              <a:xfrm>
                <a:off x="6699304" y="4762381"/>
                <a:ext cx="925914" cy="128716"/>
              </a:xfrm>
              <a:custGeom>
                <a:avLst/>
                <a:gdLst>
                  <a:gd name="T0" fmla="*/ 251 w 256"/>
                  <a:gd name="T1" fmla="*/ 0 h 36"/>
                  <a:gd name="T2" fmla="*/ 251 w 256"/>
                  <a:gd name="T3" fmla="*/ 22 h 36"/>
                  <a:gd name="T4" fmla="*/ 245 w 256"/>
                  <a:gd name="T5" fmla="*/ 28 h 36"/>
                  <a:gd name="T6" fmla="*/ 0 w 256"/>
                  <a:gd name="T7" fmla="*/ 28 h 36"/>
                  <a:gd name="T8" fmla="*/ 0 w 256"/>
                  <a:gd name="T9" fmla="*/ 36 h 36"/>
                  <a:gd name="T10" fmla="*/ 251 w 256"/>
                  <a:gd name="T11" fmla="*/ 36 h 36"/>
                  <a:gd name="T12" fmla="*/ 256 w 256"/>
                  <a:gd name="T13" fmla="*/ 30 h 36"/>
                  <a:gd name="T14" fmla="*/ 256 w 256"/>
                  <a:gd name="T15" fmla="*/ 6 h 36"/>
                  <a:gd name="T16" fmla="*/ 251 w 256"/>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36">
                    <a:moveTo>
                      <a:pt x="251" y="0"/>
                    </a:moveTo>
                    <a:cubicBezTo>
                      <a:pt x="251" y="22"/>
                      <a:pt x="251" y="22"/>
                      <a:pt x="251" y="22"/>
                    </a:cubicBezTo>
                    <a:cubicBezTo>
                      <a:pt x="251" y="26"/>
                      <a:pt x="248" y="28"/>
                      <a:pt x="245" y="28"/>
                    </a:cubicBezTo>
                    <a:cubicBezTo>
                      <a:pt x="0" y="28"/>
                      <a:pt x="0" y="28"/>
                      <a:pt x="0" y="28"/>
                    </a:cubicBezTo>
                    <a:cubicBezTo>
                      <a:pt x="0" y="31"/>
                      <a:pt x="0" y="34"/>
                      <a:pt x="0" y="36"/>
                    </a:cubicBezTo>
                    <a:cubicBezTo>
                      <a:pt x="251" y="36"/>
                      <a:pt x="251" y="36"/>
                      <a:pt x="251" y="36"/>
                    </a:cubicBezTo>
                    <a:cubicBezTo>
                      <a:pt x="254" y="36"/>
                      <a:pt x="256" y="33"/>
                      <a:pt x="256" y="30"/>
                    </a:cubicBezTo>
                    <a:cubicBezTo>
                      <a:pt x="256" y="6"/>
                      <a:pt x="256" y="6"/>
                      <a:pt x="256" y="6"/>
                    </a:cubicBezTo>
                    <a:cubicBezTo>
                      <a:pt x="256" y="2"/>
                      <a:pt x="254" y="0"/>
                      <a:pt x="251" y="0"/>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3" name="Freeform 124"/>
              <p:cNvSpPr>
                <a:spLocks/>
              </p:cNvSpPr>
              <p:nvPr userDrawn="1"/>
            </p:nvSpPr>
            <p:spPr bwMode="gray">
              <a:xfrm>
                <a:off x="6715913" y="4500799"/>
                <a:ext cx="220061" cy="261582"/>
              </a:xfrm>
              <a:custGeom>
                <a:avLst/>
                <a:gdLst>
                  <a:gd name="T0" fmla="*/ 60 w 60"/>
                  <a:gd name="T1" fmla="*/ 72 h 72"/>
                  <a:gd name="T2" fmla="*/ 60 w 60"/>
                  <a:gd name="T3" fmla="*/ 0 h 72"/>
                  <a:gd name="T4" fmla="*/ 17 w 60"/>
                  <a:gd name="T5" fmla="*/ 0 h 72"/>
                  <a:gd name="T6" fmla="*/ 0 w 60"/>
                  <a:gd name="T7" fmla="*/ 72 h 72"/>
                  <a:gd name="T8" fmla="*/ 60 w 60"/>
                  <a:gd name="T9" fmla="*/ 72 h 72"/>
                </a:gdLst>
                <a:ahLst/>
                <a:cxnLst>
                  <a:cxn ang="0">
                    <a:pos x="T0" y="T1"/>
                  </a:cxn>
                  <a:cxn ang="0">
                    <a:pos x="T2" y="T3"/>
                  </a:cxn>
                  <a:cxn ang="0">
                    <a:pos x="T4" y="T5"/>
                  </a:cxn>
                  <a:cxn ang="0">
                    <a:pos x="T6" y="T7"/>
                  </a:cxn>
                  <a:cxn ang="0">
                    <a:pos x="T8" y="T9"/>
                  </a:cxn>
                </a:cxnLst>
                <a:rect l="0" t="0" r="r" b="b"/>
                <a:pathLst>
                  <a:path w="60" h="72">
                    <a:moveTo>
                      <a:pt x="60" y="72"/>
                    </a:moveTo>
                    <a:cubicBezTo>
                      <a:pt x="60" y="0"/>
                      <a:pt x="60" y="0"/>
                      <a:pt x="60" y="0"/>
                    </a:cubicBezTo>
                    <a:cubicBezTo>
                      <a:pt x="60" y="0"/>
                      <a:pt x="34" y="0"/>
                      <a:pt x="17" y="0"/>
                    </a:cubicBezTo>
                    <a:cubicBezTo>
                      <a:pt x="3" y="16"/>
                      <a:pt x="0" y="49"/>
                      <a:pt x="0" y="72"/>
                    </a:cubicBezTo>
                    <a:lnTo>
                      <a:pt x="60" y="72"/>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4" name="Freeform 125"/>
              <p:cNvSpPr>
                <a:spLocks/>
              </p:cNvSpPr>
              <p:nvPr userDrawn="1"/>
            </p:nvSpPr>
            <p:spPr bwMode="gray">
              <a:xfrm>
                <a:off x="6715913" y="4500799"/>
                <a:ext cx="220061" cy="261582"/>
              </a:xfrm>
              <a:custGeom>
                <a:avLst/>
                <a:gdLst>
                  <a:gd name="T0" fmla="*/ 60 w 60"/>
                  <a:gd name="T1" fmla="*/ 72 h 72"/>
                  <a:gd name="T2" fmla="*/ 17 w 60"/>
                  <a:gd name="T3" fmla="*/ 0 h 72"/>
                  <a:gd name="T4" fmla="*/ 0 w 60"/>
                  <a:gd name="T5" fmla="*/ 72 h 72"/>
                  <a:gd name="T6" fmla="*/ 60 w 60"/>
                  <a:gd name="T7" fmla="*/ 72 h 72"/>
                </a:gdLst>
                <a:ahLst/>
                <a:cxnLst>
                  <a:cxn ang="0">
                    <a:pos x="T0" y="T1"/>
                  </a:cxn>
                  <a:cxn ang="0">
                    <a:pos x="T2" y="T3"/>
                  </a:cxn>
                  <a:cxn ang="0">
                    <a:pos x="T4" y="T5"/>
                  </a:cxn>
                  <a:cxn ang="0">
                    <a:pos x="T6" y="T7"/>
                  </a:cxn>
                </a:cxnLst>
                <a:rect l="0" t="0" r="r" b="b"/>
                <a:pathLst>
                  <a:path w="60" h="72">
                    <a:moveTo>
                      <a:pt x="60" y="72"/>
                    </a:moveTo>
                    <a:cubicBezTo>
                      <a:pt x="60" y="72"/>
                      <a:pt x="35" y="30"/>
                      <a:pt x="17" y="0"/>
                    </a:cubicBezTo>
                    <a:cubicBezTo>
                      <a:pt x="3" y="16"/>
                      <a:pt x="0" y="49"/>
                      <a:pt x="0" y="72"/>
                    </a:cubicBezTo>
                    <a:lnTo>
                      <a:pt x="60" y="72"/>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5" name="Oval 126"/>
              <p:cNvSpPr>
                <a:spLocks noChangeArrowheads="1"/>
              </p:cNvSpPr>
              <p:nvPr userDrawn="1"/>
            </p:nvSpPr>
            <p:spPr bwMode="gray">
              <a:xfrm>
                <a:off x="6724217" y="4791444"/>
                <a:ext cx="203453"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6" name="Oval 127"/>
              <p:cNvSpPr>
                <a:spLocks noChangeArrowheads="1"/>
              </p:cNvSpPr>
              <p:nvPr userDrawn="1"/>
            </p:nvSpPr>
            <p:spPr bwMode="gray">
              <a:xfrm>
                <a:off x="6769891" y="4837118"/>
                <a:ext cx="112107" cy="107954"/>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7" name="Oval 128"/>
              <p:cNvSpPr>
                <a:spLocks noChangeArrowheads="1"/>
              </p:cNvSpPr>
              <p:nvPr userDrawn="1"/>
            </p:nvSpPr>
            <p:spPr bwMode="gray">
              <a:xfrm>
                <a:off x="7351181" y="4791444"/>
                <a:ext cx="203453"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8" name="Oval 129"/>
              <p:cNvSpPr>
                <a:spLocks noChangeArrowheads="1"/>
              </p:cNvSpPr>
              <p:nvPr userDrawn="1"/>
            </p:nvSpPr>
            <p:spPr bwMode="gray">
              <a:xfrm>
                <a:off x="7396853" y="4837118"/>
                <a:ext cx="107954" cy="107954"/>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9" name="Oval 130"/>
              <p:cNvSpPr>
                <a:spLocks noChangeArrowheads="1"/>
              </p:cNvSpPr>
              <p:nvPr userDrawn="1"/>
            </p:nvSpPr>
            <p:spPr bwMode="gray">
              <a:xfrm>
                <a:off x="7135273" y="4791444"/>
                <a:ext cx="199299"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0" name="Oval 131"/>
              <p:cNvSpPr>
                <a:spLocks noChangeArrowheads="1"/>
              </p:cNvSpPr>
              <p:nvPr userDrawn="1"/>
            </p:nvSpPr>
            <p:spPr bwMode="gray">
              <a:xfrm>
                <a:off x="7180945" y="4837118"/>
                <a:ext cx="107954" cy="107954"/>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1" name="Freeform 132"/>
              <p:cNvSpPr>
                <a:spLocks/>
              </p:cNvSpPr>
              <p:nvPr userDrawn="1"/>
            </p:nvSpPr>
            <p:spPr bwMode="gray">
              <a:xfrm>
                <a:off x="6769891" y="4853727"/>
                <a:ext cx="91346" cy="91346"/>
              </a:xfrm>
              <a:custGeom>
                <a:avLst/>
                <a:gdLst>
                  <a:gd name="T0" fmla="*/ 15 w 25"/>
                  <a:gd name="T1" fmla="*/ 26 h 26"/>
                  <a:gd name="T2" fmla="*/ 25 w 25"/>
                  <a:gd name="T3" fmla="*/ 22 h 26"/>
                  <a:gd name="T4" fmla="*/ 4 w 25"/>
                  <a:gd name="T5" fmla="*/ 0 h 26"/>
                  <a:gd name="T6" fmla="*/ 0 w 25"/>
                  <a:gd name="T7" fmla="*/ 11 h 26"/>
                  <a:gd name="T8" fmla="*/ 15 w 25"/>
                  <a:gd name="T9" fmla="*/ 26 h 26"/>
                </a:gdLst>
                <a:ahLst/>
                <a:cxnLst>
                  <a:cxn ang="0">
                    <a:pos x="T0" y="T1"/>
                  </a:cxn>
                  <a:cxn ang="0">
                    <a:pos x="T2" y="T3"/>
                  </a:cxn>
                  <a:cxn ang="0">
                    <a:pos x="T4" y="T5"/>
                  </a:cxn>
                  <a:cxn ang="0">
                    <a:pos x="T6" y="T7"/>
                  </a:cxn>
                  <a:cxn ang="0">
                    <a:pos x="T8" y="T9"/>
                  </a:cxn>
                </a:cxnLst>
                <a:rect l="0" t="0" r="r" b="b"/>
                <a:pathLst>
                  <a:path w="25" h="26">
                    <a:moveTo>
                      <a:pt x="15" y="26"/>
                    </a:moveTo>
                    <a:cubicBezTo>
                      <a:pt x="19" y="26"/>
                      <a:pt x="23" y="24"/>
                      <a:pt x="25" y="22"/>
                    </a:cubicBezTo>
                    <a:cubicBezTo>
                      <a:pt x="4" y="0"/>
                      <a:pt x="4" y="0"/>
                      <a:pt x="4" y="0"/>
                    </a:cubicBezTo>
                    <a:cubicBezTo>
                      <a:pt x="2" y="3"/>
                      <a:pt x="0" y="7"/>
                      <a:pt x="0" y="11"/>
                    </a:cubicBezTo>
                    <a:cubicBezTo>
                      <a:pt x="0" y="19"/>
                      <a:pt x="7" y="26"/>
                      <a:pt x="15" y="26"/>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2" name="Freeform 133"/>
              <p:cNvSpPr>
                <a:spLocks/>
              </p:cNvSpPr>
              <p:nvPr userDrawn="1"/>
            </p:nvSpPr>
            <p:spPr bwMode="gray">
              <a:xfrm>
                <a:off x="7180945" y="4853727"/>
                <a:ext cx="95499" cy="91346"/>
              </a:xfrm>
              <a:custGeom>
                <a:avLst/>
                <a:gdLst>
                  <a:gd name="T0" fmla="*/ 15 w 26"/>
                  <a:gd name="T1" fmla="*/ 26 h 26"/>
                  <a:gd name="T2" fmla="*/ 26 w 26"/>
                  <a:gd name="T3" fmla="*/ 22 h 26"/>
                  <a:gd name="T4" fmla="*/ 4 w 26"/>
                  <a:gd name="T5" fmla="*/ 0 h 26"/>
                  <a:gd name="T6" fmla="*/ 0 w 26"/>
                  <a:gd name="T7" fmla="*/ 11 h 26"/>
                  <a:gd name="T8" fmla="*/ 15 w 26"/>
                  <a:gd name="T9" fmla="*/ 26 h 26"/>
                </a:gdLst>
                <a:ahLst/>
                <a:cxnLst>
                  <a:cxn ang="0">
                    <a:pos x="T0" y="T1"/>
                  </a:cxn>
                  <a:cxn ang="0">
                    <a:pos x="T2" y="T3"/>
                  </a:cxn>
                  <a:cxn ang="0">
                    <a:pos x="T4" y="T5"/>
                  </a:cxn>
                  <a:cxn ang="0">
                    <a:pos x="T6" y="T7"/>
                  </a:cxn>
                  <a:cxn ang="0">
                    <a:pos x="T8" y="T9"/>
                  </a:cxn>
                </a:cxnLst>
                <a:rect l="0" t="0" r="r" b="b"/>
                <a:pathLst>
                  <a:path w="26" h="26">
                    <a:moveTo>
                      <a:pt x="15" y="26"/>
                    </a:moveTo>
                    <a:cubicBezTo>
                      <a:pt x="19" y="26"/>
                      <a:pt x="23" y="24"/>
                      <a:pt x="26" y="22"/>
                    </a:cubicBezTo>
                    <a:cubicBezTo>
                      <a:pt x="4" y="0"/>
                      <a:pt x="4" y="0"/>
                      <a:pt x="4" y="0"/>
                    </a:cubicBezTo>
                    <a:cubicBezTo>
                      <a:pt x="2" y="3"/>
                      <a:pt x="0" y="7"/>
                      <a:pt x="0" y="11"/>
                    </a:cubicBezTo>
                    <a:cubicBezTo>
                      <a:pt x="0" y="19"/>
                      <a:pt x="7" y="26"/>
                      <a:pt x="15" y="26"/>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3" name="Freeform 134"/>
              <p:cNvSpPr>
                <a:spLocks/>
              </p:cNvSpPr>
              <p:nvPr userDrawn="1"/>
            </p:nvSpPr>
            <p:spPr bwMode="gray">
              <a:xfrm>
                <a:off x="7396853" y="4853727"/>
                <a:ext cx="95499" cy="91346"/>
              </a:xfrm>
              <a:custGeom>
                <a:avLst/>
                <a:gdLst>
                  <a:gd name="T0" fmla="*/ 15 w 26"/>
                  <a:gd name="T1" fmla="*/ 26 h 26"/>
                  <a:gd name="T2" fmla="*/ 26 w 26"/>
                  <a:gd name="T3" fmla="*/ 22 h 26"/>
                  <a:gd name="T4" fmla="*/ 4 w 26"/>
                  <a:gd name="T5" fmla="*/ 0 h 26"/>
                  <a:gd name="T6" fmla="*/ 0 w 26"/>
                  <a:gd name="T7" fmla="*/ 11 h 26"/>
                  <a:gd name="T8" fmla="*/ 15 w 26"/>
                  <a:gd name="T9" fmla="*/ 26 h 26"/>
                </a:gdLst>
                <a:ahLst/>
                <a:cxnLst>
                  <a:cxn ang="0">
                    <a:pos x="T0" y="T1"/>
                  </a:cxn>
                  <a:cxn ang="0">
                    <a:pos x="T2" y="T3"/>
                  </a:cxn>
                  <a:cxn ang="0">
                    <a:pos x="T4" y="T5"/>
                  </a:cxn>
                  <a:cxn ang="0">
                    <a:pos x="T6" y="T7"/>
                  </a:cxn>
                  <a:cxn ang="0">
                    <a:pos x="T8" y="T9"/>
                  </a:cxn>
                </a:cxnLst>
                <a:rect l="0" t="0" r="r" b="b"/>
                <a:pathLst>
                  <a:path w="26" h="26">
                    <a:moveTo>
                      <a:pt x="15" y="26"/>
                    </a:moveTo>
                    <a:cubicBezTo>
                      <a:pt x="19" y="26"/>
                      <a:pt x="23" y="24"/>
                      <a:pt x="26" y="22"/>
                    </a:cubicBezTo>
                    <a:cubicBezTo>
                      <a:pt x="4" y="0"/>
                      <a:pt x="4" y="0"/>
                      <a:pt x="4" y="0"/>
                    </a:cubicBezTo>
                    <a:cubicBezTo>
                      <a:pt x="2" y="3"/>
                      <a:pt x="0" y="7"/>
                      <a:pt x="0" y="11"/>
                    </a:cubicBezTo>
                    <a:cubicBezTo>
                      <a:pt x="0" y="19"/>
                      <a:pt x="7" y="26"/>
                      <a:pt x="15" y="26"/>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4" name="Freeform 135"/>
              <p:cNvSpPr>
                <a:spLocks/>
              </p:cNvSpPr>
              <p:nvPr userDrawn="1"/>
            </p:nvSpPr>
            <p:spPr bwMode="gray">
              <a:xfrm>
                <a:off x="6491701" y="4799749"/>
                <a:ext cx="124562" cy="12458"/>
              </a:xfrm>
              <a:custGeom>
                <a:avLst/>
                <a:gdLst>
                  <a:gd name="T0" fmla="*/ 2 w 34"/>
                  <a:gd name="T1" fmla="*/ 3 h 3"/>
                  <a:gd name="T2" fmla="*/ 33 w 34"/>
                  <a:gd name="T3" fmla="*/ 3 h 3"/>
                  <a:gd name="T4" fmla="*/ 34 w 34"/>
                  <a:gd name="T5" fmla="*/ 1 h 3"/>
                  <a:gd name="T6" fmla="*/ 33 w 34"/>
                  <a:gd name="T7" fmla="*/ 0 h 3"/>
                  <a:gd name="T8" fmla="*/ 2 w 34"/>
                  <a:gd name="T9" fmla="*/ 0 h 3"/>
                  <a:gd name="T10" fmla="*/ 0 w 34"/>
                  <a:gd name="T11" fmla="*/ 1 h 3"/>
                  <a:gd name="T12" fmla="*/ 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2" y="3"/>
                    </a:moveTo>
                    <a:cubicBezTo>
                      <a:pt x="33" y="3"/>
                      <a:pt x="33" y="3"/>
                      <a:pt x="33" y="3"/>
                    </a:cubicBezTo>
                    <a:cubicBezTo>
                      <a:pt x="33" y="3"/>
                      <a:pt x="34" y="2"/>
                      <a:pt x="34" y="1"/>
                    </a:cubicBezTo>
                    <a:cubicBezTo>
                      <a:pt x="34" y="0"/>
                      <a:pt x="33" y="0"/>
                      <a:pt x="33" y="0"/>
                    </a:cubicBezTo>
                    <a:cubicBezTo>
                      <a:pt x="2" y="0"/>
                      <a:pt x="2" y="0"/>
                      <a:pt x="2" y="0"/>
                    </a:cubicBezTo>
                    <a:cubicBezTo>
                      <a:pt x="1" y="0"/>
                      <a:pt x="0" y="0"/>
                      <a:pt x="0" y="1"/>
                    </a:cubicBezTo>
                    <a:cubicBezTo>
                      <a:pt x="0" y="2"/>
                      <a:pt x="1" y="3"/>
                      <a:pt x="2" y="3"/>
                    </a:cubicBezTo>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5" name="Freeform 136"/>
              <p:cNvSpPr>
                <a:spLocks/>
              </p:cNvSpPr>
              <p:nvPr userDrawn="1"/>
            </p:nvSpPr>
            <p:spPr bwMode="gray">
              <a:xfrm>
                <a:off x="6491701" y="4841269"/>
                <a:ext cx="124562" cy="12458"/>
              </a:xfrm>
              <a:custGeom>
                <a:avLst/>
                <a:gdLst>
                  <a:gd name="T0" fmla="*/ 2 w 34"/>
                  <a:gd name="T1" fmla="*/ 3 h 3"/>
                  <a:gd name="T2" fmla="*/ 33 w 34"/>
                  <a:gd name="T3" fmla="*/ 3 h 3"/>
                  <a:gd name="T4" fmla="*/ 34 w 34"/>
                  <a:gd name="T5" fmla="*/ 1 h 3"/>
                  <a:gd name="T6" fmla="*/ 33 w 34"/>
                  <a:gd name="T7" fmla="*/ 0 h 3"/>
                  <a:gd name="T8" fmla="*/ 2 w 34"/>
                  <a:gd name="T9" fmla="*/ 0 h 3"/>
                  <a:gd name="T10" fmla="*/ 0 w 34"/>
                  <a:gd name="T11" fmla="*/ 1 h 3"/>
                  <a:gd name="T12" fmla="*/ 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2" y="3"/>
                    </a:moveTo>
                    <a:cubicBezTo>
                      <a:pt x="33" y="3"/>
                      <a:pt x="33" y="3"/>
                      <a:pt x="33" y="3"/>
                    </a:cubicBezTo>
                    <a:cubicBezTo>
                      <a:pt x="33" y="3"/>
                      <a:pt x="34" y="2"/>
                      <a:pt x="34" y="1"/>
                    </a:cubicBezTo>
                    <a:cubicBezTo>
                      <a:pt x="34" y="0"/>
                      <a:pt x="33" y="0"/>
                      <a:pt x="33" y="0"/>
                    </a:cubicBezTo>
                    <a:cubicBezTo>
                      <a:pt x="2" y="0"/>
                      <a:pt x="2" y="0"/>
                      <a:pt x="2" y="0"/>
                    </a:cubicBezTo>
                    <a:cubicBezTo>
                      <a:pt x="1" y="0"/>
                      <a:pt x="0" y="0"/>
                      <a:pt x="0" y="1"/>
                    </a:cubicBezTo>
                    <a:cubicBezTo>
                      <a:pt x="0" y="2"/>
                      <a:pt x="1" y="3"/>
                      <a:pt x="2" y="3"/>
                    </a:cubicBezTo>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6" name="Freeform 137"/>
              <p:cNvSpPr>
                <a:spLocks/>
              </p:cNvSpPr>
              <p:nvPr userDrawn="1"/>
            </p:nvSpPr>
            <p:spPr bwMode="gray">
              <a:xfrm>
                <a:off x="6454333" y="4500799"/>
                <a:ext cx="244974" cy="261582"/>
              </a:xfrm>
              <a:custGeom>
                <a:avLst/>
                <a:gdLst>
                  <a:gd name="T0" fmla="*/ 13 w 67"/>
                  <a:gd name="T1" fmla="*/ 0 h 72"/>
                  <a:gd name="T2" fmla="*/ 0 w 67"/>
                  <a:gd name="T3" fmla="*/ 72 h 72"/>
                  <a:gd name="T4" fmla="*/ 54 w 67"/>
                  <a:gd name="T5" fmla="*/ 72 h 72"/>
                  <a:gd name="T6" fmla="*/ 67 w 67"/>
                  <a:gd name="T7" fmla="*/ 0 h 72"/>
                  <a:gd name="T8" fmla="*/ 13 w 67"/>
                  <a:gd name="T9" fmla="*/ 0 h 72"/>
                </a:gdLst>
                <a:ahLst/>
                <a:cxnLst>
                  <a:cxn ang="0">
                    <a:pos x="T0" y="T1"/>
                  </a:cxn>
                  <a:cxn ang="0">
                    <a:pos x="T2" y="T3"/>
                  </a:cxn>
                  <a:cxn ang="0">
                    <a:pos x="T4" y="T5"/>
                  </a:cxn>
                  <a:cxn ang="0">
                    <a:pos x="T6" y="T7"/>
                  </a:cxn>
                  <a:cxn ang="0">
                    <a:pos x="T8" y="T9"/>
                  </a:cxn>
                </a:cxnLst>
                <a:rect l="0" t="0" r="r" b="b"/>
                <a:pathLst>
                  <a:path w="67" h="72">
                    <a:moveTo>
                      <a:pt x="13" y="0"/>
                    </a:moveTo>
                    <a:cubicBezTo>
                      <a:pt x="4" y="20"/>
                      <a:pt x="1" y="49"/>
                      <a:pt x="0" y="72"/>
                    </a:cubicBezTo>
                    <a:cubicBezTo>
                      <a:pt x="54" y="72"/>
                      <a:pt x="54" y="72"/>
                      <a:pt x="54" y="72"/>
                    </a:cubicBezTo>
                    <a:cubicBezTo>
                      <a:pt x="55" y="49"/>
                      <a:pt x="58" y="20"/>
                      <a:pt x="67" y="0"/>
                    </a:cubicBezTo>
                    <a:lnTo>
                      <a:pt x="13"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7" name="Freeform 138"/>
              <p:cNvSpPr>
                <a:spLocks/>
              </p:cNvSpPr>
              <p:nvPr userDrawn="1"/>
            </p:nvSpPr>
            <p:spPr bwMode="gray">
              <a:xfrm>
                <a:off x="6454333" y="4500799"/>
                <a:ext cx="199299" cy="261582"/>
              </a:xfrm>
              <a:custGeom>
                <a:avLst/>
                <a:gdLst>
                  <a:gd name="T0" fmla="*/ 13 w 55"/>
                  <a:gd name="T1" fmla="*/ 0 h 72"/>
                  <a:gd name="T2" fmla="*/ 0 w 55"/>
                  <a:gd name="T3" fmla="*/ 72 h 72"/>
                  <a:gd name="T4" fmla="*/ 54 w 55"/>
                  <a:gd name="T5" fmla="*/ 72 h 72"/>
                  <a:gd name="T6" fmla="*/ 13 w 55"/>
                  <a:gd name="T7" fmla="*/ 0 h 72"/>
                </a:gdLst>
                <a:ahLst/>
                <a:cxnLst>
                  <a:cxn ang="0">
                    <a:pos x="T0" y="T1"/>
                  </a:cxn>
                  <a:cxn ang="0">
                    <a:pos x="T2" y="T3"/>
                  </a:cxn>
                  <a:cxn ang="0">
                    <a:pos x="T4" y="T5"/>
                  </a:cxn>
                  <a:cxn ang="0">
                    <a:pos x="T6" y="T7"/>
                  </a:cxn>
                </a:cxnLst>
                <a:rect l="0" t="0" r="r" b="b"/>
                <a:pathLst>
                  <a:path w="55" h="72">
                    <a:moveTo>
                      <a:pt x="13" y="0"/>
                    </a:moveTo>
                    <a:cubicBezTo>
                      <a:pt x="4" y="20"/>
                      <a:pt x="1" y="49"/>
                      <a:pt x="0" y="72"/>
                    </a:cubicBezTo>
                    <a:cubicBezTo>
                      <a:pt x="54" y="72"/>
                      <a:pt x="54" y="72"/>
                      <a:pt x="54" y="72"/>
                    </a:cubicBezTo>
                    <a:cubicBezTo>
                      <a:pt x="55" y="49"/>
                      <a:pt x="13" y="0"/>
                      <a:pt x="13" y="0"/>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8" name="Freeform 139"/>
              <p:cNvSpPr>
                <a:spLocks/>
              </p:cNvSpPr>
              <p:nvPr userDrawn="1"/>
            </p:nvSpPr>
            <p:spPr bwMode="gray">
              <a:xfrm>
                <a:off x="6213513" y="3429564"/>
                <a:ext cx="20762" cy="419361"/>
              </a:xfrm>
              <a:custGeom>
                <a:avLst/>
                <a:gdLst>
                  <a:gd name="T0" fmla="*/ 0 w 6"/>
                  <a:gd name="T1" fmla="*/ 3 h 117"/>
                  <a:gd name="T2" fmla="*/ 0 w 6"/>
                  <a:gd name="T3" fmla="*/ 114 h 117"/>
                  <a:gd name="T4" fmla="*/ 3 w 6"/>
                  <a:gd name="T5" fmla="*/ 117 h 117"/>
                  <a:gd name="T6" fmla="*/ 6 w 6"/>
                  <a:gd name="T7" fmla="*/ 114 h 117"/>
                  <a:gd name="T8" fmla="*/ 6 w 6"/>
                  <a:gd name="T9" fmla="*/ 3 h 117"/>
                  <a:gd name="T10" fmla="*/ 3 w 6"/>
                  <a:gd name="T11" fmla="*/ 0 h 117"/>
                  <a:gd name="T12" fmla="*/ 0 w 6"/>
                  <a:gd name="T13" fmla="*/ 3 h 117"/>
                </a:gdLst>
                <a:ahLst/>
                <a:cxnLst>
                  <a:cxn ang="0">
                    <a:pos x="T0" y="T1"/>
                  </a:cxn>
                  <a:cxn ang="0">
                    <a:pos x="T2" y="T3"/>
                  </a:cxn>
                  <a:cxn ang="0">
                    <a:pos x="T4" y="T5"/>
                  </a:cxn>
                  <a:cxn ang="0">
                    <a:pos x="T6" y="T7"/>
                  </a:cxn>
                  <a:cxn ang="0">
                    <a:pos x="T8" y="T9"/>
                  </a:cxn>
                  <a:cxn ang="0">
                    <a:pos x="T10" y="T11"/>
                  </a:cxn>
                  <a:cxn ang="0">
                    <a:pos x="T12" y="T13"/>
                  </a:cxn>
                </a:cxnLst>
                <a:rect l="0" t="0" r="r" b="b"/>
                <a:pathLst>
                  <a:path w="6" h="117">
                    <a:moveTo>
                      <a:pt x="0" y="3"/>
                    </a:moveTo>
                    <a:cubicBezTo>
                      <a:pt x="0" y="114"/>
                      <a:pt x="0" y="114"/>
                      <a:pt x="0" y="114"/>
                    </a:cubicBezTo>
                    <a:cubicBezTo>
                      <a:pt x="0" y="115"/>
                      <a:pt x="1" y="117"/>
                      <a:pt x="3" y="117"/>
                    </a:cubicBezTo>
                    <a:cubicBezTo>
                      <a:pt x="5" y="117"/>
                      <a:pt x="6" y="115"/>
                      <a:pt x="6" y="114"/>
                    </a:cubicBezTo>
                    <a:cubicBezTo>
                      <a:pt x="6" y="3"/>
                      <a:pt x="6" y="3"/>
                      <a:pt x="6" y="3"/>
                    </a:cubicBezTo>
                    <a:cubicBezTo>
                      <a:pt x="6" y="2"/>
                      <a:pt x="5" y="0"/>
                      <a:pt x="3" y="0"/>
                    </a:cubicBezTo>
                    <a:cubicBezTo>
                      <a:pt x="1" y="0"/>
                      <a:pt x="0" y="2"/>
                      <a:pt x="0" y="3"/>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9" name="Freeform 140"/>
              <p:cNvSpPr>
                <a:spLocks/>
              </p:cNvSpPr>
              <p:nvPr userDrawn="1"/>
            </p:nvSpPr>
            <p:spPr bwMode="gray">
              <a:xfrm>
                <a:off x="6703458" y="3915358"/>
                <a:ext cx="186845" cy="186845"/>
              </a:xfrm>
              <a:custGeom>
                <a:avLst/>
                <a:gdLst>
                  <a:gd name="T0" fmla="*/ 11 w 52"/>
                  <a:gd name="T1" fmla="*/ 50 h 52"/>
                  <a:gd name="T2" fmla="*/ 49 w 52"/>
                  <a:gd name="T3" fmla="*/ 12 h 52"/>
                  <a:gd name="T4" fmla="*/ 49 w 52"/>
                  <a:gd name="T5" fmla="*/ 2 h 52"/>
                  <a:gd name="T6" fmla="*/ 40 w 52"/>
                  <a:gd name="T7" fmla="*/ 2 h 52"/>
                  <a:gd name="T8" fmla="*/ 2 w 52"/>
                  <a:gd name="T9" fmla="*/ 41 h 52"/>
                  <a:gd name="T10" fmla="*/ 2 w 52"/>
                  <a:gd name="T11" fmla="*/ 50 h 52"/>
                  <a:gd name="T12" fmla="*/ 11 w 52"/>
                  <a:gd name="T13" fmla="*/ 50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11" y="50"/>
                    </a:moveTo>
                    <a:cubicBezTo>
                      <a:pt x="49" y="12"/>
                      <a:pt x="49" y="12"/>
                      <a:pt x="49" y="12"/>
                    </a:cubicBezTo>
                    <a:cubicBezTo>
                      <a:pt x="52" y="9"/>
                      <a:pt x="52" y="5"/>
                      <a:pt x="49" y="2"/>
                    </a:cubicBezTo>
                    <a:cubicBezTo>
                      <a:pt x="47" y="0"/>
                      <a:pt x="43" y="0"/>
                      <a:pt x="40" y="2"/>
                    </a:cubicBezTo>
                    <a:cubicBezTo>
                      <a:pt x="2" y="41"/>
                      <a:pt x="2" y="41"/>
                      <a:pt x="2" y="41"/>
                    </a:cubicBezTo>
                    <a:cubicBezTo>
                      <a:pt x="0" y="43"/>
                      <a:pt x="0" y="47"/>
                      <a:pt x="2" y="50"/>
                    </a:cubicBezTo>
                    <a:cubicBezTo>
                      <a:pt x="5" y="52"/>
                      <a:pt x="9" y="52"/>
                      <a:pt x="11" y="50"/>
                    </a:cubicBez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0" name="Freeform 141"/>
              <p:cNvSpPr>
                <a:spLocks/>
              </p:cNvSpPr>
              <p:nvPr userDrawn="1"/>
            </p:nvSpPr>
            <p:spPr bwMode="gray">
              <a:xfrm>
                <a:off x="6192751" y="3865533"/>
                <a:ext cx="149475" cy="112107"/>
              </a:xfrm>
              <a:custGeom>
                <a:avLst/>
                <a:gdLst>
                  <a:gd name="T0" fmla="*/ 30 w 41"/>
                  <a:gd name="T1" fmla="*/ 17 h 30"/>
                  <a:gd name="T2" fmla="*/ 17 w 41"/>
                  <a:gd name="T3" fmla="*/ 4 h 30"/>
                  <a:gd name="T4" fmla="*/ 18 w 41"/>
                  <a:gd name="T5" fmla="*/ 0 h 30"/>
                  <a:gd name="T6" fmla="*/ 2 w 41"/>
                  <a:gd name="T7" fmla="*/ 0 h 30"/>
                  <a:gd name="T8" fmla="*/ 0 w 41"/>
                  <a:gd name="T9" fmla="*/ 9 h 30"/>
                  <a:gd name="T10" fmla="*/ 20 w 41"/>
                  <a:gd name="T11" fmla="*/ 30 h 30"/>
                  <a:gd name="T12" fmla="*/ 41 w 41"/>
                  <a:gd name="T13" fmla="*/ 11 h 30"/>
                  <a:gd name="T14" fmla="*/ 30 w 41"/>
                  <a:gd name="T15" fmla="*/ 17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0">
                    <a:moveTo>
                      <a:pt x="30" y="17"/>
                    </a:moveTo>
                    <a:cubicBezTo>
                      <a:pt x="23" y="17"/>
                      <a:pt x="17" y="11"/>
                      <a:pt x="17" y="4"/>
                    </a:cubicBezTo>
                    <a:cubicBezTo>
                      <a:pt x="17" y="2"/>
                      <a:pt x="17" y="1"/>
                      <a:pt x="18" y="0"/>
                    </a:cubicBezTo>
                    <a:cubicBezTo>
                      <a:pt x="2" y="0"/>
                      <a:pt x="2" y="0"/>
                      <a:pt x="2" y="0"/>
                    </a:cubicBezTo>
                    <a:cubicBezTo>
                      <a:pt x="0" y="2"/>
                      <a:pt x="0" y="6"/>
                      <a:pt x="0" y="9"/>
                    </a:cubicBezTo>
                    <a:cubicBezTo>
                      <a:pt x="0" y="21"/>
                      <a:pt x="9" y="30"/>
                      <a:pt x="20" y="30"/>
                    </a:cubicBezTo>
                    <a:cubicBezTo>
                      <a:pt x="31" y="30"/>
                      <a:pt x="40" y="21"/>
                      <a:pt x="41" y="11"/>
                    </a:cubicBezTo>
                    <a:cubicBezTo>
                      <a:pt x="39" y="14"/>
                      <a:pt x="34" y="17"/>
                      <a:pt x="30" y="17"/>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1" name="Oval 142"/>
              <p:cNvSpPr>
                <a:spLocks noChangeArrowheads="1"/>
              </p:cNvSpPr>
              <p:nvPr userDrawn="1"/>
            </p:nvSpPr>
            <p:spPr bwMode="gray">
              <a:xfrm>
                <a:off x="6184447" y="3803251"/>
                <a:ext cx="78891" cy="78891"/>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2" name="Oval 143"/>
              <p:cNvSpPr>
                <a:spLocks noChangeArrowheads="1"/>
              </p:cNvSpPr>
              <p:nvPr userDrawn="1"/>
            </p:nvSpPr>
            <p:spPr bwMode="gray">
              <a:xfrm>
                <a:off x="6205209" y="3828163"/>
                <a:ext cx="37370" cy="33217"/>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3" name="Rectangle 144"/>
              <p:cNvSpPr>
                <a:spLocks noChangeArrowheads="1"/>
              </p:cNvSpPr>
              <p:nvPr userDrawn="1"/>
            </p:nvSpPr>
            <p:spPr bwMode="gray">
              <a:xfrm>
                <a:off x="5449532" y="3579039"/>
                <a:ext cx="211757" cy="53978"/>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4" name="Rectangle 145"/>
              <p:cNvSpPr>
                <a:spLocks noChangeArrowheads="1"/>
              </p:cNvSpPr>
              <p:nvPr userDrawn="1"/>
            </p:nvSpPr>
            <p:spPr bwMode="gray">
              <a:xfrm>
                <a:off x="5449532" y="3633017"/>
                <a:ext cx="211757" cy="4359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5" name="Freeform 146"/>
              <p:cNvSpPr>
                <a:spLocks/>
              </p:cNvSpPr>
              <p:nvPr userDrawn="1"/>
            </p:nvSpPr>
            <p:spPr bwMode="gray">
              <a:xfrm>
                <a:off x="5661286" y="4068984"/>
                <a:ext cx="672636" cy="294798"/>
              </a:xfrm>
              <a:custGeom>
                <a:avLst/>
                <a:gdLst>
                  <a:gd name="T0" fmla="*/ 103 w 185"/>
                  <a:gd name="T1" fmla="*/ 82 h 82"/>
                  <a:gd name="T2" fmla="*/ 0 w 185"/>
                  <a:gd name="T3" fmla="*/ 82 h 82"/>
                  <a:gd name="T4" fmla="*/ 0 w 185"/>
                  <a:gd name="T5" fmla="*/ 0 h 82"/>
                  <a:gd name="T6" fmla="*/ 185 w 185"/>
                  <a:gd name="T7" fmla="*/ 0 h 82"/>
                  <a:gd name="T8" fmla="*/ 103 w 185"/>
                  <a:gd name="T9" fmla="*/ 82 h 82"/>
                </a:gdLst>
                <a:ahLst/>
                <a:cxnLst>
                  <a:cxn ang="0">
                    <a:pos x="T0" y="T1"/>
                  </a:cxn>
                  <a:cxn ang="0">
                    <a:pos x="T2" y="T3"/>
                  </a:cxn>
                  <a:cxn ang="0">
                    <a:pos x="T4" y="T5"/>
                  </a:cxn>
                  <a:cxn ang="0">
                    <a:pos x="T6" y="T7"/>
                  </a:cxn>
                  <a:cxn ang="0">
                    <a:pos x="T8" y="T9"/>
                  </a:cxn>
                </a:cxnLst>
                <a:rect l="0" t="0" r="r" b="b"/>
                <a:pathLst>
                  <a:path w="185" h="82">
                    <a:moveTo>
                      <a:pt x="103" y="82"/>
                    </a:moveTo>
                    <a:cubicBezTo>
                      <a:pt x="0" y="82"/>
                      <a:pt x="0" y="82"/>
                      <a:pt x="0" y="82"/>
                    </a:cubicBezTo>
                    <a:cubicBezTo>
                      <a:pt x="0" y="0"/>
                      <a:pt x="0" y="0"/>
                      <a:pt x="0" y="0"/>
                    </a:cubicBezTo>
                    <a:cubicBezTo>
                      <a:pt x="185" y="0"/>
                      <a:pt x="185" y="0"/>
                      <a:pt x="185" y="0"/>
                    </a:cubicBezTo>
                    <a:cubicBezTo>
                      <a:pt x="185" y="45"/>
                      <a:pt x="148" y="82"/>
                      <a:pt x="103" y="82"/>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6" name="Freeform 147"/>
              <p:cNvSpPr>
                <a:spLocks/>
              </p:cNvSpPr>
              <p:nvPr userDrawn="1"/>
            </p:nvSpPr>
            <p:spPr bwMode="gray">
              <a:xfrm>
                <a:off x="4403209" y="4347174"/>
                <a:ext cx="1735566" cy="294798"/>
              </a:xfrm>
              <a:custGeom>
                <a:avLst/>
                <a:gdLst>
                  <a:gd name="T0" fmla="*/ 397 w 479"/>
                  <a:gd name="T1" fmla="*/ 82 h 82"/>
                  <a:gd name="T2" fmla="*/ 479 w 479"/>
                  <a:gd name="T3" fmla="*/ 0 h 82"/>
                  <a:gd name="T4" fmla="*/ 0 w 479"/>
                  <a:gd name="T5" fmla="*/ 0 h 82"/>
                  <a:gd name="T6" fmla="*/ 138 w 479"/>
                  <a:gd name="T7" fmla="*/ 82 h 82"/>
                  <a:gd name="T8" fmla="*/ 397 w 479"/>
                  <a:gd name="T9" fmla="*/ 82 h 82"/>
                </a:gdLst>
                <a:ahLst/>
                <a:cxnLst>
                  <a:cxn ang="0">
                    <a:pos x="T0" y="T1"/>
                  </a:cxn>
                  <a:cxn ang="0">
                    <a:pos x="T2" y="T3"/>
                  </a:cxn>
                  <a:cxn ang="0">
                    <a:pos x="T4" y="T5"/>
                  </a:cxn>
                  <a:cxn ang="0">
                    <a:pos x="T6" y="T7"/>
                  </a:cxn>
                  <a:cxn ang="0">
                    <a:pos x="T8" y="T9"/>
                  </a:cxn>
                </a:cxnLst>
                <a:rect l="0" t="0" r="r" b="b"/>
                <a:pathLst>
                  <a:path w="479" h="82">
                    <a:moveTo>
                      <a:pt x="397" y="82"/>
                    </a:moveTo>
                    <a:cubicBezTo>
                      <a:pt x="443" y="82"/>
                      <a:pt x="479" y="45"/>
                      <a:pt x="479" y="0"/>
                    </a:cubicBezTo>
                    <a:cubicBezTo>
                      <a:pt x="0" y="0"/>
                      <a:pt x="0" y="0"/>
                      <a:pt x="0" y="0"/>
                    </a:cubicBezTo>
                    <a:cubicBezTo>
                      <a:pt x="138" y="82"/>
                      <a:pt x="138" y="82"/>
                      <a:pt x="138" y="82"/>
                    </a:cubicBezTo>
                    <a:lnTo>
                      <a:pt x="397" y="82"/>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7" name="Rectangle 148"/>
              <p:cNvSpPr>
                <a:spLocks noChangeArrowheads="1"/>
              </p:cNvSpPr>
              <p:nvPr userDrawn="1"/>
            </p:nvSpPr>
            <p:spPr bwMode="gray">
              <a:xfrm>
                <a:off x="4403209" y="4280741"/>
                <a:ext cx="1735566" cy="66433"/>
              </a:xfrm>
              <a:prstGeom prst="rect">
                <a:avLst/>
              </a:prstGeom>
              <a:solidFill>
                <a:srgbClr val="40CD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8" name="Oval 149"/>
              <p:cNvSpPr>
                <a:spLocks noChangeArrowheads="1"/>
              </p:cNvSpPr>
              <p:nvPr userDrawn="1"/>
            </p:nvSpPr>
            <p:spPr bwMode="gray">
              <a:xfrm>
                <a:off x="4947130" y="4442670"/>
                <a:ext cx="74737" cy="78891"/>
              </a:xfrm>
              <a:prstGeom prst="ellipse">
                <a:avLst/>
              </a:prstGeom>
              <a:solidFill>
                <a:srgbClr val="40CDF5"/>
              </a:solidFill>
              <a:ln>
                <a:noFill/>
              </a:ln>
            </p:spPr>
            <p:txBody>
              <a:bodyPr vert="horz" wrap="square" lIns="91440" tIns="45720" rIns="91440" bIns="45720" numCol="1" anchor="t" anchorCtr="0" compatLnSpc="1">
                <a:prstTxWarp prst="textNoShape">
                  <a:avLst/>
                </a:prstTxWarp>
              </a:bodyPr>
              <a:lstStyle/>
              <a:p>
                <a:endParaRPr lang="en-US" sz="1765"/>
              </a:p>
            </p:txBody>
          </p:sp>
          <p:sp>
            <p:nvSpPr>
              <p:cNvPr id="669" name="Oval 150"/>
              <p:cNvSpPr>
                <a:spLocks noChangeArrowheads="1"/>
              </p:cNvSpPr>
              <p:nvPr userDrawn="1"/>
            </p:nvSpPr>
            <p:spPr bwMode="gray">
              <a:xfrm>
                <a:off x="5088300" y="4442670"/>
                <a:ext cx="78891" cy="78891"/>
              </a:xfrm>
              <a:prstGeom prst="ellipse">
                <a:avLst/>
              </a:prstGeom>
              <a:solidFill>
                <a:srgbClr val="40CDF5"/>
              </a:solidFill>
              <a:ln>
                <a:noFill/>
              </a:ln>
            </p:spPr>
            <p:txBody>
              <a:bodyPr vert="horz" wrap="square" lIns="91440" tIns="45720" rIns="91440" bIns="45720" numCol="1" anchor="t" anchorCtr="0" compatLnSpc="1">
                <a:prstTxWarp prst="textNoShape">
                  <a:avLst/>
                </a:prstTxWarp>
              </a:bodyPr>
              <a:lstStyle/>
              <a:p>
                <a:endParaRPr lang="en-US" sz="1765"/>
              </a:p>
            </p:txBody>
          </p:sp>
          <p:sp>
            <p:nvSpPr>
              <p:cNvPr id="670" name="Oval 151"/>
              <p:cNvSpPr>
                <a:spLocks noChangeArrowheads="1"/>
              </p:cNvSpPr>
              <p:nvPr userDrawn="1"/>
            </p:nvSpPr>
            <p:spPr bwMode="gray">
              <a:xfrm>
                <a:off x="5229470" y="4442670"/>
                <a:ext cx="78891" cy="78891"/>
              </a:xfrm>
              <a:prstGeom prst="ellipse">
                <a:avLst/>
              </a:prstGeom>
              <a:solidFill>
                <a:srgbClr val="40CDF5"/>
              </a:solidFill>
              <a:ln>
                <a:noFill/>
              </a:ln>
            </p:spPr>
            <p:txBody>
              <a:bodyPr vert="horz" wrap="square" lIns="91440" tIns="45720" rIns="91440" bIns="45720" numCol="1" anchor="t" anchorCtr="0" compatLnSpc="1">
                <a:prstTxWarp prst="textNoShape">
                  <a:avLst/>
                </a:prstTxWarp>
              </a:bodyPr>
              <a:lstStyle/>
              <a:p>
                <a:endParaRPr lang="en-US" sz="1765"/>
              </a:p>
            </p:txBody>
          </p:sp>
          <p:sp>
            <p:nvSpPr>
              <p:cNvPr id="671" name="Rectangle 152"/>
              <p:cNvSpPr>
                <a:spLocks noChangeArrowheads="1"/>
              </p:cNvSpPr>
              <p:nvPr userDrawn="1"/>
            </p:nvSpPr>
            <p:spPr bwMode="gray">
              <a:xfrm>
                <a:off x="5026020" y="4068984"/>
                <a:ext cx="211757" cy="211757"/>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2" name="Rectangle 153"/>
              <p:cNvSpPr>
                <a:spLocks noChangeArrowheads="1"/>
              </p:cNvSpPr>
              <p:nvPr userDrawn="1"/>
            </p:nvSpPr>
            <p:spPr bwMode="gray">
              <a:xfrm>
                <a:off x="4814263" y="4068984"/>
                <a:ext cx="211757" cy="2117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3" name="Rectangle 154"/>
              <p:cNvSpPr>
                <a:spLocks noChangeArrowheads="1"/>
              </p:cNvSpPr>
              <p:nvPr userDrawn="1"/>
            </p:nvSpPr>
            <p:spPr bwMode="gray">
              <a:xfrm>
                <a:off x="4814263" y="3861380"/>
                <a:ext cx="211757" cy="207604"/>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4" name="Rectangle 155"/>
              <p:cNvSpPr>
                <a:spLocks noChangeArrowheads="1"/>
              </p:cNvSpPr>
              <p:nvPr userDrawn="1"/>
            </p:nvSpPr>
            <p:spPr bwMode="gray">
              <a:xfrm>
                <a:off x="5237775" y="4068984"/>
                <a:ext cx="211757" cy="211757"/>
              </a:xfrm>
              <a:prstGeom prst="rect">
                <a:avLst/>
              </a:prstGeom>
              <a:solidFill>
                <a:srgbClr val="0048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5" name="Rectangle 156"/>
              <p:cNvSpPr>
                <a:spLocks noChangeArrowheads="1"/>
              </p:cNvSpPr>
              <p:nvPr userDrawn="1"/>
            </p:nvSpPr>
            <p:spPr bwMode="gray">
              <a:xfrm>
                <a:off x="5449532" y="4068984"/>
                <a:ext cx="211757" cy="211757"/>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6" name="Rectangle 157"/>
              <p:cNvSpPr>
                <a:spLocks noChangeArrowheads="1"/>
              </p:cNvSpPr>
              <p:nvPr userDrawn="1"/>
            </p:nvSpPr>
            <p:spPr bwMode="gray">
              <a:xfrm>
                <a:off x="5026020" y="3861380"/>
                <a:ext cx="211757" cy="207604"/>
              </a:xfrm>
              <a:prstGeom prst="rect">
                <a:avLst/>
              </a:prstGeom>
              <a:solidFill>
                <a:srgbClr val="0048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7" name="Rectangle 158"/>
              <p:cNvSpPr>
                <a:spLocks noChangeArrowheads="1"/>
              </p:cNvSpPr>
              <p:nvPr userDrawn="1"/>
            </p:nvSpPr>
            <p:spPr bwMode="gray">
              <a:xfrm>
                <a:off x="5237775" y="3861380"/>
                <a:ext cx="211757" cy="207604"/>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8" name="Rectangle 159"/>
              <p:cNvSpPr>
                <a:spLocks noChangeArrowheads="1"/>
              </p:cNvSpPr>
              <p:nvPr userDrawn="1"/>
            </p:nvSpPr>
            <p:spPr bwMode="gray">
              <a:xfrm>
                <a:off x="5520116" y="3703601"/>
                <a:ext cx="53978" cy="298949"/>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9" name="Freeform 160"/>
              <p:cNvSpPr>
                <a:spLocks/>
              </p:cNvSpPr>
              <p:nvPr userDrawn="1"/>
            </p:nvSpPr>
            <p:spPr bwMode="gray">
              <a:xfrm>
                <a:off x="4868241" y="4579690"/>
                <a:ext cx="1125213" cy="66433"/>
              </a:xfrm>
              <a:custGeom>
                <a:avLst/>
                <a:gdLst>
                  <a:gd name="T0" fmla="*/ 306 w 310"/>
                  <a:gd name="T1" fmla="*/ 0 h 18"/>
                  <a:gd name="T2" fmla="*/ 273 w 310"/>
                  <a:gd name="T3" fmla="*/ 0 h 18"/>
                  <a:gd name="T4" fmla="*/ 240 w 310"/>
                  <a:gd name="T5" fmla="*/ 0 h 18"/>
                  <a:gd name="T6" fmla="*/ 240 w 310"/>
                  <a:gd name="T7" fmla="*/ 0 h 18"/>
                  <a:gd name="T8" fmla="*/ 206 w 310"/>
                  <a:gd name="T9" fmla="*/ 0 h 18"/>
                  <a:gd name="T10" fmla="*/ 206 w 310"/>
                  <a:gd name="T11" fmla="*/ 0 h 18"/>
                  <a:gd name="T12" fmla="*/ 173 w 310"/>
                  <a:gd name="T13" fmla="*/ 0 h 18"/>
                  <a:gd name="T14" fmla="*/ 173 w 310"/>
                  <a:gd name="T15" fmla="*/ 0 h 18"/>
                  <a:gd name="T16" fmla="*/ 173 w 310"/>
                  <a:gd name="T17" fmla="*/ 0 h 18"/>
                  <a:gd name="T18" fmla="*/ 140 w 310"/>
                  <a:gd name="T19" fmla="*/ 0 h 18"/>
                  <a:gd name="T20" fmla="*/ 140 w 310"/>
                  <a:gd name="T21" fmla="*/ 0 h 18"/>
                  <a:gd name="T22" fmla="*/ 140 w 310"/>
                  <a:gd name="T23" fmla="*/ 0 h 18"/>
                  <a:gd name="T24" fmla="*/ 140 w 310"/>
                  <a:gd name="T25" fmla="*/ 0 h 18"/>
                  <a:gd name="T26" fmla="*/ 140 w 310"/>
                  <a:gd name="T27" fmla="*/ 0 h 18"/>
                  <a:gd name="T28" fmla="*/ 140 w 310"/>
                  <a:gd name="T29" fmla="*/ 0 h 18"/>
                  <a:gd name="T30" fmla="*/ 107 w 310"/>
                  <a:gd name="T31" fmla="*/ 0 h 18"/>
                  <a:gd name="T32" fmla="*/ 107 w 310"/>
                  <a:gd name="T33" fmla="*/ 0 h 18"/>
                  <a:gd name="T34" fmla="*/ 107 w 310"/>
                  <a:gd name="T35" fmla="*/ 0 h 18"/>
                  <a:gd name="T36" fmla="*/ 107 w 310"/>
                  <a:gd name="T37" fmla="*/ 0 h 18"/>
                  <a:gd name="T38" fmla="*/ 107 w 310"/>
                  <a:gd name="T39" fmla="*/ 0 h 18"/>
                  <a:gd name="T40" fmla="*/ 74 w 310"/>
                  <a:gd name="T41" fmla="*/ 0 h 18"/>
                  <a:gd name="T42" fmla="*/ 74 w 310"/>
                  <a:gd name="T43" fmla="*/ 0 h 18"/>
                  <a:gd name="T44" fmla="*/ 74 w 310"/>
                  <a:gd name="T45" fmla="*/ 0 h 18"/>
                  <a:gd name="T46" fmla="*/ 74 w 310"/>
                  <a:gd name="T47" fmla="*/ 0 h 18"/>
                  <a:gd name="T48" fmla="*/ 74 w 310"/>
                  <a:gd name="T49" fmla="*/ 0 h 18"/>
                  <a:gd name="T50" fmla="*/ 41 w 310"/>
                  <a:gd name="T51" fmla="*/ 0 h 18"/>
                  <a:gd name="T52" fmla="*/ 41 w 310"/>
                  <a:gd name="T53" fmla="*/ 0 h 18"/>
                  <a:gd name="T54" fmla="*/ 41 w 310"/>
                  <a:gd name="T55" fmla="*/ 0 h 18"/>
                  <a:gd name="T56" fmla="*/ 41 w 310"/>
                  <a:gd name="T57" fmla="*/ 0 h 18"/>
                  <a:gd name="T58" fmla="*/ 41 w 310"/>
                  <a:gd name="T59" fmla="*/ 0 h 18"/>
                  <a:gd name="T60" fmla="*/ 22 w 310"/>
                  <a:gd name="T61" fmla="*/ 12 h 18"/>
                  <a:gd name="T62" fmla="*/ 8 w 310"/>
                  <a:gd name="T63" fmla="*/ 0 h 18"/>
                  <a:gd name="T64" fmla="*/ 0 w 310"/>
                  <a:gd name="T65" fmla="*/ 10 h 18"/>
                  <a:gd name="T66" fmla="*/ 9 w 310"/>
                  <a:gd name="T67" fmla="*/ 18 h 18"/>
                  <a:gd name="T68" fmla="*/ 25 w 310"/>
                  <a:gd name="T69" fmla="*/ 18 h 18"/>
                  <a:gd name="T70" fmla="*/ 202 w 310"/>
                  <a:gd name="T71" fmla="*/ 18 h 18"/>
                  <a:gd name="T72" fmla="*/ 268 w 310"/>
                  <a:gd name="T73" fmla="*/ 18 h 18"/>
                  <a:gd name="T74" fmla="*/ 310 w 310"/>
                  <a:gd name="T75" fmla="*/ 7 h 18"/>
                  <a:gd name="T76" fmla="*/ 306 w 310"/>
                  <a:gd name="T7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18">
                    <a:moveTo>
                      <a:pt x="306" y="0"/>
                    </a:moveTo>
                    <a:cubicBezTo>
                      <a:pt x="301" y="16"/>
                      <a:pt x="278" y="16"/>
                      <a:pt x="273" y="0"/>
                    </a:cubicBezTo>
                    <a:cubicBezTo>
                      <a:pt x="268" y="14"/>
                      <a:pt x="241" y="18"/>
                      <a:pt x="240" y="0"/>
                    </a:cubicBezTo>
                    <a:cubicBezTo>
                      <a:pt x="240" y="0"/>
                      <a:pt x="240" y="0"/>
                      <a:pt x="240" y="0"/>
                    </a:cubicBezTo>
                    <a:cubicBezTo>
                      <a:pt x="235" y="16"/>
                      <a:pt x="211" y="16"/>
                      <a:pt x="206" y="0"/>
                    </a:cubicBezTo>
                    <a:cubicBezTo>
                      <a:pt x="206" y="0"/>
                      <a:pt x="206" y="0"/>
                      <a:pt x="206" y="0"/>
                    </a:cubicBezTo>
                    <a:cubicBezTo>
                      <a:pt x="202" y="16"/>
                      <a:pt x="178" y="16"/>
                      <a:pt x="173" y="0"/>
                    </a:cubicBezTo>
                    <a:cubicBezTo>
                      <a:pt x="173" y="0"/>
                      <a:pt x="173" y="0"/>
                      <a:pt x="173" y="0"/>
                    </a:cubicBezTo>
                    <a:cubicBezTo>
                      <a:pt x="173" y="0"/>
                      <a:pt x="173" y="0"/>
                      <a:pt x="173" y="0"/>
                    </a:cubicBezTo>
                    <a:cubicBezTo>
                      <a:pt x="168" y="16"/>
                      <a:pt x="145" y="16"/>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35" y="16"/>
                      <a:pt x="112" y="16"/>
                      <a:pt x="107" y="0"/>
                    </a:cubicBezTo>
                    <a:cubicBezTo>
                      <a:pt x="107" y="0"/>
                      <a:pt x="107" y="0"/>
                      <a:pt x="107" y="0"/>
                    </a:cubicBezTo>
                    <a:cubicBezTo>
                      <a:pt x="107" y="0"/>
                      <a:pt x="107" y="0"/>
                      <a:pt x="107" y="0"/>
                    </a:cubicBezTo>
                    <a:cubicBezTo>
                      <a:pt x="107" y="0"/>
                      <a:pt x="107" y="0"/>
                      <a:pt x="107" y="0"/>
                    </a:cubicBezTo>
                    <a:cubicBezTo>
                      <a:pt x="107" y="0"/>
                      <a:pt x="107" y="0"/>
                      <a:pt x="107" y="0"/>
                    </a:cubicBezTo>
                    <a:cubicBezTo>
                      <a:pt x="102" y="15"/>
                      <a:pt x="79" y="16"/>
                      <a:pt x="74" y="0"/>
                    </a:cubicBezTo>
                    <a:cubicBezTo>
                      <a:pt x="74" y="0"/>
                      <a:pt x="74" y="0"/>
                      <a:pt x="74" y="0"/>
                    </a:cubicBezTo>
                    <a:cubicBezTo>
                      <a:pt x="74" y="0"/>
                      <a:pt x="74" y="0"/>
                      <a:pt x="74" y="0"/>
                    </a:cubicBezTo>
                    <a:cubicBezTo>
                      <a:pt x="74" y="0"/>
                      <a:pt x="74" y="0"/>
                      <a:pt x="74" y="0"/>
                    </a:cubicBezTo>
                    <a:cubicBezTo>
                      <a:pt x="74" y="0"/>
                      <a:pt x="74" y="0"/>
                      <a:pt x="74" y="0"/>
                    </a:cubicBezTo>
                    <a:cubicBezTo>
                      <a:pt x="69" y="16"/>
                      <a:pt x="46" y="16"/>
                      <a:pt x="41" y="0"/>
                    </a:cubicBezTo>
                    <a:cubicBezTo>
                      <a:pt x="41" y="0"/>
                      <a:pt x="41" y="0"/>
                      <a:pt x="41" y="0"/>
                    </a:cubicBezTo>
                    <a:cubicBezTo>
                      <a:pt x="41" y="0"/>
                      <a:pt x="41" y="0"/>
                      <a:pt x="41" y="0"/>
                    </a:cubicBezTo>
                    <a:cubicBezTo>
                      <a:pt x="41" y="0"/>
                      <a:pt x="41" y="0"/>
                      <a:pt x="41" y="0"/>
                    </a:cubicBezTo>
                    <a:cubicBezTo>
                      <a:pt x="41" y="0"/>
                      <a:pt x="41" y="0"/>
                      <a:pt x="41" y="0"/>
                    </a:cubicBezTo>
                    <a:cubicBezTo>
                      <a:pt x="39" y="8"/>
                      <a:pt x="30" y="13"/>
                      <a:pt x="22" y="12"/>
                    </a:cubicBezTo>
                    <a:cubicBezTo>
                      <a:pt x="15" y="11"/>
                      <a:pt x="10" y="6"/>
                      <a:pt x="8" y="0"/>
                    </a:cubicBezTo>
                    <a:cubicBezTo>
                      <a:pt x="7" y="4"/>
                      <a:pt x="4" y="8"/>
                      <a:pt x="0" y="10"/>
                    </a:cubicBezTo>
                    <a:cubicBezTo>
                      <a:pt x="9" y="18"/>
                      <a:pt x="9" y="18"/>
                      <a:pt x="9" y="18"/>
                    </a:cubicBezTo>
                    <a:cubicBezTo>
                      <a:pt x="25" y="18"/>
                      <a:pt x="25" y="18"/>
                      <a:pt x="25" y="18"/>
                    </a:cubicBezTo>
                    <a:cubicBezTo>
                      <a:pt x="202" y="18"/>
                      <a:pt x="202" y="18"/>
                      <a:pt x="202" y="18"/>
                    </a:cubicBezTo>
                    <a:cubicBezTo>
                      <a:pt x="268" y="18"/>
                      <a:pt x="268" y="18"/>
                      <a:pt x="268" y="18"/>
                    </a:cubicBezTo>
                    <a:cubicBezTo>
                      <a:pt x="283" y="18"/>
                      <a:pt x="297" y="14"/>
                      <a:pt x="310" y="7"/>
                    </a:cubicBezTo>
                    <a:cubicBezTo>
                      <a:pt x="308" y="5"/>
                      <a:pt x="307" y="3"/>
                      <a:pt x="306" y="0"/>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0" name="Freeform 161"/>
              <p:cNvSpPr>
                <a:spLocks/>
              </p:cNvSpPr>
              <p:nvPr userDrawn="1"/>
            </p:nvSpPr>
            <p:spPr bwMode="gray">
              <a:xfrm>
                <a:off x="7234923" y="1843473"/>
                <a:ext cx="95499" cy="340470"/>
              </a:xfrm>
              <a:custGeom>
                <a:avLst/>
                <a:gdLst>
                  <a:gd name="T0" fmla="*/ 23 w 23"/>
                  <a:gd name="T1" fmla="*/ 82 h 82"/>
                  <a:gd name="T2" fmla="*/ 0 w 23"/>
                  <a:gd name="T3" fmla="*/ 82 h 82"/>
                  <a:gd name="T4" fmla="*/ 11 w 23"/>
                  <a:gd name="T5" fmla="*/ 0 h 82"/>
                  <a:gd name="T6" fmla="*/ 23 w 23"/>
                  <a:gd name="T7" fmla="*/ 82 h 82"/>
                </a:gdLst>
                <a:ahLst/>
                <a:cxnLst>
                  <a:cxn ang="0">
                    <a:pos x="T0" y="T1"/>
                  </a:cxn>
                  <a:cxn ang="0">
                    <a:pos x="T2" y="T3"/>
                  </a:cxn>
                  <a:cxn ang="0">
                    <a:pos x="T4" y="T5"/>
                  </a:cxn>
                  <a:cxn ang="0">
                    <a:pos x="T6" y="T7"/>
                  </a:cxn>
                </a:cxnLst>
                <a:rect l="0" t="0" r="r" b="b"/>
                <a:pathLst>
                  <a:path w="23" h="82">
                    <a:moveTo>
                      <a:pt x="23" y="82"/>
                    </a:moveTo>
                    <a:lnTo>
                      <a:pt x="0" y="82"/>
                    </a:lnTo>
                    <a:lnTo>
                      <a:pt x="11" y="0"/>
                    </a:lnTo>
                    <a:lnTo>
                      <a:pt x="23" y="82"/>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1" name="Freeform 162"/>
              <p:cNvSpPr>
                <a:spLocks/>
              </p:cNvSpPr>
              <p:nvPr userDrawn="1"/>
            </p:nvSpPr>
            <p:spPr bwMode="gray">
              <a:xfrm>
                <a:off x="7110361" y="2283592"/>
                <a:ext cx="340470" cy="950826"/>
              </a:xfrm>
              <a:custGeom>
                <a:avLst/>
                <a:gdLst>
                  <a:gd name="T0" fmla="*/ 90 w 94"/>
                  <a:gd name="T1" fmla="*/ 0 h 263"/>
                  <a:gd name="T2" fmla="*/ 82 w 94"/>
                  <a:gd name="T3" fmla="*/ 0 h 263"/>
                  <a:gd name="T4" fmla="*/ 11 w 94"/>
                  <a:gd name="T5" fmla="*/ 0 h 263"/>
                  <a:gd name="T6" fmla="*/ 4 w 94"/>
                  <a:gd name="T7" fmla="*/ 0 h 263"/>
                  <a:gd name="T8" fmla="*/ 0 w 94"/>
                  <a:gd name="T9" fmla="*/ 4 h 263"/>
                  <a:gd name="T10" fmla="*/ 0 w 94"/>
                  <a:gd name="T11" fmla="*/ 263 h 263"/>
                  <a:gd name="T12" fmla="*/ 11 w 94"/>
                  <a:gd name="T13" fmla="*/ 263 h 263"/>
                  <a:gd name="T14" fmla="*/ 82 w 94"/>
                  <a:gd name="T15" fmla="*/ 263 h 263"/>
                  <a:gd name="T16" fmla="*/ 94 w 94"/>
                  <a:gd name="T17" fmla="*/ 263 h 263"/>
                  <a:gd name="T18" fmla="*/ 94 w 94"/>
                  <a:gd name="T19" fmla="*/ 4 h 263"/>
                  <a:gd name="T20" fmla="*/ 90 w 94"/>
                  <a:gd name="T21"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263">
                    <a:moveTo>
                      <a:pt x="90" y="0"/>
                    </a:moveTo>
                    <a:cubicBezTo>
                      <a:pt x="82" y="0"/>
                      <a:pt x="82" y="0"/>
                      <a:pt x="82" y="0"/>
                    </a:cubicBezTo>
                    <a:cubicBezTo>
                      <a:pt x="11" y="0"/>
                      <a:pt x="11" y="0"/>
                      <a:pt x="11" y="0"/>
                    </a:cubicBezTo>
                    <a:cubicBezTo>
                      <a:pt x="4" y="0"/>
                      <a:pt x="4" y="0"/>
                      <a:pt x="4" y="0"/>
                    </a:cubicBezTo>
                    <a:cubicBezTo>
                      <a:pt x="2" y="0"/>
                      <a:pt x="0" y="2"/>
                      <a:pt x="0" y="4"/>
                    </a:cubicBezTo>
                    <a:cubicBezTo>
                      <a:pt x="0" y="263"/>
                      <a:pt x="0" y="263"/>
                      <a:pt x="0" y="263"/>
                    </a:cubicBezTo>
                    <a:cubicBezTo>
                      <a:pt x="11" y="263"/>
                      <a:pt x="11" y="263"/>
                      <a:pt x="11" y="263"/>
                    </a:cubicBezTo>
                    <a:cubicBezTo>
                      <a:pt x="82" y="263"/>
                      <a:pt x="82" y="263"/>
                      <a:pt x="82" y="263"/>
                    </a:cubicBezTo>
                    <a:cubicBezTo>
                      <a:pt x="94" y="263"/>
                      <a:pt x="94" y="263"/>
                      <a:pt x="94" y="263"/>
                    </a:cubicBezTo>
                    <a:cubicBezTo>
                      <a:pt x="94" y="4"/>
                      <a:pt x="94" y="4"/>
                      <a:pt x="94" y="4"/>
                    </a:cubicBezTo>
                    <a:cubicBezTo>
                      <a:pt x="94" y="2"/>
                      <a:pt x="92" y="0"/>
                      <a:pt x="9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2" name="Freeform 163"/>
              <p:cNvSpPr>
                <a:spLocks/>
              </p:cNvSpPr>
              <p:nvPr userDrawn="1"/>
            </p:nvSpPr>
            <p:spPr bwMode="gray">
              <a:xfrm>
                <a:off x="7180945" y="2183943"/>
                <a:ext cx="203453" cy="99650"/>
              </a:xfrm>
              <a:custGeom>
                <a:avLst/>
                <a:gdLst>
                  <a:gd name="T0" fmla="*/ 56 w 56"/>
                  <a:gd name="T1" fmla="*/ 28 h 28"/>
                  <a:gd name="T2" fmla="*/ 56 w 56"/>
                  <a:gd name="T3" fmla="*/ 4 h 28"/>
                  <a:gd name="T4" fmla="*/ 52 w 56"/>
                  <a:gd name="T5" fmla="*/ 0 h 28"/>
                  <a:gd name="T6" fmla="*/ 44 w 56"/>
                  <a:gd name="T7" fmla="*/ 0 h 28"/>
                  <a:gd name="T8" fmla="*/ 11 w 56"/>
                  <a:gd name="T9" fmla="*/ 0 h 28"/>
                  <a:gd name="T10" fmla="*/ 4 w 56"/>
                  <a:gd name="T11" fmla="*/ 0 h 28"/>
                  <a:gd name="T12" fmla="*/ 0 w 56"/>
                  <a:gd name="T13" fmla="*/ 4 h 28"/>
                  <a:gd name="T14" fmla="*/ 0 w 56"/>
                  <a:gd name="T15" fmla="*/ 28 h 28"/>
                  <a:gd name="T16" fmla="*/ 56 w 5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8">
                    <a:moveTo>
                      <a:pt x="56" y="28"/>
                    </a:moveTo>
                    <a:cubicBezTo>
                      <a:pt x="56" y="4"/>
                      <a:pt x="56" y="4"/>
                      <a:pt x="56" y="4"/>
                    </a:cubicBezTo>
                    <a:cubicBezTo>
                      <a:pt x="56" y="2"/>
                      <a:pt x="54" y="0"/>
                      <a:pt x="52" y="0"/>
                    </a:cubicBezTo>
                    <a:cubicBezTo>
                      <a:pt x="44" y="0"/>
                      <a:pt x="44" y="0"/>
                      <a:pt x="44" y="0"/>
                    </a:cubicBezTo>
                    <a:cubicBezTo>
                      <a:pt x="11" y="0"/>
                      <a:pt x="11" y="0"/>
                      <a:pt x="11" y="0"/>
                    </a:cubicBezTo>
                    <a:cubicBezTo>
                      <a:pt x="4" y="0"/>
                      <a:pt x="4" y="0"/>
                      <a:pt x="4" y="0"/>
                    </a:cubicBezTo>
                    <a:cubicBezTo>
                      <a:pt x="2" y="0"/>
                      <a:pt x="0" y="2"/>
                      <a:pt x="0" y="4"/>
                    </a:cubicBezTo>
                    <a:cubicBezTo>
                      <a:pt x="0" y="28"/>
                      <a:pt x="0" y="28"/>
                      <a:pt x="0" y="28"/>
                    </a:cubicBezTo>
                    <a:lnTo>
                      <a:pt x="56" y="28"/>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3" name="Freeform 164"/>
              <p:cNvSpPr>
                <a:spLocks/>
              </p:cNvSpPr>
              <p:nvPr userDrawn="1"/>
            </p:nvSpPr>
            <p:spPr bwMode="gray">
              <a:xfrm>
                <a:off x="7180945" y="2183943"/>
                <a:ext cx="203453" cy="99650"/>
              </a:xfrm>
              <a:custGeom>
                <a:avLst/>
                <a:gdLst>
                  <a:gd name="T0" fmla="*/ 56 w 56"/>
                  <a:gd name="T1" fmla="*/ 28 h 28"/>
                  <a:gd name="T2" fmla="*/ 56 w 56"/>
                  <a:gd name="T3" fmla="*/ 4 h 28"/>
                  <a:gd name="T4" fmla="*/ 52 w 56"/>
                  <a:gd name="T5" fmla="*/ 0 h 28"/>
                  <a:gd name="T6" fmla="*/ 44 w 56"/>
                  <a:gd name="T7" fmla="*/ 0 h 28"/>
                  <a:gd name="T8" fmla="*/ 11 w 56"/>
                  <a:gd name="T9" fmla="*/ 0 h 28"/>
                  <a:gd name="T10" fmla="*/ 4 w 56"/>
                  <a:gd name="T11" fmla="*/ 0 h 28"/>
                  <a:gd name="T12" fmla="*/ 0 w 56"/>
                  <a:gd name="T13" fmla="*/ 4 h 28"/>
                  <a:gd name="T14" fmla="*/ 0 w 56"/>
                  <a:gd name="T15" fmla="*/ 28 h 28"/>
                  <a:gd name="T16" fmla="*/ 56 w 5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8">
                    <a:moveTo>
                      <a:pt x="56" y="28"/>
                    </a:moveTo>
                    <a:cubicBezTo>
                      <a:pt x="56" y="4"/>
                      <a:pt x="56" y="4"/>
                      <a:pt x="56" y="4"/>
                    </a:cubicBezTo>
                    <a:cubicBezTo>
                      <a:pt x="56" y="2"/>
                      <a:pt x="54" y="0"/>
                      <a:pt x="52" y="0"/>
                    </a:cubicBezTo>
                    <a:cubicBezTo>
                      <a:pt x="44" y="0"/>
                      <a:pt x="44" y="0"/>
                      <a:pt x="44" y="0"/>
                    </a:cubicBezTo>
                    <a:cubicBezTo>
                      <a:pt x="11" y="0"/>
                      <a:pt x="11" y="0"/>
                      <a:pt x="11" y="0"/>
                    </a:cubicBezTo>
                    <a:cubicBezTo>
                      <a:pt x="4" y="0"/>
                      <a:pt x="4" y="0"/>
                      <a:pt x="4" y="0"/>
                    </a:cubicBezTo>
                    <a:cubicBezTo>
                      <a:pt x="2" y="0"/>
                      <a:pt x="0" y="2"/>
                      <a:pt x="0" y="4"/>
                    </a:cubicBezTo>
                    <a:cubicBezTo>
                      <a:pt x="0" y="28"/>
                      <a:pt x="0" y="28"/>
                      <a:pt x="0" y="28"/>
                    </a:cubicBezTo>
                    <a:lnTo>
                      <a:pt x="56" y="2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4" name="Rectangle 165"/>
              <p:cNvSpPr>
                <a:spLocks noChangeArrowheads="1"/>
              </p:cNvSpPr>
              <p:nvPr userDrawn="1"/>
            </p:nvSpPr>
            <p:spPr bwMode="gray">
              <a:xfrm>
                <a:off x="7160186" y="2350025"/>
                <a:ext cx="16608"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5" name="Rectangle 166"/>
              <p:cNvSpPr>
                <a:spLocks noChangeArrowheads="1"/>
              </p:cNvSpPr>
              <p:nvPr userDrawn="1"/>
            </p:nvSpPr>
            <p:spPr bwMode="gray">
              <a:xfrm>
                <a:off x="7193402" y="2350025"/>
                <a:ext cx="24912"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6" name="Rectangle 167"/>
              <p:cNvSpPr>
                <a:spLocks noChangeArrowheads="1"/>
              </p:cNvSpPr>
              <p:nvPr userDrawn="1"/>
            </p:nvSpPr>
            <p:spPr bwMode="gray">
              <a:xfrm>
                <a:off x="7234923" y="2350025"/>
                <a:ext cx="16608"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7" name="Rectangle 168"/>
              <p:cNvSpPr>
                <a:spLocks noChangeArrowheads="1"/>
              </p:cNvSpPr>
              <p:nvPr userDrawn="1"/>
            </p:nvSpPr>
            <p:spPr bwMode="gray">
              <a:xfrm>
                <a:off x="7272290" y="2350025"/>
                <a:ext cx="20762"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8" name="Rectangle 169"/>
              <p:cNvSpPr>
                <a:spLocks noChangeArrowheads="1"/>
              </p:cNvSpPr>
              <p:nvPr userDrawn="1"/>
            </p:nvSpPr>
            <p:spPr bwMode="gray">
              <a:xfrm>
                <a:off x="7305507" y="2350025"/>
                <a:ext cx="24912"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9" name="Rectangle 170"/>
              <p:cNvSpPr>
                <a:spLocks noChangeArrowheads="1"/>
              </p:cNvSpPr>
              <p:nvPr userDrawn="1"/>
            </p:nvSpPr>
            <p:spPr bwMode="gray">
              <a:xfrm>
                <a:off x="7347028" y="2350025"/>
                <a:ext cx="20762"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0" name="Rectangle 171"/>
              <p:cNvSpPr>
                <a:spLocks noChangeArrowheads="1"/>
              </p:cNvSpPr>
              <p:nvPr userDrawn="1"/>
            </p:nvSpPr>
            <p:spPr bwMode="gray">
              <a:xfrm>
                <a:off x="7384398" y="2350025"/>
                <a:ext cx="20762"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1" name="Freeform 172"/>
              <p:cNvSpPr>
                <a:spLocks noEditPoints="1"/>
              </p:cNvSpPr>
              <p:nvPr userDrawn="1"/>
            </p:nvSpPr>
            <p:spPr bwMode="gray">
              <a:xfrm>
                <a:off x="6707608" y="2279442"/>
                <a:ext cx="406903" cy="950826"/>
              </a:xfrm>
              <a:custGeom>
                <a:avLst/>
                <a:gdLst>
                  <a:gd name="T0" fmla="*/ 90 w 98"/>
                  <a:gd name="T1" fmla="*/ 34 h 229"/>
                  <a:gd name="T2" fmla="*/ 50 w 98"/>
                  <a:gd name="T3" fmla="*/ 13 h 229"/>
                  <a:gd name="T4" fmla="*/ 47 w 98"/>
                  <a:gd name="T5" fmla="*/ 0 h 229"/>
                  <a:gd name="T6" fmla="*/ 8 w 98"/>
                  <a:gd name="T7" fmla="*/ 34 h 229"/>
                  <a:gd name="T8" fmla="*/ 98 w 98"/>
                  <a:gd name="T9" fmla="*/ 229 h 229"/>
                  <a:gd name="T10" fmla="*/ 72 w 98"/>
                  <a:gd name="T11" fmla="*/ 72 h 229"/>
                  <a:gd name="T12" fmla="*/ 72 w 98"/>
                  <a:gd name="T13" fmla="*/ 87 h 229"/>
                  <a:gd name="T14" fmla="*/ 62 w 98"/>
                  <a:gd name="T15" fmla="*/ 112 h 229"/>
                  <a:gd name="T16" fmla="*/ 62 w 98"/>
                  <a:gd name="T17" fmla="*/ 112 h 229"/>
                  <a:gd name="T18" fmla="*/ 62 w 98"/>
                  <a:gd name="T19" fmla="*/ 156 h 229"/>
                  <a:gd name="T20" fmla="*/ 18 w 98"/>
                  <a:gd name="T21" fmla="*/ 72 h 229"/>
                  <a:gd name="T22" fmla="*/ 18 w 98"/>
                  <a:gd name="T23" fmla="*/ 87 h 229"/>
                  <a:gd name="T24" fmla="*/ 8 w 98"/>
                  <a:gd name="T25" fmla="*/ 112 h 229"/>
                  <a:gd name="T26" fmla="*/ 8 w 98"/>
                  <a:gd name="T27" fmla="*/ 112 h 229"/>
                  <a:gd name="T28" fmla="*/ 8 w 98"/>
                  <a:gd name="T29" fmla="*/ 156 h 229"/>
                  <a:gd name="T30" fmla="*/ 18 w 98"/>
                  <a:gd name="T31" fmla="*/ 180 h 229"/>
                  <a:gd name="T32" fmla="*/ 8 w 98"/>
                  <a:gd name="T33" fmla="*/ 223 h 229"/>
                  <a:gd name="T34" fmla="*/ 20 w 98"/>
                  <a:gd name="T35" fmla="*/ 223 h 229"/>
                  <a:gd name="T36" fmla="*/ 20 w 98"/>
                  <a:gd name="T37" fmla="*/ 223 h 229"/>
                  <a:gd name="T38" fmla="*/ 28 w 98"/>
                  <a:gd name="T39" fmla="*/ 195 h 229"/>
                  <a:gd name="T40" fmla="*/ 31 w 98"/>
                  <a:gd name="T41" fmla="*/ 195 h 229"/>
                  <a:gd name="T42" fmla="*/ 26 w 98"/>
                  <a:gd name="T43" fmla="*/ 180 h 229"/>
                  <a:gd name="T44" fmla="*/ 36 w 98"/>
                  <a:gd name="T45" fmla="*/ 156 h 229"/>
                  <a:gd name="T46" fmla="*/ 36 w 98"/>
                  <a:gd name="T47" fmla="*/ 156 h 229"/>
                  <a:gd name="T48" fmla="*/ 36 w 98"/>
                  <a:gd name="T49" fmla="*/ 112 h 229"/>
                  <a:gd name="T50" fmla="*/ 26 w 98"/>
                  <a:gd name="T51" fmla="*/ 87 h 229"/>
                  <a:gd name="T52" fmla="*/ 26 w 98"/>
                  <a:gd name="T53" fmla="*/ 72 h 229"/>
                  <a:gd name="T54" fmla="*/ 43 w 98"/>
                  <a:gd name="T55" fmla="*/ 223 h 229"/>
                  <a:gd name="T56" fmla="*/ 43 w 98"/>
                  <a:gd name="T57" fmla="*/ 223 h 229"/>
                  <a:gd name="T58" fmla="*/ 51 w 98"/>
                  <a:gd name="T59" fmla="*/ 195 h 229"/>
                  <a:gd name="T60" fmla="*/ 43 w 98"/>
                  <a:gd name="T61" fmla="*/ 161 h 229"/>
                  <a:gd name="T62" fmla="*/ 43 w 98"/>
                  <a:gd name="T63" fmla="*/ 156 h 229"/>
                  <a:gd name="T64" fmla="*/ 54 w 98"/>
                  <a:gd name="T65" fmla="*/ 132 h 229"/>
                  <a:gd name="T66" fmla="*/ 54 w 98"/>
                  <a:gd name="T67" fmla="*/ 132 h 229"/>
                  <a:gd name="T68" fmla="*/ 54 w 98"/>
                  <a:gd name="T69" fmla="*/ 87 h 229"/>
                  <a:gd name="T70" fmla="*/ 43 w 98"/>
                  <a:gd name="T71" fmla="*/ 53 h 229"/>
                  <a:gd name="T72" fmla="*/ 55 w 98"/>
                  <a:gd name="T73" fmla="*/ 223 h 229"/>
                  <a:gd name="T74" fmla="*/ 62 w 98"/>
                  <a:gd name="T75" fmla="*/ 161 h 229"/>
                  <a:gd name="T76" fmla="*/ 62 w 98"/>
                  <a:gd name="T77" fmla="*/ 161 h 229"/>
                  <a:gd name="T78" fmla="*/ 66 w 98"/>
                  <a:gd name="T79" fmla="*/ 195 h 229"/>
                  <a:gd name="T80" fmla="*/ 70 w 98"/>
                  <a:gd name="T81" fmla="*/ 195 h 229"/>
                  <a:gd name="T82" fmla="*/ 78 w 98"/>
                  <a:gd name="T83" fmla="*/ 223 h 229"/>
                  <a:gd name="T84" fmla="*/ 90 w 98"/>
                  <a:gd name="T85" fmla="*/ 223 h 229"/>
                  <a:gd name="T86" fmla="*/ 90 w 98"/>
                  <a:gd name="T87" fmla="*/ 223 h 229"/>
                  <a:gd name="T88" fmla="*/ 90 w 98"/>
                  <a:gd name="T89" fmla="*/ 161 h 229"/>
                  <a:gd name="T90" fmla="*/ 79 w 98"/>
                  <a:gd name="T91" fmla="*/ 137 h 229"/>
                  <a:gd name="T92" fmla="*/ 79 w 98"/>
                  <a:gd name="T93" fmla="*/ 132 h 229"/>
                  <a:gd name="T94" fmla="*/ 90 w 98"/>
                  <a:gd name="T95" fmla="*/ 106 h 229"/>
                  <a:gd name="T96" fmla="*/ 90 w 98"/>
                  <a:gd name="T97" fmla="*/ 106 h 229"/>
                  <a:gd name="T98" fmla="*/ 90 w 98"/>
                  <a:gd name="T99" fmla="*/ 5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 h="229">
                    <a:moveTo>
                      <a:pt x="98" y="49"/>
                    </a:moveTo>
                    <a:lnTo>
                      <a:pt x="98" y="42"/>
                    </a:lnTo>
                    <a:lnTo>
                      <a:pt x="90" y="42"/>
                    </a:lnTo>
                    <a:lnTo>
                      <a:pt x="90" y="34"/>
                    </a:lnTo>
                    <a:lnTo>
                      <a:pt x="82" y="34"/>
                    </a:lnTo>
                    <a:lnTo>
                      <a:pt x="82" y="26"/>
                    </a:lnTo>
                    <a:lnTo>
                      <a:pt x="50" y="26"/>
                    </a:lnTo>
                    <a:lnTo>
                      <a:pt x="50" y="13"/>
                    </a:lnTo>
                    <a:lnTo>
                      <a:pt x="66" y="13"/>
                    </a:lnTo>
                    <a:lnTo>
                      <a:pt x="50" y="3"/>
                    </a:lnTo>
                    <a:lnTo>
                      <a:pt x="50" y="0"/>
                    </a:lnTo>
                    <a:lnTo>
                      <a:pt x="47" y="0"/>
                    </a:lnTo>
                    <a:lnTo>
                      <a:pt x="47" y="26"/>
                    </a:lnTo>
                    <a:lnTo>
                      <a:pt x="16" y="26"/>
                    </a:lnTo>
                    <a:lnTo>
                      <a:pt x="16" y="34"/>
                    </a:lnTo>
                    <a:lnTo>
                      <a:pt x="8" y="34"/>
                    </a:lnTo>
                    <a:lnTo>
                      <a:pt x="8" y="42"/>
                    </a:lnTo>
                    <a:lnTo>
                      <a:pt x="0" y="42"/>
                    </a:lnTo>
                    <a:lnTo>
                      <a:pt x="0" y="229"/>
                    </a:lnTo>
                    <a:lnTo>
                      <a:pt x="98" y="229"/>
                    </a:lnTo>
                    <a:lnTo>
                      <a:pt x="98" y="49"/>
                    </a:lnTo>
                    <a:close/>
                    <a:moveTo>
                      <a:pt x="62" y="53"/>
                    </a:moveTo>
                    <a:lnTo>
                      <a:pt x="72" y="53"/>
                    </a:lnTo>
                    <a:lnTo>
                      <a:pt x="72" y="72"/>
                    </a:lnTo>
                    <a:lnTo>
                      <a:pt x="62" y="72"/>
                    </a:lnTo>
                    <a:lnTo>
                      <a:pt x="62" y="53"/>
                    </a:lnTo>
                    <a:close/>
                    <a:moveTo>
                      <a:pt x="62" y="87"/>
                    </a:moveTo>
                    <a:lnTo>
                      <a:pt x="72" y="87"/>
                    </a:lnTo>
                    <a:lnTo>
                      <a:pt x="72" y="106"/>
                    </a:lnTo>
                    <a:lnTo>
                      <a:pt x="62" y="106"/>
                    </a:lnTo>
                    <a:lnTo>
                      <a:pt x="62" y="87"/>
                    </a:lnTo>
                    <a:close/>
                    <a:moveTo>
                      <a:pt x="62" y="112"/>
                    </a:moveTo>
                    <a:lnTo>
                      <a:pt x="72" y="112"/>
                    </a:lnTo>
                    <a:lnTo>
                      <a:pt x="72" y="132"/>
                    </a:lnTo>
                    <a:lnTo>
                      <a:pt x="62" y="132"/>
                    </a:lnTo>
                    <a:lnTo>
                      <a:pt x="62" y="112"/>
                    </a:lnTo>
                    <a:close/>
                    <a:moveTo>
                      <a:pt x="62" y="137"/>
                    </a:moveTo>
                    <a:lnTo>
                      <a:pt x="72" y="137"/>
                    </a:lnTo>
                    <a:lnTo>
                      <a:pt x="72" y="156"/>
                    </a:lnTo>
                    <a:lnTo>
                      <a:pt x="62" y="156"/>
                    </a:lnTo>
                    <a:lnTo>
                      <a:pt x="62" y="137"/>
                    </a:lnTo>
                    <a:close/>
                    <a:moveTo>
                      <a:pt x="8" y="53"/>
                    </a:moveTo>
                    <a:lnTo>
                      <a:pt x="18" y="53"/>
                    </a:lnTo>
                    <a:lnTo>
                      <a:pt x="18" y="72"/>
                    </a:lnTo>
                    <a:lnTo>
                      <a:pt x="8" y="72"/>
                    </a:lnTo>
                    <a:lnTo>
                      <a:pt x="8" y="53"/>
                    </a:lnTo>
                    <a:close/>
                    <a:moveTo>
                      <a:pt x="8" y="87"/>
                    </a:moveTo>
                    <a:lnTo>
                      <a:pt x="18" y="87"/>
                    </a:lnTo>
                    <a:lnTo>
                      <a:pt x="18" y="106"/>
                    </a:lnTo>
                    <a:lnTo>
                      <a:pt x="8" y="106"/>
                    </a:lnTo>
                    <a:lnTo>
                      <a:pt x="8" y="87"/>
                    </a:lnTo>
                    <a:close/>
                    <a:moveTo>
                      <a:pt x="8" y="112"/>
                    </a:moveTo>
                    <a:lnTo>
                      <a:pt x="18" y="112"/>
                    </a:lnTo>
                    <a:lnTo>
                      <a:pt x="18" y="132"/>
                    </a:lnTo>
                    <a:lnTo>
                      <a:pt x="8" y="132"/>
                    </a:lnTo>
                    <a:lnTo>
                      <a:pt x="8" y="112"/>
                    </a:lnTo>
                    <a:close/>
                    <a:moveTo>
                      <a:pt x="8" y="137"/>
                    </a:moveTo>
                    <a:lnTo>
                      <a:pt x="18" y="137"/>
                    </a:lnTo>
                    <a:lnTo>
                      <a:pt x="18" y="156"/>
                    </a:lnTo>
                    <a:lnTo>
                      <a:pt x="8" y="156"/>
                    </a:lnTo>
                    <a:lnTo>
                      <a:pt x="8" y="137"/>
                    </a:lnTo>
                    <a:close/>
                    <a:moveTo>
                      <a:pt x="8" y="161"/>
                    </a:moveTo>
                    <a:lnTo>
                      <a:pt x="18" y="161"/>
                    </a:lnTo>
                    <a:lnTo>
                      <a:pt x="18" y="180"/>
                    </a:lnTo>
                    <a:lnTo>
                      <a:pt x="8" y="180"/>
                    </a:lnTo>
                    <a:lnTo>
                      <a:pt x="8" y="161"/>
                    </a:lnTo>
                    <a:close/>
                    <a:moveTo>
                      <a:pt x="12" y="223"/>
                    </a:moveTo>
                    <a:lnTo>
                      <a:pt x="8" y="223"/>
                    </a:lnTo>
                    <a:lnTo>
                      <a:pt x="8" y="195"/>
                    </a:lnTo>
                    <a:lnTo>
                      <a:pt x="12" y="195"/>
                    </a:lnTo>
                    <a:lnTo>
                      <a:pt x="12" y="223"/>
                    </a:lnTo>
                    <a:close/>
                    <a:moveTo>
                      <a:pt x="20" y="223"/>
                    </a:moveTo>
                    <a:lnTo>
                      <a:pt x="15" y="223"/>
                    </a:lnTo>
                    <a:lnTo>
                      <a:pt x="15" y="195"/>
                    </a:lnTo>
                    <a:lnTo>
                      <a:pt x="20" y="195"/>
                    </a:lnTo>
                    <a:lnTo>
                      <a:pt x="20" y="223"/>
                    </a:lnTo>
                    <a:close/>
                    <a:moveTo>
                      <a:pt x="28" y="223"/>
                    </a:moveTo>
                    <a:lnTo>
                      <a:pt x="23" y="223"/>
                    </a:lnTo>
                    <a:lnTo>
                      <a:pt x="23" y="195"/>
                    </a:lnTo>
                    <a:lnTo>
                      <a:pt x="28" y="195"/>
                    </a:lnTo>
                    <a:lnTo>
                      <a:pt x="28" y="223"/>
                    </a:lnTo>
                    <a:close/>
                    <a:moveTo>
                      <a:pt x="35" y="223"/>
                    </a:moveTo>
                    <a:lnTo>
                      <a:pt x="31" y="223"/>
                    </a:lnTo>
                    <a:lnTo>
                      <a:pt x="31" y="195"/>
                    </a:lnTo>
                    <a:lnTo>
                      <a:pt x="35" y="195"/>
                    </a:lnTo>
                    <a:lnTo>
                      <a:pt x="35" y="223"/>
                    </a:lnTo>
                    <a:close/>
                    <a:moveTo>
                      <a:pt x="36" y="180"/>
                    </a:moveTo>
                    <a:lnTo>
                      <a:pt x="26" y="180"/>
                    </a:lnTo>
                    <a:lnTo>
                      <a:pt x="26" y="161"/>
                    </a:lnTo>
                    <a:lnTo>
                      <a:pt x="36" y="161"/>
                    </a:lnTo>
                    <a:lnTo>
                      <a:pt x="36" y="180"/>
                    </a:lnTo>
                    <a:close/>
                    <a:moveTo>
                      <a:pt x="36" y="156"/>
                    </a:moveTo>
                    <a:lnTo>
                      <a:pt x="26" y="156"/>
                    </a:lnTo>
                    <a:lnTo>
                      <a:pt x="26" y="137"/>
                    </a:lnTo>
                    <a:lnTo>
                      <a:pt x="36" y="137"/>
                    </a:lnTo>
                    <a:lnTo>
                      <a:pt x="36" y="156"/>
                    </a:lnTo>
                    <a:close/>
                    <a:moveTo>
                      <a:pt x="36" y="132"/>
                    </a:moveTo>
                    <a:lnTo>
                      <a:pt x="26" y="132"/>
                    </a:lnTo>
                    <a:lnTo>
                      <a:pt x="26" y="112"/>
                    </a:lnTo>
                    <a:lnTo>
                      <a:pt x="36" y="112"/>
                    </a:lnTo>
                    <a:lnTo>
                      <a:pt x="36" y="132"/>
                    </a:lnTo>
                    <a:close/>
                    <a:moveTo>
                      <a:pt x="36" y="106"/>
                    </a:moveTo>
                    <a:lnTo>
                      <a:pt x="26" y="106"/>
                    </a:lnTo>
                    <a:lnTo>
                      <a:pt x="26" y="87"/>
                    </a:lnTo>
                    <a:lnTo>
                      <a:pt x="36" y="87"/>
                    </a:lnTo>
                    <a:lnTo>
                      <a:pt x="36" y="106"/>
                    </a:lnTo>
                    <a:close/>
                    <a:moveTo>
                      <a:pt x="36" y="72"/>
                    </a:moveTo>
                    <a:lnTo>
                      <a:pt x="26" y="72"/>
                    </a:lnTo>
                    <a:lnTo>
                      <a:pt x="26" y="53"/>
                    </a:lnTo>
                    <a:lnTo>
                      <a:pt x="36" y="53"/>
                    </a:lnTo>
                    <a:lnTo>
                      <a:pt x="36" y="72"/>
                    </a:lnTo>
                    <a:close/>
                    <a:moveTo>
                      <a:pt x="43" y="223"/>
                    </a:moveTo>
                    <a:lnTo>
                      <a:pt x="39" y="223"/>
                    </a:lnTo>
                    <a:lnTo>
                      <a:pt x="39" y="195"/>
                    </a:lnTo>
                    <a:lnTo>
                      <a:pt x="43" y="195"/>
                    </a:lnTo>
                    <a:lnTo>
                      <a:pt x="43" y="223"/>
                    </a:lnTo>
                    <a:close/>
                    <a:moveTo>
                      <a:pt x="51" y="223"/>
                    </a:moveTo>
                    <a:lnTo>
                      <a:pt x="47" y="223"/>
                    </a:lnTo>
                    <a:lnTo>
                      <a:pt x="47" y="195"/>
                    </a:lnTo>
                    <a:lnTo>
                      <a:pt x="51" y="195"/>
                    </a:lnTo>
                    <a:lnTo>
                      <a:pt x="51" y="223"/>
                    </a:lnTo>
                    <a:close/>
                    <a:moveTo>
                      <a:pt x="54" y="180"/>
                    </a:moveTo>
                    <a:lnTo>
                      <a:pt x="43" y="180"/>
                    </a:lnTo>
                    <a:lnTo>
                      <a:pt x="43" y="161"/>
                    </a:lnTo>
                    <a:lnTo>
                      <a:pt x="54" y="161"/>
                    </a:lnTo>
                    <a:lnTo>
                      <a:pt x="54" y="180"/>
                    </a:lnTo>
                    <a:close/>
                    <a:moveTo>
                      <a:pt x="54" y="156"/>
                    </a:moveTo>
                    <a:lnTo>
                      <a:pt x="43" y="156"/>
                    </a:lnTo>
                    <a:lnTo>
                      <a:pt x="43" y="137"/>
                    </a:lnTo>
                    <a:lnTo>
                      <a:pt x="54" y="137"/>
                    </a:lnTo>
                    <a:lnTo>
                      <a:pt x="54" y="156"/>
                    </a:lnTo>
                    <a:close/>
                    <a:moveTo>
                      <a:pt x="54" y="132"/>
                    </a:moveTo>
                    <a:lnTo>
                      <a:pt x="43" y="132"/>
                    </a:lnTo>
                    <a:lnTo>
                      <a:pt x="43" y="112"/>
                    </a:lnTo>
                    <a:lnTo>
                      <a:pt x="54" y="112"/>
                    </a:lnTo>
                    <a:lnTo>
                      <a:pt x="54" y="132"/>
                    </a:lnTo>
                    <a:close/>
                    <a:moveTo>
                      <a:pt x="54" y="106"/>
                    </a:moveTo>
                    <a:lnTo>
                      <a:pt x="43" y="106"/>
                    </a:lnTo>
                    <a:lnTo>
                      <a:pt x="43" y="87"/>
                    </a:lnTo>
                    <a:lnTo>
                      <a:pt x="54" y="87"/>
                    </a:lnTo>
                    <a:lnTo>
                      <a:pt x="54" y="106"/>
                    </a:lnTo>
                    <a:close/>
                    <a:moveTo>
                      <a:pt x="54" y="72"/>
                    </a:moveTo>
                    <a:lnTo>
                      <a:pt x="43" y="72"/>
                    </a:lnTo>
                    <a:lnTo>
                      <a:pt x="43" y="53"/>
                    </a:lnTo>
                    <a:lnTo>
                      <a:pt x="54" y="53"/>
                    </a:lnTo>
                    <a:lnTo>
                      <a:pt x="54" y="72"/>
                    </a:lnTo>
                    <a:close/>
                    <a:moveTo>
                      <a:pt x="58" y="223"/>
                    </a:moveTo>
                    <a:lnTo>
                      <a:pt x="55" y="223"/>
                    </a:lnTo>
                    <a:lnTo>
                      <a:pt x="55" y="195"/>
                    </a:lnTo>
                    <a:lnTo>
                      <a:pt x="58" y="195"/>
                    </a:lnTo>
                    <a:lnTo>
                      <a:pt x="58" y="223"/>
                    </a:lnTo>
                    <a:close/>
                    <a:moveTo>
                      <a:pt x="62" y="161"/>
                    </a:moveTo>
                    <a:lnTo>
                      <a:pt x="72" y="161"/>
                    </a:lnTo>
                    <a:lnTo>
                      <a:pt x="72" y="180"/>
                    </a:lnTo>
                    <a:lnTo>
                      <a:pt x="62" y="180"/>
                    </a:lnTo>
                    <a:lnTo>
                      <a:pt x="62" y="161"/>
                    </a:lnTo>
                    <a:close/>
                    <a:moveTo>
                      <a:pt x="66" y="223"/>
                    </a:moveTo>
                    <a:lnTo>
                      <a:pt x="62" y="223"/>
                    </a:lnTo>
                    <a:lnTo>
                      <a:pt x="62" y="195"/>
                    </a:lnTo>
                    <a:lnTo>
                      <a:pt x="66" y="195"/>
                    </a:lnTo>
                    <a:lnTo>
                      <a:pt x="66" y="223"/>
                    </a:lnTo>
                    <a:close/>
                    <a:moveTo>
                      <a:pt x="74" y="223"/>
                    </a:moveTo>
                    <a:lnTo>
                      <a:pt x="70" y="223"/>
                    </a:lnTo>
                    <a:lnTo>
                      <a:pt x="70" y="195"/>
                    </a:lnTo>
                    <a:lnTo>
                      <a:pt x="74" y="195"/>
                    </a:lnTo>
                    <a:lnTo>
                      <a:pt x="74" y="223"/>
                    </a:lnTo>
                    <a:close/>
                    <a:moveTo>
                      <a:pt x="82" y="223"/>
                    </a:moveTo>
                    <a:lnTo>
                      <a:pt x="78" y="223"/>
                    </a:lnTo>
                    <a:lnTo>
                      <a:pt x="78" y="195"/>
                    </a:lnTo>
                    <a:lnTo>
                      <a:pt x="82" y="195"/>
                    </a:lnTo>
                    <a:lnTo>
                      <a:pt x="82" y="223"/>
                    </a:lnTo>
                    <a:close/>
                    <a:moveTo>
                      <a:pt x="90" y="223"/>
                    </a:moveTo>
                    <a:lnTo>
                      <a:pt x="86" y="223"/>
                    </a:lnTo>
                    <a:lnTo>
                      <a:pt x="86" y="195"/>
                    </a:lnTo>
                    <a:lnTo>
                      <a:pt x="90" y="195"/>
                    </a:lnTo>
                    <a:lnTo>
                      <a:pt x="90" y="223"/>
                    </a:lnTo>
                    <a:close/>
                    <a:moveTo>
                      <a:pt x="90" y="180"/>
                    </a:moveTo>
                    <a:lnTo>
                      <a:pt x="79" y="180"/>
                    </a:lnTo>
                    <a:lnTo>
                      <a:pt x="79" y="161"/>
                    </a:lnTo>
                    <a:lnTo>
                      <a:pt x="90" y="161"/>
                    </a:lnTo>
                    <a:lnTo>
                      <a:pt x="90" y="180"/>
                    </a:lnTo>
                    <a:close/>
                    <a:moveTo>
                      <a:pt x="90" y="156"/>
                    </a:moveTo>
                    <a:lnTo>
                      <a:pt x="79" y="156"/>
                    </a:lnTo>
                    <a:lnTo>
                      <a:pt x="79" y="137"/>
                    </a:lnTo>
                    <a:lnTo>
                      <a:pt x="90" y="137"/>
                    </a:lnTo>
                    <a:lnTo>
                      <a:pt x="90" y="156"/>
                    </a:lnTo>
                    <a:close/>
                    <a:moveTo>
                      <a:pt x="90" y="132"/>
                    </a:moveTo>
                    <a:lnTo>
                      <a:pt x="79" y="132"/>
                    </a:lnTo>
                    <a:lnTo>
                      <a:pt x="79" y="112"/>
                    </a:lnTo>
                    <a:lnTo>
                      <a:pt x="90" y="112"/>
                    </a:lnTo>
                    <a:lnTo>
                      <a:pt x="90" y="132"/>
                    </a:lnTo>
                    <a:close/>
                    <a:moveTo>
                      <a:pt x="90" y="106"/>
                    </a:moveTo>
                    <a:lnTo>
                      <a:pt x="79" y="106"/>
                    </a:lnTo>
                    <a:lnTo>
                      <a:pt x="79" y="87"/>
                    </a:lnTo>
                    <a:lnTo>
                      <a:pt x="90" y="87"/>
                    </a:lnTo>
                    <a:lnTo>
                      <a:pt x="90" y="106"/>
                    </a:lnTo>
                    <a:close/>
                    <a:moveTo>
                      <a:pt x="90" y="72"/>
                    </a:moveTo>
                    <a:lnTo>
                      <a:pt x="79" y="72"/>
                    </a:lnTo>
                    <a:lnTo>
                      <a:pt x="79" y="53"/>
                    </a:lnTo>
                    <a:lnTo>
                      <a:pt x="90" y="53"/>
                    </a:lnTo>
                    <a:lnTo>
                      <a:pt x="90" y="72"/>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2" name="Rectangle 173"/>
              <p:cNvSpPr>
                <a:spLocks noChangeArrowheads="1"/>
              </p:cNvSpPr>
              <p:nvPr userDrawn="1"/>
            </p:nvSpPr>
            <p:spPr bwMode="gray">
              <a:xfrm>
                <a:off x="7450831" y="2441371"/>
                <a:ext cx="373687" cy="7930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3" name="Rectangle 174"/>
              <p:cNvSpPr>
                <a:spLocks noChangeArrowheads="1"/>
              </p:cNvSpPr>
              <p:nvPr userDrawn="1"/>
            </p:nvSpPr>
            <p:spPr bwMode="gray">
              <a:xfrm>
                <a:off x="7484047" y="2412308"/>
                <a:ext cx="307253" cy="290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4" name="Rectangle 175"/>
              <p:cNvSpPr>
                <a:spLocks noChangeArrowheads="1"/>
              </p:cNvSpPr>
              <p:nvPr userDrawn="1"/>
            </p:nvSpPr>
            <p:spPr bwMode="gray">
              <a:xfrm>
                <a:off x="7513111" y="2379091"/>
                <a:ext cx="249124" cy="33217"/>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5" name="Freeform 176"/>
              <p:cNvSpPr>
                <a:spLocks/>
              </p:cNvSpPr>
              <p:nvPr userDrawn="1"/>
            </p:nvSpPr>
            <p:spPr bwMode="gray">
              <a:xfrm>
                <a:off x="7475743" y="2653128"/>
                <a:ext cx="37370" cy="45674"/>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6" name="Freeform 177"/>
              <p:cNvSpPr>
                <a:spLocks/>
              </p:cNvSpPr>
              <p:nvPr userDrawn="1"/>
            </p:nvSpPr>
            <p:spPr bwMode="gray">
              <a:xfrm>
                <a:off x="7533872" y="2653128"/>
                <a:ext cx="37370" cy="45674"/>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7" name="Freeform 178"/>
              <p:cNvSpPr>
                <a:spLocks/>
              </p:cNvSpPr>
              <p:nvPr userDrawn="1"/>
            </p:nvSpPr>
            <p:spPr bwMode="gray">
              <a:xfrm>
                <a:off x="7592001" y="2653128"/>
                <a:ext cx="33217" cy="45674"/>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4"/>
                    </a:cubicBezTo>
                    <a:cubicBezTo>
                      <a:pt x="0" y="13"/>
                      <a:pt x="0" y="13"/>
                      <a:pt x="0" y="13"/>
                    </a:cubicBezTo>
                    <a:cubicBezTo>
                      <a:pt x="9" y="13"/>
                      <a:pt x="9" y="13"/>
                      <a:pt x="9" y="13"/>
                    </a:cubicBezTo>
                    <a:cubicBezTo>
                      <a:pt x="9" y="4"/>
                      <a:pt x="9" y="4"/>
                      <a:pt x="9" y="4"/>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8" name="Freeform 179"/>
              <p:cNvSpPr>
                <a:spLocks/>
              </p:cNvSpPr>
              <p:nvPr userDrawn="1"/>
            </p:nvSpPr>
            <p:spPr bwMode="gray">
              <a:xfrm>
                <a:off x="7645977" y="2653128"/>
                <a:ext cx="37370" cy="45674"/>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9" name="Freeform 180"/>
              <p:cNvSpPr>
                <a:spLocks/>
              </p:cNvSpPr>
              <p:nvPr userDrawn="1"/>
            </p:nvSpPr>
            <p:spPr bwMode="gray">
              <a:xfrm>
                <a:off x="7704106" y="2653128"/>
                <a:ext cx="37370" cy="45674"/>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0" name="Freeform 181"/>
              <p:cNvSpPr>
                <a:spLocks/>
              </p:cNvSpPr>
              <p:nvPr userDrawn="1"/>
            </p:nvSpPr>
            <p:spPr bwMode="gray">
              <a:xfrm>
                <a:off x="7762235" y="2653128"/>
                <a:ext cx="33217" cy="45674"/>
              </a:xfrm>
              <a:custGeom>
                <a:avLst/>
                <a:gdLst>
                  <a:gd name="T0" fmla="*/ 4 w 9"/>
                  <a:gd name="T1" fmla="*/ 0 h 13"/>
                  <a:gd name="T2" fmla="*/ 0 w 9"/>
                  <a:gd name="T3" fmla="*/ 4 h 13"/>
                  <a:gd name="T4" fmla="*/ 0 w 9"/>
                  <a:gd name="T5" fmla="*/ 13 h 13"/>
                  <a:gd name="T6" fmla="*/ 9 w 9"/>
                  <a:gd name="T7" fmla="*/ 13 h 13"/>
                  <a:gd name="T8" fmla="*/ 9 w 9"/>
                  <a:gd name="T9" fmla="*/ 4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4"/>
                    </a:cubicBezTo>
                    <a:cubicBezTo>
                      <a:pt x="0" y="13"/>
                      <a:pt x="0" y="13"/>
                      <a:pt x="0" y="13"/>
                    </a:cubicBezTo>
                    <a:cubicBezTo>
                      <a:pt x="9" y="13"/>
                      <a:pt x="9" y="13"/>
                      <a:pt x="9" y="13"/>
                    </a:cubicBezTo>
                    <a:cubicBezTo>
                      <a:pt x="9" y="4"/>
                      <a:pt x="9" y="4"/>
                      <a:pt x="9" y="4"/>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1" name="Freeform 182"/>
              <p:cNvSpPr>
                <a:spLocks/>
              </p:cNvSpPr>
              <p:nvPr userDrawn="1"/>
            </p:nvSpPr>
            <p:spPr bwMode="gray">
              <a:xfrm>
                <a:off x="7475743" y="2719561"/>
                <a:ext cx="37370" cy="49825"/>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2" name="Freeform 183"/>
              <p:cNvSpPr>
                <a:spLocks/>
              </p:cNvSpPr>
              <p:nvPr userDrawn="1"/>
            </p:nvSpPr>
            <p:spPr bwMode="gray">
              <a:xfrm>
                <a:off x="7533872" y="2719561"/>
                <a:ext cx="37370" cy="49825"/>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3" name="Freeform 184"/>
              <p:cNvSpPr>
                <a:spLocks/>
              </p:cNvSpPr>
              <p:nvPr userDrawn="1"/>
            </p:nvSpPr>
            <p:spPr bwMode="gray">
              <a:xfrm>
                <a:off x="7592001" y="2719561"/>
                <a:ext cx="33217" cy="49825"/>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4" name="Freeform 185"/>
              <p:cNvSpPr>
                <a:spLocks/>
              </p:cNvSpPr>
              <p:nvPr userDrawn="1"/>
            </p:nvSpPr>
            <p:spPr bwMode="gray">
              <a:xfrm>
                <a:off x="7645977" y="2719561"/>
                <a:ext cx="37370" cy="49825"/>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5" name="Freeform 186"/>
              <p:cNvSpPr>
                <a:spLocks/>
              </p:cNvSpPr>
              <p:nvPr userDrawn="1"/>
            </p:nvSpPr>
            <p:spPr bwMode="gray">
              <a:xfrm>
                <a:off x="7704106" y="2719561"/>
                <a:ext cx="37370" cy="49825"/>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6" name="Freeform 187"/>
              <p:cNvSpPr>
                <a:spLocks/>
              </p:cNvSpPr>
              <p:nvPr userDrawn="1"/>
            </p:nvSpPr>
            <p:spPr bwMode="gray">
              <a:xfrm>
                <a:off x="7762235" y="2719561"/>
                <a:ext cx="33217" cy="49825"/>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7" name="Freeform 188"/>
              <p:cNvSpPr>
                <a:spLocks/>
              </p:cNvSpPr>
              <p:nvPr userDrawn="1"/>
            </p:nvSpPr>
            <p:spPr bwMode="gray">
              <a:xfrm>
                <a:off x="7475743" y="2790145"/>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8" name="Freeform 189"/>
              <p:cNvSpPr>
                <a:spLocks/>
              </p:cNvSpPr>
              <p:nvPr userDrawn="1"/>
            </p:nvSpPr>
            <p:spPr bwMode="gray">
              <a:xfrm>
                <a:off x="7533872" y="2790145"/>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9" name="Freeform 190"/>
              <p:cNvSpPr>
                <a:spLocks/>
              </p:cNvSpPr>
              <p:nvPr userDrawn="1"/>
            </p:nvSpPr>
            <p:spPr bwMode="gray">
              <a:xfrm>
                <a:off x="7592001" y="2790145"/>
                <a:ext cx="33217" cy="49825"/>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0" name="Freeform 191"/>
              <p:cNvSpPr>
                <a:spLocks/>
              </p:cNvSpPr>
              <p:nvPr userDrawn="1"/>
            </p:nvSpPr>
            <p:spPr bwMode="gray">
              <a:xfrm>
                <a:off x="7645977" y="2790145"/>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1" name="Freeform 192"/>
              <p:cNvSpPr>
                <a:spLocks/>
              </p:cNvSpPr>
              <p:nvPr userDrawn="1"/>
            </p:nvSpPr>
            <p:spPr bwMode="gray">
              <a:xfrm>
                <a:off x="7704106" y="2790145"/>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2" name="Freeform 193"/>
              <p:cNvSpPr>
                <a:spLocks/>
              </p:cNvSpPr>
              <p:nvPr userDrawn="1"/>
            </p:nvSpPr>
            <p:spPr bwMode="gray">
              <a:xfrm>
                <a:off x="7762235" y="2790145"/>
                <a:ext cx="33217" cy="49825"/>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3" name="Freeform 194"/>
              <p:cNvSpPr>
                <a:spLocks/>
              </p:cNvSpPr>
              <p:nvPr userDrawn="1"/>
            </p:nvSpPr>
            <p:spPr bwMode="gray">
              <a:xfrm>
                <a:off x="7475743" y="2860732"/>
                <a:ext cx="37370" cy="45674"/>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4" name="Freeform 195"/>
              <p:cNvSpPr>
                <a:spLocks/>
              </p:cNvSpPr>
              <p:nvPr userDrawn="1"/>
            </p:nvSpPr>
            <p:spPr bwMode="gray">
              <a:xfrm>
                <a:off x="7533872" y="2860732"/>
                <a:ext cx="37370" cy="45674"/>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5" name="Freeform 196"/>
              <p:cNvSpPr>
                <a:spLocks/>
              </p:cNvSpPr>
              <p:nvPr userDrawn="1"/>
            </p:nvSpPr>
            <p:spPr bwMode="gray">
              <a:xfrm>
                <a:off x="7592001" y="2860732"/>
                <a:ext cx="33217" cy="45674"/>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6" name="Freeform 197"/>
              <p:cNvSpPr>
                <a:spLocks/>
              </p:cNvSpPr>
              <p:nvPr userDrawn="1"/>
            </p:nvSpPr>
            <p:spPr bwMode="gray">
              <a:xfrm>
                <a:off x="7645977" y="2860732"/>
                <a:ext cx="37370" cy="45674"/>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7" name="Freeform 198"/>
              <p:cNvSpPr>
                <a:spLocks/>
              </p:cNvSpPr>
              <p:nvPr userDrawn="1"/>
            </p:nvSpPr>
            <p:spPr bwMode="gray">
              <a:xfrm>
                <a:off x="7704106" y="2860732"/>
                <a:ext cx="37370" cy="45674"/>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8" name="Freeform 199"/>
              <p:cNvSpPr>
                <a:spLocks/>
              </p:cNvSpPr>
              <p:nvPr userDrawn="1"/>
            </p:nvSpPr>
            <p:spPr bwMode="gray">
              <a:xfrm>
                <a:off x="7762235" y="2860732"/>
                <a:ext cx="33217" cy="45674"/>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9" name="Freeform 200"/>
              <p:cNvSpPr>
                <a:spLocks/>
              </p:cNvSpPr>
              <p:nvPr userDrawn="1"/>
            </p:nvSpPr>
            <p:spPr bwMode="gray">
              <a:xfrm>
                <a:off x="7475743" y="2931316"/>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0" name="Freeform 201"/>
              <p:cNvSpPr>
                <a:spLocks/>
              </p:cNvSpPr>
              <p:nvPr userDrawn="1"/>
            </p:nvSpPr>
            <p:spPr bwMode="gray">
              <a:xfrm>
                <a:off x="7533872" y="2931316"/>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1" name="Freeform 202"/>
              <p:cNvSpPr>
                <a:spLocks/>
              </p:cNvSpPr>
              <p:nvPr userDrawn="1"/>
            </p:nvSpPr>
            <p:spPr bwMode="gray">
              <a:xfrm>
                <a:off x="7592001" y="2931316"/>
                <a:ext cx="33217" cy="49825"/>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2" name="Freeform 203"/>
              <p:cNvSpPr>
                <a:spLocks/>
              </p:cNvSpPr>
              <p:nvPr userDrawn="1"/>
            </p:nvSpPr>
            <p:spPr bwMode="gray">
              <a:xfrm>
                <a:off x="7645977" y="2931316"/>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3" name="Freeform 204"/>
              <p:cNvSpPr>
                <a:spLocks/>
              </p:cNvSpPr>
              <p:nvPr userDrawn="1"/>
            </p:nvSpPr>
            <p:spPr bwMode="gray">
              <a:xfrm>
                <a:off x="7704106" y="2931316"/>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246" name="Group 245"/>
            <p:cNvGrpSpPr>
              <a:grpSpLocks noChangeAspect="1"/>
            </p:cNvGrpSpPr>
            <p:nvPr userDrawn="1"/>
          </p:nvGrpSpPr>
          <p:grpSpPr bwMode="gray">
            <a:xfrm>
              <a:off x="4158236" y="1291257"/>
              <a:ext cx="4421959" cy="2732056"/>
              <a:chOff x="2667004" y="3332163"/>
              <a:chExt cx="1690690" cy="1044571"/>
            </a:xfrm>
          </p:grpSpPr>
          <p:sp>
            <p:nvSpPr>
              <p:cNvPr id="247" name="Freeform 206"/>
              <p:cNvSpPr>
                <a:spLocks/>
              </p:cNvSpPr>
              <p:nvPr userDrawn="1"/>
            </p:nvSpPr>
            <p:spPr bwMode="gray">
              <a:xfrm>
                <a:off x="4044956" y="3959221"/>
                <a:ext cx="12700" cy="190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8" name="Freeform 207"/>
              <p:cNvSpPr>
                <a:spLocks/>
              </p:cNvSpPr>
              <p:nvPr userDrawn="1"/>
            </p:nvSpPr>
            <p:spPr bwMode="gray">
              <a:xfrm>
                <a:off x="3935418" y="3986209"/>
                <a:ext cx="14288" cy="17463"/>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9" name="Freeform 208"/>
              <p:cNvSpPr>
                <a:spLocks/>
              </p:cNvSpPr>
              <p:nvPr userDrawn="1"/>
            </p:nvSpPr>
            <p:spPr bwMode="gray">
              <a:xfrm>
                <a:off x="3957643" y="3986209"/>
                <a:ext cx="14288" cy="17463"/>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0" name="Freeform 209"/>
              <p:cNvSpPr>
                <a:spLocks/>
              </p:cNvSpPr>
              <p:nvPr userDrawn="1"/>
            </p:nvSpPr>
            <p:spPr bwMode="gray">
              <a:xfrm>
                <a:off x="3979868" y="3986209"/>
                <a:ext cx="12700" cy="17463"/>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1" name="Freeform 210"/>
              <p:cNvSpPr>
                <a:spLocks/>
              </p:cNvSpPr>
              <p:nvPr userDrawn="1"/>
            </p:nvSpPr>
            <p:spPr bwMode="gray">
              <a:xfrm>
                <a:off x="4000505" y="3986209"/>
                <a:ext cx="14288" cy="17463"/>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2" name="Freeform 211"/>
              <p:cNvSpPr>
                <a:spLocks/>
              </p:cNvSpPr>
              <p:nvPr userDrawn="1"/>
            </p:nvSpPr>
            <p:spPr bwMode="gray">
              <a:xfrm>
                <a:off x="4022730" y="3986209"/>
                <a:ext cx="14288" cy="17463"/>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3" name="Freeform 212"/>
              <p:cNvSpPr>
                <a:spLocks/>
              </p:cNvSpPr>
              <p:nvPr userDrawn="1"/>
            </p:nvSpPr>
            <p:spPr bwMode="gray">
              <a:xfrm>
                <a:off x="4044956" y="3986209"/>
                <a:ext cx="12700" cy="17463"/>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4" name="Freeform 213"/>
              <p:cNvSpPr>
                <a:spLocks/>
              </p:cNvSpPr>
              <p:nvPr userDrawn="1"/>
            </p:nvSpPr>
            <p:spPr bwMode="gray">
              <a:xfrm>
                <a:off x="3935418" y="40131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5" name="Freeform 214"/>
              <p:cNvSpPr>
                <a:spLocks/>
              </p:cNvSpPr>
              <p:nvPr userDrawn="1"/>
            </p:nvSpPr>
            <p:spPr bwMode="gray">
              <a:xfrm>
                <a:off x="3957643" y="40131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6" name="Freeform 215"/>
              <p:cNvSpPr>
                <a:spLocks/>
              </p:cNvSpPr>
              <p:nvPr userDrawn="1"/>
            </p:nvSpPr>
            <p:spPr bwMode="gray">
              <a:xfrm>
                <a:off x="3979868" y="4013196"/>
                <a:ext cx="12700" cy="19050"/>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3"/>
                      <a:pt x="0" y="5"/>
                    </a:cubicBezTo>
                    <a:cubicBezTo>
                      <a:pt x="0" y="14"/>
                      <a:pt x="0" y="14"/>
                      <a:pt x="0" y="14"/>
                    </a:cubicBezTo>
                    <a:cubicBezTo>
                      <a:pt x="9" y="14"/>
                      <a:pt x="9" y="14"/>
                      <a:pt x="9" y="14"/>
                    </a:cubicBezTo>
                    <a:cubicBezTo>
                      <a:pt x="9" y="5"/>
                      <a:pt x="9" y="5"/>
                      <a:pt x="9" y="5"/>
                    </a:cubicBezTo>
                    <a:cubicBezTo>
                      <a:pt x="9" y="3"/>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7" name="Freeform 216"/>
              <p:cNvSpPr>
                <a:spLocks/>
              </p:cNvSpPr>
              <p:nvPr userDrawn="1"/>
            </p:nvSpPr>
            <p:spPr bwMode="gray">
              <a:xfrm>
                <a:off x="4000505" y="40131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8" name="Freeform 217"/>
              <p:cNvSpPr>
                <a:spLocks/>
              </p:cNvSpPr>
              <p:nvPr userDrawn="1"/>
            </p:nvSpPr>
            <p:spPr bwMode="gray">
              <a:xfrm>
                <a:off x="4022730" y="40131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9" name="Freeform 218"/>
              <p:cNvSpPr>
                <a:spLocks/>
              </p:cNvSpPr>
              <p:nvPr userDrawn="1"/>
            </p:nvSpPr>
            <p:spPr bwMode="gray">
              <a:xfrm>
                <a:off x="4044956" y="4013196"/>
                <a:ext cx="12700" cy="190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3"/>
                      <a:pt x="0" y="5"/>
                    </a:cubicBezTo>
                    <a:cubicBezTo>
                      <a:pt x="0" y="14"/>
                      <a:pt x="0" y="14"/>
                      <a:pt x="0" y="14"/>
                    </a:cubicBezTo>
                    <a:cubicBezTo>
                      <a:pt x="9" y="14"/>
                      <a:pt x="9" y="14"/>
                      <a:pt x="9" y="14"/>
                    </a:cubicBezTo>
                    <a:cubicBezTo>
                      <a:pt x="9" y="5"/>
                      <a:pt x="9" y="5"/>
                      <a:pt x="9" y="5"/>
                    </a:cubicBezTo>
                    <a:cubicBezTo>
                      <a:pt x="9" y="3"/>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0" name="Freeform 219"/>
              <p:cNvSpPr>
                <a:spLocks/>
              </p:cNvSpPr>
              <p:nvPr userDrawn="1"/>
            </p:nvSpPr>
            <p:spPr bwMode="gray">
              <a:xfrm>
                <a:off x="3935418" y="4040184"/>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1" name="Freeform 220"/>
              <p:cNvSpPr>
                <a:spLocks/>
              </p:cNvSpPr>
              <p:nvPr userDrawn="1"/>
            </p:nvSpPr>
            <p:spPr bwMode="gray">
              <a:xfrm>
                <a:off x="3957643" y="4040184"/>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2" name="Freeform 221"/>
              <p:cNvSpPr>
                <a:spLocks/>
              </p:cNvSpPr>
              <p:nvPr userDrawn="1"/>
            </p:nvSpPr>
            <p:spPr bwMode="gray">
              <a:xfrm>
                <a:off x="3979868" y="4040184"/>
                <a:ext cx="12700" cy="19050"/>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3" name="Freeform 222"/>
              <p:cNvSpPr>
                <a:spLocks/>
              </p:cNvSpPr>
              <p:nvPr userDrawn="1"/>
            </p:nvSpPr>
            <p:spPr bwMode="gray">
              <a:xfrm>
                <a:off x="4000505" y="4040184"/>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4" name="Freeform 223"/>
              <p:cNvSpPr>
                <a:spLocks/>
              </p:cNvSpPr>
              <p:nvPr userDrawn="1"/>
            </p:nvSpPr>
            <p:spPr bwMode="gray">
              <a:xfrm>
                <a:off x="4022730" y="4040184"/>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5" name="Freeform 224"/>
              <p:cNvSpPr>
                <a:spLocks/>
              </p:cNvSpPr>
              <p:nvPr userDrawn="1"/>
            </p:nvSpPr>
            <p:spPr bwMode="gray">
              <a:xfrm>
                <a:off x="4044956" y="4040184"/>
                <a:ext cx="12700" cy="190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6" name="Freeform 225"/>
              <p:cNvSpPr>
                <a:spLocks/>
              </p:cNvSpPr>
              <p:nvPr userDrawn="1"/>
            </p:nvSpPr>
            <p:spPr bwMode="gray">
              <a:xfrm>
                <a:off x="3935418" y="37972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7" name="Freeform 226"/>
              <p:cNvSpPr>
                <a:spLocks/>
              </p:cNvSpPr>
              <p:nvPr userDrawn="1"/>
            </p:nvSpPr>
            <p:spPr bwMode="gray">
              <a:xfrm>
                <a:off x="3957643" y="37972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8" name="Freeform 227"/>
              <p:cNvSpPr>
                <a:spLocks/>
              </p:cNvSpPr>
              <p:nvPr userDrawn="1"/>
            </p:nvSpPr>
            <p:spPr bwMode="gray">
              <a:xfrm>
                <a:off x="3979868" y="3797296"/>
                <a:ext cx="12700" cy="19050"/>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9" name="Freeform 228"/>
              <p:cNvSpPr>
                <a:spLocks/>
              </p:cNvSpPr>
              <p:nvPr userDrawn="1"/>
            </p:nvSpPr>
            <p:spPr bwMode="gray">
              <a:xfrm>
                <a:off x="4000505" y="37972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0" name="Freeform 229"/>
              <p:cNvSpPr>
                <a:spLocks/>
              </p:cNvSpPr>
              <p:nvPr userDrawn="1"/>
            </p:nvSpPr>
            <p:spPr bwMode="gray">
              <a:xfrm>
                <a:off x="4022730" y="37972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1" name="Freeform 230"/>
              <p:cNvSpPr>
                <a:spLocks/>
              </p:cNvSpPr>
              <p:nvPr userDrawn="1"/>
            </p:nvSpPr>
            <p:spPr bwMode="gray">
              <a:xfrm>
                <a:off x="4044956" y="3797296"/>
                <a:ext cx="12700" cy="190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2" name="Freeform 231"/>
              <p:cNvSpPr>
                <a:spLocks/>
              </p:cNvSpPr>
              <p:nvPr userDrawn="1"/>
            </p:nvSpPr>
            <p:spPr bwMode="gray">
              <a:xfrm>
                <a:off x="3935418" y="3824284"/>
                <a:ext cx="14288" cy="19050"/>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3" name="Freeform 232"/>
              <p:cNvSpPr>
                <a:spLocks/>
              </p:cNvSpPr>
              <p:nvPr userDrawn="1"/>
            </p:nvSpPr>
            <p:spPr bwMode="gray">
              <a:xfrm>
                <a:off x="3957643" y="3824284"/>
                <a:ext cx="14288" cy="19050"/>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4" name="Freeform 233"/>
              <p:cNvSpPr>
                <a:spLocks/>
              </p:cNvSpPr>
              <p:nvPr userDrawn="1"/>
            </p:nvSpPr>
            <p:spPr bwMode="gray">
              <a:xfrm>
                <a:off x="3979868" y="3824284"/>
                <a:ext cx="12700" cy="19050"/>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5" name="Freeform 234"/>
              <p:cNvSpPr>
                <a:spLocks/>
              </p:cNvSpPr>
              <p:nvPr userDrawn="1"/>
            </p:nvSpPr>
            <p:spPr bwMode="gray">
              <a:xfrm>
                <a:off x="4000505" y="3824284"/>
                <a:ext cx="14288" cy="19050"/>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6" name="Freeform 235"/>
              <p:cNvSpPr>
                <a:spLocks/>
              </p:cNvSpPr>
              <p:nvPr userDrawn="1"/>
            </p:nvSpPr>
            <p:spPr bwMode="gray">
              <a:xfrm>
                <a:off x="4022730" y="3824284"/>
                <a:ext cx="14288" cy="19050"/>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7" name="Freeform 236"/>
              <p:cNvSpPr>
                <a:spLocks/>
              </p:cNvSpPr>
              <p:nvPr userDrawn="1"/>
            </p:nvSpPr>
            <p:spPr bwMode="gray">
              <a:xfrm>
                <a:off x="4044956" y="3824284"/>
                <a:ext cx="12700" cy="19050"/>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8" name="Rectangle 237"/>
              <p:cNvSpPr>
                <a:spLocks noChangeArrowheads="1"/>
              </p:cNvSpPr>
              <p:nvPr userDrawn="1"/>
            </p:nvSpPr>
            <p:spPr bwMode="gray">
              <a:xfrm>
                <a:off x="3784605" y="4329109"/>
                <a:ext cx="236538"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9" name="Rectangle 238"/>
              <p:cNvSpPr>
                <a:spLocks noChangeArrowheads="1"/>
              </p:cNvSpPr>
              <p:nvPr userDrawn="1"/>
            </p:nvSpPr>
            <p:spPr bwMode="gray">
              <a:xfrm>
                <a:off x="3784605" y="4357684"/>
                <a:ext cx="236538"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0" name="Rectangle 239"/>
              <p:cNvSpPr>
                <a:spLocks noChangeArrowheads="1"/>
              </p:cNvSpPr>
              <p:nvPr userDrawn="1"/>
            </p:nvSpPr>
            <p:spPr bwMode="gray">
              <a:xfrm>
                <a:off x="3784605" y="4343396"/>
                <a:ext cx="236538" cy="1428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1" name="Rectangle 240"/>
              <p:cNvSpPr>
                <a:spLocks noChangeArrowheads="1"/>
              </p:cNvSpPr>
              <p:nvPr userDrawn="1"/>
            </p:nvSpPr>
            <p:spPr bwMode="gray">
              <a:xfrm>
                <a:off x="3946531" y="4213221"/>
                <a:ext cx="44450" cy="115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2" name="Rectangle 241"/>
              <p:cNvSpPr>
                <a:spLocks noChangeArrowheads="1"/>
              </p:cNvSpPr>
              <p:nvPr userDrawn="1"/>
            </p:nvSpPr>
            <p:spPr bwMode="gray">
              <a:xfrm>
                <a:off x="3978280" y="4222746"/>
                <a:ext cx="12700" cy="10636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3" name="Rectangle 242"/>
              <p:cNvSpPr>
                <a:spLocks noChangeArrowheads="1"/>
              </p:cNvSpPr>
              <p:nvPr userDrawn="1"/>
            </p:nvSpPr>
            <p:spPr bwMode="gray">
              <a:xfrm>
                <a:off x="3879856" y="4213221"/>
                <a:ext cx="44450" cy="115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4" name="Rectangle 243"/>
              <p:cNvSpPr>
                <a:spLocks noChangeArrowheads="1"/>
              </p:cNvSpPr>
              <p:nvPr userDrawn="1"/>
            </p:nvSpPr>
            <p:spPr bwMode="gray">
              <a:xfrm>
                <a:off x="3911605" y="4222746"/>
                <a:ext cx="12700" cy="10636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5" name="Rectangle 244"/>
              <p:cNvSpPr>
                <a:spLocks noChangeArrowheads="1"/>
              </p:cNvSpPr>
              <p:nvPr userDrawn="1"/>
            </p:nvSpPr>
            <p:spPr bwMode="gray">
              <a:xfrm>
                <a:off x="3813180" y="4213221"/>
                <a:ext cx="44450" cy="115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6" name="Rectangle 245"/>
              <p:cNvSpPr>
                <a:spLocks noChangeArrowheads="1"/>
              </p:cNvSpPr>
              <p:nvPr userDrawn="1"/>
            </p:nvSpPr>
            <p:spPr bwMode="gray">
              <a:xfrm>
                <a:off x="3844930" y="4222746"/>
                <a:ext cx="12700" cy="10636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7" name="Rectangle 246"/>
              <p:cNvSpPr>
                <a:spLocks noChangeArrowheads="1"/>
              </p:cNvSpPr>
              <p:nvPr userDrawn="1"/>
            </p:nvSpPr>
            <p:spPr bwMode="gray">
              <a:xfrm>
                <a:off x="3813180" y="4227509"/>
                <a:ext cx="31750" cy="1111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8" name="Rectangle 247"/>
              <p:cNvSpPr>
                <a:spLocks noChangeArrowheads="1"/>
              </p:cNvSpPr>
              <p:nvPr userDrawn="1"/>
            </p:nvSpPr>
            <p:spPr bwMode="gray">
              <a:xfrm>
                <a:off x="3879856" y="4227509"/>
                <a:ext cx="31750" cy="1111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9" name="Rectangle 248"/>
              <p:cNvSpPr>
                <a:spLocks noChangeArrowheads="1"/>
              </p:cNvSpPr>
              <p:nvPr userDrawn="1"/>
            </p:nvSpPr>
            <p:spPr bwMode="gray">
              <a:xfrm>
                <a:off x="3946531" y="4227509"/>
                <a:ext cx="31750" cy="1111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0" name="Freeform 249"/>
              <p:cNvSpPr>
                <a:spLocks/>
              </p:cNvSpPr>
              <p:nvPr userDrawn="1"/>
            </p:nvSpPr>
            <p:spPr bwMode="gray">
              <a:xfrm>
                <a:off x="3784605" y="4138609"/>
                <a:ext cx="234950" cy="88900"/>
              </a:xfrm>
              <a:custGeom>
                <a:avLst/>
                <a:gdLst>
                  <a:gd name="T0" fmla="*/ 148 w 148"/>
                  <a:gd name="T1" fmla="*/ 56 h 56"/>
                  <a:gd name="T2" fmla="*/ 0 w 148"/>
                  <a:gd name="T3" fmla="*/ 56 h 56"/>
                  <a:gd name="T4" fmla="*/ 74 w 148"/>
                  <a:gd name="T5" fmla="*/ 0 h 56"/>
                  <a:gd name="T6" fmla="*/ 148 w 148"/>
                  <a:gd name="T7" fmla="*/ 56 h 56"/>
                </a:gdLst>
                <a:ahLst/>
                <a:cxnLst>
                  <a:cxn ang="0">
                    <a:pos x="T0" y="T1"/>
                  </a:cxn>
                  <a:cxn ang="0">
                    <a:pos x="T2" y="T3"/>
                  </a:cxn>
                  <a:cxn ang="0">
                    <a:pos x="T4" y="T5"/>
                  </a:cxn>
                  <a:cxn ang="0">
                    <a:pos x="T6" y="T7"/>
                  </a:cxn>
                </a:cxnLst>
                <a:rect l="0" t="0" r="r" b="b"/>
                <a:pathLst>
                  <a:path w="148" h="56">
                    <a:moveTo>
                      <a:pt x="148" y="56"/>
                    </a:moveTo>
                    <a:lnTo>
                      <a:pt x="0" y="56"/>
                    </a:lnTo>
                    <a:lnTo>
                      <a:pt x="74" y="0"/>
                    </a:lnTo>
                    <a:lnTo>
                      <a:pt x="148"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1" name="Freeform 250"/>
              <p:cNvSpPr>
                <a:spLocks/>
              </p:cNvSpPr>
              <p:nvPr userDrawn="1"/>
            </p:nvSpPr>
            <p:spPr bwMode="gray">
              <a:xfrm>
                <a:off x="3890967" y="4138609"/>
                <a:ext cx="128588" cy="88900"/>
              </a:xfrm>
              <a:custGeom>
                <a:avLst/>
                <a:gdLst>
                  <a:gd name="T0" fmla="*/ 7 w 81"/>
                  <a:gd name="T1" fmla="*/ 0 h 56"/>
                  <a:gd name="T2" fmla="*/ 0 w 81"/>
                  <a:gd name="T3" fmla="*/ 6 h 56"/>
                  <a:gd name="T4" fmla="*/ 42 w 81"/>
                  <a:gd name="T5" fmla="*/ 56 h 56"/>
                  <a:gd name="T6" fmla="*/ 81 w 81"/>
                  <a:gd name="T7" fmla="*/ 56 h 56"/>
                  <a:gd name="T8" fmla="*/ 7 w 81"/>
                  <a:gd name="T9" fmla="*/ 0 h 56"/>
                </a:gdLst>
                <a:ahLst/>
                <a:cxnLst>
                  <a:cxn ang="0">
                    <a:pos x="T0" y="T1"/>
                  </a:cxn>
                  <a:cxn ang="0">
                    <a:pos x="T2" y="T3"/>
                  </a:cxn>
                  <a:cxn ang="0">
                    <a:pos x="T4" y="T5"/>
                  </a:cxn>
                  <a:cxn ang="0">
                    <a:pos x="T6" y="T7"/>
                  </a:cxn>
                  <a:cxn ang="0">
                    <a:pos x="T8" y="T9"/>
                  </a:cxn>
                </a:cxnLst>
                <a:rect l="0" t="0" r="r" b="b"/>
                <a:pathLst>
                  <a:path w="81" h="56">
                    <a:moveTo>
                      <a:pt x="7" y="0"/>
                    </a:moveTo>
                    <a:lnTo>
                      <a:pt x="0" y="6"/>
                    </a:lnTo>
                    <a:lnTo>
                      <a:pt x="42" y="56"/>
                    </a:lnTo>
                    <a:lnTo>
                      <a:pt x="81" y="56"/>
                    </a:lnTo>
                    <a:lnTo>
                      <a:pt x="7"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2" name="Freeform 251"/>
              <p:cNvSpPr>
                <a:spLocks/>
              </p:cNvSpPr>
              <p:nvPr userDrawn="1"/>
            </p:nvSpPr>
            <p:spPr bwMode="gray">
              <a:xfrm>
                <a:off x="4054481" y="4144959"/>
                <a:ext cx="303213" cy="87313"/>
              </a:xfrm>
              <a:custGeom>
                <a:avLst/>
                <a:gdLst>
                  <a:gd name="T0" fmla="*/ 193 w 219"/>
                  <a:gd name="T1" fmla="*/ 0 h 63"/>
                  <a:gd name="T2" fmla="*/ 198 w 219"/>
                  <a:gd name="T3" fmla="*/ 17 h 63"/>
                  <a:gd name="T4" fmla="*/ 184 w 219"/>
                  <a:gd name="T5" fmla="*/ 44 h 63"/>
                  <a:gd name="T6" fmla="*/ 166 w 219"/>
                  <a:gd name="T7" fmla="*/ 49 h 63"/>
                  <a:gd name="T8" fmla="*/ 11 w 219"/>
                  <a:gd name="T9" fmla="*/ 49 h 63"/>
                  <a:gd name="T10" fmla="*/ 0 w 219"/>
                  <a:gd name="T11" fmla="*/ 48 h 63"/>
                  <a:gd name="T12" fmla="*/ 32 w 219"/>
                  <a:gd name="T13" fmla="*/ 63 h 63"/>
                  <a:gd name="T14" fmla="*/ 187 w 219"/>
                  <a:gd name="T15" fmla="*/ 63 h 63"/>
                  <a:gd name="T16" fmla="*/ 205 w 219"/>
                  <a:gd name="T17" fmla="*/ 58 h 63"/>
                  <a:gd name="T18" fmla="*/ 219 w 219"/>
                  <a:gd name="T19" fmla="*/ 32 h 63"/>
                  <a:gd name="T20" fmla="*/ 193 w 219"/>
                  <a:gd name="T2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63">
                    <a:moveTo>
                      <a:pt x="193" y="0"/>
                    </a:moveTo>
                    <a:cubicBezTo>
                      <a:pt x="196" y="5"/>
                      <a:pt x="198" y="11"/>
                      <a:pt x="198" y="17"/>
                    </a:cubicBezTo>
                    <a:cubicBezTo>
                      <a:pt x="198" y="28"/>
                      <a:pt x="192" y="38"/>
                      <a:pt x="184" y="44"/>
                    </a:cubicBezTo>
                    <a:cubicBezTo>
                      <a:pt x="179" y="47"/>
                      <a:pt x="173" y="49"/>
                      <a:pt x="166" y="49"/>
                    </a:cubicBezTo>
                    <a:cubicBezTo>
                      <a:pt x="11" y="49"/>
                      <a:pt x="11" y="49"/>
                      <a:pt x="11" y="49"/>
                    </a:cubicBezTo>
                    <a:cubicBezTo>
                      <a:pt x="7" y="49"/>
                      <a:pt x="3" y="49"/>
                      <a:pt x="0" y="48"/>
                    </a:cubicBezTo>
                    <a:cubicBezTo>
                      <a:pt x="7" y="57"/>
                      <a:pt x="19" y="63"/>
                      <a:pt x="32" y="63"/>
                    </a:cubicBezTo>
                    <a:cubicBezTo>
                      <a:pt x="187" y="63"/>
                      <a:pt x="187" y="63"/>
                      <a:pt x="187" y="63"/>
                    </a:cubicBezTo>
                    <a:cubicBezTo>
                      <a:pt x="194" y="63"/>
                      <a:pt x="200" y="61"/>
                      <a:pt x="205" y="58"/>
                    </a:cubicBezTo>
                    <a:cubicBezTo>
                      <a:pt x="213" y="53"/>
                      <a:pt x="219" y="43"/>
                      <a:pt x="219" y="32"/>
                    </a:cubicBezTo>
                    <a:cubicBezTo>
                      <a:pt x="219" y="16"/>
                      <a:pt x="208" y="3"/>
                      <a:pt x="193"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3" name="Freeform 252"/>
              <p:cNvSpPr>
                <a:spLocks/>
              </p:cNvSpPr>
              <p:nvPr userDrawn="1"/>
            </p:nvSpPr>
            <p:spPr bwMode="gray">
              <a:xfrm>
                <a:off x="4043368" y="4054471"/>
                <a:ext cx="284163" cy="157163"/>
              </a:xfrm>
              <a:custGeom>
                <a:avLst/>
                <a:gdLst>
                  <a:gd name="T0" fmla="*/ 201 w 206"/>
                  <a:gd name="T1" fmla="*/ 65 h 114"/>
                  <a:gd name="T2" fmla="*/ 197 w 206"/>
                  <a:gd name="T3" fmla="*/ 60 h 114"/>
                  <a:gd name="T4" fmla="*/ 197 w 206"/>
                  <a:gd name="T5" fmla="*/ 57 h 114"/>
                  <a:gd name="T6" fmla="*/ 168 w 206"/>
                  <a:gd name="T7" fmla="*/ 19 h 114"/>
                  <a:gd name="T8" fmla="*/ 157 w 206"/>
                  <a:gd name="T9" fmla="*/ 17 h 114"/>
                  <a:gd name="T10" fmla="*/ 133 w 206"/>
                  <a:gd name="T11" fmla="*/ 25 h 114"/>
                  <a:gd name="T12" fmla="*/ 117 w 206"/>
                  <a:gd name="T13" fmla="*/ 8 h 114"/>
                  <a:gd name="T14" fmla="*/ 107 w 206"/>
                  <a:gd name="T15" fmla="*/ 3 h 114"/>
                  <a:gd name="T16" fmla="*/ 90 w 206"/>
                  <a:gd name="T17" fmla="*/ 0 h 114"/>
                  <a:gd name="T18" fmla="*/ 40 w 206"/>
                  <a:gd name="T19" fmla="*/ 48 h 114"/>
                  <a:gd name="T20" fmla="*/ 40 w 206"/>
                  <a:gd name="T21" fmla="*/ 49 h 114"/>
                  <a:gd name="T22" fmla="*/ 40 w 206"/>
                  <a:gd name="T23" fmla="*/ 49 h 114"/>
                  <a:gd name="T24" fmla="*/ 0 w 206"/>
                  <a:gd name="T25" fmla="*/ 89 h 114"/>
                  <a:gd name="T26" fmla="*/ 8 w 206"/>
                  <a:gd name="T27" fmla="*/ 113 h 114"/>
                  <a:gd name="T28" fmla="*/ 19 w 206"/>
                  <a:gd name="T29" fmla="*/ 114 h 114"/>
                  <a:gd name="T30" fmla="*/ 174 w 206"/>
                  <a:gd name="T31" fmla="*/ 114 h 114"/>
                  <a:gd name="T32" fmla="*/ 192 w 206"/>
                  <a:gd name="T33" fmla="*/ 109 h 114"/>
                  <a:gd name="T34" fmla="*/ 206 w 206"/>
                  <a:gd name="T35" fmla="*/ 82 h 114"/>
                  <a:gd name="T36" fmla="*/ 201 w 206"/>
                  <a:gd name="T37"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6" h="114">
                    <a:moveTo>
                      <a:pt x="201" y="65"/>
                    </a:moveTo>
                    <a:cubicBezTo>
                      <a:pt x="200" y="63"/>
                      <a:pt x="198" y="61"/>
                      <a:pt x="197" y="60"/>
                    </a:cubicBezTo>
                    <a:cubicBezTo>
                      <a:pt x="197" y="59"/>
                      <a:pt x="197" y="58"/>
                      <a:pt x="197" y="57"/>
                    </a:cubicBezTo>
                    <a:cubicBezTo>
                      <a:pt x="197" y="39"/>
                      <a:pt x="184" y="23"/>
                      <a:pt x="168" y="19"/>
                    </a:cubicBezTo>
                    <a:cubicBezTo>
                      <a:pt x="164" y="18"/>
                      <a:pt x="161" y="17"/>
                      <a:pt x="157" y="17"/>
                    </a:cubicBezTo>
                    <a:cubicBezTo>
                      <a:pt x="148" y="17"/>
                      <a:pt x="140" y="20"/>
                      <a:pt x="133" y="25"/>
                    </a:cubicBezTo>
                    <a:cubicBezTo>
                      <a:pt x="129" y="18"/>
                      <a:pt x="124" y="12"/>
                      <a:pt x="117" y="8"/>
                    </a:cubicBezTo>
                    <a:cubicBezTo>
                      <a:pt x="114" y="6"/>
                      <a:pt x="110" y="4"/>
                      <a:pt x="107" y="3"/>
                    </a:cubicBezTo>
                    <a:cubicBezTo>
                      <a:pt x="101" y="1"/>
                      <a:pt x="96" y="0"/>
                      <a:pt x="90" y="0"/>
                    </a:cubicBezTo>
                    <a:cubicBezTo>
                      <a:pt x="63" y="0"/>
                      <a:pt x="41" y="21"/>
                      <a:pt x="40" y="48"/>
                    </a:cubicBezTo>
                    <a:cubicBezTo>
                      <a:pt x="40" y="49"/>
                      <a:pt x="40" y="49"/>
                      <a:pt x="40" y="49"/>
                    </a:cubicBezTo>
                    <a:cubicBezTo>
                      <a:pt x="40" y="49"/>
                      <a:pt x="40" y="49"/>
                      <a:pt x="40" y="49"/>
                    </a:cubicBezTo>
                    <a:cubicBezTo>
                      <a:pt x="18" y="49"/>
                      <a:pt x="0" y="67"/>
                      <a:pt x="0" y="89"/>
                    </a:cubicBezTo>
                    <a:cubicBezTo>
                      <a:pt x="0" y="98"/>
                      <a:pt x="3" y="106"/>
                      <a:pt x="8" y="113"/>
                    </a:cubicBezTo>
                    <a:cubicBezTo>
                      <a:pt x="11" y="114"/>
                      <a:pt x="15" y="114"/>
                      <a:pt x="19" y="114"/>
                    </a:cubicBezTo>
                    <a:cubicBezTo>
                      <a:pt x="174" y="114"/>
                      <a:pt x="174" y="114"/>
                      <a:pt x="174" y="114"/>
                    </a:cubicBezTo>
                    <a:cubicBezTo>
                      <a:pt x="181" y="114"/>
                      <a:pt x="187" y="112"/>
                      <a:pt x="192" y="109"/>
                    </a:cubicBezTo>
                    <a:cubicBezTo>
                      <a:pt x="200" y="103"/>
                      <a:pt x="206" y="93"/>
                      <a:pt x="206" y="82"/>
                    </a:cubicBezTo>
                    <a:cubicBezTo>
                      <a:pt x="206" y="76"/>
                      <a:pt x="204" y="70"/>
                      <a:pt x="201"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4" name="Freeform 253"/>
              <p:cNvSpPr>
                <a:spLocks/>
              </p:cNvSpPr>
              <p:nvPr userDrawn="1"/>
            </p:nvSpPr>
            <p:spPr bwMode="gray">
              <a:xfrm>
                <a:off x="2676529" y="4311646"/>
                <a:ext cx="222250" cy="65088"/>
              </a:xfrm>
              <a:custGeom>
                <a:avLst/>
                <a:gdLst>
                  <a:gd name="T0" fmla="*/ 142 w 161"/>
                  <a:gd name="T1" fmla="*/ 0 h 47"/>
                  <a:gd name="T2" fmla="*/ 145 w 161"/>
                  <a:gd name="T3" fmla="*/ 13 h 47"/>
                  <a:gd name="T4" fmla="*/ 135 w 161"/>
                  <a:gd name="T5" fmla="*/ 33 h 47"/>
                  <a:gd name="T6" fmla="*/ 122 w 161"/>
                  <a:gd name="T7" fmla="*/ 36 h 47"/>
                  <a:gd name="T8" fmla="*/ 8 w 161"/>
                  <a:gd name="T9" fmla="*/ 36 h 47"/>
                  <a:gd name="T10" fmla="*/ 0 w 161"/>
                  <a:gd name="T11" fmla="*/ 35 h 47"/>
                  <a:gd name="T12" fmla="*/ 23 w 161"/>
                  <a:gd name="T13" fmla="*/ 47 h 47"/>
                  <a:gd name="T14" fmla="*/ 137 w 161"/>
                  <a:gd name="T15" fmla="*/ 47 h 47"/>
                  <a:gd name="T16" fmla="*/ 150 w 161"/>
                  <a:gd name="T17" fmla="*/ 43 h 47"/>
                  <a:gd name="T18" fmla="*/ 161 w 161"/>
                  <a:gd name="T19" fmla="*/ 23 h 47"/>
                  <a:gd name="T20" fmla="*/ 142 w 161"/>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47">
                    <a:moveTo>
                      <a:pt x="142" y="0"/>
                    </a:moveTo>
                    <a:cubicBezTo>
                      <a:pt x="144" y="4"/>
                      <a:pt x="145" y="8"/>
                      <a:pt x="145" y="13"/>
                    </a:cubicBezTo>
                    <a:cubicBezTo>
                      <a:pt x="145" y="21"/>
                      <a:pt x="141" y="28"/>
                      <a:pt x="135" y="33"/>
                    </a:cubicBezTo>
                    <a:cubicBezTo>
                      <a:pt x="131" y="35"/>
                      <a:pt x="126" y="36"/>
                      <a:pt x="122" y="36"/>
                    </a:cubicBezTo>
                    <a:cubicBezTo>
                      <a:pt x="8" y="36"/>
                      <a:pt x="8" y="36"/>
                      <a:pt x="8" y="36"/>
                    </a:cubicBezTo>
                    <a:cubicBezTo>
                      <a:pt x="5" y="36"/>
                      <a:pt x="2" y="36"/>
                      <a:pt x="0" y="35"/>
                    </a:cubicBezTo>
                    <a:cubicBezTo>
                      <a:pt x="5" y="42"/>
                      <a:pt x="14" y="47"/>
                      <a:pt x="23" y="47"/>
                    </a:cubicBezTo>
                    <a:cubicBezTo>
                      <a:pt x="137" y="47"/>
                      <a:pt x="137" y="47"/>
                      <a:pt x="137" y="47"/>
                    </a:cubicBezTo>
                    <a:cubicBezTo>
                      <a:pt x="142" y="47"/>
                      <a:pt x="146" y="45"/>
                      <a:pt x="150" y="43"/>
                    </a:cubicBezTo>
                    <a:cubicBezTo>
                      <a:pt x="156" y="39"/>
                      <a:pt x="161" y="32"/>
                      <a:pt x="161" y="23"/>
                    </a:cubicBezTo>
                    <a:cubicBezTo>
                      <a:pt x="161" y="12"/>
                      <a:pt x="152" y="2"/>
                      <a:pt x="142"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5" name="Freeform 254"/>
              <p:cNvSpPr>
                <a:spLocks/>
              </p:cNvSpPr>
              <p:nvPr userDrawn="1"/>
            </p:nvSpPr>
            <p:spPr bwMode="gray">
              <a:xfrm>
                <a:off x="2667004" y="4246559"/>
                <a:ext cx="209550" cy="114300"/>
              </a:xfrm>
              <a:custGeom>
                <a:avLst/>
                <a:gdLst>
                  <a:gd name="T0" fmla="*/ 148 w 151"/>
                  <a:gd name="T1" fmla="*/ 47 h 83"/>
                  <a:gd name="T2" fmla="*/ 144 w 151"/>
                  <a:gd name="T3" fmla="*/ 43 h 83"/>
                  <a:gd name="T4" fmla="*/ 144 w 151"/>
                  <a:gd name="T5" fmla="*/ 41 h 83"/>
                  <a:gd name="T6" fmla="*/ 123 w 151"/>
                  <a:gd name="T7" fmla="*/ 13 h 83"/>
                  <a:gd name="T8" fmla="*/ 115 w 151"/>
                  <a:gd name="T9" fmla="*/ 12 h 83"/>
                  <a:gd name="T10" fmla="*/ 98 w 151"/>
                  <a:gd name="T11" fmla="*/ 18 h 83"/>
                  <a:gd name="T12" fmla="*/ 86 w 151"/>
                  <a:gd name="T13" fmla="*/ 5 h 83"/>
                  <a:gd name="T14" fmla="*/ 78 w 151"/>
                  <a:gd name="T15" fmla="*/ 2 h 83"/>
                  <a:gd name="T16" fmla="*/ 66 w 151"/>
                  <a:gd name="T17" fmla="*/ 0 h 83"/>
                  <a:gd name="T18" fmla="*/ 29 w 151"/>
                  <a:gd name="T19" fmla="*/ 35 h 83"/>
                  <a:gd name="T20" fmla="*/ 29 w 151"/>
                  <a:gd name="T21" fmla="*/ 35 h 83"/>
                  <a:gd name="T22" fmla="*/ 29 w 151"/>
                  <a:gd name="T23" fmla="*/ 35 h 83"/>
                  <a:gd name="T24" fmla="*/ 0 w 151"/>
                  <a:gd name="T25" fmla="*/ 65 h 83"/>
                  <a:gd name="T26" fmla="*/ 6 w 151"/>
                  <a:gd name="T27" fmla="*/ 82 h 83"/>
                  <a:gd name="T28" fmla="*/ 14 w 151"/>
                  <a:gd name="T29" fmla="*/ 83 h 83"/>
                  <a:gd name="T30" fmla="*/ 128 w 151"/>
                  <a:gd name="T31" fmla="*/ 83 h 83"/>
                  <a:gd name="T32" fmla="*/ 141 w 151"/>
                  <a:gd name="T33" fmla="*/ 80 h 83"/>
                  <a:gd name="T34" fmla="*/ 151 w 151"/>
                  <a:gd name="T35" fmla="*/ 60 h 83"/>
                  <a:gd name="T36" fmla="*/ 148 w 151"/>
                  <a:gd name="T37"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 h="83">
                    <a:moveTo>
                      <a:pt x="148" y="47"/>
                    </a:moveTo>
                    <a:cubicBezTo>
                      <a:pt x="147" y="46"/>
                      <a:pt x="146" y="45"/>
                      <a:pt x="144" y="43"/>
                    </a:cubicBezTo>
                    <a:cubicBezTo>
                      <a:pt x="144" y="43"/>
                      <a:pt x="144" y="42"/>
                      <a:pt x="144" y="41"/>
                    </a:cubicBezTo>
                    <a:cubicBezTo>
                      <a:pt x="144" y="28"/>
                      <a:pt x="135" y="17"/>
                      <a:pt x="123" y="13"/>
                    </a:cubicBezTo>
                    <a:cubicBezTo>
                      <a:pt x="120" y="13"/>
                      <a:pt x="118" y="12"/>
                      <a:pt x="115" y="12"/>
                    </a:cubicBezTo>
                    <a:cubicBezTo>
                      <a:pt x="109" y="12"/>
                      <a:pt x="103" y="14"/>
                      <a:pt x="98" y="18"/>
                    </a:cubicBezTo>
                    <a:cubicBezTo>
                      <a:pt x="95" y="13"/>
                      <a:pt x="91" y="8"/>
                      <a:pt x="86" y="5"/>
                    </a:cubicBezTo>
                    <a:cubicBezTo>
                      <a:pt x="83" y="4"/>
                      <a:pt x="81" y="3"/>
                      <a:pt x="78" y="2"/>
                    </a:cubicBezTo>
                    <a:cubicBezTo>
                      <a:pt x="74" y="0"/>
                      <a:pt x="70" y="0"/>
                      <a:pt x="66" y="0"/>
                    </a:cubicBezTo>
                    <a:cubicBezTo>
                      <a:pt x="46" y="0"/>
                      <a:pt x="30" y="15"/>
                      <a:pt x="29" y="35"/>
                    </a:cubicBezTo>
                    <a:cubicBezTo>
                      <a:pt x="29" y="35"/>
                      <a:pt x="29" y="35"/>
                      <a:pt x="29" y="35"/>
                    </a:cubicBezTo>
                    <a:cubicBezTo>
                      <a:pt x="29" y="35"/>
                      <a:pt x="29" y="35"/>
                      <a:pt x="29" y="35"/>
                    </a:cubicBezTo>
                    <a:cubicBezTo>
                      <a:pt x="13" y="35"/>
                      <a:pt x="0" y="48"/>
                      <a:pt x="0" y="65"/>
                    </a:cubicBezTo>
                    <a:cubicBezTo>
                      <a:pt x="0" y="71"/>
                      <a:pt x="2" y="77"/>
                      <a:pt x="6" y="82"/>
                    </a:cubicBezTo>
                    <a:cubicBezTo>
                      <a:pt x="8" y="83"/>
                      <a:pt x="11" y="83"/>
                      <a:pt x="14" y="83"/>
                    </a:cubicBezTo>
                    <a:cubicBezTo>
                      <a:pt x="128" y="83"/>
                      <a:pt x="128" y="83"/>
                      <a:pt x="128" y="83"/>
                    </a:cubicBezTo>
                    <a:cubicBezTo>
                      <a:pt x="132" y="83"/>
                      <a:pt x="137" y="82"/>
                      <a:pt x="141" y="80"/>
                    </a:cubicBezTo>
                    <a:cubicBezTo>
                      <a:pt x="147" y="75"/>
                      <a:pt x="151" y="68"/>
                      <a:pt x="151" y="60"/>
                    </a:cubicBezTo>
                    <a:cubicBezTo>
                      <a:pt x="151" y="55"/>
                      <a:pt x="150" y="51"/>
                      <a:pt x="14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6" name="Freeform 255"/>
              <p:cNvSpPr>
                <a:spLocks/>
              </p:cNvSpPr>
              <p:nvPr userDrawn="1"/>
            </p:nvSpPr>
            <p:spPr bwMode="gray">
              <a:xfrm>
                <a:off x="2930526" y="3384545"/>
                <a:ext cx="177800" cy="52388"/>
              </a:xfrm>
              <a:custGeom>
                <a:avLst/>
                <a:gdLst>
                  <a:gd name="T0" fmla="*/ 113 w 128"/>
                  <a:gd name="T1" fmla="*/ 0 h 37"/>
                  <a:gd name="T2" fmla="*/ 116 w 128"/>
                  <a:gd name="T3" fmla="*/ 10 h 37"/>
                  <a:gd name="T4" fmla="*/ 108 w 128"/>
                  <a:gd name="T5" fmla="*/ 26 h 37"/>
                  <a:gd name="T6" fmla="*/ 97 w 128"/>
                  <a:gd name="T7" fmla="*/ 29 h 37"/>
                  <a:gd name="T8" fmla="*/ 6 w 128"/>
                  <a:gd name="T9" fmla="*/ 29 h 37"/>
                  <a:gd name="T10" fmla="*/ 0 w 128"/>
                  <a:gd name="T11" fmla="*/ 28 h 37"/>
                  <a:gd name="T12" fmla="*/ 19 w 128"/>
                  <a:gd name="T13" fmla="*/ 37 h 37"/>
                  <a:gd name="T14" fmla="*/ 110 w 128"/>
                  <a:gd name="T15" fmla="*/ 37 h 37"/>
                  <a:gd name="T16" fmla="*/ 120 w 128"/>
                  <a:gd name="T17" fmla="*/ 34 h 37"/>
                  <a:gd name="T18" fmla="*/ 128 w 128"/>
                  <a:gd name="T19" fmla="*/ 19 h 37"/>
                  <a:gd name="T20" fmla="*/ 113 w 128"/>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7">
                    <a:moveTo>
                      <a:pt x="113" y="0"/>
                    </a:moveTo>
                    <a:cubicBezTo>
                      <a:pt x="115" y="3"/>
                      <a:pt x="116" y="7"/>
                      <a:pt x="116" y="10"/>
                    </a:cubicBezTo>
                    <a:cubicBezTo>
                      <a:pt x="116" y="17"/>
                      <a:pt x="113" y="23"/>
                      <a:pt x="108" y="26"/>
                    </a:cubicBezTo>
                    <a:cubicBezTo>
                      <a:pt x="105" y="28"/>
                      <a:pt x="101" y="29"/>
                      <a:pt x="97" y="29"/>
                    </a:cubicBezTo>
                    <a:cubicBezTo>
                      <a:pt x="6" y="29"/>
                      <a:pt x="6" y="29"/>
                      <a:pt x="6" y="29"/>
                    </a:cubicBezTo>
                    <a:cubicBezTo>
                      <a:pt x="4" y="29"/>
                      <a:pt x="2" y="29"/>
                      <a:pt x="0" y="28"/>
                    </a:cubicBezTo>
                    <a:cubicBezTo>
                      <a:pt x="4" y="34"/>
                      <a:pt x="11" y="37"/>
                      <a:pt x="19" y="37"/>
                    </a:cubicBezTo>
                    <a:cubicBezTo>
                      <a:pt x="110" y="37"/>
                      <a:pt x="110" y="37"/>
                      <a:pt x="110" y="37"/>
                    </a:cubicBezTo>
                    <a:cubicBezTo>
                      <a:pt x="114" y="37"/>
                      <a:pt x="117" y="36"/>
                      <a:pt x="120" y="34"/>
                    </a:cubicBezTo>
                    <a:cubicBezTo>
                      <a:pt x="125" y="31"/>
                      <a:pt x="128" y="25"/>
                      <a:pt x="128" y="19"/>
                    </a:cubicBezTo>
                    <a:cubicBezTo>
                      <a:pt x="128" y="9"/>
                      <a:pt x="122" y="2"/>
                      <a:pt x="113"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7" name="Freeform 256"/>
              <p:cNvSpPr>
                <a:spLocks/>
              </p:cNvSpPr>
              <p:nvPr userDrawn="1"/>
            </p:nvSpPr>
            <p:spPr bwMode="gray">
              <a:xfrm>
                <a:off x="2924176" y="3332163"/>
                <a:ext cx="166688" cy="93663"/>
              </a:xfrm>
              <a:custGeom>
                <a:avLst/>
                <a:gdLst>
                  <a:gd name="T0" fmla="*/ 118 w 121"/>
                  <a:gd name="T1" fmla="*/ 38 h 67"/>
                  <a:gd name="T2" fmla="*/ 116 w 121"/>
                  <a:gd name="T3" fmla="*/ 35 h 67"/>
                  <a:gd name="T4" fmla="*/ 116 w 121"/>
                  <a:gd name="T5" fmla="*/ 33 h 67"/>
                  <a:gd name="T6" fmla="*/ 99 w 121"/>
                  <a:gd name="T7" fmla="*/ 11 h 67"/>
                  <a:gd name="T8" fmla="*/ 92 w 121"/>
                  <a:gd name="T9" fmla="*/ 10 h 67"/>
                  <a:gd name="T10" fmla="*/ 78 w 121"/>
                  <a:gd name="T11" fmla="*/ 15 h 67"/>
                  <a:gd name="T12" fmla="*/ 69 w 121"/>
                  <a:gd name="T13" fmla="*/ 5 h 67"/>
                  <a:gd name="T14" fmla="*/ 63 w 121"/>
                  <a:gd name="T15" fmla="*/ 2 h 67"/>
                  <a:gd name="T16" fmla="*/ 53 w 121"/>
                  <a:gd name="T17" fmla="*/ 0 h 67"/>
                  <a:gd name="T18" fmla="*/ 24 w 121"/>
                  <a:gd name="T19" fmla="*/ 28 h 67"/>
                  <a:gd name="T20" fmla="*/ 24 w 121"/>
                  <a:gd name="T21" fmla="*/ 29 h 67"/>
                  <a:gd name="T22" fmla="*/ 24 w 121"/>
                  <a:gd name="T23" fmla="*/ 29 h 67"/>
                  <a:gd name="T24" fmla="*/ 0 w 121"/>
                  <a:gd name="T25" fmla="*/ 52 h 67"/>
                  <a:gd name="T26" fmla="*/ 5 w 121"/>
                  <a:gd name="T27" fmla="*/ 66 h 67"/>
                  <a:gd name="T28" fmla="*/ 11 w 121"/>
                  <a:gd name="T29" fmla="*/ 67 h 67"/>
                  <a:gd name="T30" fmla="*/ 102 w 121"/>
                  <a:gd name="T31" fmla="*/ 67 h 67"/>
                  <a:gd name="T32" fmla="*/ 113 w 121"/>
                  <a:gd name="T33" fmla="*/ 64 h 67"/>
                  <a:gd name="T34" fmla="*/ 121 w 121"/>
                  <a:gd name="T35" fmla="*/ 48 h 67"/>
                  <a:gd name="T36" fmla="*/ 118 w 121"/>
                  <a:gd name="T37" fmla="*/ 3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 h="67">
                    <a:moveTo>
                      <a:pt x="118" y="38"/>
                    </a:moveTo>
                    <a:cubicBezTo>
                      <a:pt x="117" y="37"/>
                      <a:pt x="117" y="36"/>
                      <a:pt x="116" y="35"/>
                    </a:cubicBezTo>
                    <a:cubicBezTo>
                      <a:pt x="116" y="34"/>
                      <a:pt x="116" y="34"/>
                      <a:pt x="116" y="33"/>
                    </a:cubicBezTo>
                    <a:cubicBezTo>
                      <a:pt x="116" y="23"/>
                      <a:pt x="108" y="14"/>
                      <a:pt x="99" y="11"/>
                    </a:cubicBezTo>
                    <a:cubicBezTo>
                      <a:pt x="97" y="10"/>
                      <a:pt x="95" y="10"/>
                      <a:pt x="92" y="10"/>
                    </a:cubicBezTo>
                    <a:cubicBezTo>
                      <a:pt x="87" y="10"/>
                      <a:pt x="82" y="12"/>
                      <a:pt x="78" y="15"/>
                    </a:cubicBezTo>
                    <a:cubicBezTo>
                      <a:pt x="76" y="10"/>
                      <a:pt x="73" y="7"/>
                      <a:pt x="69" y="5"/>
                    </a:cubicBezTo>
                    <a:cubicBezTo>
                      <a:pt x="67" y="3"/>
                      <a:pt x="65" y="2"/>
                      <a:pt x="63" y="2"/>
                    </a:cubicBezTo>
                    <a:cubicBezTo>
                      <a:pt x="60" y="1"/>
                      <a:pt x="57" y="0"/>
                      <a:pt x="53" y="0"/>
                    </a:cubicBezTo>
                    <a:cubicBezTo>
                      <a:pt x="37" y="0"/>
                      <a:pt x="25" y="12"/>
                      <a:pt x="24" y="28"/>
                    </a:cubicBezTo>
                    <a:cubicBezTo>
                      <a:pt x="24" y="29"/>
                      <a:pt x="24" y="29"/>
                      <a:pt x="24" y="29"/>
                    </a:cubicBezTo>
                    <a:cubicBezTo>
                      <a:pt x="24" y="29"/>
                      <a:pt x="24" y="29"/>
                      <a:pt x="24" y="29"/>
                    </a:cubicBezTo>
                    <a:cubicBezTo>
                      <a:pt x="11" y="29"/>
                      <a:pt x="0" y="39"/>
                      <a:pt x="0" y="52"/>
                    </a:cubicBezTo>
                    <a:cubicBezTo>
                      <a:pt x="0" y="57"/>
                      <a:pt x="2" y="62"/>
                      <a:pt x="5" y="66"/>
                    </a:cubicBezTo>
                    <a:cubicBezTo>
                      <a:pt x="7" y="67"/>
                      <a:pt x="9" y="67"/>
                      <a:pt x="11" y="67"/>
                    </a:cubicBezTo>
                    <a:cubicBezTo>
                      <a:pt x="102" y="67"/>
                      <a:pt x="102" y="67"/>
                      <a:pt x="102" y="67"/>
                    </a:cubicBezTo>
                    <a:cubicBezTo>
                      <a:pt x="106" y="67"/>
                      <a:pt x="110" y="66"/>
                      <a:pt x="113" y="64"/>
                    </a:cubicBezTo>
                    <a:cubicBezTo>
                      <a:pt x="118" y="61"/>
                      <a:pt x="121" y="55"/>
                      <a:pt x="121" y="48"/>
                    </a:cubicBezTo>
                    <a:cubicBezTo>
                      <a:pt x="121" y="45"/>
                      <a:pt x="120" y="41"/>
                      <a:pt x="118"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spTree>
    <p:extLst>
      <p:ext uri="{BB962C8B-B14F-4D97-AF65-F5344CB8AC3E}">
        <p14:creationId xmlns:p14="http://schemas.microsoft.com/office/powerpoint/2010/main" val="3986689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7171399"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6274974"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3" name="Picture 2"/>
          <p:cNvPicPr>
            <a:picLocks noChangeAspect="1"/>
          </p:cNvPicPr>
          <p:nvPr userDrawn="1"/>
        </p:nvPicPr>
        <p:blipFill>
          <a:blip r:embed="rId2"/>
          <a:stretch>
            <a:fillRect/>
          </a:stretch>
        </p:blipFill>
        <p:spPr bwMode="black">
          <a:xfrm>
            <a:off x="448212" y="470067"/>
            <a:ext cx="1454257" cy="304828"/>
          </a:xfrm>
          <a:prstGeom prst="rect">
            <a:avLst/>
          </a:prstGeom>
        </p:spPr>
      </p:pic>
      <p:grpSp>
        <p:nvGrpSpPr>
          <p:cNvPr id="393" name="Group 392"/>
          <p:cNvGrpSpPr/>
          <p:nvPr userDrawn="1"/>
        </p:nvGrpSpPr>
        <p:grpSpPr bwMode="gray">
          <a:xfrm>
            <a:off x="7350980" y="2084173"/>
            <a:ext cx="4332936" cy="3944786"/>
            <a:chOff x="8331487" y="2399994"/>
            <a:chExt cx="3607727" cy="3284076"/>
          </a:xfrm>
        </p:grpSpPr>
        <p:sp>
          <p:nvSpPr>
            <p:cNvPr id="394" name="Freeform 251"/>
            <p:cNvSpPr>
              <a:spLocks/>
            </p:cNvSpPr>
            <p:nvPr userDrawn="1"/>
          </p:nvSpPr>
          <p:spPr bwMode="gray">
            <a:xfrm>
              <a:off x="9772041" y="2625278"/>
              <a:ext cx="34904" cy="390283"/>
            </a:xfrm>
            <a:custGeom>
              <a:avLst/>
              <a:gdLst>
                <a:gd name="T0" fmla="*/ 11 w 11"/>
                <a:gd name="T1" fmla="*/ 123 h 123"/>
                <a:gd name="T2" fmla="*/ 0 w 11"/>
                <a:gd name="T3" fmla="*/ 123 h 123"/>
                <a:gd name="T4" fmla="*/ 2 w 11"/>
                <a:gd name="T5" fmla="*/ 0 h 123"/>
                <a:gd name="T6" fmla="*/ 9 w 11"/>
                <a:gd name="T7" fmla="*/ 0 h 123"/>
                <a:gd name="T8" fmla="*/ 11 w 11"/>
                <a:gd name="T9" fmla="*/ 123 h 123"/>
              </a:gdLst>
              <a:ahLst/>
              <a:cxnLst>
                <a:cxn ang="0">
                  <a:pos x="T0" y="T1"/>
                </a:cxn>
                <a:cxn ang="0">
                  <a:pos x="T2" y="T3"/>
                </a:cxn>
                <a:cxn ang="0">
                  <a:pos x="T4" y="T5"/>
                </a:cxn>
                <a:cxn ang="0">
                  <a:pos x="T6" y="T7"/>
                </a:cxn>
                <a:cxn ang="0">
                  <a:pos x="T8" y="T9"/>
                </a:cxn>
              </a:cxnLst>
              <a:rect l="0" t="0" r="r" b="b"/>
              <a:pathLst>
                <a:path w="11" h="123">
                  <a:moveTo>
                    <a:pt x="11" y="123"/>
                  </a:moveTo>
                  <a:lnTo>
                    <a:pt x="0" y="123"/>
                  </a:lnTo>
                  <a:lnTo>
                    <a:pt x="2" y="0"/>
                  </a:lnTo>
                  <a:lnTo>
                    <a:pt x="9" y="0"/>
                  </a:lnTo>
                  <a:lnTo>
                    <a:pt x="11"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5" name="Freeform 252"/>
            <p:cNvSpPr>
              <a:spLocks/>
            </p:cNvSpPr>
            <p:nvPr userDrawn="1"/>
          </p:nvSpPr>
          <p:spPr bwMode="gray">
            <a:xfrm>
              <a:off x="9654638" y="2618931"/>
              <a:ext cx="145959" cy="44422"/>
            </a:xfrm>
            <a:custGeom>
              <a:avLst/>
              <a:gdLst>
                <a:gd name="T0" fmla="*/ 47 w 49"/>
                <a:gd name="T1" fmla="*/ 0 h 15"/>
                <a:gd name="T2" fmla="*/ 1 w 49"/>
                <a:gd name="T3" fmla="*/ 11 h 15"/>
                <a:gd name="T4" fmla="*/ 49 w 49"/>
                <a:gd name="T5" fmla="*/ 8 h 15"/>
                <a:gd name="T6" fmla="*/ 47 w 49"/>
                <a:gd name="T7" fmla="*/ 0 h 15"/>
              </a:gdLst>
              <a:ahLst/>
              <a:cxnLst>
                <a:cxn ang="0">
                  <a:pos x="T0" y="T1"/>
                </a:cxn>
                <a:cxn ang="0">
                  <a:pos x="T2" y="T3"/>
                </a:cxn>
                <a:cxn ang="0">
                  <a:pos x="T4" y="T5"/>
                </a:cxn>
                <a:cxn ang="0">
                  <a:pos x="T6" y="T7"/>
                </a:cxn>
              </a:cxnLst>
              <a:rect l="0" t="0" r="r" b="b"/>
              <a:pathLst>
                <a:path w="49" h="15">
                  <a:moveTo>
                    <a:pt x="47" y="0"/>
                  </a:moveTo>
                  <a:cubicBezTo>
                    <a:pt x="1" y="6"/>
                    <a:pt x="0" y="10"/>
                    <a:pt x="1" y="11"/>
                  </a:cubicBezTo>
                  <a:cubicBezTo>
                    <a:pt x="1" y="12"/>
                    <a:pt x="3" y="15"/>
                    <a:pt x="49" y="8"/>
                  </a:cubicBez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6" name="Freeform 253"/>
            <p:cNvSpPr>
              <a:spLocks/>
            </p:cNvSpPr>
            <p:nvPr userDrawn="1"/>
          </p:nvSpPr>
          <p:spPr bwMode="gray">
            <a:xfrm>
              <a:off x="9775213" y="2622105"/>
              <a:ext cx="98365" cy="126921"/>
            </a:xfrm>
            <a:custGeom>
              <a:avLst/>
              <a:gdLst>
                <a:gd name="T0" fmla="*/ 0 w 34"/>
                <a:gd name="T1" fmla="*/ 5 h 43"/>
                <a:gd name="T2" fmla="*/ 30 w 34"/>
                <a:gd name="T3" fmla="*/ 41 h 43"/>
                <a:gd name="T4" fmla="*/ 7 w 34"/>
                <a:gd name="T5" fmla="*/ 0 h 43"/>
                <a:gd name="T6" fmla="*/ 0 w 34"/>
                <a:gd name="T7" fmla="*/ 5 h 43"/>
              </a:gdLst>
              <a:ahLst/>
              <a:cxnLst>
                <a:cxn ang="0">
                  <a:pos x="T0" y="T1"/>
                </a:cxn>
                <a:cxn ang="0">
                  <a:pos x="T2" y="T3"/>
                </a:cxn>
                <a:cxn ang="0">
                  <a:pos x="T4" y="T5"/>
                </a:cxn>
                <a:cxn ang="0">
                  <a:pos x="T6" y="T7"/>
                </a:cxn>
              </a:cxnLst>
              <a:rect l="0" t="0" r="r" b="b"/>
              <a:pathLst>
                <a:path w="34" h="43">
                  <a:moveTo>
                    <a:pt x="0" y="5"/>
                  </a:moveTo>
                  <a:cubicBezTo>
                    <a:pt x="26" y="43"/>
                    <a:pt x="29" y="42"/>
                    <a:pt x="30" y="41"/>
                  </a:cubicBezTo>
                  <a:cubicBezTo>
                    <a:pt x="31" y="40"/>
                    <a:pt x="34" y="38"/>
                    <a:pt x="7" y="0"/>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7" name="Freeform 254"/>
            <p:cNvSpPr>
              <a:spLocks/>
            </p:cNvSpPr>
            <p:nvPr userDrawn="1"/>
          </p:nvSpPr>
          <p:spPr bwMode="gray">
            <a:xfrm>
              <a:off x="9775213" y="2501531"/>
              <a:ext cx="63460" cy="139613"/>
            </a:xfrm>
            <a:custGeom>
              <a:avLst/>
              <a:gdLst>
                <a:gd name="T0" fmla="*/ 0 w 22"/>
                <a:gd name="T1" fmla="*/ 45 h 47"/>
                <a:gd name="T2" fmla="*/ 18 w 22"/>
                <a:gd name="T3" fmla="*/ 1 h 47"/>
                <a:gd name="T4" fmla="*/ 8 w 22"/>
                <a:gd name="T5" fmla="*/ 47 h 47"/>
                <a:gd name="T6" fmla="*/ 0 w 22"/>
                <a:gd name="T7" fmla="*/ 45 h 47"/>
              </a:gdLst>
              <a:ahLst/>
              <a:cxnLst>
                <a:cxn ang="0">
                  <a:pos x="T0" y="T1"/>
                </a:cxn>
                <a:cxn ang="0">
                  <a:pos x="T2" y="T3"/>
                </a:cxn>
                <a:cxn ang="0">
                  <a:pos x="T4" y="T5"/>
                </a:cxn>
                <a:cxn ang="0">
                  <a:pos x="T6" y="T7"/>
                </a:cxn>
              </a:cxnLst>
              <a:rect l="0" t="0" r="r" b="b"/>
              <a:pathLst>
                <a:path w="22" h="47">
                  <a:moveTo>
                    <a:pt x="0" y="45"/>
                  </a:moveTo>
                  <a:cubicBezTo>
                    <a:pt x="14" y="0"/>
                    <a:pt x="17" y="1"/>
                    <a:pt x="18" y="1"/>
                  </a:cubicBezTo>
                  <a:cubicBezTo>
                    <a:pt x="19" y="2"/>
                    <a:pt x="22" y="3"/>
                    <a:pt x="8" y="47"/>
                  </a:cubicBezTo>
                  <a:lnTo>
                    <a:pt x="0"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8" name="Freeform 255"/>
            <p:cNvSpPr>
              <a:spLocks/>
            </p:cNvSpPr>
            <p:nvPr userDrawn="1"/>
          </p:nvSpPr>
          <p:spPr bwMode="gray">
            <a:xfrm>
              <a:off x="9480123" y="2688738"/>
              <a:ext cx="41250" cy="307784"/>
            </a:xfrm>
            <a:custGeom>
              <a:avLst/>
              <a:gdLst>
                <a:gd name="T0" fmla="*/ 13 w 13"/>
                <a:gd name="T1" fmla="*/ 97 h 97"/>
                <a:gd name="T2" fmla="*/ 0 w 13"/>
                <a:gd name="T3" fmla="*/ 97 h 97"/>
                <a:gd name="T4" fmla="*/ 2 w 13"/>
                <a:gd name="T5" fmla="*/ 0 h 97"/>
                <a:gd name="T6" fmla="*/ 11 w 13"/>
                <a:gd name="T7" fmla="*/ 0 h 97"/>
                <a:gd name="T8" fmla="*/ 13 w 13"/>
                <a:gd name="T9" fmla="*/ 97 h 97"/>
              </a:gdLst>
              <a:ahLst/>
              <a:cxnLst>
                <a:cxn ang="0">
                  <a:pos x="T0" y="T1"/>
                </a:cxn>
                <a:cxn ang="0">
                  <a:pos x="T2" y="T3"/>
                </a:cxn>
                <a:cxn ang="0">
                  <a:pos x="T4" y="T5"/>
                </a:cxn>
                <a:cxn ang="0">
                  <a:pos x="T6" y="T7"/>
                </a:cxn>
                <a:cxn ang="0">
                  <a:pos x="T8" y="T9"/>
                </a:cxn>
              </a:cxnLst>
              <a:rect l="0" t="0" r="r" b="b"/>
              <a:pathLst>
                <a:path w="13" h="97">
                  <a:moveTo>
                    <a:pt x="13" y="97"/>
                  </a:moveTo>
                  <a:lnTo>
                    <a:pt x="0" y="97"/>
                  </a:lnTo>
                  <a:lnTo>
                    <a:pt x="2" y="0"/>
                  </a:lnTo>
                  <a:lnTo>
                    <a:pt x="11" y="0"/>
                  </a:lnTo>
                  <a:lnTo>
                    <a:pt x="13"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9" name="Freeform 256"/>
            <p:cNvSpPr>
              <a:spLocks/>
            </p:cNvSpPr>
            <p:nvPr userDrawn="1"/>
          </p:nvSpPr>
          <p:spPr bwMode="gray">
            <a:xfrm>
              <a:off x="9483295" y="2676046"/>
              <a:ext cx="164997" cy="92019"/>
            </a:xfrm>
            <a:custGeom>
              <a:avLst/>
              <a:gdLst>
                <a:gd name="T0" fmla="*/ 0 w 55"/>
                <a:gd name="T1" fmla="*/ 10 h 32"/>
                <a:gd name="T2" fmla="*/ 54 w 55"/>
                <a:gd name="T3" fmla="*/ 27 h 32"/>
                <a:gd name="T4" fmla="*/ 4 w 55"/>
                <a:gd name="T5" fmla="*/ 0 h 32"/>
                <a:gd name="T6" fmla="*/ 0 w 55"/>
                <a:gd name="T7" fmla="*/ 10 h 32"/>
              </a:gdLst>
              <a:ahLst/>
              <a:cxnLst>
                <a:cxn ang="0">
                  <a:pos x="T0" y="T1"/>
                </a:cxn>
                <a:cxn ang="0">
                  <a:pos x="T2" y="T3"/>
                </a:cxn>
                <a:cxn ang="0">
                  <a:pos x="T4" y="T5"/>
                </a:cxn>
                <a:cxn ang="0">
                  <a:pos x="T6" y="T7"/>
                </a:cxn>
              </a:cxnLst>
              <a:rect l="0" t="0" r="r" b="b"/>
              <a:pathLst>
                <a:path w="55" h="32">
                  <a:moveTo>
                    <a:pt x="0" y="10"/>
                  </a:moveTo>
                  <a:cubicBezTo>
                    <a:pt x="51" y="32"/>
                    <a:pt x="54" y="29"/>
                    <a:pt x="54" y="27"/>
                  </a:cubicBezTo>
                  <a:cubicBezTo>
                    <a:pt x="55" y="26"/>
                    <a:pt x="55" y="22"/>
                    <a:pt x="4" y="0"/>
                  </a:cubicBez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0" name="Freeform 257"/>
            <p:cNvSpPr>
              <a:spLocks/>
            </p:cNvSpPr>
            <p:nvPr userDrawn="1"/>
          </p:nvSpPr>
          <p:spPr bwMode="gray">
            <a:xfrm>
              <a:off x="9473777" y="2536433"/>
              <a:ext cx="41250" cy="164997"/>
            </a:xfrm>
            <a:custGeom>
              <a:avLst/>
              <a:gdLst>
                <a:gd name="T0" fmla="*/ 14 w 14"/>
                <a:gd name="T1" fmla="*/ 56 h 56"/>
                <a:gd name="T2" fmla="*/ 6 w 14"/>
                <a:gd name="T3" fmla="*/ 1 h 56"/>
                <a:gd name="T4" fmla="*/ 4 w 14"/>
                <a:gd name="T5" fmla="*/ 56 h 56"/>
                <a:gd name="T6" fmla="*/ 14 w 14"/>
                <a:gd name="T7" fmla="*/ 56 h 56"/>
              </a:gdLst>
              <a:ahLst/>
              <a:cxnLst>
                <a:cxn ang="0">
                  <a:pos x="T0" y="T1"/>
                </a:cxn>
                <a:cxn ang="0">
                  <a:pos x="T2" y="T3"/>
                </a:cxn>
                <a:cxn ang="0">
                  <a:pos x="T4" y="T5"/>
                </a:cxn>
                <a:cxn ang="0">
                  <a:pos x="T6" y="T7"/>
                </a:cxn>
              </a:cxnLst>
              <a:rect l="0" t="0" r="r" b="b"/>
              <a:pathLst>
                <a:path w="14" h="56">
                  <a:moveTo>
                    <a:pt x="14" y="56"/>
                  </a:moveTo>
                  <a:cubicBezTo>
                    <a:pt x="11" y="0"/>
                    <a:pt x="8" y="0"/>
                    <a:pt x="6" y="1"/>
                  </a:cubicBezTo>
                  <a:cubicBezTo>
                    <a:pt x="4" y="1"/>
                    <a:pt x="0" y="1"/>
                    <a:pt x="4" y="56"/>
                  </a:cubicBezTo>
                  <a:lnTo>
                    <a:pt x="1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1" name="Freeform 258"/>
            <p:cNvSpPr>
              <a:spLocks/>
            </p:cNvSpPr>
            <p:nvPr userDrawn="1"/>
          </p:nvSpPr>
          <p:spPr bwMode="gray">
            <a:xfrm>
              <a:off x="9372240" y="2682392"/>
              <a:ext cx="142787" cy="126921"/>
            </a:xfrm>
            <a:custGeom>
              <a:avLst/>
              <a:gdLst>
                <a:gd name="T0" fmla="*/ 49 w 49"/>
                <a:gd name="T1" fmla="*/ 8 h 44"/>
                <a:gd name="T2" fmla="*/ 4 w 49"/>
                <a:gd name="T3" fmla="*/ 41 h 44"/>
                <a:gd name="T4" fmla="*/ 42 w 49"/>
                <a:gd name="T5" fmla="*/ 0 h 44"/>
                <a:gd name="T6" fmla="*/ 49 w 49"/>
                <a:gd name="T7" fmla="*/ 8 h 44"/>
              </a:gdLst>
              <a:ahLst/>
              <a:cxnLst>
                <a:cxn ang="0">
                  <a:pos x="T0" y="T1"/>
                </a:cxn>
                <a:cxn ang="0">
                  <a:pos x="T2" y="T3"/>
                </a:cxn>
                <a:cxn ang="0">
                  <a:pos x="T4" y="T5"/>
                </a:cxn>
                <a:cxn ang="0">
                  <a:pos x="T6" y="T7"/>
                </a:cxn>
              </a:cxnLst>
              <a:rect l="0" t="0" r="r" b="b"/>
              <a:pathLst>
                <a:path w="49" h="44">
                  <a:moveTo>
                    <a:pt x="49" y="8"/>
                  </a:moveTo>
                  <a:cubicBezTo>
                    <a:pt x="7" y="44"/>
                    <a:pt x="5" y="42"/>
                    <a:pt x="4" y="41"/>
                  </a:cubicBezTo>
                  <a:cubicBezTo>
                    <a:pt x="3" y="39"/>
                    <a:pt x="0" y="36"/>
                    <a:pt x="42" y="0"/>
                  </a:cubicBezTo>
                  <a:lnTo>
                    <a:pt x="4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2" name="Freeform 259"/>
            <p:cNvSpPr>
              <a:spLocks/>
            </p:cNvSpPr>
            <p:nvPr userDrawn="1"/>
          </p:nvSpPr>
          <p:spPr bwMode="gray">
            <a:xfrm>
              <a:off x="9984633" y="2606239"/>
              <a:ext cx="38076" cy="326822"/>
            </a:xfrm>
            <a:custGeom>
              <a:avLst/>
              <a:gdLst>
                <a:gd name="T0" fmla="*/ 12 w 12"/>
                <a:gd name="T1" fmla="*/ 103 h 103"/>
                <a:gd name="T2" fmla="*/ 0 w 12"/>
                <a:gd name="T3" fmla="*/ 103 h 103"/>
                <a:gd name="T4" fmla="*/ 2 w 12"/>
                <a:gd name="T5" fmla="*/ 0 h 103"/>
                <a:gd name="T6" fmla="*/ 10 w 12"/>
                <a:gd name="T7" fmla="*/ 0 h 103"/>
                <a:gd name="T8" fmla="*/ 12 w 12"/>
                <a:gd name="T9" fmla="*/ 103 h 103"/>
              </a:gdLst>
              <a:ahLst/>
              <a:cxnLst>
                <a:cxn ang="0">
                  <a:pos x="T0" y="T1"/>
                </a:cxn>
                <a:cxn ang="0">
                  <a:pos x="T2" y="T3"/>
                </a:cxn>
                <a:cxn ang="0">
                  <a:pos x="T4" y="T5"/>
                </a:cxn>
                <a:cxn ang="0">
                  <a:pos x="T6" y="T7"/>
                </a:cxn>
                <a:cxn ang="0">
                  <a:pos x="T8" y="T9"/>
                </a:cxn>
              </a:cxnLst>
              <a:rect l="0" t="0" r="r" b="b"/>
              <a:pathLst>
                <a:path w="12" h="103">
                  <a:moveTo>
                    <a:pt x="12" y="103"/>
                  </a:moveTo>
                  <a:lnTo>
                    <a:pt x="0" y="103"/>
                  </a:lnTo>
                  <a:lnTo>
                    <a:pt x="2" y="0"/>
                  </a:lnTo>
                  <a:lnTo>
                    <a:pt x="10" y="0"/>
                  </a:lnTo>
                  <a:lnTo>
                    <a:pt x="12" y="1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3" name="Freeform 260"/>
            <p:cNvSpPr>
              <a:spLocks/>
            </p:cNvSpPr>
            <p:nvPr userDrawn="1"/>
          </p:nvSpPr>
          <p:spPr bwMode="gray">
            <a:xfrm>
              <a:off x="9940210" y="2469800"/>
              <a:ext cx="82499" cy="149133"/>
            </a:xfrm>
            <a:custGeom>
              <a:avLst/>
              <a:gdLst>
                <a:gd name="T0" fmla="*/ 28 w 28"/>
                <a:gd name="T1" fmla="*/ 47 h 51"/>
                <a:gd name="T2" fmla="*/ 3 w 28"/>
                <a:gd name="T3" fmla="*/ 1 h 51"/>
                <a:gd name="T4" fmla="*/ 19 w 28"/>
                <a:gd name="T5" fmla="*/ 51 h 51"/>
                <a:gd name="T6" fmla="*/ 28 w 28"/>
                <a:gd name="T7" fmla="*/ 47 h 51"/>
              </a:gdLst>
              <a:ahLst/>
              <a:cxnLst>
                <a:cxn ang="0">
                  <a:pos x="T0" y="T1"/>
                </a:cxn>
                <a:cxn ang="0">
                  <a:pos x="T2" y="T3"/>
                </a:cxn>
                <a:cxn ang="0">
                  <a:pos x="T4" y="T5"/>
                </a:cxn>
                <a:cxn ang="0">
                  <a:pos x="T6" y="T7"/>
                </a:cxn>
              </a:cxnLst>
              <a:rect l="0" t="0" r="r" b="b"/>
              <a:pathLst>
                <a:path w="28" h="51">
                  <a:moveTo>
                    <a:pt x="28" y="47"/>
                  </a:moveTo>
                  <a:cubicBezTo>
                    <a:pt x="8" y="0"/>
                    <a:pt x="5" y="0"/>
                    <a:pt x="3" y="1"/>
                  </a:cubicBezTo>
                  <a:cubicBezTo>
                    <a:pt x="2" y="2"/>
                    <a:pt x="0" y="4"/>
                    <a:pt x="19" y="51"/>
                  </a:cubicBezTo>
                  <a:lnTo>
                    <a:pt x="28"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4" name="Freeform 261"/>
            <p:cNvSpPr>
              <a:spLocks/>
            </p:cNvSpPr>
            <p:nvPr userDrawn="1"/>
          </p:nvSpPr>
          <p:spPr bwMode="gray">
            <a:xfrm>
              <a:off x="9898962" y="2587201"/>
              <a:ext cx="117403" cy="133267"/>
            </a:xfrm>
            <a:custGeom>
              <a:avLst/>
              <a:gdLst>
                <a:gd name="T0" fmla="*/ 33 w 40"/>
                <a:gd name="T1" fmla="*/ 0 h 45"/>
                <a:gd name="T2" fmla="*/ 3 w 40"/>
                <a:gd name="T3" fmla="*/ 41 h 45"/>
                <a:gd name="T4" fmla="*/ 40 w 40"/>
                <a:gd name="T5" fmla="*/ 7 h 45"/>
                <a:gd name="T6" fmla="*/ 33 w 40"/>
                <a:gd name="T7" fmla="*/ 0 h 45"/>
              </a:gdLst>
              <a:ahLst/>
              <a:cxnLst>
                <a:cxn ang="0">
                  <a:pos x="T0" y="T1"/>
                </a:cxn>
                <a:cxn ang="0">
                  <a:pos x="T2" y="T3"/>
                </a:cxn>
                <a:cxn ang="0">
                  <a:pos x="T4" y="T5"/>
                </a:cxn>
                <a:cxn ang="0">
                  <a:pos x="T6" y="T7"/>
                </a:cxn>
              </a:cxnLst>
              <a:rect l="0" t="0" r="r" b="b"/>
              <a:pathLst>
                <a:path w="40" h="45">
                  <a:moveTo>
                    <a:pt x="33" y="0"/>
                  </a:moveTo>
                  <a:cubicBezTo>
                    <a:pt x="0" y="38"/>
                    <a:pt x="2" y="40"/>
                    <a:pt x="3" y="41"/>
                  </a:cubicBezTo>
                  <a:cubicBezTo>
                    <a:pt x="4" y="42"/>
                    <a:pt x="7" y="45"/>
                    <a:pt x="40" y="7"/>
                  </a:cubicBez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5" name="Freeform 262"/>
            <p:cNvSpPr>
              <a:spLocks/>
            </p:cNvSpPr>
            <p:nvPr userDrawn="1"/>
          </p:nvSpPr>
          <p:spPr bwMode="gray">
            <a:xfrm>
              <a:off x="10000499" y="2587201"/>
              <a:ext cx="149133" cy="38076"/>
            </a:xfrm>
            <a:custGeom>
              <a:avLst/>
              <a:gdLst>
                <a:gd name="T0" fmla="*/ 0 w 51"/>
                <a:gd name="T1" fmla="*/ 0 h 13"/>
                <a:gd name="T2" fmla="*/ 50 w 51"/>
                <a:gd name="T3" fmla="*/ 8 h 13"/>
                <a:gd name="T4" fmla="*/ 0 w 51"/>
                <a:gd name="T5" fmla="*/ 10 h 13"/>
                <a:gd name="T6" fmla="*/ 0 w 51"/>
                <a:gd name="T7" fmla="*/ 0 h 13"/>
              </a:gdLst>
              <a:ahLst/>
              <a:cxnLst>
                <a:cxn ang="0">
                  <a:pos x="T0" y="T1"/>
                </a:cxn>
                <a:cxn ang="0">
                  <a:pos x="T2" y="T3"/>
                </a:cxn>
                <a:cxn ang="0">
                  <a:pos x="T4" y="T5"/>
                </a:cxn>
                <a:cxn ang="0">
                  <a:pos x="T6" y="T7"/>
                </a:cxn>
              </a:cxnLst>
              <a:rect l="0" t="0" r="r" b="b"/>
              <a:pathLst>
                <a:path w="51" h="13">
                  <a:moveTo>
                    <a:pt x="0" y="0"/>
                  </a:moveTo>
                  <a:cubicBezTo>
                    <a:pt x="51" y="3"/>
                    <a:pt x="50" y="6"/>
                    <a:pt x="50" y="8"/>
                  </a:cubicBezTo>
                  <a:cubicBezTo>
                    <a:pt x="50" y="9"/>
                    <a:pt x="50" y="13"/>
                    <a:pt x="0" y="1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6" name="Oval 263"/>
            <p:cNvSpPr>
              <a:spLocks noChangeArrowheads="1"/>
            </p:cNvSpPr>
            <p:nvPr userDrawn="1"/>
          </p:nvSpPr>
          <p:spPr bwMode="gray">
            <a:xfrm>
              <a:off x="8620233" y="2961618"/>
              <a:ext cx="2738319" cy="2722452"/>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7" name="Freeform 264"/>
            <p:cNvSpPr>
              <a:spLocks/>
            </p:cNvSpPr>
            <p:nvPr userDrawn="1"/>
          </p:nvSpPr>
          <p:spPr bwMode="gray">
            <a:xfrm>
              <a:off x="8772538" y="3113923"/>
              <a:ext cx="2586014" cy="2570147"/>
            </a:xfrm>
            <a:custGeom>
              <a:avLst/>
              <a:gdLst>
                <a:gd name="T0" fmla="*/ 623 w 873"/>
                <a:gd name="T1" fmla="*/ 0 h 873"/>
                <a:gd name="T2" fmla="*/ 675 w 873"/>
                <a:gd name="T3" fmla="*/ 213 h 873"/>
                <a:gd name="T4" fmla="*/ 213 w 873"/>
                <a:gd name="T5" fmla="*/ 675 h 873"/>
                <a:gd name="T6" fmla="*/ 0 w 873"/>
                <a:gd name="T7" fmla="*/ 623 h 873"/>
                <a:gd name="T8" fmla="*/ 410 w 873"/>
                <a:gd name="T9" fmla="*/ 873 h 873"/>
                <a:gd name="T10" fmla="*/ 873 w 873"/>
                <a:gd name="T11" fmla="*/ 410 h 873"/>
                <a:gd name="T12" fmla="*/ 623 w 873"/>
                <a:gd name="T13" fmla="*/ 0 h 873"/>
              </a:gdLst>
              <a:ahLst/>
              <a:cxnLst>
                <a:cxn ang="0">
                  <a:pos x="T0" y="T1"/>
                </a:cxn>
                <a:cxn ang="0">
                  <a:pos x="T2" y="T3"/>
                </a:cxn>
                <a:cxn ang="0">
                  <a:pos x="T4" y="T5"/>
                </a:cxn>
                <a:cxn ang="0">
                  <a:pos x="T6" y="T7"/>
                </a:cxn>
                <a:cxn ang="0">
                  <a:pos x="T8" y="T9"/>
                </a:cxn>
                <a:cxn ang="0">
                  <a:pos x="T10" y="T11"/>
                </a:cxn>
                <a:cxn ang="0">
                  <a:pos x="T12" y="T13"/>
                </a:cxn>
              </a:cxnLst>
              <a:rect l="0" t="0" r="r" b="b"/>
              <a:pathLst>
                <a:path w="873" h="873">
                  <a:moveTo>
                    <a:pt x="623" y="0"/>
                  </a:moveTo>
                  <a:cubicBezTo>
                    <a:pt x="657" y="63"/>
                    <a:pt x="675" y="136"/>
                    <a:pt x="675" y="213"/>
                  </a:cubicBezTo>
                  <a:cubicBezTo>
                    <a:pt x="675" y="468"/>
                    <a:pt x="468" y="675"/>
                    <a:pt x="213" y="675"/>
                  </a:cubicBezTo>
                  <a:cubicBezTo>
                    <a:pt x="136" y="675"/>
                    <a:pt x="63" y="657"/>
                    <a:pt x="0" y="623"/>
                  </a:cubicBezTo>
                  <a:cubicBezTo>
                    <a:pt x="77" y="772"/>
                    <a:pt x="232" y="873"/>
                    <a:pt x="410" y="873"/>
                  </a:cubicBezTo>
                  <a:cubicBezTo>
                    <a:pt x="666" y="873"/>
                    <a:pt x="873" y="666"/>
                    <a:pt x="873" y="410"/>
                  </a:cubicBezTo>
                  <a:cubicBezTo>
                    <a:pt x="873" y="232"/>
                    <a:pt x="772" y="77"/>
                    <a:pt x="623" y="0"/>
                  </a:cubicBezTo>
                  <a:close/>
                </a:path>
              </a:pathLst>
            </a:custGeom>
            <a:solidFill>
              <a:srgbClr val="9AB2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8" name="Oval 265"/>
            <p:cNvSpPr>
              <a:spLocks noChangeArrowheads="1"/>
            </p:cNvSpPr>
            <p:nvPr userDrawn="1"/>
          </p:nvSpPr>
          <p:spPr bwMode="gray">
            <a:xfrm>
              <a:off x="9867232" y="3745355"/>
              <a:ext cx="218939" cy="215765"/>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9" name="Freeform 266"/>
            <p:cNvSpPr>
              <a:spLocks/>
            </p:cNvSpPr>
            <p:nvPr userDrawn="1"/>
          </p:nvSpPr>
          <p:spPr bwMode="gray">
            <a:xfrm>
              <a:off x="9959248" y="3745355"/>
              <a:ext cx="126921" cy="215765"/>
            </a:xfrm>
            <a:custGeom>
              <a:avLst/>
              <a:gdLst>
                <a:gd name="T0" fmla="*/ 31 w 42"/>
                <a:gd name="T1" fmla="*/ 36 h 73"/>
                <a:gd name="T2" fmla="*/ 0 w 42"/>
                <a:gd name="T3" fmla="*/ 0 h 73"/>
                <a:gd name="T4" fmla="*/ 5 w 42"/>
                <a:gd name="T5" fmla="*/ 0 h 73"/>
                <a:gd name="T6" fmla="*/ 42 w 42"/>
                <a:gd name="T7" fmla="*/ 36 h 73"/>
                <a:gd name="T8" fmla="*/ 5 w 42"/>
                <a:gd name="T9" fmla="*/ 73 h 73"/>
                <a:gd name="T10" fmla="*/ 0 w 42"/>
                <a:gd name="T11" fmla="*/ 72 h 73"/>
                <a:gd name="T12" fmla="*/ 31 w 42"/>
                <a:gd name="T13" fmla="*/ 36 h 73"/>
              </a:gdLst>
              <a:ahLst/>
              <a:cxnLst>
                <a:cxn ang="0">
                  <a:pos x="T0" y="T1"/>
                </a:cxn>
                <a:cxn ang="0">
                  <a:pos x="T2" y="T3"/>
                </a:cxn>
                <a:cxn ang="0">
                  <a:pos x="T4" y="T5"/>
                </a:cxn>
                <a:cxn ang="0">
                  <a:pos x="T6" y="T7"/>
                </a:cxn>
                <a:cxn ang="0">
                  <a:pos x="T8" y="T9"/>
                </a:cxn>
                <a:cxn ang="0">
                  <a:pos x="T10" y="T11"/>
                </a:cxn>
                <a:cxn ang="0">
                  <a:pos x="T12" y="T13"/>
                </a:cxn>
              </a:cxnLst>
              <a:rect l="0" t="0" r="r" b="b"/>
              <a:pathLst>
                <a:path w="42" h="73">
                  <a:moveTo>
                    <a:pt x="31" y="36"/>
                  </a:moveTo>
                  <a:cubicBezTo>
                    <a:pt x="31" y="18"/>
                    <a:pt x="18" y="3"/>
                    <a:pt x="0" y="0"/>
                  </a:cubicBezTo>
                  <a:cubicBezTo>
                    <a:pt x="2" y="0"/>
                    <a:pt x="3" y="0"/>
                    <a:pt x="5" y="0"/>
                  </a:cubicBezTo>
                  <a:cubicBezTo>
                    <a:pt x="25" y="0"/>
                    <a:pt x="42" y="16"/>
                    <a:pt x="42" y="36"/>
                  </a:cubicBezTo>
                  <a:cubicBezTo>
                    <a:pt x="42" y="56"/>
                    <a:pt x="25" y="73"/>
                    <a:pt x="5" y="73"/>
                  </a:cubicBezTo>
                  <a:cubicBezTo>
                    <a:pt x="3" y="73"/>
                    <a:pt x="2" y="73"/>
                    <a:pt x="0" y="72"/>
                  </a:cubicBezTo>
                  <a:cubicBezTo>
                    <a:pt x="18" y="70"/>
                    <a:pt x="31" y="55"/>
                    <a:pt x="31" y="36"/>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0" name="Freeform 267"/>
            <p:cNvSpPr>
              <a:spLocks/>
            </p:cNvSpPr>
            <p:nvPr userDrawn="1"/>
          </p:nvSpPr>
          <p:spPr bwMode="gray">
            <a:xfrm>
              <a:off x="9965595" y="3815162"/>
              <a:ext cx="19038" cy="253842"/>
            </a:xfrm>
            <a:custGeom>
              <a:avLst/>
              <a:gdLst>
                <a:gd name="T0" fmla="*/ 3 w 6"/>
                <a:gd name="T1" fmla="*/ 86 h 86"/>
                <a:gd name="T2" fmla="*/ 0 w 6"/>
                <a:gd name="T3" fmla="*/ 84 h 86"/>
                <a:gd name="T4" fmla="*/ 0 w 6"/>
                <a:gd name="T5" fmla="*/ 3 h 86"/>
                <a:gd name="T6" fmla="*/ 3 w 6"/>
                <a:gd name="T7" fmla="*/ 0 h 86"/>
                <a:gd name="T8" fmla="*/ 6 w 6"/>
                <a:gd name="T9" fmla="*/ 3 h 86"/>
                <a:gd name="T10" fmla="*/ 6 w 6"/>
                <a:gd name="T11" fmla="*/ 84 h 86"/>
                <a:gd name="T12" fmla="*/ 3 w 6"/>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6" h="86">
                  <a:moveTo>
                    <a:pt x="3" y="86"/>
                  </a:moveTo>
                  <a:cubicBezTo>
                    <a:pt x="2" y="86"/>
                    <a:pt x="0" y="85"/>
                    <a:pt x="0" y="84"/>
                  </a:cubicBezTo>
                  <a:cubicBezTo>
                    <a:pt x="0" y="3"/>
                    <a:pt x="0" y="3"/>
                    <a:pt x="0" y="3"/>
                  </a:cubicBezTo>
                  <a:cubicBezTo>
                    <a:pt x="0" y="1"/>
                    <a:pt x="2" y="0"/>
                    <a:pt x="3" y="0"/>
                  </a:cubicBezTo>
                  <a:cubicBezTo>
                    <a:pt x="5" y="0"/>
                    <a:pt x="6" y="1"/>
                    <a:pt x="6" y="3"/>
                  </a:cubicBezTo>
                  <a:cubicBezTo>
                    <a:pt x="6" y="84"/>
                    <a:pt x="6" y="84"/>
                    <a:pt x="6" y="84"/>
                  </a:cubicBezTo>
                  <a:cubicBezTo>
                    <a:pt x="6" y="85"/>
                    <a:pt x="5" y="86"/>
                    <a:pt x="3" y="8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1" name="Freeform 268"/>
            <p:cNvSpPr>
              <a:spLocks/>
            </p:cNvSpPr>
            <p:nvPr userDrawn="1"/>
          </p:nvSpPr>
          <p:spPr bwMode="gray">
            <a:xfrm>
              <a:off x="9924346" y="3869102"/>
              <a:ext cx="95191" cy="63460"/>
            </a:xfrm>
            <a:custGeom>
              <a:avLst/>
              <a:gdLst>
                <a:gd name="T0" fmla="*/ 17 w 32"/>
                <a:gd name="T1" fmla="*/ 21 h 21"/>
                <a:gd name="T2" fmla="*/ 1 w 32"/>
                <a:gd name="T3" fmla="*/ 5 h 21"/>
                <a:gd name="T4" fmla="*/ 1 w 32"/>
                <a:gd name="T5" fmla="*/ 1 h 21"/>
                <a:gd name="T6" fmla="*/ 5 w 32"/>
                <a:gd name="T7" fmla="*/ 1 h 21"/>
                <a:gd name="T8" fmla="*/ 18 w 32"/>
                <a:gd name="T9" fmla="*/ 14 h 21"/>
                <a:gd name="T10" fmla="*/ 27 w 32"/>
                <a:gd name="T11" fmla="*/ 7 h 21"/>
                <a:gd name="T12" fmla="*/ 31 w 32"/>
                <a:gd name="T13" fmla="*/ 8 h 21"/>
                <a:gd name="T14" fmla="*/ 30 w 32"/>
                <a:gd name="T15" fmla="*/ 12 h 21"/>
                <a:gd name="T16" fmla="*/ 17 w 32"/>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1">
                  <a:moveTo>
                    <a:pt x="17" y="21"/>
                  </a:moveTo>
                  <a:cubicBezTo>
                    <a:pt x="1" y="5"/>
                    <a:pt x="1" y="5"/>
                    <a:pt x="1" y="5"/>
                  </a:cubicBezTo>
                  <a:cubicBezTo>
                    <a:pt x="0" y="4"/>
                    <a:pt x="0" y="2"/>
                    <a:pt x="1" y="1"/>
                  </a:cubicBezTo>
                  <a:cubicBezTo>
                    <a:pt x="2" y="0"/>
                    <a:pt x="4" y="0"/>
                    <a:pt x="5" y="1"/>
                  </a:cubicBezTo>
                  <a:cubicBezTo>
                    <a:pt x="18" y="14"/>
                    <a:pt x="18" y="14"/>
                    <a:pt x="18" y="14"/>
                  </a:cubicBezTo>
                  <a:cubicBezTo>
                    <a:pt x="27" y="7"/>
                    <a:pt x="27" y="7"/>
                    <a:pt x="27" y="7"/>
                  </a:cubicBezTo>
                  <a:cubicBezTo>
                    <a:pt x="28" y="6"/>
                    <a:pt x="30" y="7"/>
                    <a:pt x="31" y="8"/>
                  </a:cubicBezTo>
                  <a:cubicBezTo>
                    <a:pt x="32" y="9"/>
                    <a:pt x="32" y="11"/>
                    <a:pt x="30" y="12"/>
                  </a:cubicBezTo>
                  <a:lnTo>
                    <a:pt x="17" y="21"/>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2" name="Oval 269"/>
            <p:cNvSpPr>
              <a:spLocks noChangeArrowheads="1"/>
            </p:cNvSpPr>
            <p:nvPr userDrawn="1"/>
          </p:nvSpPr>
          <p:spPr bwMode="gray">
            <a:xfrm>
              <a:off x="10070305" y="3421707"/>
              <a:ext cx="279226" cy="282400"/>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3" name="Freeform 270"/>
            <p:cNvSpPr>
              <a:spLocks/>
            </p:cNvSpPr>
            <p:nvPr userDrawn="1"/>
          </p:nvSpPr>
          <p:spPr bwMode="gray">
            <a:xfrm>
              <a:off x="10187706" y="3421707"/>
              <a:ext cx="161825" cy="282400"/>
            </a:xfrm>
            <a:custGeom>
              <a:avLst/>
              <a:gdLst>
                <a:gd name="T0" fmla="*/ 41 w 55"/>
                <a:gd name="T1" fmla="*/ 48 h 95"/>
                <a:gd name="T2" fmla="*/ 0 w 55"/>
                <a:gd name="T3" fmla="*/ 1 h 95"/>
                <a:gd name="T4" fmla="*/ 7 w 55"/>
                <a:gd name="T5" fmla="*/ 0 h 95"/>
                <a:gd name="T6" fmla="*/ 55 w 55"/>
                <a:gd name="T7" fmla="*/ 48 h 95"/>
                <a:gd name="T8" fmla="*/ 7 w 55"/>
                <a:gd name="T9" fmla="*/ 95 h 95"/>
                <a:gd name="T10" fmla="*/ 0 w 55"/>
                <a:gd name="T11" fmla="*/ 95 h 95"/>
                <a:gd name="T12" fmla="*/ 41 w 55"/>
                <a:gd name="T13" fmla="*/ 48 h 95"/>
              </a:gdLst>
              <a:ahLst/>
              <a:cxnLst>
                <a:cxn ang="0">
                  <a:pos x="T0" y="T1"/>
                </a:cxn>
                <a:cxn ang="0">
                  <a:pos x="T2" y="T3"/>
                </a:cxn>
                <a:cxn ang="0">
                  <a:pos x="T4" y="T5"/>
                </a:cxn>
                <a:cxn ang="0">
                  <a:pos x="T6" y="T7"/>
                </a:cxn>
                <a:cxn ang="0">
                  <a:pos x="T8" y="T9"/>
                </a:cxn>
                <a:cxn ang="0">
                  <a:pos x="T10" y="T11"/>
                </a:cxn>
                <a:cxn ang="0">
                  <a:pos x="T12" y="T13"/>
                </a:cxn>
              </a:cxnLst>
              <a:rect l="0" t="0" r="r" b="b"/>
              <a:pathLst>
                <a:path w="55" h="95">
                  <a:moveTo>
                    <a:pt x="41" y="48"/>
                  </a:moveTo>
                  <a:cubicBezTo>
                    <a:pt x="41" y="24"/>
                    <a:pt x="23" y="4"/>
                    <a:pt x="0" y="1"/>
                  </a:cubicBezTo>
                  <a:cubicBezTo>
                    <a:pt x="3" y="0"/>
                    <a:pt x="5" y="0"/>
                    <a:pt x="7" y="0"/>
                  </a:cubicBezTo>
                  <a:cubicBezTo>
                    <a:pt x="34" y="0"/>
                    <a:pt x="55" y="21"/>
                    <a:pt x="55" y="48"/>
                  </a:cubicBezTo>
                  <a:cubicBezTo>
                    <a:pt x="55" y="74"/>
                    <a:pt x="34" y="95"/>
                    <a:pt x="7" y="95"/>
                  </a:cubicBezTo>
                  <a:cubicBezTo>
                    <a:pt x="5" y="95"/>
                    <a:pt x="3" y="95"/>
                    <a:pt x="0" y="95"/>
                  </a:cubicBezTo>
                  <a:cubicBezTo>
                    <a:pt x="23" y="91"/>
                    <a:pt x="41" y="72"/>
                    <a:pt x="41" y="48"/>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4" name="Freeform 271"/>
            <p:cNvSpPr>
              <a:spLocks/>
            </p:cNvSpPr>
            <p:nvPr userDrawn="1"/>
          </p:nvSpPr>
          <p:spPr bwMode="gray">
            <a:xfrm>
              <a:off x="10203572" y="3513724"/>
              <a:ext cx="15866" cy="323648"/>
            </a:xfrm>
            <a:custGeom>
              <a:avLst/>
              <a:gdLst>
                <a:gd name="T0" fmla="*/ 2 w 5"/>
                <a:gd name="T1" fmla="*/ 110 h 110"/>
                <a:gd name="T2" fmla="*/ 0 w 5"/>
                <a:gd name="T3" fmla="*/ 108 h 110"/>
                <a:gd name="T4" fmla="*/ 0 w 5"/>
                <a:gd name="T5" fmla="*/ 3 h 110"/>
                <a:gd name="T6" fmla="*/ 2 w 5"/>
                <a:gd name="T7" fmla="*/ 0 h 110"/>
                <a:gd name="T8" fmla="*/ 5 w 5"/>
                <a:gd name="T9" fmla="*/ 3 h 110"/>
                <a:gd name="T10" fmla="*/ 5 w 5"/>
                <a:gd name="T11" fmla="*/ 108 h 110"/>
                <a:gd name="T12" fmla="*/ 2 w 5"/>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5" h="110">
                  <a:moveTo>
                    <a:pt x="2" y="110"/>
                  </a:moveTo>
                  <a:cubicBezTo>
                    <a:pt x="1" y="110"/>
                    <a:pt x="0" y="109"/>
                    <a:pt x="0" y="108"/>
                  </a:cubicBezTo>
                  <a:cubicBezTo>
                    <a:pt x="0" y="3"/>
                    <a:pt x="0" y="3"/>
                    <a:pt x="0" y="3"/>
                  </a:cubicBezTo>
                  <a:cubicBezTo>
                    <a:pt x="0" y="1"/>
                    <a:pt x="1" y="0"/>
                    <a:pt x="2" y="0"/>
                  </a:cubicBezTo>
                  <a:cubicBezTo>
                    <a:pt x="4" y="0"/>
                    <a:pt x="5" y="1"/>
                    <a:pt x="5" y="3"/>
                  </a:cubicBezTo>
                  <a:cubicBezTo>
                    <a:pt x="5" y="108"/>
                    <a:pt x="5" y="108"/>
                    <a:pt x="5" y="108"/>
                  </a:cubicBezTo>
                  <a:cubicBezTo>
                    <a:pt x="5" y="109"/>
                    <a:pt x="4" y="110"/>
                    <a:pt x="2" y="110"/>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5" name="Freeform 272"/>
            <p:cNvSpPr>
              <a:spLocks/>
            </p:cNvSpPr>
            <p:nvPr userDrawn="1"/>
          </p:nvSpPr>
          <p:spPr bwMode="gray">
            <a:xfrm>
              <a:off x="10149630" y="3589876"/>
              <a:ext cx="111057" cy="69806"/>
            </a:xfrm>
            <a:custGeom>
              <a:avLst/>
              <a:gdLst>
                <a:gd name="T0" fmla="*/ 20 w 38"/>
                <a:gd name="T1" fmla="*/ 23 h 23"/>
                <a:gd name="T2" fmla="*/ 0 w 38"/>
                <a:gd name="T3" fmla="*/ 4 h 23"/>
                <a:gd name="T4" fmla="*/ 0 w 38"/>
                <a:gd name="T5" fmla="*/ 0 h 23"/>
                <a:gd name="T6" fmla="*/ 4 w 38"/>
                <a:gd name="T7" fmla="*/ 0 h 23"/>
                <a:gd name="T8" fmla="*/ 21 w 38"/>
                <a:gd name="T9" fmla="*/ 18 h 23"/>
                <a:gd name="T10" fmla="*/ 34 w 38"/>
                <a:gd name="T11" fmla="*/ 9 h 23"/>
                <a:gd name="T12" fmla="*/ 37 w 38"/>
                <a:gd name="T13" fmla="*/ 9 h 23"/>
                <a:gd name="T14" fmla="*/ 37 w 38"/>
                <a:gd name="T15" fmla="*/ 12 h 23"/>
                <a:gd name="T16" fmla="*/ 20 w 38"/>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20" y="23"/>
                  </a:moveTo>
                  <a:cubicBezTo>
                    <a:pt x="0" y="4"/>
                    <a:pt x="0" y="4"/>
                    <a:pt x="0" y="4"/>
                  </a:cubicBezTo>
                  <a:cubicBezTo>
                    <a:pt x="0" y="3"/>
                    <a:pt x="0" y="1"/>
                    <a:pt x="0" y="0"/>
                  </a:cubicBezTo>
                  <a:cubicBezTo>
                    <a:pt x="1" y="0"/>
                    <a:pt x="3" y="0"/>
                    <a:pt x="4" y="0"/>
                  </a:cubicBezTo>
                  <a:cubicBezTo>
                    <a:pt x="21" y="18"/>
                    <a:pt x="21" y="18"/>
                    <a:pt x="21" y="18"/>
                  </a:cubicBezTo>
                  <a:cubicBezTo>
                    <a:pt x="34" y="9"/>
                    <a:pt x="34" y="9"/>
                    <a:pt x="34" y="9"/>
                  </a:cubicBezTo>
                  <a:cubicBezTo>
                    <a:pt x="35" y="8"/>
                    <a:pt x="36" y="8"/>
                    <a:pt x="37" y="9"/>
                  </a:cubicBezTo>
                  <a:cubicBezTo>
                    <a:pt x="38" y="10"/>
                    <a:pt x="38" y="12"/>
                    <a:pt x="37" y="12"/>
                  </a:cubicBezTo>
                  <a:lnTo>
                    <a:pt x="20" y="2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6" name="Oval 273"/>
            <p:cNvSpPr>
              <a:spLocks noChangeArrowheads="1"/>
            </p:cNvSpPr>
            <p:nvPr userDrawn="1"/>
          </p:nvSpPr>
          <p:spPr bwMode="gray">
            <a:xfrm>
              <a:off x="9753003" y="3231326"/>
              <a:ext cx="282400" cy="279226"/>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7" name="Freeform 274"/>
            <p:cNvSpPr>
              <a:spLocks/>
            </p:cNvSpPr>
            <p:nvPr userDrawn="1"/>
          </p:nvSpPr>
          <p:spPr bwMode="gray">
            <a:xfrm>
              <a:off x="9873578" y="3231326"/>
              <a:ext cx="161825" cy="279226"/>
            </a:xfrm>
            <a:custGeom>
              <a:avLst/>
              <a:gdLst>
                <a:gd name="T0" fmla="*/ 40 w 54"/>
                <a:gd name="T1" fmla="*/ 48 h 95"/>
                <a:gd name="T2" fmla="*/ 0 w 54"/>
                <a:gd name="T3" fmla="*/ 0 h 95"/>
                <a:gd name="T4" fmla="*/ 6 w 54"/>
                <a:gd name="T5" fmla="*/ 0 h 95"/>
                <a:gd name="T6" fmla="*/ 54 w 54"/>
                <a:gd name="T7" fmla="*/ 48 h 95"/>
                <a:gd name="T8" fmla="*/ 6 w 54"/>
                <a:gd name="T9" fmla="*/ 95 h 95"/>
                <a:gd name="T10" fmla="*/ 0 w 54"/>
                <a:gd name="T11" fmla="*/ 95 h 95"/>
                <a:gd name="T12" fmla="*/ 40 w 54"/>
                <a:gd name="T13" fmla="*/ 48 h 95"/>
              </a:gdLst>
              <a:ahLst/>
              <a:cxnLst>
                <a:cxn ang="0">
                  <a:pos x="T0" y="T1"/>
                </a:cxn>
                <a:cxn ang="0">
                  <a:pos x="T2" y="T3"/>
                </a:cxn>
                <a:cxn ang="0">
                  <a:pos x="T4" y="T5"/>
                </a:cxn>
                <a:cxn ang="0">
                  <a:pos x="T6" y="T7"/>
                </a:cxn>
                <a:cxn ang="0">
                  <a:pos x="T8" y="T9"/>
                </a:cxn>
                <a:cxn ang="0">
                  <a:pos x="T10" y="T11"/>
                </a:cxn>
                <a:cxn ang="0">
                  <a:pos x="T12" y="T13"/>
                </a:cxn>
              </a:cxnLst>
              <a:rect l="0" t="0" r="r" b="b"/>
              <a:pathLst>
                <a:path w="54" h="95">
                  <a:moveTo>
                    <a:pt x="40" y="48"/>
                  </a:moveTo>
                  <a:cubicBezTo>
                    <a:pt x="40" y="24"/>
                    <a:pt x="23" y="4"/>
                    <a:pt x="0" y="0"/>
                  </a:cubicBezTo>
                  <a:cubicBezTo>
                    <a:pt x="2" y="0"/>
                    <a:pt x="4" y="0"/>
                    <a:pt x="6" y="0"/>
                  </a:cubicBezTo>
                  <a:cubicBezTo>
                    <a:pt x="33" y="0"/>
                    <a:pt x="54" y="21"/>
                    <a:pt x="54" y="48"/>
                  </a:cubicBezTo>
                  <a:cubicBezTo>
                    <a:pt x="54" y="74"/>
                    <a:pt x="33" y="95"/>
                    <a:pt x="6" y="95"/>
                  </a:cubicBezTo>
                  <a:cubicBezTo>
                    <a:pt x="4" y="95"/>
                    <a:pt x="2" y="95"/>
                    <a:pt x="0" y="95"/>
                  </a:cubicBezTo>
                  <a:cubicBezTo>
                    <a:pt x="23" y="91"/>
                    <a:pt x="40" y="71"/>
                    <a:pt x="40" y="48"/>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8" name="Freeform 275"/>
            <p:cNvSpPr>
              <a:spLocks/>
            </p:cNvSpPr>
            <p:nvPr userDrawn="1"/>
          </p:nvSpPr>
          <p:spPr bwMode="gray">
            <a:xfrm>
              <a:off x="9886270" y="3323342"/>
              <a:ext cx="15866" cy="323648"/>
            </a:xfrm>
            <a:custGeom>
              <a:avLst/>
              <a:gdLst>
                <a:gd name="T0" fmla="*/ 2 w 5"/>
                <a:gd name="T1" fmla="*/ 110 h 110"/>
                <a:gd name="T2" fmla="*/ 0 w 5"/>
                <a:gd name="T3" fmla="*/ 108 h 110"/>
                <a:gd name="T4" fmla="*/ 0 w 5"/>
                <a:gd name="T5" fmla="*/ 3 h 110"/>
                <a:gd name="T6" fmla="*/ 2 w 5"/>
                <a:gd name="T7" fmla="*/ 0 h 110"/>
                <a:gd name="T8" fmla="*/ 5 w 5"/>
                <a:gd name="T9" fmla="*/ 3 h 110"/>
                <a:gd name="T10" fmla="*/ 5 w 5"/>
                <a:gd name="T11" fmla="*/ 108 h 110"/>
                <a:gd name="T12" fmla="*/ 2 w 5"/>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5" h="110">
                  <a:moveTo>
                    <a:pt x="2" y="110"/>
                  </a:moveTo>
                  <a:cubicBezTo>
                    <a:pt x="1" y="110"/>
                    <a:pt x="0" y="109"/>
                    <a:pt x="0" y="108"/>
                  </a:cubicBezTo>
                  <a:cubicBezTo>
                    <a:pt x="0" y="3"/>
                    <a:pt x="0" y="3"/>
                    <a:pt x="0" y="3"/>
                  </a:cubicBezTo>
                  <a:cubicBezTo>
                    <a:pt x="0" y="1"/>
                    <a:pt x="1" y="0"/>
                    <a:pt x="2" y="0"/>
                  </a:cubicBezTo>
                  <a:cubicBezTo>
                    <a:pt x="4" y="0"/>
                    <a:pt x="5" y="1"/>
                    <a:pt x="5" y="3"/>
                  </a:cubicBezTo>
                  <a:cubicBezTo>
                    <a:pt x="5" y="108"/>
                    <a:pt x="5" y="108"/>
                    <a:pt x="5" y="108"/>
                  </a:cubicBezTo>
                  <a:cubicBezTo>
                    <a:pt x="5" y="109"/>
                    <a:pt x="4" y="110"/>
                    <a:pt x="2" y="110"/>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9" name="Freeform 276"/>
            <p:cNvSpPr>
              <a:spLocks/>
            </p:cNvSpPr>
            <p:nvPr userDrawn="1"/>
          </p:nvSpPr>
          <p:spPr bwMode="gray">
            <a:xfrm>
              <a:off x="9832328" y="3399495"/>
              <a:ext cx="114229" cy="66634"/>
            </a:xfrm>
            <a:custGeom>
              <a:avLst/>
              <a:gdLst>
                <a:gd name="T0" fmla="*/ 20 w 38"/>
                <a:gd name="T1" fmla="*/ 23 h 23"/>
                <a:gd name="T2" fmla="*/ 0 w 38"/>
                <a:gd name="T3" fmla="*/ 3 h 23"/>
                <a:gd name="T4" fmla="*/ 0 w 38"/>
                <a:gd name="T5" fmla="*/ 0 h 23"/>
                <a:gd name="T6" fmla="*/ 4 w 38"/>
                <a:gd name="T7" fmla="*/ 0 h 23"/>
                <a:gd name="T8" fmla="*/ 21 w 38"/>
                <a:gd name="T9" fmla="*/ 18 h 23"/>
                <a:gd name="T10" fmla="*/ 34 w 38"/>
                <a:gd name="T11" fmla="*/ 9 h 23"/>
                <a:gd name="T12" fmla="*/ 37 w 38"/>
                <a:gd name="T13" fmla="*/ 9 h 23"/>
                <a:gd name="T14" fmla="*/ 37 w 38"/>
                <a:gd name="T15" fmla="*/ 12 h 23"/>
                <a:gd name="T16" fmla="*/ 20 w 38"/>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20" y="23"/>
                  </a:moveTo>
                  <a:cubicBezTo>
                    <a:pt x="0" y="3"/>
                    <a:pt x="0" y="3"/>
                    <a:pt x="0" y="3"/>
                  </a:cubicBezTo>
                  <a:cubicBezTo>
                    <a:pt x="0" y="3"/>
                    <a:pt x="0" y="1"/>
                    <a:pt x="0" y="0"/>
                  </a:cubicBezTo>
                  <a:cubicBezTo>
                    <a:pt x="1" y="0"/>
                    <a:pt x="3" y="0"/>
                    <a:pt x="4" y="0"/>
                  </a:cubicBezTo>
                  <a:cubicBezTo>
                    <a:pt x="21" y="18"/>
                    <a:pt x="21" y="18"/>
                    <a:pt x="21" y="18"/>
                  </a:cubicBezTo>
                  <a:cubicBezTo>
                    <a:pt x="34" y="9"/>
                    <a:pt x="34" y="9"/>
                    <a:pt x="34" y="9"/>
                  </a:cubicBezTo>
                  <a:cubicBezTo>
                    <a:pt x="35" y="8"/>
                    <a:pt x="36" y="8"/>
                    <a:pt x="37" y="9"/>
                  </a:cubicBezTo>
                  <a:cubicBezTo>
                    <a:pt x="38" y="10"/>
                    <a:pt x="38" y="11"/>
                    <a:pt x="37" y="12"/>
                  </a:cubicBezTo>
                  <a:lnTo>
                    <a:pt x="20" y="2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0" name="Freeform 277"/>
            <p:cNvSpPr>
              <a:spLocks/>
            </p:cNvSpPr>
            <p:nvPr userDrawn="1"/>
          </p:nvSpPr>
          <p:spPr bwMode="gray">
            <a:xfrm>
              <a:off x="9146955" y="2825179"/>
              <a:ext cx="1304113" cy="450569"/>
            </a:xfrm>
            <a:custGeom>
              <a:avLst/>
              <a:gdLst>
                <a:gd name="T0" fmla="*/ 87 w 441"/>
                <a:gd name="T1" fmla="*/ 44 h 153"/>
                <a:gd name="T2" fmla="*/ 138 w 441"/>
                <a:gd name="T3" fmla="*/ 46 h 153"/>
                <a:gd name="T4" fmla="*/ 183 w 441"/>
                <a:gd name="T5" fmla="*/ 52 h 153"/>
                <a:gd name="T6" fmla="*/ 256 w 441"/>
                <a:gd name="T7" fmla="*/ 12 h 153"/>
                <a:gd name="T8" fmla="*/ 296 w 441"/>
                <a:gd name="T9" fmla="*/ 9 h 153"/>
                <a:gd name="T10" fmla="*/ 411 w 441"/>
                <a:gd name="T11" fmla="*/ 82 h 153"/>
                <a:gd name="T12" fmla="*/ 0 w 441"/>
                <a:gd name="T13" fmla="*/ 146 h 153"/>
                <a:gd name="T14" fmla="*/ 87 w 441"/>
                <a:gd name="T15" fmla="*/ 44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53">
                  <a:moveTo>
                    <a:pt x="87" y="44"/>
                  </a:moveTo>
                  <a:cubicBezTo>
                    <a:pt x="100" y="29"/>
                    <a:pt x="118" y="23"/>
                    <a:pt x="138" y="46"/>
                  </a:cubicBezTo>
                  <a:cubicBezTo>
                    <a:pt x="155" y="61"/>
                    <a:pt x="174" y="57"/>
                    <a:pt x="183" y="52"/>
                  </a:cubicBezTo>
                  <a:cubicBezTo>
                    <a:pt x="192" y="47"/>
                    <a:pt x="256" y="12"/>
                    <a:pt x="256" y="12"/>
                  </a:cubicBezTo>
                  <a:cubicBezTo>
                    <a:pt x="256" y="12"/>
                    <a:pt x="272" y="0"/>
                    <a:pt x="296" y="9"/>
                  </a:cubicBezTo>
                  <a:cubicBezTo>
                    <a:pt x="359" y="31"/>
                    <a:pt x="441" y="103"/>
                    <a:pt x="411" y="82"/>
                  </a:cubicBezTo>
                  <a:cubicBezTo>
                    <a:pt x="62" y="128"/>
                    <a:pt x="129" y="153"/>
                    <a:pt x="0" y="146"/>
                  </a:cubicBezTo>
                  <a:cubicBezTo>
                    <a:pt x="46" y="118"/>
                    <a:pt x="74" y="58"/>
                    <a:pt x="87" y="44"/>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1" name="Rectangle 278"/>
            <p:cNvSpPr>
              <a:spLocks noChangeArrowheads="1"/>
            </p:cNvSpPr>
            <p:nvPr userDrawn="1"/>
          </p:nvSpPr>
          <p:spPr bwMode="gray">
            <a:xfrm>
              <a:off x="9169167" y="3244018"/>
              <a:ext cx="28558" cy="951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2" name="Oval 279"/>
            <p:cNvSpPr>
              <a:spLocks noChangeArrowheads="1"/>
            </p:cNvSpPr>
            <p:nvPr userDrawn="1"/>
          </p:nvSpPr>
          <p:spPr bwMode="gray">
            <a:xfrm>
              <a:off x="9045418" y="2980656"/>
              <a:ext cx="276054" cy="27605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3" name="Rectangle 280"/>
            <p:cNvSpPr>
              <a:spLocks noChangeArrowheads="1"/>
            </p:cNvSpPr>
            <p:nvPr userDrawn="1"/>
          </p:nvSpPr>
          <p:spPr bwMode="gray">
            <a:xfrm>
              <a:off x="9162821" y="3037770"/>
              <a:ext cx="44422" cy="158651"/>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4" name="Freeform 281"/>
            <p:cNvSpPr>
              <a:spLocks/>
            </p:cNvSpPr>
            <p:nvPr userDrawn="1"/>
          </p:nvSpPr>
          <p:spPr bwMode="gray">
            <a:xfrm>
              <a:off x="9089841" y="3094885"/>
              <a:ext cx="187209" cy="47596"/>
            </a:xfrm>
            <a:custGeom>
              <a:avLst/>
              <a:gdLst>
                <a:gd name="T0" fmla="*/ 54 w 59"/>
                <a:gd name="T1" fmla="*/ 0 h 15"/>
                <a:gd name="T2" fmla="*/ 59 w 59"/>
                <a:gd name="T3" fmla="*/ 15 h 15"/>
                <a:gd name="T4" fmla="*/ 0 w 59"/>
                <a:gd name="T5" fmla="*/ 15 h 15"/>
                <a:gd name="T6" fmla="*/ 4 w 59"/>
                <a:gd name="T7" fmla="*/ 0 h 15"/>
                <a:gd name="T8" fmla="*/ 54 w 59"/>
                <a:gd name="T9" fmla="*/ 0 h 15"/>
              </a:gdLst>
              <a:ahLst/>
              <a:cxnLst>
                <a:cxn ang="0">
                  <a:pos x="T0" y="T1"/>
                </a:cxn>
                <a:cxn ang="0">
                  <a:pos x="T2" y="T3"/>
                </a:cxn>
                <a:cxn ang="0">
                  <a:pos x="T4" y="T5"/>
                </a:cxn>
                <a:cxn ang="0">
                  <a:pos x="T6" y="T7"/>
                </a:cxn>
                <a:cxn ang="0">
                  <a:pos x="T8" y="T9"/>
                </a:cxn>
              </a:cxnLst>
              <a:rect l="0" t="0" r="r" b="b"/>
              <a:pathLst>
                <a:path w="59" h="15">
                  <a:moveTo>
                    <a:pt x="54" y="0"/>
                  </a:moveTo>
                  <a:lnTo>
                    <a:pt x="59" y="15"/>
                  </a:lnTo>
                  <a:lnTo>
                    <a:pt x="0" y="15"/>
                  </a:lnTo>
                  <a:lnTo>
                    <a:pt x="4" y="0"/>
                  </a:lnTo>
                  <a:lnTo>
                    <a:pt x="54" y="0"/>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5" name="Rectangle 282"/>
            <p:cNvSpPr>
              <a:spLocks noChangeArrowheads="1"/>
            </p:cNvSpPr>
            <p:nvPr userDrawn="1"/>
          </p:nvSpPr>
          <p:spPr bwMode="gray">
            <a:xfrm>
              <a:off x="8617061" y="3564492"/>
              <a:ext cx="377591" cy="56479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6" name="Rectangle 283"/>
            <p:cNvSpPr>
              <a:spLocks noChangeArrowheads="1"/>
            </p:cNvSpPr>
            <p:nvPr userDrawn="1"/>
          </p:nvSpPr>
          <p:spPr bwMode="gray">
            <a:xfrm>
              <a:off x="8617061" y="3564492"/>
              <a:ext cx="377591" cy="56479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7" name="Rectangle 284"/>
            <p:cNvSpPr>
              <a:spLocks noChangeArrowheads="1"/>
            </p:cNvSpPr>
            <p:nvPr userDrawn="1"/>
          </p:nvSpPr>
          <p:spPr bwMode="gray">
            <a:xfrm>
              <a:off x="8680522" y="3631126"/>
              <a:ext cx="38076"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8" name="Rectangle 285"/>
            <p:cNvSpPr>
              <a:spLocks noChangeArrowheads="1"/>
            </p:cNvSpPr>
            <p:nvPr userDrawn="1"/>
          </p:nvSpPr>
          <p:spPr bwMode="gray">
            <a:xfrm>
              <a:off x="8750328" y="3631126"/>
              <a:ext cx="41250"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9" name="Rectangle 286"/>
            <p:cNvSpPr>
              <a:spLocks noChangeArrowheads="1"/>
            </p:cNvSpPr>
            <p:nvPr userDrawn="1"/>
          </p:nvSpPr>
          <p:spPr bwMode="gray">
            <a:xfrm>
              <a:off x="8823307" y="3631126"/>
              <a:ext cx="38076"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0" name="Rectangle 287"/>
            <p:cNvSpPr>
              <a:spLocks noChangeArrowheads="1"/>
            </p:cNvSpPr>
            <p:nvPr userDrawn="1"/>
          </p:nvSpPr>
          <p:spPr bwMode="gray">
            <a:xfrm>
              <a:off x="8896287" y="3631126"/>
              <a:ext cx="38076"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1" name="Rectangle 288"/>
            <p:cNvSpPr>
              <a:spLocks noChangeArrowheads="1"/>
            </p:cNvSpPr>
            <p:nvPr userDrawn="1"/>
          </p:nvSpPr>
          <p:spPr bwMode="gray">
            <a:xfrm>
              <a:off x="9369066" y="3564492"/>
              <a:ext cx="374417" cy="56479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2" name="Rectangle 289"/>
            <p:cNvSpPr>
              <a:spLocks noChangeArrowheads="1"/>
            </p:cNvSpPr>
            <p:nvPr userDrawn="1"/>
          </p:nvSpPr>
          <p:spPr bwMode="gray">
            <a:xfrm>
              <a:off x="9369066" y="3564492"/>
              <a:ext cx="374417" cy="56479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433" name="Rectangle 290"/>
            <p:cNvSpPr>
              <a:spLocks noChangeArrowheads="1"/>
            </p:cNvSpPr>
            <p:nvPr userDrawn="1"/>
          </p:nvSpPr>
          <p:spPr bwMode="gray">
            <a:xfrm>
              <a:off x="8994650" y="3361418"/>
              <a:ext cx="377591" cy="767871"/>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4" name="Rectangle 291"/>
            <p:cNvSpPr>
              <a:spLocks noChangeArrowheads="1"/>
            </p:cNvSpPr>
            <p:nvPr userDrawn="1"/>
          </p:nvSpPr>
          <p:spPr bwMode="gray">
            <a:xfrm>
              <a:off x="9054938" y="3424879"/>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5" name="Rectangle 292"/>
            <p:cNvSpPr>
              <a:spLocks noChangeArrowheads="1"/>
            </p:cNvSpPr>
            <p:nvPr userDrawn="1"/>
          </p:nvSpPr>
          <p:spPr bwMode="gray">
            <a:xfrm>
              <a:off x="9127917" y="3424879"/>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6" name="Rectangle 293"/>
            <p:cNvSpPr>
              <a:spLocks noChangeArrowheads="1"/>
            </p:cNvSpPr>
            <p:nvPr userDrawn="1"/>
          </p:nvSpPr>
          <p:spPr bwMode="gray">
            <a:xfrm>
              <a:off x="9200897" y="3424879"/>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7" name="Rectangle 294"/>
            <p:cNvSpPr>
              <a:spLocks noChangeArrowheads="1"/>
            </p:cNvSpPr>
            <p:nvPr userDrawn="1"/>
          </p:nvSpPr>
          <p:spPr bwMode="gray">
            <a:xfrm>
              <a:off x="9270704" y="3424879"/>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8" name="Rectangle 295"/>
            <p:cNvSpPr>
              <a:spLocks noChangeArrowheads="1"/>
            </p:cNvSpPr>
            <p:nvPr userDrawn="1"/>
          </p:nvSpPr>
          <p:spPr bwMode="gray">
            <a:xfrm>
              <a:off x="9054938" y="3523244"/>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9" name="Rectangle 296"/>
            <p:cNvSpPr>
              <a:spLocks noChangeArrowheads="1"/>
            </p:cNvSpPr>
            <p:nvPr userDrawn="1"/>
          </p:nvSpPr>
          <p:spPr bwMode="gray">
            <a:xfrm>
              <a:off x="9127917" y="3523244"/>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0" name="Rectangle 297"/>
            <p:cNvSpPr>
              <a:spLocks noChangeArrowheads="1"/>
            </p:cNvSpPr>
            <p:nvPr userDrawn="1"/>
          </p:nvSpPr>
          <p:spPr bwMode="gray">
            <a:xfrm>
              <a:off x="9200897" y="3523244"/>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1" name="Rectangle 298"/>
            <p:cNvSpPr>
              <a:spLocks noChangeArrowheads="1"/>
            </p:cNvSpPr>
            <p:nvPr userDrawn="1"/>
          </p:nvSpPr>
          <p:spPr bwMode="gray">
            <a:xfrm>
              <a:off x="9270704" y="3523244"/>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2" name="Rectangle 299"/>
            <p:cNvSpPr>
              <a:spLocks noChangeArrowheads="1"/>
            </p:cNvSpPr>
            <p:nvPr userDrawn="1"/>
          </p:nvSpPr>
          <p:spPr bwMode="gray">
            <a:xfrm>
              <a:off x="9054938" y="3621606"/>
              <a:ext cx="41250"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3" name="Rectangle 300"/>
            <p:cNvSpPr>
              <a:spLocks noChangeArrowheads="1"/>
            </p:cNvSpPr>
            <p:nvPr userDrawn="1"/>
          </p:nvSpPr>
          <p:spPr bwMode="gray">
            <a:xfrm>
              <a:off x="9127917" y="3621606"/>
              <a:ext cx="38076"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4" name="Rectangle 301"/>
            <p:cNvSpPr>
              <a:spLocks noChangeArrowheads="1"/>
            </p:cNvSpPr>
            <p:nvPr userDrawn="1"/>
          </p:nvSpPr>
          <p:spPr bwMode="gray">
            <a:xfrm>
              <a:off x="9200897" y="3621606"/>
              <a:ext cx="38076"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5" name="Rectangle 302"/>
            <p:cNvSpPr>
              <a:spLocks noChangeArrowheads="1"/>
            </p:cNvSpPr>
            <p:nvPr userDrawn="1"/>
          </p:nvSpPr>
          <p:spPr bwMode="gray">
            <a:xfrm>
              <a:off x="9270704" y="3621606"/>
              <a:ext cx="41250"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6" name="Rectangle 303"/>
            <p:cNvSpPr>
              <a:spLocks noChangeArrowheads="1"/>
            </p:cNvSpPr>
            <p:nvPr userDrawn="1"/>
          </p:nvSpPr>
          <p:spPr bwMode="gray">
            <a:xfrm>
              <a:off x="9054938" y="3716797"/>
              <a:ext cx="41250"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7" name="Rectangle 304"/>
            <p:cNvSpPr>
              <a:spLocks noChangeArrowheads="1"/>
            </p:cNvSpPr>
            <p:nvPr userDrawn="1"/>
          </p:nvSpPr>
          <p:spPr bwMode="gray">
            <a:xfrm>
              <a:off x="9127917" y="3716797"/>
              <a:ext cx="38076"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8" name="Rectangle 305"/>
            <p:cNvSpPr>
              <a:spLocks noChangeArrowheads="1"/>
            </p:cNvSpPr>
            <p:nvPr userDrawn="1"/>
          </p:nvSpPr>
          <p:spPr bwMode="gray">
            <a:xfrm>
              <a:off x="9200897" y="3716797"/>
              <a:ext cx="38076"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9" name="Rectangle 306"/>
            <p:cNvSpPr>
              <a:spLocks noChangeArrowheads="1"/>
            </p:cNvSpPr>
            <p:nvPr userDrawn="1"/>
          </p:nvSpPr>
          <p:spPr bwMode="gray">
            <a:xfrm>
              <a:off x="9270704" y="3716797"/>
              <a:ext cx="41250"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0" name="Rectangle 307"/>
            <p:cNvSpPr>
              <a:spLocks noChangeArrowheads="1"/>
            </p:cNvSpPr>
            <p:nvPr userDrawn="1"/>
          </p:nvSpPr>
          <p:spPr bwMode="gray">
            <a:xfrm>
              <a:off x="9054938" y="3815162"/>
              <a:ext cx="41250"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1" name="Rectangle 308"/>
            <p:cNvSpPr>
              <a:spLocks noChangeArrowheads="1"/>
            </p:cNvSpPr>
            <p:nvPr userDrawn="1"/>
          </p:nvSpPr>
          <p:spPr bwMode="gray">
            <a:xfrm>
              <a:off x="9127917" y="3815162"/>
              <a:ext cx="38076"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2" name="Rectangle 309"/>
            <p:cNvSpPr>
              <a:spLocks noChangeArrowheads="1"/>
            </p:cNvSpPr>
            <p:nvPr userDrawn="1"/>
          </p:nvSpPr>
          <p:spPr bwMode="gray">
            <a:xfrm>
              <a:off x="9200897" y="3815162"/>
              <a:ext cx="38076"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3" name="Rectangle 310"/>
            <p:cNvSpPr>
              <a:spLocks noChangeArrowheads="1"/>
            </p:cNvSpPr>
            <p:nvPr userDrawn="1"/>
          </p:nvSpPr>
          <p:spPr bwMode="gray">
            <a:xfrm>
              <a:off x="9270704" y="3815162"/>
              <a:ext cx="41250"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4" name="Rectangle 311"/>
            <p:cNvSpPr>
              <a:spLocks noChangeArrowheads="1"/>
            </p:cNvSpPr>
            <p:nvPr userDrawn="1"/>
          </p:nvSpPr>
          <p:spPr bwMode="gray">
            <a:xfrm>
              <a:off x="9054938" y="3910352"/>
              <a:ext cx="41250"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5" name="Rectangle 312"/>
            <p:cNvSpPr>
              <a:spLocks noChangeArrowheads="1"/>
            </p:cNvSpPr>
            <p:nvPr userDrawn="1"/>
          </p:nvSpPr>
          <p:spPr bwMode="gray">
            <a:xfrm>
              <a:off x="9127917" y="3910352"/>
              <a:ext cx="38076"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6" name="Rectangle 313"/>
            <p:cNvSpPr>
              <a:spLocks noChangeArrowheads="1"/>
            </p:cNvSpPr>
            <p:nvPr userDrawn="1"/>
          </p:nvSpPr>
          <p:spPr bwMode="gray">
            <a:xfrm>
              <a:off x="9200897" y="3910352"/>
              <a:ext cx="38076"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7" name="Rectangle 314"/>
            <p:cNvSpPr>
              <a:spLocks noChangeArrowheads="1"/>
            </p:cNvSpPr>
            <p:nvPr userDrawn="1"/>
          </p:nvSpPr>
          <p:spPr bwMode="gray">
            <a:xfrm>
              <a:off x="9270704" y="3910352"/>
              <a:ext cx="41250"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8" name="Rectangle 315"/>
            <p:cNvSpPr>
              <a:spLocks noChangeArrowheads="1"/>
            </p:cNvSpPr>
            <p:nvPr userDrawn="1"/>
          </p:nvSpPr>
          <p:spPr bwMode="gray">
            <a:xfrm>
              <a:off x="9054938" y="4005543"/>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9" name="Rectangle 316"/>
            <p:cNvSpPr>
              <a:spLocks noChangeArrowheads="1"/>
            </p:cNvSpPr>
            <p:nvPr userDrawn="1"/>
          </p:nvSpPr>
          <p:spPr bwMode="gray">
            <a:xfrm>
              <a:off x="9127917" y="4005543"/>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0" name="Rectangle 317"/>
            <p:cNvSpPr>
              <a:spLocks noChangeArrowheads="1"/>
            </p:cNvSpPr>
            <p:nvPr userDrawn="1"/>
          </p:nvSpPr>
          <p:spPr bwMode="gray">
            <a:xfrm>
              <a:off x="9200897" y="4005543"/>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1" name="Rectangle 318"/>
            <p:cNvSpPr>
              <a:spLocks noChangeArrowheads="1"/>
            </p:cNvSpPr>
            <p:nvPr userDrawn="1"/>
          </p:nvSpPr>
          <p:spPr bwMode="gray">
            <a:xfrm>
              <a:off x="9270704" y="4005543"/>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2" name="Rectangle 319"/>
            <p:cNvSpPr>
              <a:spLocks noChangeArrowheads="1"/>
            </p:cNvSpPr>
            <p:nvPr userDrawn="1"/>
          </p:nvSpPr>
          <p:spPr bwMode="gray">
            <a:xfrm>
              <a:off x="8617061" y="3529590"/>
              <a:ext cx="377591" cy="38076"/>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3" name="Rectangle 320"/>
            <p:cNvSpPr>
              <a:spLocks noChangeArrowheads="1"/>
            </p:cNvSpPr>
            <p:nvPr userDrawn="1"/>
          </p:nvSpPr>
          <p:spPr bwMode="gray">
            <a:xfrm>
              <a:off x="8994650" y="3323342"/>
              <a:ext cx="377591" cy="38076"/>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4" name="Rectangle 321"/>
            <p:cNvSpPr>
              <a:spLocks noChangeArrowheads="1"/>
            </p:cNvSpPr>
            <p:nvPr userDrawn="1"/>
          </p:nvSpPr>
          <p:spPr bwMode="gray">
            <a:xfrm>
              <a:off x="9372240" y="3529590"/>
              <a:ext cx="371245" cy="38076"/>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5" name="Rectangle 322"/>
            <p:cNvSpPr>
              <a:spLocks noChangeArrowheads="1"/>
            </p:cNvSpPr>
            <p:nvPr userDrawn="1"/>
          </p:nvSpPr>
          <p:spPr bwMode="gray">
            <a:xfrm>
              <a:off x="9429355" y="3631126"/>
              <a:ext cx="41250"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6" name="Rectangle 323"/>
            <p:cNvSpPr>
              <a:spLocks noChangeArrowheads="1"/>
            </p:cNvSpPr>
            <p:nvPr userDrawn="1"/>
          </p:nvSpPr>
          <p:spPr bwMode="gray">
            <a:xfrm>
              <a:off x="9502333" y="3631126"/>
              <a:ext cx="38076"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7" name="Rectangle 324"/>
            <p:cNvSpPr>
              <a:spLocks noChangeArrowheads="1"/>
            </p:cNvSpPr>
            <p:nvPr userDrawn="1"/>
          </p:nvSpPr>
          <p:spPr bwMode="gray">
            <a:xfrm>
              <a:off x="9572140" y="3631126"/>
              <a:ext cx="41250"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8" name="Rectangle 325"/>
            <p:cNvSpPr>
              <a:spLocks noChangeArrowheads="1"/>
            </p:cNvSpPr>
            <p:nvPr userDrawn="1"/>
          </p:nvSpPr>
          <p:spPr bwMode="gray">
            <a:xfrm>
              <a:off x="9648292" y="3631126"/>
              <a:ext cx="38076"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9" name="Rectangle 326"/>
            <p:cNvSpPr>
              <a:spLocks noChangeArrowheads="1"/>
            </p:cNvSpPr>
            <p:nvPr userDrawn="1"/>
          </p:nvSpPr>
          <p:spPr bwMode="gray">
            <a:xfrm>
              <a:off x="8515525" y="4129290"/>
              <a:ext cx="1335843"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0" name="Freeform 327"/>
            <p:cNvSpPr>
              <a:spLocks/>
            </p:cNvSpPr>
            <p:nvPr userDrawn="1"/>
          </p:nvSpPr>
          <p:spPr bwMode="gray">
            <a:xfrm>
              <a:off x="10257513" y="2485665"/>
              <a:ext cx="1066135" cy="542588"/>
            </a:xfrm>
            <a:custGeom>
              <a:avLst/>
              <a:gdLst>
                <a:gd name="T0" fmla="*/ 338 w 361"/>
                <a:gd name="T1" fmla="*/ 0 h 184"/>
                <a:gd name="T2" fmla="*/ 310 w 361"/>
                <a:gd name="T3" fmla="*/ 46 h 184"/>
                <a:gd name="T4" fmla="*/ 88 w 361"/>
                <a:gd name="T5" fmla="*/ 46 h 184"/>
                <a:gd name="T6" fmla="*/ 0 w 361"/>
                <a:gd name="T7" fmla="*/ 184 h 184"/>
                <a:gd name="T8" fmla="*/ 81 w 361"/>
                <a:gd name="T9" fmla="*/ 184 h 184"/>
                <a:gd name="T10" fmla="*/ 215 w 361"/>
                <a:gd name="T11" fmla="*/ 78 h 184"/>
                <a:gd name="T12" fmla="*/ 290 w 361"/>
                <a:gd name="T13" fmla="*/ 78 h 184"/>
                <a:gd name="T14" fmla="*/ 349 w 361"/>
                <a:gd name="T15" fmla="*/ 79 h 184"/>
                <a:gd name="T16" fmla="*/ 361 w 361"/>
                <a:gd name="T17" fmla="*/ 0 h 184"/>
                <a:gd name="T18" fmla="*/ 338 w 361"/>
                <a:gd name="T1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184">
                  <a:moveTo>
                    <a:pt x="338" y="0"/>
                  </a:moveTo>
                  <a:cubicBezTo>
                    <a:pt x="310" y="46"/>
                    <a:pt x="310" y="46"/>
                    <a:pt x="310" y="46"/>
                  </a:cubicBezTo>
                  <a:cubicBezTo>
                    <a:pt x="88" y="46"/>
                    <a:pt x="88" y="46"/>
                    <a:pt x="88" y="46"/>
                  </a:cubicBezTo>
                  <a:cubicBezTo>
                    <a:pt x="12" y="46"/>
                    <a:pt x="0" y="108"/>
                    <a:pt x="0" y="184"/>
                  </a:cubicBezTo>
                  <a:cubicBezTo>
                    <a:pt x="81" y="184"/>
                    <a:pt x="81" y="184"/>
                    <a:pt x="81" y="184"/>
                  </a:cubicBezTo>
                  <a:cubicBezTo>
                    <a:pt x="146" y="184"/>
                    <a:pt x="201" y="139"/>
                    <a:pt x="215" y="78"/>
                  </a:cubicBezTo>
                  <a:cubicBezTo>
                    <a:pt x="290" y="78"/>
                    <a:pt x="290" y="78"/>
                    <a:pt x="290" y="78"/>
                  </a:cubicBezTo>
                  <a:cubicBezTo>
                    <a:pt x="349" y="79"/>
                    <a:pt x="349" y="79"/>
                    <a:pt x="349" y="79"/>
                  </a:cubicBezTo>
                  <a:cubicBezTo>
                    <a:pt x="361" y="0"/>
                    <a:pt x="361" y="0"/>
                    <a:pt x="361" y="0"/>
                  </a:cubicBezTo>
                  <a:lnTo>
                    <a:pt x="338" y="0"/>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1" name="Freeform 328"/>
            <p:cNvSpPr>
              <a:spLocks/>
            </p:cNvSpPr>
            <p:nvPr userDrawn="1"/>
          </p:nvSpPr>
          <p:spPr bwMode="gray">
            <a:xfrm>
              <a:off x="10650967" y="2425378"/>
              <a:ext cx="19038" cy="225286"/>
            </a:xfrm>
            <a:custGeom>
              <a:avLst/>
              <a:gdLst>
                <a:gd name="T0" fmla="*/ 0 w 7"/>
                <a:gd name="T1" fmla="*/ 3 h 77"/>
                <a:gd name="T2" fmla="*/ 0 w 7"/>
                <a:gd name="T3" fmla="*/ 74 h 77"/>
                <a:gd name="T4" fmla="*/ 4 w 7"/>
                <a:gd name="T5" fmla="*/ 77 h 77"/>
                <a:gd name="T6" fmla="*/ 7 w 7"/>
                <a:gd name="T7" fmla="*/ 74 h 77"/>
                <a:gd name="T8" fmla="*/ 7 w 7"/>
                <a:gd name="T9" fmla="*/ 3 h 77"/>
                <a:gd name="T10" fmla="*/ 4 w 7"/>
                <a:gd name="T11" fmla="*/ 0 h 77"/>
                <a:gd name="T12" fmla="*/ 0 w 7"/>
                <a:gd name="T13" fmla="*/ 3 h 77"/>
              </a:gdLst>
              <a:ahLst/>
              <a:cxnLst>
                <a:cxn ang="0">
                  <a:pos x="T0" y="T1"/>
                </a:cxn>
                <a:cxn ang="0">
                  <a:pos x="T2" y="T3"/>
                </a:cxn>
                <a:cxn ang="0">
                  <a:pos x="T4" y="T5"/>
                </a:cxn>
                <a:cxn ang="0">
                  <a:pos x="T6" y="T7"/>
                </a:cxn>
                <a:cxn ang="0">
                  <a:pos x="T8" y="T9"/>
                </a:cxn>
                <a:cxn ang="0">
                  <a:pos x="T10" y="T11"/>
                </a:cxn>
                <a:cxn ang="0">
                  <a:pos x="T12" y="T13"/>
                </a:cxn>
              </a:cxnLst>
              <a:rect l="0" t="0" r="r" b="b"/>
              <a:pathLst>
                <a:path w="7" h="77">
                  <a:moveTo>
                    <a:pt x="0" y="3"/>
                  </a:moveTo>
                  <a:cubicBezTo>
                    <a:pt x="0" y="74"/>
                    <a:pt x="0" y="74"/>
                    <a:pt x="0" y="74"/>
                  </a:cubicBezTo>
                  <a:cubicBezTo>
                    <a:pt x="0" y="76"/>
                    <a:pt x="2" y="77"/>
                    <a:pt x="4" y="77"/>
                  </a:cubicBezTo>
                  <a:cubicBezTo>
                    <a:pt x="5" y="77"/>
                    <a:pt x="7" y="76"/>
                    <a:pt x="7" y="74"/>
                  </a:cubicBezTo>
                  <a:cubicBezTo>
                    <a:pt x="7" y="3"/>
                    <a:pt x="7" y="3"/>
                    <a:pt x="7" y="3"/>
                  </a:cubicBezTo>
                  <a:cubicBezTo>
                    <a:pt x="7" y="2"/>
                    <a:pt x="5" y="0"/>
                    <a:pt x="4" y="0"/>
                  </a:cubicBezTo>
                  <a:cubicBezTo>
                    <a:pt x="2" y="0"/>
                    <a:pt x="0" y="2"/>
                    <a:pt x="0"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2" name="Oval 329"/>
            <p:cNvSpPr>
              <a:spLocks noChangeArrowheads="1"/>
            </p:cNvSpPr>
            <p:nvPr userDrawn="1"/>
          </p:nvSpPr>
          <p:spPr bwMode="gray">
            <a:xfrm>
              <a:off x="10276551" y="2399994"/>
              <a:ext cx="767871" cy="72980"/>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3" name="Freeform 330"/>
            <p:cNvSpPr>
              <a:spLocks/>
            </p:cNvSpPr>
            <p:nvPr userDrawn="1"/>
          </p:nvSpPr>
          <p:spPr bwMode="gray">
            <a:xfrm>
              <a:off x="10260687" y="2622105"/>
              <a:ext cx="485473" cy="307784"/>
            </a:xfrm>
            <a:custGeom>
              <a:avLst/>
              <a:gdLst>
                <a:gd name="T0" fmla="*/ 87 w 164"/>
                <a:gd name="T1" fmla="*/ 0 h 104"/>
                <a:gd name="T2" fmla="*/ 164 w 164"/>
                <a:gd name="T3" fmla="*/ 0 h 104"/>
                <a:gd name="T4" fmla="*/ 60 w 164"/>
                <a:gd name="T5" fmla="*/ 104 h 104"/>
                <a:gd name="T6" fmla="*/ 0 w 164"/>
                <a:gd name="T7" fmla="*/ 104 h 104"/>
                <a:gd name="T8" fmla="*/ 87 w 164"/>
                <a:gd name="T9" fmla="*/ 0 h 104"/>
              </a:gdLst>
              <a:ahLst/>
              <a:cxnLst>
                <a:cxn ang="0">
                  <a:pos x="T0" y="T1"/>
                </a:cxn>
                <a:cxn ang="0">
                  <a:pos x="T2" y="T3"/>
                </a:cxn>
                <a:cxn ang="0">
                  <a:pos x="T4" y="T5"/>
                </a:cxn>
                <a:cxn ang="0">
                  <a:pos x="T6" y="T7"/>
                </a:cxn>
                <a:cxn ang="0">
                  <a:pos x="T8" y="T9"/>
                </a:cxn>
              </a:cxnLst>
              <a:rect l="0" t="0" r="r" b="b"/>
              <a:pathLst>
                <a:path w="164" h="104">
                  <a:moveTo>
                    <a:pt x="87" y="0"/>
                  </a:moveTo>
                  <a:cubicBezTo>
                    <a:pt x="164" y="0"/>
                    <a:pt x="164" y="0"/>
                    <a:pt x="164" y="0"/>
                  </a:cubicBezTo>
                  <a:cubicBezTo>
                    <a:pt x="164" y="57"/>
                    <a:pt x="117" y="104"/>
                    <a:pt x="60" y="104"/>
                  </a:cubicBezTo>
                  <a:cubicBezTo>
                    <a:pt x="0" y="104"/>
                    <a:pt x="0" y="104"/>
                    <a:pt x="0" y="104"/>
                  </a:cubicBezTo>
                  <a:cubicBezTo>
                    <a:pt x="5" y="44"/>
                    <a:pt x="23" y="0"/>
                    <a:pt x="8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4" name="Freeform 331"/>
            <p:cNvSpPr>
              <a:spLocks/>
            </p:cNvSpPr>
            <p:nvPr userDrawn="1"/>
          </p:nvSpPr>
          <p:spPr bwMode="gray">
            <a:xfrm>
              <a:off x="10260687" y="2622105"/>
              <a:ext cx="434705" cy="307784"/>
            </a:xfrm>
            <a:custGeom>
              <a:avLst/>
              <a:gdLst>
                <a:gd name="T0" fmla="*/ 147 w 147"/>
                <a:gd name="T1" fmla="*/ 0 h 104"/>
                <a:gd name="T2" fmla="*/ 87 w 147"/>
                <a:gd name="T3" fmla="*/ 0 h 104"/>
                <a:gd name="T4" fmla="*/ 0 w 147"/>
                <a:gd name="T5" fmla="*/ 104 h 104"/>
                <a:gd name="T6" fmla="*/ 60 w 147"/>
                <a:gd name="T7" fmla="*/ 104 h 104"/>
                <a:gd name="T8" fmla="*/ 147 w 147"/>
                <a:gd name="T9" fmla="*/ 0 h 104"/>
              </a:gdLst>
              <a:ahLst/>
              <a:cxnLst>
                <a:cxn ang="0">
                  <a:pos x="T0" y="T1"/>
                </a:cxn>
                <a:cxn ang="0">
                  <a:pos x="T2" y="T3"/>
                </a:cxn>
                <a:cxn ang="0">
                  <a:pos x="T4" y="T5"/>
                </a:cxn>
                <a:cxn ang="0">
                  <a:pos x="T6" y="T7"/>
                </a:cxn>
                <a:cxn ang="0">
                  <a:pos x="T8" y="T9"/>
                </a:cxn>
              </a:cxnLst>
              <a:rect l="0" t="0" r="r" b="b"/>
              <a:pathLst>
                <a:path w="147" h="104">
                  <a:moveTo>
                    <a:pt x="147" y="0"/>
                  </a:moveTo>
                  <a:cubicBezTo>
                    <a:pt x="87" y="0"/>
                    <a:pt x="87" y="0"/>
                    <a:pt x="87" y="0"/>
                  </a:cubicBezTo>
                  <a:cubicBezTo>
                    <a:pt x="23" y="0"/>
                    <a:pt x="5" y="44"/>
                    <a:pt x="0" y="104"/>
                  </a:cubicBezTo>
                  <a:cubicBezTo>
                    <a:pt x="60" y="104"/>
                    <a:pt x="60" y="104"/>
                    <a:pt x="60" y="104"/>
                  </a:cubicBezTo>
                  <a:cubicBezTo>
                    <a:pt x="64" y="44"/>
                    <a:pt x="83" y="0"/>
                    <a:pt x="147" y="0"/>
                  </a:cubicBezTo>
                  <a:close/>
                </a:path>
              </a:pathLst>
            </a:custGeom>
            <a:solidFill>
              <a:srgbClr val="78C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5" name="Freeform 332"/>
            <p:cNvSpPr>
              <a:spLocks/>
            </p:cNvSpPr>
            <p:nvPr userDrawn="1"/>
          </p:nvSpPr>
          <p:spPr bwMode="gray">
            <a:xfrm>
              <a:off x="11498165" y="2568163"/>
              <a:ext cx="415667" cy="22212"/>
            </a:xfrm>
            <a:custGeom>
              <a:avLst/>
              <a:gdLst>
                <a:gd name="T0" fmla="*/ 3 w 140"/>
                <a:gd name="T1" fmla="*/ 7 h 7"/>
                <a:gd name="T2" fmla="*/ 137 w 140"/>
                <a:gd name="T3" fmla="*/ 7 h 7"/>
                <a:gd name="T4" fmla="*/ 140 w 140"/>
                <a:gd name="T5" fmla="*/ 3 h 7"/>
                <a:gd name="T6" fmla="*/ 137 w 140"/>
                <a:gd name="T7" fmla="*/ 0 h 7"/>
                <a:gd name="T8" fmla="*/ 3 w 140"/>
                <a:gd name="T9" fmla="*/ 0 h 7"/>
                <a:gd name="T10" fmla="*/ 0 w 140"/>
                <a:gd name="T11" fmla="*/ 3 h 7"/>
                <a:gd name="T12" fmla="*/ 3 w 14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40" h="7">
                  <a:moveTo>
                    <a:pt x="3" y="7"/>
                  </a:moveTo>
                  <a:cubicBezTo>
                    <a:pt x="137" y="7"/>
                    <a:pt x="137" y="7"/>
                    <a:pt x="137" y="7"/>
                  </a:cubicBezTo>
                  <a:cubicBezTo>
                    <a:pt x="139" y="7"/>
                    <a:pt x="140" y="5"/>
                    <a:pt x="140" y="3"/>
                  </a:cubicBezTo>
                  <a:cubicBezTo>
                    <a:pt x="140" y="2"/>
                    <a:pt x="139" y="0"/>
                    <a:pt x="137" y="0"/>
                  </a:cubicBezTo>
                  <a:cubicBezTo>
                    <a:pt x="3" y="0"/>
                    <a:pt x="3" y="0"/>
                    <a:pt x="3" y="0"/>
                  </a:cubicBezTo>
                  <a:cubicBezTo>
                    <a:pt x="1" y="0"/>
                    <a:pt x="0" y="2"/>
                    <a:pt x="0" y="3"/>
                  </a:cubicBezTo>
                  <a:cubicBezTo>
                    <a:pt x="0" y="5"/>
                    <a:pt x="1" y="7"/>
                    <a:pt x="3"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6" name="Freeform 333"/>
            <p:cNvSpPr>
              <a:spLocks/>
            </p:cNvSpPr>
            <p:nvPr userDrawn="1"/>
          </p:nvSpPr>
          <p:spPr bwMode="gray">
            <a:xfrm>
              <a:off x="11415666" y="2641144"/>
              <a:ext cx="415667" cy="15866"/>
            </a:xfrm>
            <a:custGeom>
              <a:avLst/>
              <a:gdLst>
                <a:gd name="T0" fmla="*/ 3 w 140"/>
                <a:gd name="T1" fmla="*/ 6 h 6"/>
                <a:gd name="T2" fmla="*/ 137 w 140"/>
                <a:gd name="T3" fmla="*/ 6 h 6"/>
                <a:gd name="T4" fmla="*/ 140 w 140"/>
                <a:gd name="T5" fmla="*/ 3 h 6"/>
                <a:gd name="T6" fmla="*/ 137 w 140"/>
                <a:gd name="T7" fmla="*/ 0 h 6"/>
                <a:gd name="T8" fmla="*/ 3 w 140"/>
                <a:gd name="T9" fmla="*/ 0 h 6"/>
                <a:gd name="T10" fmla="*/ 0 w 140"/>
                <a:gd name="T11" fmla="*/ 3 h 6"/>
                <a:gd name="T12" fmla="*/ 3 w 14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40" h="6">
                  <a:moveTo>
                    <a:pt x="3" y="6"/>
                  </a:moveTo>
                  <a:cubicBezTo>
                    <a:pt x="137" y="6"/>
                    <a:pt x="137" y="6"/>
                    <a:pt x="137" y="6"/>
                  </a:cubicBezTo>
                  <a:cubicBezTo>
                    <a:pt x="139" y="6"/>
                    <a:pt x="140" y="5"/>
                    <a:pt x="140" y="3"/>
                  </a:cubicBezTo>
                  <a:cubicBezTo>
                    <a:pt x="140" y="1"/>
                    <a:pt x="139" y="0"/>
                    <a:pt x="137" y="0"/>
                  </a:cubicBezTo>
                  <a:cubicBezTo>
                    <a:pt x="3" y="0"/>
                    <a:pt x="3" y="0"/>
                    <a:pt x="3" y="0"/>
                  </a:cubicBezTo>
                  <a:cubicBezTo>
                    <a:pt x="2" y="0"/>
                    <a:pt x="0" y="1"/>
                    <a:pt x="0" y="3"/>
                  </a:cubicBezTo>
                  <a:cubicBezTo>
                    <a:pt x="0" y="5"/>
                    <a:pt x="2" y="6"/>
                    <a:pt x="3"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7" name="Freeform 334"/>
            <p:cNvSpPr>
              <a:spLocks/>
            </p:cNvSpPr>
            <p:nvPr userDrawn="1"/>
          </p:nvSpPr>
          <p:spPr bwMode="gray">
            <a:xfrm>
              <a:off x="10714428" y="4928891"/>
              <a:ext cx="57114" cy="272880"/>
            </a:xfrm>
            <a:custGeom>
              <a:avLst/>
              <a:gdLst>
                <a:gd name="T0" fmla="*/ 17 w 19"/>
                <a:gd name="T1" fmla="*/ 73 h 92"/>
                <a:gd name="T2" fmla="*/ 14 w 19"/>
                <a:gd name="T3" fmla="*/ 73 h 92"/>
                <a:gd name="T4" fmla="*/ 14 w 19"/>
                <a:gd name="T5" fmla="*/ 0 h 92"/>
                <a:gd name="T6" fmla="*/ 5 w 19"/>
                <a:gd name="T7" fmla="*/ 0 h 92"/>
                <a:gd name="T8" fmla="*/ 5 w 19"/>
                <a:gd name="T9" fmla="*/ 73 h 92"/>
                <a:gd name="T10" fmla="*/ 3 w 19"/>
                <a:gd name="T11" fmla="*/ 73 h 92"/>
                <a:gd name="T12" fmla="*/ 0 w 19"/>
                <a:gd name="T13" fmla="*/ 76 h 92"/>
                <a:gd name="T14" fmla="*/ 0 w 19"/>
                <a:gd name="T15" fmla="*/ 92 h 92"/>
                <a:gd name="T16" fmla="*/ 19 w 19"/>
                <a:gd name="T17" fmla="*/ 92 h 92"/>
                <a:gd name="T18" fmla="*/ 19 w 19"/>
                <a:gd name="T19" fmla="*/ 76 h 92"/>
                <a:gd name="T20" fmla="*/ 17 w 19"/>
                <a:gd name="T21"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2">
                  <a:moveTo>
                    <a:pt x="17" y="73"/>
                  </a:moveTo>
                  <a:cubicBezTo>
                    <a:pt x="14" y="73"/>
                    <a:pt x="14" y="73"/>
                    <a:pt x="14" y="73"/>
                  </a:cubicBezTo>
                  <a:cubicBezTo>
                    <a:pt x="14" y="0"/>
                    <a:pt x="14" y="0"/>
                    <a:pt x="14" y="0"/>
                  </a:cubicBezTo>
                  <a:cubicBezTo>
                    <a:pt x="5" y="0"/>
                    <a:pt x="5" y="0"/>
                    <a:pt x="5" y="0"/>
                  </a:cubicBezTo>
                  <a:cubicBezTo>
                    <a:pt x="5" y="73"/>
                    <a:pt x="5" y="73"/>
                    <a:pt x="5" y="73"/>
                  </a:cubicBezTo>
                  <a:cubicBezTo>
                    <a:pt x="3" y="73"/>
                    <a:pt x="3" y="73"/>
                    <a:pt x="3" y="73"/>
                  </a:cubicBezTo>
                  <a:cubicBezTo>
                    <a:pt x="2" y="73"/>
                    <a:pt x="0" y="74"/>
                    <a:pt x="0" y="76"/>
                  </a:cubicBezTo>
                  <a:cubicBezTo>
                    <a:pt x="0" y="92"/>
                    <a:pt x="0" y="92"/>
                    <a:pt x="0" y="92"/>
                  </a:cubicBezTo>
                  <a:cubicBezTo>
                    <a:pt x="19" y="92"/>
                    <a:pt x="19" y="92"/>
                    <a:pt x="19" y="92"/>
                  </a:cubicBezTo>
                  <a:cubicBezTo>
                    <a:pt x="19" y="76"/>
                    <a:pt x="19" y="76"/>
                    <a:pt x="19" y="76"/>
                  </a:cubicBezTo>
                  <a:cubicBezTo>
                    <a:pt x="19" y="74"/>
                    <a:pt x="18" y="73"/>
                    <a:pt x="17" y="73"/>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8" name="Freeform 335"/>
            <p:cNvSpPr>
              <a:spLocks/>
            </p:cNvSpPr>
            <p:nvPr userDrawn="1"/>
          </p:nvSpPr>
          <p:spPr bwMode="gray">
            <a:xfrm>
              <a:off x="10714428" y="4928891"/>
              <a:ext cx="28558" cy="272880"/>
            </a:xfrm>
            <a:custGeom>
              <a:avLst/>
              <a:gdLst>
                <a:gd name="T0" fmla="*/ 3 w 9"/>
                <a:gd name="T1" fmla="*/ 73 h 92"/>
                <a:gd name="T2" fmla="*/ 5 w 9"/>
                <a:gd name="T3" fmla="*/ 73 h 92"/>
                <a:gd name="T4" fmla="*/ 5 w 9"/>
                <a:gd name="T5" fmla="*/ 0 h 92"/>
                <a:gd name="T6" fmla="*/ 9 w 9"/>
                <a:gd name="T7" fmla="*/ 0 h 92"/>
                <a:gd name="T8" fmla="*/ 9 w 9"/>
                <a:gd name="T9" fmla="*/ 73 h 92"/>
                <a:gd name="T10" fmla="*/ 6 w 9"/>
                <a:gd name="T11" fmla="*/ 73 h 92"/>
                <a:gd name="T12" fmla="*/ 4 w 9"/>
                <a:gd name="T13" fmla="*/ 76 h 92"/>
                <a:gd name="T14" fmla="*/ 4 w 9"/>
                <a:gd name="T15" fmla="*/ 92 h 92"/>
                <a:gd name="T16" fmla="*/ 0 w 9"/>
                <a:gd name="T17" fmla="*/ 92 h 92"/>
                <a:gd name="T18" fmla="*/ 0 w 9"/>
                <a:gd name="T19" fmla="*/ 76 h 92"/>
                <a:gd name="T20" fmla="*/ 3 w 9"/>
                <a:gd name="T21"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2">
                  <a:moveTo>
                    <a:pt x="3" y="73"/>
                  </a:moveTo>
                  <a:cubicBezTo>
                    <a:pt x="5" y="73"/>
                    <a:pt x="5" y="73"/>
                    <a:pt x="5" y="73"/>
                  </a:cubicBezTo>
                  <a:cubicBezTo>
                    <a:pt x="5" y="0"/>
                    <a:pt x="5" y="0"/>
                    <a:pt x="5" y="0"/>
                  </a:cubicBezTo>
                  <a:cubicBezTo>
                    <a:pt x="9" y="0"/>
                    <a:pt x="9" y="0"/>
                    <a:pt x="9" y="0"/>
                  </a:cubicBezTo>
                  <a:cubicBezTo>
                    <a:pt x="9" y="73"/>
                    <a:pt x="9" y="73"/>
                    <a:pt x="9" y="73"/>
                  </a:cubicBezTo>
                  <a:cubicBezTo>
                    <a:pt x="6" y="73"/>
                    <a:pt x="6" y="73"/>
                    <a:pt x="6" y="73"/>
                  </a:cubicBezTo>
                  <a:cubicBezTo>
                    <a:pt x="5" y="73"/>
                    <a:pt x="4" y="74"/>
                    <a:pt x="4" y="76"/>
                  </a:cubicBezTo>
                  <a:cubicBezTo>
                    <a:pt x="4" y="92"/>
                    <a:pt x="4" y="92"/>
                    <a:pt x="4" y="92"/>
                  </a:cubicBezTo>
                  <a:cubicBezTo>
                    <a:pt x="0" y="92"/>
                    <a:pt x="0" y="92"/>
                    <a:pt x="0" y="92"/>
                  </a:cubicBezTo>
                  <a:cubicBezTo>
                    <a:pt x="0" y="76"/>
                    <a:pt x="0" y="76"/>
                    <a:pt x="0" y="76"/>
                  </a:cubicBezTo>
                  <a:cubicBezTo>
                    <a:pt x="0" y="74"/>
                    <a:pt x="2" y="73"/>
                    <a:pt x="3" y="73"/>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9" name="Freeform 336"/>
            <p:cNvSpPr>
              <a:spLocks/>
            </p:cNvSpPr>
            <p:nvPr userDrawn="1"/>
          </p:nvSpPr>
          <p:spPr bwMode="gray">
            <a:xfrm>
              <a:off x="10330493" y="4519572"/>
              <a:ext cx="209419" cy="209419"/>
            </a:xfrm>
            <a:custGeom>
              <a:avLst/>
              <a:gdLst>
                <a:gd name="T0" fmla="*/ 66 w 66"/>
                <a:gd name="T1" fmla="*/ 43 h 66"/>
                <a:gd name="T2" fmla="*/ 43 w 66"/>
                <a:gd name="T3" fmla="*/ 66 h 66"/>
                <a:gd name="T4" fmla="*/ 0 w 66"/>
                <a:gd name="T5" fmla="*/ 23 h 66"/>
                <a:gd name="T6" fmla="*/ 22 w 66"/>
                <a:gd name="T7" fmla="*/ 0 h 66"/>
                <a:gd name="T8" fmla="*/ 66 w 66"/>
                <a:gd name="T9" fmla="*/ 43 h 66"/>
              </a:gdLst>
              <a:ahLst/>
              <a:cxnLst>
                <a:cxn ang="0">
                  <a:pos x="T0" y="T1"/>
                </a:cxn>
                <a:cxn ang="0">
                  <a:pos x="T2" y="T3"/>
                </a:cxn>
                <a:cxn ang="0">
                  <a:pos x="T4" y="T5"/>
                </a:cxn>
                <a:cxn ang="0">
                  <a:pos x="T6" y="T7"/>
                </a:cxn>
                <a:cxn ang="0">
                  <a:pos x="T8" y="T9"/>
                </a:cxn>
              </a:cxnLst>
              <a:rect l="0" t="0" r="r" b="b"/>
              <a:pathLst>
                <a:path w="66" h="66">
                  <a:moveTo>
                    <a:pt x="66" y="43"/>
                  </a:moveTo>
                  <a:lnTo>
                    <a:pt x="43" y="66"/>
                  </a:lnTo>
                  <a:lnTo>
                    <a:pt x="0" y="23"/>
                  </a:lnTo>
                  <a:lnTo>
                    <a:pt x="22" y="0"/>
                  </a:lnTo>
                  <a:lnTo>
                    <a:pt x="66" y="4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0" name="Freeform 337"/>
            <p:cNvSpPr>
              <a:spLocks/>
            </p:cNvSpPr>
            <p:nvPr userDrawn="1"/>
          </p:nvSpPr>
          <p:spPr bwMode="gray">
            <a:xfrm>
              <a:off x="9981461" y="4170540"/>
              <a:ext cx="406147" cy="406147"/>
            </a:xfrm>
            <a:custGeom>
              <a:avLst/>
              <a:gdLst>
                <a:gd name="T0" fmla="*/ 134 w 137"/>
                <a:gd name="T1" fmla="*/ 120 h 138"/>
                <a:gd name="T2" fmla="*/ 134 w 137"/>
                <a:gd name="T3" fmla="*/ 130 h 138"/>
                <a:gd name="T4" fmla="*/ 130 w 137"/>
                <a:gd name="T5" fmla="*/ 135 h 138"/>
                <a:gd name="T6" fmla="*/ 120 w 137"/>
                <a:gd name="T7" fmla="*/ 135 h 138"/>
                <a:gd name="T8" fmla="*/ 2 w 137"/>
                <a:gd name="T9" fmla="*/ 17 h 138"/>
                <a:gd name="T10" fmla="*/ 2 w 137"/>
                <a:gd name="T11" fmla="*/ 7 h 138"/>
                <a:gd name="T12" fmla="*/ 7 w 137"/>
                <a:gd name="T13" fmla="*/ 3 h 138"/>
                <a:gd name="T14" fmla="*/ 17 w 137"/>
                <a:gd name="T15" fmla="*/ 3 h 138"/>
                <a:gd name="T16" fmla="*/ 134 w 137"/>
                <a:gd name="T17" fmla="*/ 12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38">
                  <a:moveTo>
                    <a:pt x="134" y="120"/>
                  </a:moveTo>
                  <a:cubicBezTo>
                    <a:pt x="137" y="123"/>
                    <a:pt x="137" y="127"/>
                    <a:pt x="134" y="130"/>
                  </a:cubicBezTo>
                  <a:cubicBezTo>
                    <a:pt x="130" y="135"/>
                    <a:pt x="130" y="135"/>
                    <a:pt x="130" y="135"/>
                  </a:cubicBezTo>
                  <a:cubicBezTo>
                    <a:pt x="127" y="138"/>
                    <a:pt x="123" y="138"/>
                    <a:pt x="120" y="135"/>
                  </a:cubicBezTo>
                  <a:cubicBezTo>
                    <a:pt x="2" y="17"/>
                    <a:pt x="2" y="17"/>
                    <a:pt x="2" y="17"/>
                  </a:cubicBezTo>
                  <a:cubicBezTo>
                    <a:pt x="0" y="15"/>
                    <a:pt x="0" y="10"/>
                    <a:pt x="2" y="7"/>
                  </a:cubicBezTo>
                  <a:cubicBezTo>
                    <a:pt x="7" y="3"/>
                    <a:pt x="7" y="3"/>
                    <a:pt x="7" y="3"/>
                  </a:cubicBezTo>
                  <a:cubicBezTo>
                    <a:pt x="10" y="0"/>
                    <a:pt x="14" y="0"/>
                    <a:pt x="17" y="3"/>
                  </a:cubicBezTo>
                  <a:lnTo>
                    <a:pt x="134" y="120"/>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1" name="Freeform 338"/>
            <p:cNvSpPr>
              <a:spLocks/>
            </p:cNvSpPr>
            <p:nvPr userDrawn="1"/>
          </p:nvSpPr>
          <p:spPr bwMode="gray">
            <a:xfrm>
              <a:off x="10432030" y="4621109"/>
              <a:ext cx="688547" cy="682201"/>
            </a:xfrm>
            <a:custGeom>
              <a:avLst/>
              <a:gdLst>
                <a:gd name="T0" fmla="*/ 217 w 217"/>
                <a:gd name="T1" fmla="*/ 183 h 215"/>
                <a:gd name="T2" fmla="*/ 184 w 217"/>
                <a:gd name="T3" fmla="*/ 215 h 215"/>
                <a:gd name="T4" fmla="*/ 0 w 217"/>
                <a:gd name="T5" fmla="*/ 32 h 215"/>
                <a:gd name="T6" fmla="*/ 32 w 217"/>
                <a:gd name="T7" fmla="*/ 0 h 215"/>
                <a:gd name="T8" fmla="*/ 217 w 217"/>
                <a:gd name="T9" fmla="*/ 183 h 215"/>
              </a:gdLst>
              <a:ahLst/>
              <a:cxnLst>
                <a:cxn ang="0">
                  <a:pos x="T0" y="T1"/>
                </a:cxn>
                <a:cxn ang="0">
                  <a:pos x="T2" y="T3"/>
                </a:cxn>
                <a:cxn ang="0">
                  <a:pos x="T4" y="T5"/>
                </a:cxn>
                <a:cxn ang="0">
                  <a:pos x="T6" y="T7"/>
                </a:cxn>
                <a:cxn ang="0">
                  <a:pos x="T8" y="T9"/>
                </a:cxn>
              </a:cxnLst>
              <a:rect l="0" t="0" r="r" b="b"/>
              <a:pathLst>
                <a:path w="217" h="215">
                  <a:moveTo>
                    <a:pt x="217" y="183"/>
                  </a:moveTo>
                  <a:lnTo>
                    <a:pt x="184" y="215"/>
                  </a:lnTo>
                  <a:lnTo>
                    <a:pt x="0" y="32"/>
                  </a:lnTo>
                  <a:lnTo>
                    <a:pt x="32" y="0"/>
                  </a:lnTo>
                  <a:lnTo>
                    <a:pt x="217" y="1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2" name="Freeform 339"/>
            <p:cNvSpPr>
              <a:spLocks/>
            </p:cNvSpPr>
            <p:nvPr userDrawn="1"/>
          </p:nvSpPr>
          <p:spPr bwMode="gray">
            <a:xfrm>
              <a:off x="10305109" y="4497360"/>
              <a:ext cx="120575" cy="114229"/>
            </a:xfrm>
            <a:custGeom>
              <a:avLst/>
              <a:gdLst>
                <a:gd name="T0" fmla="*/ 12 w 40"/>
                <a:gd name="T1" fmla="*/ 36 h 39"/>
                <a:gd name="T2" fmla="*/ 37 w 40"/>
                <a:gd name="T3" fmla="*/ 12 h 39"/>
                <a:gd name="T4" fmla="*/ 37 w 40"/>
                <a:gd name="T5" fmla="*/ 2 h 39"/>
                <a:gd name="T6" fmla="*/ 28 w 40"/>
                <a:gd name="T7" fmla="*/ 2 h 39"/>
                <a:gd name="T8" fmla="*/ 3 w 40"/>
                <a:gd name="T9" fmla="*/ 27 h 39"/>
                <a:gd name="T10" fmla="*/ 3 w 40"/>
                <a:gd name="T11" fmla="*/ 36 h 39"/>
                <a:gd name="T12" fmla="*/ 12 w 40"/>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40" h="39">
                  <a:moveTo>
                    <a:pt x="12" y="36"/>
                  </a:moveTo>
                  <a:cubicBezTo>
                    <a:pt x="37" y="12"/>
                    <a:pt x="37" y="12"/>
                    <a:pt x="37" y="12"/>
                  </a:cubicBezTo>
                  <a:cubicBezTo>
                    <a:pt x="40" y="9"/>
                    <a:pt x="40" y="5"/>
                    <a:pt x="37" y="2"/>
                  </a:cubicBezTo>
                  <a:cubicBezTo>
                    <a:pt x="34" y="0"/>
                    <a:pt x="30" y="0"/>
                    <a:pt x="28" y="2"/>
                  </a:cubicBezTo>
                  <a:cubicBezTo>
                    <a:pt x="3" y="27"/>
                    <a:pt x="3" y="27"/>
                    <a:pt x="3" y="27"/>
                  </a:cubicBezTo>
                  <a:cubicBezTo>
                    <a:pt x="0" y="30"/>
                    <a:pt x="0" y="34"/>
                    <a:pt x="3" y="36"/>
                  </a:cubicBezTo>
                  <a:cubicBezTo>
                    <a:pt x="6" y="39"/>
                    <a:pt x="10" y="39"/>
                    <a:pt x="12" y="36"/>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3" name="Freeform 340"/>
            <p:cNvSpPr>
              <a:spLocks/>
            </p:cNvSpPr>
            <p:nvPr userDrawn="1"/>
          </p:nvSpPr>
          <p:spPr bwMode="gray">
            <a:xfrm>
              <a:off x="10070305" y="4262557"/>
              <a:ext cx="92019" cy="92019"/>
            </a:xfrm>
            <a:custGeom>
              <a:avLst/>
              <a:gdLst>
                <a:gd name="T0" fmla="*/ 12 w 31"/>
                <a:gd name="T1" fmla="*/ 28 h 31"/>
                <a:gd name="T2" fmla="*/ 29 w 31"/>
                <a:gd name="T3" fmla="*/ 12 h 31"/>
                <a:gd name="T4" fmla="*/ 29 w 31"/>
                <a:gd name="T5" fmla="*/ 2 h 31"/>
                <a:gd name="T6" fmla="*/ 20 w 31"/>
                <a:gd name="T7" fmla="*/ 2 h 31"/>
                <a:gd name="T8" fmla="*/ 3 w 31"/>
                <a:gd name="T9" fmla="*/ 19 h 31"/>
                <a:gd name="T10" fmla="*/ 3 w 31"/>
                <a:gd name="T11" fmla="*/ 28 h 31"/>
                <a:gd name="T12" fmla="*/ 12 w 31"/>
                <a:gd name="T13" fmla="*/ 28 h 31"/>
              </a:gdLst>
              <a:ahLst/>
              <a:cxnLst>
                <a:cxn ang="0">
                  <a:pos x="T0" y="T1"/>
                </a:cxn>
                <a:cxn ang="0">
                  <a:pos x="T2" y="T3"/>
                </a:cxn>
                <a:cxn ang="0">
                  <a:pos x="T4" y="T5"/>
                </a:cxn>
                <a:cxn ang="0">
                  <a:pos x="T6" y="T7"/>
                </a:cxn>
                <a:cxn ang="0">
                  <a:pos x="T8" y="T9"/>
                </a:cxn>
                <a:cxn ang="0">
                  <a:pos x="T10" y="T11"/>
                </a:cxn>
                <a:cxn ang="0">
                  <a:pos x="T12" y="T13"/>
                </a:cxn>
              </a:cxnLst>
              <a:rect l="0" t="0" r="r" b="b"/>
              <a:pathLst>
                <a:path w="31" h="31">
                  <a:moveTo>
                    <a:pt x="12" y="28"/>
                  </a:moveTo>
                  <a:cubicBezTo>
                    <a:pt x="29" y="12"/>
                    <a:pt x="29" y="12"/>
                    <a:pt x="29" y="12"/>
                  </a:cubicBezTo>
                  <a:cubicBezTo>
                    <a:pt x="31" y="9"/>
                    <a:pt x="31" y="5"/>
                    <a:pt x="29" y="2"/>
                  </a:cubicBezTo>
                  <a:cubicBezTo>
                    <a:pt x="26" y="0"/>
                    <a:pt x="22" y="0"/>
                    <a:pt x="20" y="2"/>
                  </a:cubicBezTo>
                  <a:cubicBezTo>
                    <a:pt x="3" y="19"/>
                    <a:pt x="3" y="19"/>
                    <a:pt x="3" y="19"/>
                  </a:cubicBezTo>
                  <a:cubicBezTo>
                    <a:pt x="0" y="21"/>
                    <a:pt x="0" y="26"/>
                    <a:pt x="3" y="28"/>
                  </a:cubicBezTo>
                  <a:cubicBezTo>
                    <a:pt x="6" y="31"/>
                    <a:pt x="10" y="31"/>
                    <a:pt x="12" y="28"/>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4" name="Freeform 341"/>
            <p:cNvSpPr>
              <a:spLocks/>
            </p:cNvSpPr>
            <p:nvPr userDrawn="1"/>
          </p:nvSpPr>
          <p:spPr bwMode="gray">
            <a:xfrm>
              <a:off x="10505008" y="4627455"/>
              <a:ext cx="615566" cy="583836"/>
            </a:xfrm>
            <a:custGeom>
              <a:avLst/>
              <a:gdLst>
                <a:gd name="T0" fmla="*/ 194 w 194"/>
                <a:gd name="T1" fmla="*/ 181 h 184"/>
                <a:gd name="T2" fmla="*/ 191 w 194"/>
                <a:gd name="T3" fmla="*/ 184 h 184"/>
                <a:gd name="T4" fmla="*/ 0 w 194"/>
                <a:gd name="T5" fmla="*/ 11 h 184"/>
                <a:gd name="T6" fmla="*/ 12 w 194"/>
                <a:gd name="T7" fmla="*/ 0 h 184"/>
                <a:gd name="T8" fmla="*/ 194 w 194"/>
                <a:gd name="T9" fmla="*/ 181 h 184"/>
              </a:gdLst>
              <a:ahLst/>
              <a:cxnLst>
                <a:cxn ang="0">
                  <a:pos x="T0" y="T1"/>
                </a:cxn>
                <a:cxn ang="0">
                  <a:pos x="T2" y="T3"/>
                </a:cxn>
                <a:cxn ang="0">
                  <a:pos x="T4" y="T5"/>
                </a:cxn>
                <a:cxn ang="0">
                  <a:pos x="T6" y="T7"/>
                </a:cxn>
                <a:cxn ang="0">
                  <a:pos x="T8" y="T9"/>
                </a:cxn>
              </a:cxnLst>
              <a:rect l="0" t="0" r="r" b="b"/>
              <a:pathLst>
                <a:path w="194" h="184">
                  <a:moveTo>
                    <a:pt x="194" y="181"/>
                  </a:moveTo>
                  <a:lnTo>
                    <a:pt x="191" y="184"/>
                  </a:lnTo>
                  <a:lnTo>
                    <a:pt x="0" y="11"/>
                  </a:lnTo>
                  <a:lnTo>
                    <a:pt x="12" y="0"/>
                  </a:lnTo>
                  <a:lnTo>
                    <a:pt x="194" y="181"/>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5" name="Freeform 342"/>
            <p:cNvSpPr>
              <a:spLocks/>
            </p:cNvSpPr>
            <p:nvPr userDrawn="1"/>
          </p:nvSpPr>
          <p:spPr bwMode="gray">
            <a:xfrm>
              <a:off x="10438376" y="4690915"/>
              <a:ext cx="587010" cy="612394"/>
            </a:xfrm>
            <a:custGeom>
              <a:avLst/>
              <a:gdLst>
                <a:gd name="T0" fmla="*/ 182 w 185"/>
                <a:gd name="T1" fmla="*/ 193 h 193"/>
                <a:gd name="T2" fmla="*/ 185 w 185"/>
                <a:gd name="T3" fmla="*/ 190 h 193"/>
                <a:gd name="T4" fmla="*/ 12 w 185"/>
                <a:gd name="T5" fmla="*/ 0 h 193"/>
                <a:gd name="T6" fmla="*/ 0 w 185"/>
                <a:gd name="T7" fmla="*/ 12 h 193"/>
                <a:gd name="T8" fmla="*/ 182 w 185"/>
                <a:gd name="T9" fmla="*/ 193 h 193"/>
              </a:gdLst>
              <a:ahLst/>
              <a:cxnLst>
                <a:cxn ang="0">
                  <a:pos x="T0" y="T1"/>
                </a:cxn>
                <a:cxn ang="0">
                  <a:pos x="T2" y="T3"/>
                </a:cxn>
                <a:cxn ang="0">
                  <a:pos x="T4" y="T5"/>
                </a:cxn>
                <a:cxn ang="0">
                  <a:pos x="T6" y="T7"/>
                </a:cxn>
                <a:cxn ang="0">
                  <a:pos x="T8" y="T9"/>
                </a:cxn>
              </a:cxnLst>
              <a:rect l="0" t="0" r="r" b="b"/>
              <a:pathLst>
                <a:path w="185" h="193">
                  <a:moveTo>
                    <a:pt x="182" y="193"/>
                  </a:moveTo>
                  <a:lnTo>
                    <a:pt x="185" y="190"/>
                  </a:lnTo>
                  <a:lnTo>
                    <a:pt x="12" y="0"/>
                  </a:lnTo>
                  <a:lnTo>
                    <a:pt x="0" y="12"/>
                  </a:lnTo>
                  <a:lnTo>
                    <a:pt x="182" y="193"/>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6" name="Freeform 343"/>
            <p:cNvSpPr>
              <a:spLocks/>
            </p:cNvSpPr>
            <p:nvPr userDrawn="1"/>
          </p:nvSpPr>
          <p:spPr bwMode="gray">
            <a:xfrm>
              <a:off x="10565297" y="5201771"/>
              <a:ext cx="580664" cy="85673"/>
            </a:xfrm>
            <a:custGeom>
              <a:avLst/>
              <a:gdLst>
                <a:gd name="T0" fmla="*/ 197 w 197"/>
                <a:gd name="T1" fmla="*/ 12 h 29"/>
                <a:gd name="T2" fmla="*/ 185 w 197"/>
                <a:gd name="T3" fmla="*/ 0 h 29"/>
                <a:gd name="T4" fmla="*/ 11 w 197"/>
                <a:gd name="T5" fmla="*/ 0 h 29"/>
                <a:gd name="T6" fmla="*/ 0 w 197"/>
                <a:gd name="T7" fmla="*/ 12 h 29"/>
                <a:gd name="T8" fmla="*/ 0 w 197"/>
                <a:gd name="T9" fmla="*/ 17 h 29"/>
                <a:gd name="T10" fmla="*/ 11 w 197"/>
                <a:gd name="T11" fmla="*/ 29 h 29"/>
                <a:gd name="T12" fmla="*/ 185 w 197"/>
                <a:gd name="T13" fmla="*/ 29 h 29"/>
                <a:gd name="T14" fmla="*/ 197 w 197"/>
                <a:gd name="T15" fmla="*/ 17 h 29"/>
                <a:gd name="T16" fmla="*/ 197 w 197"/>
                <a:gd name="T17"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97" y="12"/>
                  </a:moveTo>
                  <a:cubicBezTo>
                    <a:pt x="197" y="5"/>
                    <a:pt x="192" y="0"/>
                    <a:pt x="185" y="0"/>
                  </a:cubicBezTo>
                  <a:cubicBezTo>
                    <a:pt x="11" y="0"/>
                    <a:pt x="11" y="0"/>
                    <a:pt x="11" y="0"/>
                  </a:cubicBezTo>
                  <a:cubicBezTo>
                    <a:pt x="5" y="0"/>
                    <a:pt x="0" y="5"/>
                    <a:pt x="0" y="12"/>
                  </a:cubicBezTo>
                  <a:cubicBezTo>
                    <a:pt x="0" y="17"/>
                    <a:pt x="0" y="17"/>
                    <a:pt x="0" y="17"/>
                  </a:cubicBezTo>
                  <a:cubicBezTo>
                    <a:pt x="0" y="23"/>
                    <a:pt x="5" y="29"/>
                    <a:pt x="11" y="29"/>
                  </a:cubicBezTo>
                  <a:cubicBezTo>
                    <a:pt x="185" y="29"/>
                    <a:pt x="185" y="29"/>
                    <a:pt x="185" y="29"/>
                  </a:cubicBezTo>
                  <a:cubicBezTo>
                    <a:pt x="192" y="29"/>
                    <a:pt x="197" y="23"/>
                    <a:pt x="197" y="17"/>
                  </a:cubicBezTo>
                  <a:lnTo>
                    <a:pt x="197" y="12"/>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7" name="Oval 344"/>
            <p:cNvSpPr>
              <a:spLocks noChangeArrowheads="1"/>
            </p:cNvSpPr>
            <p:nvPr userDrawn="1"/>
          </p:nvSpPr>
          <p:spPr bwMode="gray">
            <a:xfrm>
              <a:off x="10298763"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8" name="Oval 345"/>
            <p:cNvSpPr>
              <a:spLocks noChangeArrowheads="1"/>
            </p:cNvSpPr>
            <p:nvPr userDrawn="1"/>
          </p:nvSpPr>
          <p:spPr bwMode="gray">
            <a:xfrm>
              <a:off x="10631929"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9" name="Oval 346"/>
            <p:cNvSpPr>
              <a:spLocks noChangeArrowheads="1"/>
            </p:cNvSpPr>
            <p:nvPr userDrawn="1"/>
          </p:nvSpPr>
          <p:spPr bwMode="gray">
            <a:xfrm>
              <a:off x="10885771"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0" name="Freeform 347"/>
            <p:cNvSpPr>
              <a:spLocks/>
            </p:cNvSpPr>
            <p:nvPr userDrawn="1"/>
          </p:nvSpPr>
          <p:spPr bwMode="gray">
            <a:xfrm>
              <a:off x="10175014" y="5036774"/>
              <a:ext cx="301438" cy="355378"/>
            </a:xfrm>
            <a:custGeom>
              <a:avLst/>
              <a:gdLst>
                <a:gd name="T0" fmla="*/ 101 w 101"/>
                <a:gd name="T1" fmla="*/ 0 h 121"/>
                <a:gd name="T2" fmla="*/ 28 w 101"/>
                <a:gd name="T3" fmla="*/ 0 h 121"/>
                <a:gd name="T4" fmla="*/ 7 w 101"/>
                <a:gd name="T5" fmla="*/ 121 h 121"/>
                <a:gd name="T6" fmla="*/ 81 w 101"/>
                <a:gd name="T7" fmla="*/ 121 h 121"/>
                <a:gd name="T8" fmla="*/ 101 w 101"/>
                <a:gd name="T9" fmla="*/ 0 h 121"/>
              </a:gdLst>
              <a:ahLst/>
              <a:cxnLst>
                <a:cxn ang="0">
                  <a:pos x="T0" y="T1"/>
                </a:cxn>
                <a:cxn ang="0">
                  <a:pos x="T2" y="T3"/>
                </a:cxn>
                <a:cxn ang="0">
                  <a:pos x="T4" y="T5"/>
                </a:cxn>
                <a:cxn ang="0">
                  <a:pos x="T6" y="T7"/>
                </a:cxn>
                <a:cxn ang="0">
                  <a:pos x="T8" y="T9"/>
                </a:cxn>
              </a:cxnLst>
              <a:rect l="0" t="0" r="r" b="b"/>
              <a:pathLst>
                <a:path w="101" h="121">
                  <a:moveTo>
                    <a:pt x="101" y="0"/>
                  </a:moveTo>
                  <a:cubicBezTo>
                    <a:pt x="79" y="0"/>
                    <a:pt x="40" y="0"/>
                    <a:pt x="28" y="0"/>
                  </a:cubicBezTo>
                  <a:cubicBezTo>
                    <a:pt x="0" y="31"/>
                    <a:pt x="7" y="121"/>
                    <a:pt x="7" y="121"/>
                  </a:cubicBezTo>
                  <a:cubicBezTo>
                    <a:pt x="81" y="121"/>
                    <a:pt x="81" y="121"/>
                    <a:pt x="81" y="121"/>
                  </a:cubicBezTo>
                  <a:cubicBezTo>
                    <a:pt x="81" y="121"/>
                    <a:pt x="74" y="31"/>
                    <a:pt x="101"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1" name="Freeform 348"/>
            <p:cNvSpPr>
              <a:spLocks/>
            </p:cNvSpPr>
            <p:nvPr userDrawn="1"/>
          </p:nvSpPr>
          <p:spPr bwMode="gray">
            <a:xfrm>
              <a:off x="10473278" y="5287443"/>
              <a:ext cx="317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2" name="Freeform 349"/>
            <p:cNvSpPr>
              <a:spLocks/>
            </p:cNvSpPr>
            <p:nvPr userDrawn="1"/>
          </p:nvSpPr>
          <p:spPr bwMode="gray">
            <a:xfrm>
              <a:off x="10175014" y="5036774"/>
              <a:ext cx="114229" cy="355378"/>
            </a:xfrm>
            <a:custGeom>
              <a:avLst/>
              <a:gdLst>
                <a:gd name="T0" fmla="*/ 38 w 38"/>
                <a:gd name="T1" fmla="*/ 0 h 121"/>
                <a:gd name="T2" fmla="*/ 27 w 38"/>
                <a:gd name="T3" fmla="*/ 0 h 121"/>
                <a:gd name="T4" fmla="*/ 7 w 38"/>
                <a:gd name="T5" fmla="*/ 121 h 121"/>
                <a:gd name="T6" fmla="*/ 18 w 38"/>
                <a:gd name="T7" fmla="*/ 121 h 121"/>
                <a:gd name="T8" fmla="*/ 38 w 38"/>
                <a:gd name="T9" fmla="*/ 0 h 121"/>
              </a:gdLst>
              <a:ahLst/>
              <a:cxnLst>
                <a:cxn ang="0">
                  <a:pos x="T0" y="T1"/>
                </a:cxn>
                <a:cxn ang="0">
                  <a:pos x="T2" y="T3"/>
                </a:cxn>
                <a:cxn ang="0">
                  <a:pos x="T4" y="T5"/>
                </a:cxn>
                <a:cxn ang="0">
                  <a:pos x="T6" y="T7"/>
                </a:cxn>
                <a:cxn ang="0">
                  <a:pos x="T8" y="T9"/>
                </a:cxn>
              </a:cxnLst>
              <a:rect l="0" t="0" r="r" b="b"/>
              <a:pathLst>
                <a:path w="38" h="121">
                  <a:moveTo>
                    <a:pt x="38" y="0"/>
                  </a:moveTo>
                  <a:cubicBezTo>
                    <a:pt x="34" y="0"/>
                    <a:pt x="30" y="0"/>
                    <a:pt x="27" y="0"/>
                  </a:cubicBezTo>
                  <a:cubicBezTo>
                    <a:pt x="0" y="31"/>
                    <a:pt x="7" y="121"/>
                    <a:pt x="7" y="121"/>
                  </a:cubicBezTo>
                  <a:cubicBezTo>
                    <a:pt x="18" y="121"/>
                    <a:pt x="18" y="121"/>
                    <a:pt x="18" y="121"/>
                  </a:cubicBezTo>
                  <a:cubicBezTo>
                    <a:pt x="18" y="121"/>
                    <a:pt x="11" y="31"/>
                    <a:pt x="38" y="0"/>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3" name="Freeform 350"/>
            <p:cNvSpPr>
              <a:spLocks/>
            </p:cNvSpPr>
            <p:nvPr userDrawn="1"/>
          </p:nvSpPr>
          <p:spPr bwMode="gray">
            <a:xfrm>
              <a:off x="10368569" y="5036774"/>
              <a:ext cx="793255" cy="355378"/>
            </a:xfrm>
            <a:custGeom>
              <a:avLst/>
              <a:gdLst>
                <a:gd name="T0" fmla="*/ 263 w 268"/>
                <a:gd name="T1" fmla="*/ 85 h 121"/>
                <a:gd name="T2" fmla="*/ 89 w 268"/>
                <a:gd name="T3" fmla="*/ 85 h 121"/>
                <a:gd name="T4" fmla="*/ 89 w 268"/>
                <a:gd name="T5" fmla="*/ 85 h 121"/>
                <a:gd name="T6" fmla="*/ 89 w 268"/>
                <a:gd name="T7" fmla="*/ 0 h 121"/>
                <a:gd name="T8" fmla="*/ 27 w 268"/>
                <a:gd name="T9" fmla="*/ 0 h 121"/>
                <a:gd name="T10" fmla="*/ 6 w 268"/>
                <a:gd name="T11" fmla="*/ 121 h 121"/>
                <a:gd name="T12" fmla="*/ 263 w 268"/>
                <a:gd name="T13" fmla="*/ 121 h 121"/>
                <a:gd name="T14" fmla="*/ 268 w 268"/>
                <a:gd name="T15" fmla="*/ 115 h 121"/>
                <a:gd name="T16" fmla="*/ 268 w 268"/>
                <a:gd name="T17" fmla="*/ 91 h 121"/>
                <a:gd name="T18" fmla="*/ 263 w 268"/>
                <a:gd name="T19" fmla="*/ 8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121">
                  <a:moveTo>
                    <a:pt x="263" y="85"/>
                  </a:moveTo>
                  <a:cubicBezTo>
                    <a:pt x="89" y="85"/>
                    <a:pt x="89" y="85"/>
                    <a:pt x="89" y="85"/>
                  </a:cubicBezTo>
                  <a:cubicBezTo>
                    <a:pt x="89" y="85"/>
                    <a:pt x="89" y="85"/>
                    <a:pt x="89" y="85"/>
                  </a:cubicBezTo>
                  <a:cubicBezTo>
                    <a:pt x="89" y="0"/>
                    <a:pt x="89" y="0"/>
                    <a:pt x="89" y="0"/>
                  </a:cubicBezTo>
                  <a:cubicBezTo>
                    <a:pt x="89" y="0"/>
                    <a:pt x="49" y="0"/>
                    <a:pt x="27" y="0"/>
                  </a:cubicBezTo>
                  <a:cubicBezTo>
                    <a:pt x="0" y="31"/>
                    <a:pt x="6" y="121"/>
                    <a:pt x="6" y="121"/>
                  </a:cubicBezTo>
                  <a:cubicBezTo>
                    <a:pt x="263" y="121"/>
                    <a:pt x="263" y="121"/>
                    <a:pt x="263" y="121"/>
                  </a:cubicBezTo>
                  <a:cubicBezTo>
                    <a:pt x="266" y="121"/>
                    <a:pt x="268" y="118"/>
                    <a:pt x="268" y="115"/>
                  </a:cubicBezTo>
                  <a:cubicBezTo>
                    <a:pt x="268" y="91"/>
                    <a:pt x="268" y="91"/>
                    <a:pt x="268" y="91"/>
                  </a:cubicBezTo>
                  <a:cubicBezTo>
                    <a:pt x="268" y="87"/>
                    <a:pt x="266" y="85"/>
                    <a:pt x="263" y="85"/>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4" name="Freeform 351"/>
            <p:cNvSpPr>
              <a:spLocks/>
            </p:cNvSpPr>
            <p:nvPr userDrawn="1"/>
          </p:nvSpPr>
          <p:spPr bwMode="gray">
            <a:xfrm>
              <a:off x="10368569" y="5036774"/>
              <a:ext cx="263362" cy="355378"/>
            </a:xfrm>
            <a:custGeom>
              <a:avLst/>
              <a:gdLst>
                <a:gd name="T0" fmla="*/ 33 w 89"/>
                <a:gd name="T1" fmla="*/ 6 h 121"/>
                <a:gd name="T2" fmla="*/ 89 w 89"/>
                <a:gd name="T3" fmla="*/ 6 h 121"/>
                <a:gd name="T4" fmla="*/ 89 w 89"/>
                <a:gd name="T5" fmla="*/ 0 h 121"/>
                <a:gd name="T6" fmla="*/ 27 w 89"/>
                <a:gd name="T7" fmla="*/ 0 h 121"/>
                <a:gd name="T8" fmla="*/ 6 w 89"/>
                <a:gd name="T9" fmla="*/ 121 h 121"/>
                <a:gd name="T10" fmla="*/ 12 w 89"/>
                <a:gd name="T11" fmla="*/ 121 h 121"/>
                <a:gd name="T12" fmla="*/ 33 w 89"/>
                <a:gd name="T13" fmla="*/ 6 h 121"/>
              </a:gdLst>
              <a:ahLst/>
              <a:cxnLst>
                <a:cxn ang="0">
                  <a:pos x="T0" y="T1"/>
                </a:cxn>
                <a:cxn ang="0">
                  <a:pos x="T2" y="T3"/>
                </a:cxn>
                <a:cxn ang="0">
                  <a:pos x="T4" y="T5"/>
                </a:cxn>
                <a:cxn ang="0">
                  <a:pos x="T6" y="T7"/>
                </a:cxn>
                <a:cxn ang="0">
                  <a:pos x="T8" y="T9"/>
                </a:cxn>
                <a:cxn ang="0">
                  <a:pos x="T10" y="T11"/>
                </a:cxn>
                <a:cxn ang="0">
                  <a:pos x="T12" y="T13"/>
                </a:cxn>
              </a:cxnLst>
              <a:rect l="0" t="0" r="r" b="b"/>
              <a:pathLst>
                <a:path w="89" h="121">
                  <a:moveTo>
                    <a:pt x="33" y="6"/>
                  </a:moveTo>
                  <a:cubicBezTo>
                    <a:pt x="49" y="6"/>
                    <a:pt x="76" y="6"/>
                    <a:pt x="89" y="6"/>
                  </a:cubicBezTo>
                  <a:cubicBezTo>
                    <a:pt x="89" y="0"/>
                    <a:pt x="89" y="0"/>
                    <a:pt x="89" y="0"/>
                  </a:cubicBezTo>
                  <a:cubicBezTo>
                    <a:pt x="89" y="0"/>
                    <a:pt x="49" y="0"/>
                    <a:pt x="27" y="0"/>
                  </a:cubicBezTo>
                  <a:cubicBezTo>
                    <a:pt x="0" y="31"/>
                    <a:pt x="6" y="121"/>
                    <a:pt x="6" y="121"/>
                  </a:cubicBezTo>
                  <a:cubicBezTo>
                    <a:pt x="12" y="121"/>
                    <a:pt x="12" y="121"/>
                    <a:pt x="12" y="121"/>
                  </a:cubicBezTo>
                  <a:cubicBezTo>
                    <a:pt x="11" y="100"/>
                    <a:pt x="10" y="32"/>
                    <a:pt x="33" y="6"/>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5" name="Freeform 352"/>
            <p:cNvSpPr>
              <a:spLocks/>
            </p:cNvSpPr>
            <p:nvPr userDrawn="1"/>
          </p:nvSpPr>
          <p:spPr bwMode="gray">
            <a:xfrm>
              <a:off x="10387607" y="53762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6" name="Freeform 353"/>
            <p:cNvSpPr>
              <a:spLocks/>
            </p:cNvSpPr>
            <p:nvPr userDrawn="1"/>
          </p:nvSpPr>
          <p:spPr bwMode="gray">
            <a:xfrm>
              <a:off x="10387607" y="5376288"/>
              <a:ext cx="0" cy="3174"/>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7" name="Freeform 354"/>
            <p:cNvSpPr>
              <a:spLocks/>
            </p:cNvSpPr>
            <p:nvPr userDrawn="1"/>
          </p:nvSpPr>
          <p:spPr bwMode="gray">
            <a:xfrm>
              <a:off x="10387607" y="5369942"/>
              <a:ext cx="0" cy="317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8" name="Freeform 355"/>
            <p:cNvSpPr>
              <a:spLocks/>
            </p:cNvSpPr>
            <p:nvPr userDrawn="1"/>
          </p:nvSpPr>
          <p:spPr bwMode="gray">
            <a:xfrm>
              <a:off x="10387607" y="538580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9" name="Freeform 356"/>
            <p:cNvSpPr>
              <a:spLocks/>
            </p:cNvSpPr>
            <p:nvPr userDrawn="1"/>
          </p:nvSpPr>
          <p:spPr bwMode="gray">
            <a:xfrm>
              <a:off x="10403471" y="5287443"/>
              <a:ext cx="758353" cy="104711"/>
            </a:xfrm>
            <a:custGeom>
              <a:avLst/>
              <a:gdLst>
                <a:gd name="T0" fmla="*/ 251 w 256"/>
                <a:gd name="T1" fmla="*/ 0 h 36"/>
                <a:gd name="T2" fmla="*/ 251 w 256"/>
                <a:gd name="T3" fmla="*/ 22 h 36"/>
                <a:gd name="T4" fmla="*/ 245 w 256"/>
                <a:gd name="T5" fmla="*/ 28 h 36"/>
                <a:gd name="T6" fmla="*/ 0 w 256"/>
                <a:gd name="T7" fmla="*/ 28 h 36"/>
                <a:gd name="T8" fmla="*/ 0 w 256"/>
                <a:gd name="T9" fmla="*/ 36 h 36"/>
                <a:gd name="T10" fmla="*/ 251 w 256"/>
                <a:gd name="T11" fmla="*/ 36 h 36"/>
                <a:gd name="T12" fmla="*/ 256 w 256"/>
                <a:gd name="T13" fmla="*/ 30 h 36"/>
                <a:gd name="T14" fmla="*/ 256 w 256"/>
                <a:gd name="T15" fmla="*/ 6 h 36"/>
                <a:gd name="T16" fmla="*/ 251 w 256"/>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36">
                  <a:moveTo>
                    <a:pt x="251" y="0"/>
                  </a:moveTo>
                  <a:cubicBezTo>
                    <a:pt x="251" y="22"/>
                    <a:pt x="251" y="22"/>
                    <a:pt x="251" y="22"/>
                  </a:cubicBezTo>
                  <a:cubicBezTo>
                    <a:pt x="251" y="26"/>
                    <a:pt x="248" y="28"/>
                    <a:pt x="245" y="28"/>
                  </a:cubicBezTo>
                  <a:cubicBezTo>
                    <a:pt x="0" y="28"/>
                    <a:pt x="0" y="28"/>
                    <a:pt x="0" y="28"/>
                  </a:cubicBezTo>
                  <a:cubicBezTo>
                    <a:pt x="0" y="31"/>
                    <a:pt x="0" y="34"/>
                    <a:pt x="0" y="36"/>
                  </a:cubicBezTo>
                  <a:cubicBezTo>
                    <a:pt x="251" y="36"/>
                    <a:pt x="251" y="36"/>
                    <a:pt x="251" y="36"/>
                  </a:cubicBezTo>
                  <a:cubicBezTo>
                    <a:pt x="254" y="36"/>
                    <a:pt x="256" y="33"/>
                    <a:pt x="256" y="30"/>
                  </a:cubicBezTo>
                  <a:cubicBezTo>
                    <a:pt x="256" y="6"/>
                    <a:pt x="256" y="6"/>
                    <a:pt x="256" y="6"/>
                  </a:cubicBezTo>
                  <a:cubicBezTo>
                    <a:pt x="256" y="2"/>
                    <a:pt x="254" y="0"/>
                    <a:pt x="251" y="0"/>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0" name="Freeform 357"/>
            <p:cNvSpPr>
              <a:spLocks/>
            </p:cNvSpPr>
            <p:nvPr userDrawn="1"/>
          </p:nvSpPr>
          <p:spPr bwMode="gray">
            <a:xfrm>
              <a:off x="10419338" y="5074850"/>
              <a:ext cx="177689" cy="212593"/>
            </a:xfrm>
            <a:custGeom>
              <a:avLst/>
              <a:gdLst>
                <a:gd name="T0" fmla="*/ 60 w 60"/>
                <a:gd name="T1" fmla="*/ 72 h 72"/>
                <a:gd name="T2" fmla="*/ 60 w 60"/>
                <a:gd name="T3" fmla="*/ 0 h 72"/>
                <a:gd name="T4" fmla="*/ 17 w 60"/>
                <a:gd name="T5" fmla="*/ 0 h 72"/>
                <a:gd name="T6" fmla="*/ 0 w 60"/>
                <a:gd name="T7" fmla="*/ 72 h 72"/>
                <a:gd name="T8" fmla="*/ 60 w 60"/>
                <a:gd name="T9" fmla="*/ 72 h 72"/>
              </a:gdLst>
              <a:ahLst/>
              <a:cxnLst>
                <a:cxn ang="0">
                  <a:pos x="T0" y="T1"/>
                </a:cxn>
                <a:cxn ang="0">
                  <a:pos x="T2" y="T3"/>
                </a:cxn>
                <a:cxn ang="0">
                  <a:pos x="T4" y="T5"/>
                </a:cxn>
                <a:cxn ang="0">
                  <a:pos x="T6" y="T7"/>
                </a:cxn>
                <a:cxn ang="0">
                  <a:pos x="T8" y="T9"/>
                </a:cxn>
              </a:cxnLst>
              <a:rect l="0" t="0" r="r" b="b"/>
              <a:pathLst>
                <a:path w="60" h="72">
                  <a:moveTo>
                    <a:pt x="60" y="72"/>
                  </a:moveTo>
                  <a:cubicBezTo>
                    <a:pt x="60" y="0"/>
                    <a:pt x="60" y="0"/>
                    <a:pt x="60" y="0"/>
                  </a:cubicBezTo>
                  <a:cubicBezTo>
                    <a:pt x="60" y="0"/>
                    <a:pt x="34" y="0"/>
                    <a:pt x="17" y="0"/>
                  </a:cubicBezTo>
                  <a:cubicBezTo>
                    <a:pt x="3" y="16"/>
                    <a:pt x="0" y="49"/>
                    <a:pt x="0" y="72"/>
                  </a:cubicBezTo>
                  <a:lnTo>
                    <a:pt x="60" y="72"/>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1" name="Freeform 358"/>
            <p:cNvSpPr>
              <a:spLocks/>
            </p:cNvSpPr>
            <p:nvPr userDrawn="1"/>
          </p:nvSpPr>
          <p:spPr bwMode="gray">
            <a:xfrm>
              <a:off x="10419338" y="5074850"/>
              <a:ext cx="177689" cy="212593"/>
            </a:xfrm>
            <a:custGeom>
              <a:avLst/>
              <a:gdLst>
                <a:gd name="T0" fmla="*/ 60 w 60"/>
                <a:gd name="T1" fmla="*/ 72 h 72"/>
                <a:gd name="T2" fmla="*/ 17 w 60"/>
                <a:gd name="T3" fmla="*/ 0 h 72"/>
                <a:gd name="T4" fmla="*/ 0 w 60"/>
                <a:gd name="T5" fmla="*/ 72 h 72"/>
                <a:gd name="T6" fmla="*/ 60 w 60"/>
                <a:gd name="T7" fmla="*/ 72 h 72"/>
              </a:gdLst>
              <a:ahLst/>
              <a:cxnLst>
                <a:cxn ang="0">
                  <a:pos x="T0" y="T1"/>
                </a:cxn>
                <a:cxn ang="0">
                  <a:pos x="T2" y="T3"/>
                </a:cxn>
                <a:cxn ang="0">
                  <a:pos x="T4" y="T5"/>
                </a:cxn>
                <a:cxn ang="0">
                  <a:pos x="T6" y="T7"/>
                </a:cxn>
              </a:cxnLst>
              <a:rect l="0" t="0" r="r" b="b"/>
              <a:pathLst>
                <a:path w="60" h="72">
                  <a:moveTo>
                    <a:pt x="60" y="72"/>
                  </a:moveTo>
                  <a:cubicBezTo>
                    <a:pt x="60" y="72"/>
                    <a:pt x="35" y="30"/>
                    <a:pt x="17" y="0"/>
                  </a:cubicBezTo>
                  <a:cubicBezTo>
                    <a:pt x="3" y="16"/>
                    <a:pt x="0" y="49"/>
                    <a:pt x="0" y="72"/>
                  </a:cubicBezTo>
                  <a:lnTo>
                    <a:pt x="60" y="72"/>
                  </a:ln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2" name="Oval 359"/>
            <p:cNvSpPr>
              <a:spLocks noChangeArrowheads="1"/>
            </p:cNvSpPr>
            <p:nvPr userDrawn="1"/>
          </p:nvSpPr>
          <p:spPr bwMode="gray">
            <a:xfrm>
              <a:off x="10425684"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3" name="Oval 360"/>
            <p:cNvSpPr>
              <a:spLocks noChangeArrowheads="1"/>
            </p:cNvSpPr>
            <p:nvPr userDrawn="1"/>
          </p:nvSpPr>
          <p:spPr bwMode="gray">
            <a:xfrm>
              <a:off x="10463760" y="5347730"/>
              <a:ext cx="88845" cy="88845"/>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4" name="Oval 361"/>
            <p:cNvSpPr>
              <a:spLocks noChangeArrowheads="1"/>
            </p:cNvSpPr>
            <p:nvPr userDrawn="1"/>
          </p:nvSpPr>
          <p:spPr bwMode="gray">
            <a:xfrm>
              <a:off x="10936539"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5" name="Oval 362"/>
            <p:cNvSpPr>
              <a:spLocks noChangeArrowheads="1"/>
            </p:cNvSpPr>
            <p:nvPr userDrawn="1"/>
          </p:nvSpPr>
          <p:spPr bwMode="gray">
            <a:xfrm>
              <a:off x="10974615" y="5347730"/>
              <a:ext cx="88845" cy="88845"/>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6" name="Oval 363"/>
            <p:cNvSpPr>
              <a:spLocks noChangeArrowheads="1"/>
            </p:cNvSpPr>
            <p:nvPr userDrawn="1"/>
          </p:nvSpPr>
          <p:spPr bwMode="gray">
            <a:xfrm>
              <a:off x="10758850"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7" name="Oval 364"/>
            <p:cNvSpPr>
              <a:spLocks noChangeArrowheads="1"/>
            </p:cNvSpPr>
            <p:nvPr userDrawn="1"/>
          </p:nvSpPr>
          <p:spPr bwMode="gray">
            <a:xfrm>
              <a:off x="10796926" y="5347730"/>
              <a:ext cx="88845" cy="88845"/>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8" name="Freeform 365"/>
            <p:cNvSpPr>
              <a:spLocks/>
            </p:cNvSpPr>
            <p:nvPr userDrawn="1"/>
          </p:nvSpPr>
          <p:spPr bwMode="gray">
            <a:xfrm>
              <a:off x="10463760" y="5360422"/>
              <a:ext cx="72980" cy="76153"/>
            </a:xfrm>
            <a:custGeom>
              <a:avLst/>
              <a:gdLst>
                <a:gd name="T0" fmla="*/ 15 w 25"/>
                <a:gd name="T1" fmla="*/ 26 h 26"/>
                <a:gd name="T2" fmla="*/ 25 w 25"/>
                <a:gd name="T3" fmla="*/ 22 h 26"/>
                <a:gd name="T4" fmla="*/ 4 w 25"/>
                <a:gd name="T5" fmla="*/ 0 h 26"/>
                <a:gd name="T6" fmla="*/ 0 w 25"/>
                <a:gd name="T7" fmla="*/ 11 h 26"/>
                <a:gd name="T8" fmla="*/ 15 w 25"/>
                <a:gd name="T9" fmla="*/ 26 h 26"/>
              </a:gdLst>
              <a:ahLst/>
              <a:cxnLst>
                <a:cxn ang="0">
                  <a:pos x="T0" y="T1"/>
                </a:cxn>
                <a:cxn ang="0">
                  <a:pos x="T2" y="T3"/>
                </a:cxn>
                <a:cxn ang="0">
                  <a:pos x="T4" y="T5"/>
                </a:cxn>
                <a:cxn ang="0">
                  <a:pos x="T6" y="T7"/>
                </a:cxn>
                <a:cxn ang="0">
                  <a:pos x="T8" y="T9"/>
                </a:cxn>
              </a:cxnLst>
              <a:rect l="0" t="0" r="r" b="b"/>
              <a:pathLst>
                <a:path w="25" h="26">
                  <a:moveTo>
                    <a:pt x="15" y="26"/>
                  </a:moveTo>
                  <a:cubicBezTo>
                    <a:pt x="19" y="26"/>
                    <a:pt x="23" y="24"/>
                    <a:pt x="25" y="22"/>
                  </a:cubicBezTo>
                  <a:cubicBezTo>
                    <a:pt x="4" y="0"/>
                    <a:pt x="4" y="0"/>
                    <a:pt x="4" y="0"/>
                  </a:cubicBezTo>
                  <a:cubicBezTo>
                    <a:pt x="2" y="3"/>
                    <a:pt x="0" y="7"/>
                    <a:pt x="0" y="11"/>
                  </a:cubicBezTo>
                  <a:cubicBezTo>
                    <a:pt x="0" y="19"/>
                    <a:pt x="7" y="26"/>
                    <a:pt x="15" y="26"/>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9" name="Freeform 366"/>
            <p:cNvSpPr>
              <a:spLocks/>
            </p:cNvSpPr>
            <p:nvPr userDrawn="1"/>
          </p:nvSpPr>
          <p:spPr bwMode="gray">
            <a:xfrm>
              <a:off x="10796926" y="5360422"/>
              <a:ext cx="79327" cy="76153"/>
            </a:xfrm>
            <a:custGeom>
              <a:avLst/>
              <a:gdLst>
                <a:gd name="T0" fmla="*/ 15 w 26"/>
                <a:gd name="T1" fmla="*/ 26 h 26"/>
                <a:gd name="T2" fmla="*/ 26 w 26"/>
                <a:gd name="T3" fmla="*/ 22 h 26"/>
                <a:gd name="T4" fmla="*/ 4 w 26"/>
                <a:gd name="T5" fmla="*/ 0 h 26"/>
                <a:gd name="T6" fmla="*/ 0 w 26"/>
                <a:gd name="T7" fmla="*/ 11 h 26"/>
                <a:gd name="T8" fmla="*/ 15 w 26"/>
                <a:gd name="T9" fmla="*/ 26 h 26"/>
              </a:gdLst>
              <a:ahLst/>
              <a:cxnLst>
                <a:cxn ang="0">
                  <a:pos x="T0" y="T1"/>
                </a:cxn>
                <a:cxn ang="0">
                  <a:pos x="T2" y="T3"/>
                </a:cxn>
                <a:cxn ang="0">
                  <a:pos x="T4" y="T5"/>
                </a:cxn>
                <a:cxn ang="0">
                  <a:pos x="T6" y="T7"/>
                </a:cxn>
                <a:cxn ang="0">
                  <a:pos x="T8" y="T9"/>
                </a:cxn>
              </a:cxnLst>
              <a:rect l="0" t="0" r="r" b="b"/>
              <a:pathLst>
                <a:path w="26" h="26">
                  <a:moveTo>
                    <a:pt x="15" y="26"/>
                  </a:moveTo>
                  <a:cubicBezTo>
                    <a:pt x="19" y="26"/>
                    <a:pt x="23" y="24"/>
                    <a:pt x="26" y="22"/>
                  </a:cubicBezTo>
                  <a:cubicBezTo>
                    <a:pt x="4" y="0"/>
                    <a:pt x="4" y="0"/>
                    <a:pt x="4" y="0"/>
                  </a:cubicBezTo>
                  <a:cubicBezTo>
                    <a:pt x="2" y="3"/>
                    <a:pt x="0" y="7"/>
                    <a:pt x="0" y="11"/>
                  </a:cubicBezTo>
                  <a:cubicBezTo>
                    <a:pt x="0" y="19"/>
                    <a:pt x="7" y="26"/>
                    <a:pt x="15" y="26"/>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0" name="Freeform 367"/>
            <p:cNvSpPr>
              <a:spLocks/>
            </p:cNvSpPr>
            <p:nvPr userDrawn="1"/>
          </p:nvSpPr>
          <p:spPr bwMode="gray">
            <a:xfrm>
              <a:off x="10974615" y="5360422"/>
              <a:ext cx="76153" cy="76153"/>
            </a:xfrm>
            <a:custGeom>
              <a:avLst/>
              <a:gdLst>
                <a:gd name="T0" fmla="*/ 15 w 26"/>
                <a:gd name="T1" fmla="*/ 26 h 26"/>
                <a:gd name="T2" fmla="*/ 26 w 26"/>
                <a:gd name="T3" fmla="*/ 22 h 26"/>
                <a:gd name="T4" fmla="*/ 4 w 26"/>
                <a:gd name="T5" fmla="*/ 0 h 26"/>
                <a:gd name="T6" fmla="*/ 0 w 26"/>
                <a:gd name="T7" fmla="*/ 11 h 26"/>
                <a:gd name="T8" fmla="*/ 15 w 26"/>
                <a:gd name="T9" fmla="*/ 26 h 26"/>
              </a:gdLst>
              <a:ahLst/>
              <a:cxnLst>
                <a:cxn ang="0">
                  <a:pos x="T0" y="T1"/>
                </a:cxn>
                <a:cxn ang="0">
                  <a:pos x="T2" y="T3"/>
                </a:cxn>
                <a:cxn ang="0">
                  <a:pos x="T4" y="T5"/>
                </a:cxn>
                <a:cxn ang="0">
                  <a:pos x="T6" y="T7"/>
                </a:cxn>
                <a:cxn ang="0">
                  <a:pos x="T8" y="T9"/>
                </a:cxn>
              </a:cxnLst>
              <a:rect l="0" t="0" r="r" b="b"/>
              <a:pathLst>
                <a:path w="26" h="26">
                  <a:moveTo>
                    <a:pt x="15" y="26"/>
                  </a:moveTo>
                  <a:cubicBezTo>
                    <a:pt x="19" y="26"/>
                    <a:pt x="23" y="24"/>
                    <a:pt x="26" y="22"/>
                  </a:cubicBezTo>
                  <a:cubicBezTo>
                    <a:pt x="4" y="0"/>
                    <a:pt x="4" y="0"/>
                    <a:pt x="4" y="0"/>
                  </a:cubicBezTo>
                  <a:cubicBezTo>
                    <a:pt x="2" y="3"/>
                    <a:pt x="0" y="7"/>
                    <a:pt x="0" y="11"/>
                  </a:cubicBezTo>
                  <a:cubicBezTo>
                    <a:pt x="0" y="19"/>
                    <a:pt x="7" y="26"/>
                    <a:pt x="15" y="26"/>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1" name="Freeform 368"/>
            <p:cNvSpPr>
              <a:spLocks/>
            </p:cNvSpPr>
            <p:nvPr userDrawn="1"/>
          </p:nvSpPr>
          <p:spPr bwMode="gray">
            <a:xfrm>
              <a:off x="10235302" y="5319174"/>
              <a:ext cx="101537" cy="9520"/>
            </a:xfrm>
            <a:custGeom>
              <a:avLst/>
              <a:gdLst>
                <a:gd name="T0" fmla="*/ 2 w 34"/>
                <a:gd name="T1" fmla="*/ 3 h 3"/>
                <a:gd name="T2" fmla="*/ 33 w 34"/>
                <a:gd name="T3" fmla="*/ 3 h 3"/>
                <a:gd name="T4" fmla="*/ 34 w 34"/>
                <a:gd name="T5" fmla="*/ 1 h 3"/>
                <a:gd name="T6" fmla="*/ 33 w 34"/>
                <a:gd name="T7" fmla="*/ 0 h 3"/>
                <a:gd name="T8" fmla="*/ 2 w 34"/>
                <a:gd name="T9" fmla="*/ 0 h 3"/>
                <a:gd name="T10" fmla="*/ 0 w 34"/>
                <a:gd name="T11" fmla="*/ 1 h 3"/>
                <a:gd name="T12" fmla="*/ 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2" y="3"/>
                  </a:moveTo>
                  <a:cubicBezTo>
                    <a:pt x="33" y="3"/>
                    <a:pt x="33" y="3"/>
                    <a:pt x="33" y="3"/>
                  </a:cubicBezTo>
                  <a:cubicBezTo>
                    <a:pt x="33" y="3"/>
                    <a:pt x="34" y="2"/>
                    <a:pt x="34" y="1"/>
                  </a:cubicBezTo>
                  <a:cubicBezTo>
                    <a:pt x="34" y="0"/>
                    <a:pt x="33" y="0"/>
                    <a:pt x="33" y="0"/>
                  </a:cubicBezTo>
                  <a:cubicBezTo>
                    <a:pt x="2" y="0"/>
                    <a:pt x="2" y="0"/>
                    <a:pt x="2" y="0"/>
                  </a:cubicBezTo>
                  <a:cubicBezTo>
                    <a:pt x="1" y="0"/>
                    <a:pt x="0" y="0"/>
                    <a:pt x="0" y="1"/>
                  </a:cubicBezTo>
                  <a:cubicBezTo>
                    <a:pt x="0" y="2"/>
                    <a:pt x="1" y="3"/>
                    <a:pt x="2" y="3"/>
                  </a:cubicBezTo>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2" name="Freeform 369"/>
            <p:cNvSpPr>
              <a:spLocks/>
            </p:cNvSpPr>
            <p:nvPr userDrawn="1"/>
          </p:nvSpPr>
          <p:spPr bwMode="gray">
            <a:xfrm>
              <a:off x="10235302" y="5350904"/>
              <a:ext cx="101537" cy="9520"/>
            </a:xfrm>
            <a:custGeom>
              <a:avLst/>
              <a:gdLst>
                <a:gd name="T0" fmla="*/ 2 w 34"/>
                <a:gd name="T1" fmla="*/ 3 h 3"/>
                <a:gd name="T2" fmla="*/ 33 w 34"/>
                <a:gd name="T3" fmla="*/ 3 h 3"/>
                <a:gd name="T4" fmla="*/ 34 w 34"/>
                <a:gd name="T5" fmla="*/ 1 h 3"/>
                <a:gd name="T6" fmla="*/ 33 w 34"/>
                <a:gd name="T7" fmla="*/ 0 h 3"/>
                <a:gd name="T8" fmla="*/ 2 w 34"/>
                <a:gd name="T9" fmla="*/ 0 h 3"/>
                <a:gd name="T10" fmla="*/ 0 w 34"/>
                <a:gd name="T11" fmla="*/ 1 h 3"/>
                <a:gd name="T12" fmla="*/ 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2" y="3"/>
                  </a:moveTo>
                  <a:cubicBezTo>
                    <a:pt x="33" y="3"/>
                    <a:pt x="33" y="3"/>
                    <a:pt x="33" y="3"/>
                  </a:cubicBezTo>
                  <a:cubicBezTo>
                    <a:pt x="33" y="3"/>
                    <a:pt x="34" y="2"/>
                    <a:pt x="34" y="1"/>
                  </a:cubicBezTo>
                  <a:cubicBezTo>
                    <a:pt x="34" y="0"/>
                    <a:pt x="33" y="0"/>
                    <a:pt x="33" y="0"/>
                  </a:cubicBezTo>
                  <a:cubicBezTo>
                    <a:pt x="2" y="0"/>
                    <a:pt x="2" y="0"/>
                    <a:pt x="2" y="0"/>
                  </a:cubicBezTo>
                  <a:cubicBezTo>
                    <a:pt x="1" y="0"/>
                    <a:pt x="0" y="0"/>
                    <a:pt x="0" y="1"/>
                  </a:cubicBezTo>
                  <a:cubicBezTo>
                    <a:pt x="0" y="2"/>
                    <a:pt x="1" y="3"/>
                    <a:pt x="2" y="3"/>
                  </a:cubicBezTo>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3" name="Freeform 370"/>
            <p:cNvSpPr>
              <a:spLocks/>
            </p:cNvSpPr>
            <p:nvPr userDrawn="1"/>
          </p:nvSpPr>
          <p:spPr bwMode="gray">
            <a:xfrm>
              <a:off x="10206744" y="5074850"/>
              <a:ext cx="196727" cy="212593"/>
            </a:xfrm>
            <a:custGeom>
              <a:avLst/>
              <a:gdLst>
                <a:gd name="T0" fmla="*/ 13 w 67"/>
                <a:gd name="T1" fmla="*/ 0 h 72"/>
                <a:gd name="T2" fmla="*/ 0 w 67"/>
                <a:gd name="T3" fmla="*/ 72 h 72"/>
                <a:gd name="T4" fmla="*/ 54 w 67"/>
                <a:gd name="T5" fmla="*/ 72 h 72"/>
                <a:gd name="T6" fmla="*/ 67 w 67"/>
                <a:gd name="T7" fmla="*/ 0 h 72"/>
                <a:gd name="T8" fmla="*/ 13 w 67"/>
                <a:gd name="T9" fmla="*/ 0 h 72"/>
              </a:gdLst>
              <a:ahLst/>
              <a:cxnLst>
                <a:cxn ang="0">
                  <a:pos x="T0" y="T1"/>
                </a:cxn>
                <a:cxn ang="0">
                  <a:pos x="T2" y="T3"/>
                </a:cxn>
                <a:cxn ang="0">
                  <a:pos x="T4" y="T5"/>
                </a:cxn>
                <a:cxn ang="0">
                  <a:pos x="T6" y="T7"/>
                </a:cxn>
                <a:cxn ang="0">
                  <a:pos x="T8" y="T9"/>
                </a:cxn>
              </a:cxnLst>
              <a:rect l="0" t="0" r="r" b="b"/>
              <a:pathLst>
                <a:path w="67" h="72">
                  <a:moveTo>
                    <a:pt x="13" y="0"/>
                  </a:moveTo>
                  <a:cubicBezTo>
                    <a:pt x="4" y="20"/>
                    <a:pt x="1" y="49"/>
                    <a:pt x="0" y="72"/>
                  </a:cubicBezTo>
                  <a:cubicBezTo>
                    <a:pt x="54" y="72"/>
                    <a:pt x="54" y="72"/>
                    <a:pt x="54" y="72"/>
                  </a:cubicBezTo>
                  <a:cubicBezTo>
                    <a:pt x="55" y="49"/>
                    <a:pt x="58" y="20"/>
                    <a:pt x="67" y="0"/>
                  </a:cubicBezTo>
                  <a:lnTo>
                    <a:pt x="13" y="0"/>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4" name="Freeform 371"/>
            <p:cNvSpPr>
              <a:spLocks/>
            </p:cNvSpPr>
            <p:nvPr userDrawn="1"/>
          </p:nvSpPr>
          <p:spPr bwMode="gray">
            <a:xfrm>
              <a:off x="10206744" y="5074850"/>
              <a:ext cx="161825" cy="212593"/>
            </a:xfrm>
            <a:custGeom>
              <a:avLst/>
              <a:gdLst>
                <a:gd name="T0" fmla="*/ 13 w 55"/>
                <a:gd name="T1" fmla="*/ 0 h 72"/>
                <a:gd name="T2" fmla="*/ 0 w 55"/>
                <a:gd name="T3" fmla="*/ 72 h 72"/>
                <a:gd name="T4" fmla="*/ 54 w 55"/>
                <a:gd name="T5" fmla="*/ 72 h 72"/>
                <a:gd name="T6" fmla="*/ 13 w 55"/>
                <a:gd name="T7" fmla="*/ 0 h 72"/>
              </a:gdLst>
              <a:ahLst/>
              <a:cxnLst>
                <a:cxn ang="0">
                  <a:pos x="T0" y="T1"/>
                </a:cxn>
                <a:cxn ang="0">
                  <a:pos x="T2" y="T3"/>
                </a:cxn>
                <a:cxn ang="0">
                  <a:pos x="T4" y="T5"/>
                </a:cxn>
                <a:cxn ang="0">
                  <a:pos x="T6" y="T7"/>
                </a:cxn>
              </a:cxnLst>
              <a:rect l="0" t="0" r="r" b="b"/>
              <a:pathLst>
                <a:path w="55" h="72">
                  <a:moveTo>
                    <a:pt x="13" y="0"/>
                  </a:moveTo>
                  <a:cubicBezTo>
                    <a:pt x="4" y="20"/>
                    <a:pt x="1" y="49"/>
                    <a:pt x="0" y="72"/>
                  </a:cubicBezTo>
                  <a:cubicBezTo>
                    <a:pt x="54" y="72"/>
                    <a:pt x="54" y="72"/>
                    <a:pt x="54" y="72"/>
                  </a:cubicBezTo>
                  <a:cubicBezTo>
                    <a:pt x="55" y="49"/>
                    <a:pt x="13" y="0"/>
                    <a:pt x="13" y="0"/>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5" name="Freeform 372"/>
            <p:cNvSpPr>
              <a:spLocks/>
            </p:cNvSpPr>
            <p:nvPr userDrawn="1"/>
          </p:nvSpPr>
          <p:spPr bwMode="gray">
            <a:xfrm>
              <a:off x="10006845" y="4195924"/>
              <a:ext cx="19038" cy="345860"/>
            </a:xfrm>
            <a:custGeom>
              <a:avLst/>
              <a:gdLst>
                <a:gd name="T0" fmla="*/ 0 w 6"/>
                <a:gd name="T1" fmla="*/ 3 h 117"/>
                <a:gd name="T2" fmla="*/ 0 w 6"/>
                <a:gd name="T3" fmla="*/ 114 h 117"/>
                <a:gd name="T4" fmla="*/ 3 w 6"/>
                <a:gd name="T5" fmla="*/ 117 h 117"/>
                <a:gd name="T6" fmla="*/ 6 w 6"/>
                <a:gd name="T7" fmla="*/ 114 h 117"/>
                <a:gd name="T8" fmla="*/ 6 w 6"/>
                <a:gd name="T9" fmla="*/ 3 h 117"/>
                <a:gd name="T10" fmla="*/ 3 w 6"/>
                <a:gd name="T11" fmla="*/ 0 h 117"/>
                <a:gd name="T12" fmla="*/ 0 w 6"/>
                <a:gd name="T13" fmla="*/ 3 h 117"/>
              </a:gdLst>
              <a:ahLst/>
              <a:cxnLst>
                <a:cxn ang="0">
                  <a:pos x="T0" y="T1"/>
                </a:cxn>
                <a:cxn ang="0">
                  <a:pos x="T2" y="T3"/>
                </a:cxn>
                <a:cxn ang="0">
                  <a:pos x="T4" y="T5"/>
                </a:cxn>
                <a:cxn ang="0">
                  <a:pos x="T6" y="T7"/>
                </a:cxn>
                <a:cxn ang="0">
                  <a:pos x="T8" y="T9"/>
                </a:cxn>
                <a:cxn ang="0">
                  <a:pos x="T10" y="T11"/>
                </a:cxn>
                <a:cxn ang="0">
                  <a:pos x="T12" y="T13"/>
                </a:cxn>
              </a:cxnLst>
              <a:rect l="0" t="0" r="r" b="b"/>
              <a:pathLst>
                <a:path w="6" h="117">
                  <a:moveTo>
                    <a:pt x="0" y="3"/>
                  </a:moveTo>
                  <a:cubicBezTo>
                    <a:pt x="0" y="114"/>
                    <a:pt x="0" y="114"/>
                    <a:pt x="0" y="114"/>
                  </a:cubicBezTo>
                  <a:cubicBezTo>
                    <a:pt x="0" y="115"/>
                    <a:pt x="1" y="117"/>
                    <a:pt x="3" y="117"/>
                  </a:cubicBezTo>
                  <a:cubicBezTo>
                    <a:pt x="5" y="117"/>
                    <a:pt x="6" y="115"/>
                    <a:pt x="6" y="114"/>
                  </a:cubicBezTo>
                  <a:cubicBezTo>
                    <a:pt x="6" y="3"/>
                    <a:pt x="6" y="3"/>
                    <a:pt x="6" y="3"/>
                  </a:cubicBezTo>
                  <a:cubicBezTo>
                    <a:pt x="6" y="2"/>
                    <a:pt x="5" y="0"/>
                    <a:pt x="3" y="0"/>
                  </a:cubicBezTo>
                  <a:cubicBezTo>
                    <a:pt x="1" y="0"/>
                    <a:pt x="0" y="2"/>
                    <a:pt x="0" y="3"/>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6" name="Freeform 373"/>
            <p:cNvSpPr>
              <a:spLocks/>
            </p:cNvSpPr>
            <p:nvPr userDrawn="1"/>
          </p:nvSpPr>
          <p:spPr bwMode="gray">
            <a:xfrm>
              <a:off x="10406646" y="4595725"/>
              <a:ext cx="155479" cy="152305"/>
            </a:xfrm>
            <a:custGeom>
              <a:avLst/>
              <a:gdLst>
                <a:gd name="T0" fmla="*/ 11 w 52"/>
                <a:gd name="T1" fmla="*/ 50 h 52"/>
                <a:gd name="T2" fmla="*/ 49 w 52"/>
                <a:gd name="T3" fmla="*/ 12 h 52"/>
                <a:gd name="T4" fmla="*/ 49 w 52"/>
                <a:gd name="T5" fmla="*/ 2 h 52"/>
                <a:gd name="T6" fmla="*/ 40 w 52"/>
                <a:gd name="T7" fmla="*/ 2 h 52"/>
                <a:gd name="T8" fmla="*/ 2 w 52"/>
                <a:gd name="T9" fmla="*/ 41 h 52"/>
                <a:gd name="T10" fmla="*/ 2 w 52"/>
                <a:gd name="T11" fmla="*/ 50 h 52"/>
                <a:gd name="T12" fmla="*/ 11 w 52"/>
                <a:gd name="T13" fmla="*/ 50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11" y="50"/>
                  </a:moveTo>
                  <a:cubicBezTo>
                    <a:pt x="49" y="12"/>
                    <a:pt x="49" y="12"/>
                    <a:pt x="49" y="12"/>
                  </a:cubicBezTo>
                  <a:cubicBezTo>
                    <a:pt x="52" y="9"/>
                    <a:pt x="52" y="5"/>
                    <a:pt x="49" y="2"/>
                  </a:cubicBezTo>
                  <a:cubicBezTo>
                    <a:pt x="47" y="0"/>
                    <a:pt x="43" y="0"/>
                    <a:pt x="40" y="2"/>
                  </a:cubicBezTo>
                  <a:cubicBezTo>
                    <a:pt x="2" y="41"/>
                    <a:pt x="2" y="41"/>
                    <a:pt x="2" y="41"/>
                  </a:cubicBezTo>
                  <a:cubicBezTo>
                    <a:pt x="0" y="43"/>
                    <a:pt x="0" y="47"/>
                    <a:pt x="2" y="50"/>
                  </a:cubicBezTo>
                  <a:cubicBezTo>
                    <a:pt x="5" y="52"/>
                    <a:pt x="9" y="52"/>
                    <a:pt x="11" y="50"/>
                  </a:cubicBez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7" name="Freeform 374"/>
            <p:cNvSpPr>
              <a:spLocks/>
            </p:cNvSpPr>
            <p:nvPr userDrawn="1"/>
          </p:nvSpPr>
          <p:spPr bwMode="gray">
            <a:xfrm>
              <a:off x="9990979" y="4557649"/>
              <a:ext cx="120575" cy="85673"/>
            </a:xfrm>
            <a:custGeom>
              <a:avLst/>
              <a:gdLst>
                <a:gd name="T0" fmla="*/ 30 w 41"/>
                <a:gd name="T1" fmla="*/ 17 h 30"/>
                <a:gd name="T2" fmla="*/ 17 w 41"/>
                <a:gd name="T3" fmla="*/ 4 h 30"/>
                <a:gd name="T4" fmla="*/ 18 w 41"/>
                <a:gd name="T5" fmla="*/ 0 h 30"/>
                <a:gd name="T6" fmla="*/ 2 w 41"/>
                <a:gd name="T7" fmla="*/ 0 h 30"/>
                <a:gd name="T8" fmla="*/ 0 w 41"/>
                <a:gd name="T9" fmla="*/ 9 h 30"/>
                <a:gd name="T10" fmla="*/ 20 w 41"/>
                <a:gd name="T11" fmla="*/ 30 h 30"/>
                <a:gd name="T12" fmla="*/ 41 w 41"/>
                <a:gd name="T13" fmla="*/ 11 h 30"/>
                <a:gd name="T14" fmla="*/ 30 w 41"/>
                <a:gd name="T15" fmla="*/ 17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0">
                  <a:moveTo>
                    <a:pt x="30" y="17"/>
                  </a:moveTo>
                  <a:cubicBezTo>
                    <a:pt x="23" y="17"/>
                    <a:pt x="17" y="11"/>
                    <a:pt x="17" y="4"/>
                  </a:cubicBezTo>
                  <a:cubicBezTo>
                    <a:pt x="17" y="2"/>
                    <a:pt x="17" y="1"/>
                    <a:pt x="18" y="0"/>
                  </a:cubicBezTo>
                  <a:cubicBezTo>
                    <a:pt x="2" y="0"/>
                    <a:pt x="2" y="0"/>
                    <a:pt x="2" y="0"/>
                  </a:cubicBezTo>
                  <a:cubicBezTo>
                    <a:pt x="0" y="2"/>
                    <a:pt x="0" y="6"/>
                    <a:pt x="0" y="9"/>
                  </a:cubicBezTo>
                  <a:cubicBezTo>
                    <a:pt x="0" y="21"/>
                    <a:pt x="9" y="30"/>
                    <a:pt x="20" y="30"/>
                  </a:cubicBezTo>
                  <a:cubicBezTo>
                    <a:pt x="31" y="30"/>
                    <a:pt x="40" y="21"/>
                    <a:pt x="41" y="11"/>
                  </a:cubicBezTo>
                  <a:cubicBezTo>
                    <a:pt x="39" y="14"/>
                    <a:pt x="34" y="17"/>
                    <a:pt x="30" y="17"/>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8" name="Oval 375"/>
            <p:cNvSpPr>
              <a:spLocks noChangeArrowheads="1"/>
            </p:cNvSpPr>
            <p:nvPr userDrawn="1"/>
          </p:nvSpPr>
          <p:spPr bwMode="gray">
            <a:xfrm>
              <a:off x="9984633" y="4503706"/>
              <a:ext cx="63460" cy="63460"/>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9" name="Oval 376"/>
            <p:cNvSpPr>
              <a:spLocks noChangeArrowheads="1"/>
            </p:cNvSpPr>
            <p:nvPr userDrawn="1"/>
          </p:nvSpPr>
          <p:spPr bwMode="gray">
            <a:xfrm>
              <a:off x="10000499" y="4522744"/>
              <a:ext cx="31730" cy="28558"/>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0" name="Rectangle 377"/>
            <p:cNvSpPr>
              <a:spLocks noChangeArrowheads="1"/>
            </p:cNvSpPr>
            <p:nvPr userDrawn="1"/>
          </p:nvSpPr>
          <p:spPr bwMode="gray">
            <a:xfrm>
              <a:off x="9384933" y="4319671"/>
              <a:ext cx="174517" cy="44422"/>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1" name="Rectangle 378"/>
            <p:cNvSpPr>
              <a:spLocks noChangeArrowheads="1"/>
            </p:cNvSpPr>
            <p:nvPr userDrawn="1"/>
          </p:nvSpPr>
          <p:spPr bwMode="gray">
            <a:xfrm>
              <a:off x="9384933" y="4364093"/>
              <a:ext cx="174517" cy="3585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2" name="Freeform 379"/>
            <p:cNvSpPr>
              <a:spLocks/>
            </p:cNvSpPr>
            <p:nvPr userDrawn="1"/>
          </p:nvSpPr>
          <p:spPr bwMode="gray">
            <a:xfrm>
              <a:off x="9559448" y="4722646"/>
              <a:ext cx="545760" cy="241150"/>
            </a:xfrm>
            <a:custGeom>
              <a:avLst/>
              <a:gdLst>
                <a:gd name="T0" fmla="*/ 103 w 185"/>
                <a:gd name="T1" fmla="*/ 82 h 82"/>
                <a:gd name="T2" fmla="*/ 0 w 185"/>
                <a:gd name="T3" fmla="*/ 82 h 82"/>
                <a:gd name="T4" fmla="*/ 0 w 185"/>
                <a:gd name="T5" fmla="*/ 0 h 82"/>
                <a:gd name="T6" fmla="*/ 185 w 185"/>
                <a:gd name="T7" fmla="*/ 0 h 82"/>
                <a:gd name="T8" fmla="*/ 103 w 185"/>
                <a:gd name="T9" fmla="*/ 82 h 82"/>
              </a:gdLst>
              <a:ahLst/>
              <a:cxnLst>
                <a:cxn ang="0">
                  <a:pos x="T0" y="T1"/>
                </a:cxn>
                <a:cxn ang="0">
                  <a:pos x="T2" y="T3"/>
                </a:cxn>
                <a:cxn ang="0">
                  <a:pos x="T4" y="T5"/>
                </a:cxn>
                <a:cxn ang="0">
                  <a:pos x="T6" y="T7"/>
                </a:cxn>
                <a:cxn ang="0">
                  <a:pos x="T8" y="T9"/>
                </a:cxn>
              </a:cxnLst>
              <a:rect l="0" t="0" r="r" b="b"/>
              <a:pathLst>
                <a:path w="185" h="82">
                  <a:moveTo>
                    <a:pt x="103" y="82"/>
                  </a:moveTo>
                  <a:cubicBezTo>
                    <a:pt x="0" y="82"/>
                    <a:pt x="0" y="82"/>
                    <a:pt x="0" y="82"/>
                  </a:cubicBezTo>
                  <a:cubicBezTo>
                    <a:pt x="0" y="0"/>
                    <a:pt x="0" y="0"/>
                    <a:pt x="0" y="0"/>
                  </a:cubicBezTo>
                  <a:cubicBezTo>
                    <a:pt x="185" y="0"/>
                    <a:pt x="185" y="0"/>
                    <a:pt x="185" y="0"/>
                  </a:cubicBezTo>
                  <a:cubicBezTo>
                    <a:pt x="185" y="45"/>
                    <a:pt x="148" y="82"/>
                    <a:pt x="103" y="82"/>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3" name="Freeform 380"/>
            <p:cNvSpPr>
              <a:spLocks/>
            </p:cNvSpPr>
            <p:nvPr userDrawn="1"/>
          </p:nvSpPr>
          <p:spPr bwMode="gray">
            <a:xfrm>
              <a:off x="8528217" y="4947929"/>
              <a:ext cx="1418342" cy="241150"/>
            </a:xfrm>
            <a:custGeom>
              <a:avLst/>
              <a:gdLst>
                <a:gd name="T0" fmla="*/ 397 w 479"/>
                <a:gd name="T1" fmla="*/ 82 h 82"/>
                <a:gd name="T2" fmla="*/ 479 w 479"/>
                <a:gd name="T3" fmla="*/ 0 h 82"/>
                <a:gd name="T4" fmla="*/ 0 w 479"/>
                <a:gd name="T5" fmla="*/ 0 h 82"/>
                <a:gd name="T6" fmla="*/ 138 w 479"/>
                <a:gd name="T7" fmla="*/ 82 h 82"/>
                <a:gd name="T8" fmla="*/ 397 w 479"/>
                <a:gd name="T9" fmla="*/ 82 h 82"/>
              </a:gdLst>
              <a:ahLst/>
              <a:cxnLst>
                <a:cxn ang="0">
                  <a:pos x="T0" y="T1"/>
                </a:cxn>
                <a:cxn ang="0">
                  <a:pos x="T2" y="T3"/>
                </a:cxn>
                <a:cxn ang="0">
                  <a:pos x="T4" y="T5"/>
                </a:cxn>
                <a:cxn ang="0">
                  <a:pos x="T6" y="T7"/>
                </a:cxn>
                <a:cxn ang="0">
                  <a:pos x="T8" y="T9"/>
                </a:cxn>
              </a:cxnLst>
              <a:rect l="0" t="0" r="r" b="b"/>
              <a:pathLst>
                <a:path w="479" h="82">
                  <a:moveTo>
                    <a:pt x="397" y="82"/>
                  </a:moveTo>
                  <a:cubicBezTo>
                    <a:pt x="443" y="82"/>
                    <a:pt x="479" y="45"/>
                    <a:pt x="479" y="0"/>
                  </a:cubicBezTo>
                  <a:cubicBezTo>
                    <a:pt x="0" y="0"/>
                    <a:pt x="0" y="0"/>
                    <a:pt x="0" y="0"/>
                  </a:cubicBezTo>
                  <a:cubicBezTo>
                    <a:pt x="138" y="82"/>
                    <a:pt x="138" y="82"/>
                    <a:pt x="138" y="82"/>
                  </a:cubicBezTo>
                  <a:lnTo>
                    <a:pt x="397" y="82"/>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4" name="Rectangle 381"/>
            <p:cNvSpPr>
              <a:spLocks noChangeArrowheads="1"/>
            </p:cNvSpPr>
            <p:nvPr userDrawn="1"/>
          </p:nvSpPr>
          <p:spPr bwMode="gray">
            <a:xfrm>
              <a:off x="8528217" y="4893989"/>
              <a:ext cx="1418342" cy="53942"/>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5" name="Oval 382"/>
            <p:cNvSpPr>
              <a:spLocks noChangeArrowheads="1"/>
            </p:cNvSpPr>
            <p:nvPr userDrawn="1"/>
          </p:nvSpPr>
          <p:spPr bwMode="gray">
            <a:xfrm>
              <a:off x="8972440" y="5027256"/>
              <a:ext cx="60288" cy="63460"/>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6" name="Oval 383"/>
            <p:cNvSpPr>
              <a:spLocks noChangeArrowheads="1"/>
            </p:cNvSpPr>
            <p:nvPr userDrawn="1"/>
          </p:nvSpPr>
          <p:spPr bwMode="gray">
            <a:xfrm>
              <a:off x="9086668" y="5027256"/>
              <a:ext cx="66634" cy="63460"/>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7" name="Oval 384"/>
            <p:cNvSpPr>
              <a:spLocks noChangeArrowheads="1"/>
            </p:cNvSpPr>
            <p:nvPr userDrawn="1"/>
          </p:nvSpPr>
          <p:spPr bwMode="gray">
            <a:xfrm>
              <a:off x="9204069" y="5027256"/>
              <a:ext cx="63460" cy="63460"/>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8" name="Rectangle 385"/>
            <p:cNvSpPr>
              <a:spLocks noChangeArrowheads="1"/>
            </p:cNvSpPr>
            <p:nvPr userDrawn="1"/>
          </p:nvSpPr>
          <p:spPr bwMode="gray">
            <a:xfrm>
              <a:off x="9035900" y="4722646"/>
              <a:ext cx="174517" cy="171343"/>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9" name="Rectangle 386"/>
            <p:cNvSpPr>
              <a:spLocks noChangeArrowheads="1"/>
            </p:cNvSpPr>
            <p:nvPr userDrawn="1"/>
          </p:nvSpPr>
          <p:spPr bwMode="gray">
            <a:xfrm>
              <a:off x="8864557" y="4722646"/>
              <a:ext cx="171343" cy="1713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0" name="Rectangle 387"/>
            <p:cNvSpPr>
              <a:spLocks noChangeArrowheads="1"/>
            </p:cNvSpPr>
            <p:nvPr userDrawn="1"/>
          </p:nvSpPr>
          <p:spPr bwMode="gray">
            <a:xfrm>
              <a:off x="8864557" y="4551303"/>
              <a:ext cx="171343" cy="171343"/>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1" name="Rectangle 388"/>
            <p:cNvSpPr>
              <a:spLocks noChangeArrowheads="1"/>
            </p:cNvSpPr>
            <p:nvPr userDrawn="1"/>
          </p:nvSpPr>
          <p:spPr bwMode="gray">
            <a:xfrm>
              <a:off x="9210415" y="4722646"/>
              <a:ext cx="174517" cy="171343"/>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2" name="Rectangle 389"/>
            <p:cNvSpPr>
              <a:spLocks noChangeArrowheads="1"/>
            </p:cNvSpPr>
            <p:nvPr userDrawn="1"/>
          </p:nvSpPr>
          <p:spPr bwMode="gray">
            <a:xfrm>
              <a:off x="9384933" y="4722646"/>
              <a:ext cx="174517" cy="171343"/>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3" name="Rectangle 390"/>
            <p:cNvSpPr>
              <a:spLocks noChangeArrowheads="1"/>
            </p:cNvSpPr>
            <p:nvPr userDrawn="1"/>
          </p:nvSpPr>
          <p:spPr bwMode="gray">
            <a:xfrm>
              <a:off x="9035900" y="4551303"/>
              <a:ext cx="174517" cy="171343"/>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4" name="Rectangle 391"/>
            <p:cNvSpPr>
              <a:spLocks noChangeArrowheads="1"/>
            </p:cNvSpPr>
            <p:nvPr userDrawn="1"/>
          </p:nvSpPr>
          <p:spPr bwMode="gray">
            <a:xfrm>
              <a:off x="9210415" y="4551303"/>
              <a:ext cx="174517" cy="171343"/>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5" name="Rectangle 392"/>
            <p:cNvSpPr>
              <a:spLocks noChangeArrowheads="1"/>
            </p:cNvSpPr>
            <p:nvPr userDrawn="1"/>
          </p:nvSpPr>
          <p:spPr bwMode="gray">
            <a:xfrm>
              <a:off x="9442047" y="4424382"/>
              <a:ext cx="41250" cy="241150"/>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6" name="Freeform 393"/>
            <p:cNvSpPr>
              <a:spLocks/>
            </p:cNvSpPr>
            <p:nvPr userDrawn="1"/>
          </p:nvSpPr>
          <p:spPr bwMode="gray">
            <a:xfrm>
              <a:off x="8908979" y="5138310"/>
              <a:ext cx="917004" cy="53942"/>
            </a:xfrm>
            <a:custGeom>
              <a:avLst/>
              <a:gdLst>
                <a:gd name="T0" fmla="*/ 306 w 310"/>
                <a:gd name="T1" fmla="*/ 0 h 18"/>
                <a:gd name="T2" fmla="*/ 273 w 310"/>
                <a:gd name="T3" fmla="*/ 0 h 18"/>
                <a:gd name="T4" fmla="*/ 240 w 310"/>
                <a:gd name="T5" fmla="*/ 0 h 18"/>
                <a:gd name="T6" fmla="*/ 240 w 310"/>
                <a:gd name="T7" fmla="*/ 0 h 18"/>
                <a:gd name="T8" fmla="*/ 206 w 310"/>
                <a:gd name="T9" fmla="*/ 0 h 18"/>
                <a:gd name="T10" fmla="*/ 206 w 310"/>
                <a:gd name="T11" fmla="*/ 0 h 18"/>
                <a:gd name="T12" fmla="*/ 173 w 310"/>
                <a:gd name="T13" fmla="*/ 0 h 18"/>
                <a:gd name="T14" fmla="*/ 173 w 310"/>
                <a:gd name="T15" fmla="*/ 0 h 18"/>
                <a:gd name="T16" fmla="*/ 173 w 310"/>
                <a:gd name="T17" fmla="*/ 0 h 18"/>
                <a:gd name="T18" fmla="*/ 140 w 310"/>
                <a:gd name="T19" fmla="*/ 0 h 18"/>
                <a:gd name="T20" fmla="*/ 140 w 310"/>
                <a:gd name="T21" fmla="*/ 0 h 18"/>
                <a:gd name="T22" fmla="*/ 140 w 310"/>
                <a:gd name="T23" fmla="*/ 0 h 18"/>
                <a:gd name="T24" fmla="*/ 140 w 310"/>
                <a:gd name="T25" fmla="*/ 0 h 18"/>
                <a:gd name="T26" fmla="*/ 140 w 310"/>
                <a:gd name="T27" fmla="*/ 0 h 18"/>
                <a:gd name="T28" fmla="*/ 140 w 310"/>
                <a:gd name="T29" fmla="*/ 0 h 18"/>
                <a:gd name="T30" fmla="*/ 107 w 310"/>
                <a:gd name="T31" fmla="*/ 0 h 18"/>
                <a:gd name="T32" fmla="*/ 107 w 310"/>
                <a:gd name="T33" fmla="*/ 0 h 18"/>
                <a:gd name="T34" fmla="*/ 107 w 310"/>
                <a:gd name="T35" fmla="*/ 0 h 18"/>
                <a:gd name="T36" fmla="*/ 107 w 310"/>
                <a:gd name="T37" fmla="*/ 0 h 18"/>
                <a:gd name="T38" fmla="*/ 107 w 310"/>
                <a:gd name="T39" fmla="*/ 0 h 18"/>
                <a:gd name="T40" fmla="*/ 74 w 310"/>
                <a:gd name="T41" fmla="*/ 0 h 18"/>
                <a:gd name="T42" fmla="*/ 74 w 310"/>
                <a:gd name="T43" fmla="*/ 0 h 18"/>
                <a:gd name="T44" fmla="*/ 74 w 310"/>
                <a:gd name="T45" fmla="*/ 0 h 18"/>
                <a:gd name="T46" fmla="*/ 74 w 310"/>
                <a:gd name="T47" fmla="*/ 0 h 18"/>
                <a:gd name="T48" fmla="*/ 74 w 310"/>
                <a:gd name="T49" fmla="*/ 0 h 18"/>
                <a:gd name="T50" fmla="*/ 41 w 310"/>
                <a:gd name="T51" fmla="*/ 0 h 18"/>
                <a:gd name="T52" fmla="*/ 41 w 310"/>
                <a:gd name="T53" fmla="*/ 0 h 18"/>
                <a:gd name="T54" fmla="*/ 41 w 310"/>
                <a:gd name="T55" fmla="*/ 0 h 18"/>
                <a:gd name="T56" fmla="*/ 41 w 310"/>
                <a:gd name="T57" fmla="*/ 0 h 18"/>
                <a:gd name="T58" fmla="*/ 41 w 310"/>
                <a:gd name="T59" fmla="*/ 0 h 18"/>
                <a:gd name="T60" fmla="*/ 22 w 310"/>
                <a:gd name="T61" fmla="*/ 12 h 18"/>
                <a:gd name="T62" fmla="*/ 8 w 310"/>
                <a:gd name="T63" fmla="*/ 0 h 18"/>
                <a:gd name="T64" fmla="*/ 0 w 310"/>
                <a:gd name="T65" fmla="*/ 10 h 18"/>
                <a:gd name="T66" fmla="*/ 9 w 310"/>
                <a:gd name="T67" fmla="*/ 18 h 18"/>
                <a:gd name="T68" fmla="*/ 25 w 310"/>
                <a:gd name="T69" fmla="*/ 18 h 18"/>
                <a:gd name="T70" fmla="*/ 202 w 310"/>
                <a:gd name="T71" fmla="*/ 18 h 18"/>
                <a:gd name="T72" fmla="*/ 268 w 310"/>
                <a:gd name="T73" fmla="*/ 18 h 18"/>
                <a:gd name="T74" fmla="*/ 310 w 310"/>
                <a:gd name="T75" fmla="*/ 7 h 18"/>
                <a:gd name="T76" fmla="*/ 306 w 310"/>
                <a:gd name="T7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18">
                  <a:moveTo>
                    <a:pt x="306" y="0"/>
                  </a:moveTo>
                  <a:cubicBezTo>
                    <a:pt x="301" y="16"/>
                    <a:pt x="278" y="16"/>
                    <a:pt x="273" y="0"/>
                  </a:cubicBezTo>
                  <a:cubicBezTo>
                    <a:pt x="268" y="14"/>
                    <a:pt x="241" y="18"/>
                    <a:pt x="240" y="0"/>
                  </a:cubicBezTo>
                  <a:cubicBezTo>
                    <a:pt x="240" y="0"/>
                    <a:pt x="240" y="0"/>
                    <a:pt x="240" y="0"/>
                  </a:cubicBezTo>
                  <a:cubicBezTo>
                    <a:pt x="235" y="16"/>
                    <a:pt x="211" y="16"/>
                    <a:pt x="206" y="0"/>
                  </a:cubicBezTo>
                  <a:cubicBezTo>
                    <a:pt x="206" y="0"/>
                    <a:pt x="206" y="0"/>
                    <a:pt x="206" y="0"/>
                  </a:cubicBezTo>
                  <a:cubicBezTo>
                    <a:pt x="202" y="16"/>
                    <a:pt x="178" y="16"/>
                    <a:pt x="173" y="0"/>
                  </a:cubicBezTo>
                  <a:cubicBezTo>
                    <a:pt x="173" y="0"/>
                    <a:pt x="173" y="0"/>
                    <a:pt x="173" y="0"/>
                  </a:cubicBezTo>
                  <a:cubicBezTo>
                    <a:pt x="173" y="0"/>
                    <a:pt x="173" y="0"/>
                    <a:pt x="173" y="0"/>
                  </a:cubicBezTo>
                  <a:cubicBezTo>
                    <a:pt x="168" y="16"/>
                    <a:pt x="145" y="16"/>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35" y="16"/>
                    <a:pt x="112" y="16"/>
                    <a:pt x="107" y="0"/>
                  </a:cubicBezTo>
                  <a:cubicBezTo>
                    <a:pt x="107" y="0"/>
                    <a:pt x="107" y="0"/>
                    <a:pt x="107" y="0"/>
                  </a:cubicBezTo>
                  <a:cubicBezTo>
                    <a:pt x="107" y="0"/>
                    <a:pt x="107" y="0"/>
                    <a:pt x="107" y="0"/>
                  </a:cubicBezTo>
                  <a:cubicBezTo>
                    <a:pt x="107" y="0"/>
                    <a:pt x="107" y="0"/>
                    <a:pt x="107" y="0"/>
                  </a:cubicBezTo>
                  <a:cubicBezTo>
                    <a:pt x="107" y="0"/>
                    <a:pt x="107" y="0"/>
                    <a:pt x="107" y="0"/>
                  </a:cubicBezTo>
                  <a:cubicBezTo>
                    <a:pt x="102" y="15"/>
                    <a:pt x="79" y="16"/>
                    <a:pt x="74" y="0"/>
                  </a:cubicBezTo>
                  <a:cubicBezTo>
                    <a:pt x="74" y="0"/>
                    <a:pt x="74" y="0"/>
                    <a:pt x="74" y="0"/>
                  </a:cubicBezTo>
                  <a:cubicBezTo>
                    <a:pt x="74" y="0"/>
                    <a:pt x="74" y="0"/>
                    <a:pt x="74" y="0"/>
                  </a:cubicBezTo>
                  <a:cubicBezTo>
                    <a:pt x="74" y="0"/>
                    <a:pt x="74" y="0"/>
                    <a:pt x="74" y="0"/>
                  </a:cubicBezTo>
                  <a:cubicBezTo>
                    <a:pt x="74" y="0"/>
                    <a:pt x="74" y="0"/>
                    <a:pt x="74" y="0"/>
                  </a:cubicBezTo>
                  <a:cubicBezTo>
                    <a:pt x="69" y="16"/>
                    <a:pt x="46" y="16"/>
                    <a:pt x="41" y="0"/>
                  </a:cubicBezTo>
                  <a:cubicBezTo>
                    <a:pt x="41" y="0"/>
                    <a:pt x="41" y="0"/>
                    <a:pt x="41" y="0"/>
                  </a:cubicBezTo>
                  <a:cubicBezTo>
                    <a:pt x="41" y="0"/>
                    <a:pt x="41" y="0"/>
                    <a:pt x="41" y="0"/>
                  </a:cubicBezTo>
                  <a:cubicBezTo>
                    <a:pt x="41" y="0"/>
                    <a:pt x="41" y="0"/>
                    <a:pt x="41" y="0"/>
                  </a:cubicBezTo>
                  <a:cubicBezTo>
                    <a:pt x="41" y="0"/>
                    <a:pt x="41" y="0"/>
                    <a:pt x="41" y="0"/>
                  </a:cubicBezTo>
                  <a:cubicBezTo>
                    <a:pt x="39" y="8"/>
                    <a:pt x="30" y="13"/>
                    <a:pt x="22" y="12"/>
                  </a:cubicBezTo>
                  <a:cubicBezTo>
                    <a:pt x="15" y="11"/>
                    <a:pt x="10" y="6"/>
                    <a:pt x="8" y="0"/>
                  </a:cubicBezTo>
                  <a:cubicBezTo>
                    <a:pt x="7" y="4"/>
                    <a:pt x="4" y="8"/>
                    <a:pt x="0" y="10"/>
                  </a:cubicBezTo>
                  <a:cubicBezTo>
                    <a:pt x="9" y="18"/>
                    <a:pt x="9" y="18"/>
                    <a:pt x="9" y="18"/>
                  </a:cubicBezTo>
                  <a:cubicBezTo>
                    <a:pt x="25" y="18"/>
                    <a:pt x="25" y="18"/>
                    <a:pt x="25" y="18"/>
                  </a:cubicBezTo>
                  <a:cubicBezTo>
                    <a:pt x="202" y="18"/>
                    <a:pt x="202" y="18"/>
                    <a:pt x="202" y="18"/>
                  </a:cubicBezTo>
                  <a:cubicBezTo>
                    <a:pt x="268" y="18"/>
                    <a:pt x="268" y="18"/>
                    <a:pt x="268" y="18"/>
                  </a:cubicBezTo>
                  <a:cubicBezTo>
                    <a:pt x="283" y="18"/>
                    <a:pt x="297" y="14"/>
                    <a:pt x="310" y="7"/>
                  </a:cubicBezTo>
                  <a:cubicBezTo>
                    <a:pt x="308" y="5"/>
                    <a:pt x="307" y="3"/>
                    <a:pt x="306" y="0"/>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7" name="Freeform 394"/>
            <p:cNvSpPr>
              <a:spLocks/>
            </p:cNvSpPr>
            <p:nvPr userDrawn="1"/>
          </p:nvSpPr>
          <p:spPr bwMode="gray">
            <a:xfrm>
              <a:off x="10841348" y="2904503"/>
              <a:ext cx="79327" cy="276054"/>
            </a:xfrm>
            <a:custGeom>
              <a:avLst/>
              <a:gdLst>
                <a:gd name="T0" fmla="*/ 25 w 25"/>
                <a:gd name="T1" fmla="*/ 87 h 87"/>
                <a:gd name="T2" fmla="*/ 0 w 25"/>
                <a:gd name="T3" fmla="*/ 87 h 87"/>
                <a:gd name="T4" fmla="*/ 12 w 25"/>
                <a:gd name="T5" fmla="*/ 0 h 87"/>
                <a:gd name="T6" fmla="*/ 25 w 25"/>
                <a:gd name="T7" fmla="*/ 87 h 87"/>
              </a:gdLst>
              <a:ahLst/>
              <a:cxnLst>
                <a:cxn ang="0">
                  <a:pos x="T0" y="T1"/>
                </a:cxn>
                <a:cxn ang="0">
                  <a:pos x="T2" y="T3"/>
                </a:cxn>
                <a:cxn ang="0">
                  <a:pos x="T4" y="T5"/>
                </a:cxn>
                <a:cxn ang="0">
                  <a:pos x="T6" y="T7"/>
                </a:cxn>
              </a:cxnLst>
              <a:rect l="0" t="0" r="r" b="b"/>
              <a:pathLst>
                <a:path w="25" h="87">
                  <a:moveTo>
                    <a:pt x="25" y="87"/>
                  </a:moveTo>
                  <a:lnTo>
                    <a:pt x="0" y="87"/>
                  </a:lnTo>
                  <a:lnTo>
                    <a:pt x="12" y="0"/>
                  </a:lnTo>
                  <a:lnTo>
                    <a:pt x="25" y="87"/>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8" name="Freeform 395"/>
            <p:cNvSpPr>
              <a:spLocks/>
            </p:cNvSpPr>
            <p:nvPr userDrawn="1"/>
          </p:nvSpPr>
          <p:spPr bwMode="gray">
            <a:xfrm>
              <a:off x="10742986" y="3263056"/>
              <a:ext cx="276054" cy="774217"/>
            </a:xfrm>
            <a:custGeom>
              <a:avLst/>
              <a:gdLst>
                <a:gd name="T0" fmla="*/ 90 w 94"/>
                <a:gd name="T1" fmla="*/ 0 h 263"/>
                <a:gd name="T2" fmla="*/ 82 w 94"/>
                <a:gd name="T3" fmla="*/ 0 h 263"/>
                <a:gd name="T4" fmla="*/ 11 w 94"/>
                <a:gd name="T5" fmla="*/ 0 h 263"/>
                <a:gd name="T6" fmla="*/ 4 w 94"/>
                <a:gd name="T7" fmla="*/ 0 h 263"/>
                <a:gd name="T8" fmla="*/ 0 w 94"/>
                <a:gd name="T9" fmla="*/ 4 h 263"/>
                <a:gd name="T10" fmla="*/ 0 w 94"/>
                <a:gd name="T11" fmla="*/ 263 h 263"/>
                <a:gd name="T12" fmla="*/ 11 w 94"/>
                <a:gd name="T13" fmla="*/ 263 h 263"/>
                <a:gd name="T14" fmla="*/ 82 w 94"/>
                <a:gd name="T15" fmla="*/ 263 h 263"/>
                <a:gd name="T16" fmla="*/ 94 w 94"/>
                <a:gd name="T17" fmla="*/ 263 h 263"/>
                <a:gd name="T18" fmla="*/ 94 w 94"/>
                <a:gd name="T19" fmla="*/ 4 h 263"/>
                <a:gd name="T20" fmla="*/ 90 w 94"/>
                <a:gd name="T21"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263">
                  <a:moveTo>
                    <a:pt x="90" y="0"/>
                  </a:moveTo>
                  <a:cubicBezTo>
                    <a:pt x="82" y="0"/>
                    <a:pt x="82" y="0"/>
                    <a:pt x="82" y="0"/>
                  </a:cubicBezTo>
                  <a:cubicBezTo>
                    <a:pt x="11" y="0"/>
                    <a:pt x="11" y="0"/>
                    <a:pt x="11" y="0"/>
                  </a:cubicBezTo>
                  <a:cubicBezTo>
                    <a:pt x="4" y="0"/>
                    <a:pt x="4" y="0"/>
                    <a:pt x="4" y="0"/>
                  </a:cubicBezTo>
                  <a:cubicBezTo>
                    <a:pt x="2" y="0"/>
                    <a:pt x="0" y="2"/>
                    <a:pt x="0" y="4"/>
                  </a:cubicBezTo>
                  <a:cubicBezTo>
                    <a:pt x="0" y="263"/>
                    <a:pt x="0" y="263"/>
                    <a:pt x="0" y="263"/>
                  </a:cubicBezTo>
                  <a:cubicBezTo>
                    <a:pt x="11" y="263"/>
                    <a:pt x="11" y="263"/>
                    <a:pt x="11" y="263"/>
                  </a:cubicBezTo>
                  <a:cubicBezTo>
                    <a:pt x="82" y="263"/>
                    <a:pt x="82" y="263"/>
                    <a:pt x="82" y="263"/>
                  </a:cubicBezTo>
                  <a:cubicBezTo>
                    <a:pt x="94" y="263"/>
                    <a:pt x="94" y="263"/>
                    <a:pt x="94" y="263"/>
                  </a:cubicBezTo>
                  <a:cubicBezTo>
                    <a:pt x="94" y="4"/>
                    <a:pt x="94" y="4"/>
                    <a:pt x="94" y="4"/>
                  </a:cubicBezTo>
                  <a:cubicBezTo>
                    <a:pt x="94" y="2"/>
                    <a:pt x="92" y="0"/>
                    <a:pt x="9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9" name="Freeform 396"/>
            <p:cNvSpPr>
              <a:spLocks/>
            </p:cNvSpPr>
            <p:nvPr userDrawn="1"/>
          </p:nvSpPr>
          <p:spPr bwMode="gray">
            <a:xfrm>
              <a:off x="10796926" y="3180557"/>
              <a:ext cx="168171" cy="82499"/>
            </a:xfrm>
            <a:custGeom>
              <a:avLst/>
              <a:gdLst>
                <a:gd name="T0" fmla="*/ 56 w 56"/>
                <a:gd name="T1" fmla="*/ 28 h 28"/>
                <a:gd name="T2" fmla="*/ 56 w 56"/>
                <a:gd name="T3" fmla="*/ 4 h 28"/>
                <a:gd name="T4" fmla="*/ 52 w 56"/>
                <a:gd name="T5" fmla="*/ 0 h 28"/>
                <a:gd name="T6" fmla="*/ 44 w 56"/>
                <a:gd name="T7" fmla="*/ 0 h 28"/>
                <a:gd name="T8" fmla="*/ 11 w 56"/>
                <a:gd name="T9" fmla="*/ 0 h 28"/>
                <a:gd name="T10" fmla="*/ 4 w 56"/>
                <a:gd name="T11" fmla="*/ 0 h 28"/>
                <a:gd name="T12" fmla="*/ 0 w 56"/>
                <a:gd name="T13" fmla="*/ 4 h 28"/>
                <a:gd name="T14" fmla="*/ 0 w 56"/>
                <a:gd name="T15" fmla="*/ 28 h 28"/>
                <a:gd name="T16" fmla="*/ 56 w 5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8">
                  <a:moveTo>
                    <a:pt x="56" y="28"/>
                  </a:moveTo>
                  <a:cubicBezTo>
                    <a:pt x="56" y="4"/>
                    <a:pt x="56" y="4"/>
                    <a:pt x="56" y="4"/>
                  </a:cubicBezTo>
                  <a:cubicBezTo>
                    <a:pt x="56" y="2"/>
                    <a:pt x="54" y="0"/>
                    <a:pt x="52" y="0"/>
                  </a:cubicBezTo>
                  <a:cubicBezTo>
                    <a:pt x="44" y="0"/>
                    <a:pt x="44" y="0"/>
                    <a:pt x="44" y="0"/>
                  </a:cubicBezTo>
                  <a:cubicBezTo>
                    <a:pt x="11" y="0"/>
                    <a:pt x="11" y="0"/>
                    <a:pt x="11" y="0"/>
                  </a:cubicBezTo>
                  <a:cubicBezTo>
                    <a:pt x="4" y="0"/>
                    <a:pt x="4" y="0"/>
                    <a:pt x="4" y="0"/>
                  </a:cubicBezTo>
                  <a:cubicBezTo>
                    <a:pt x="2" y="0"/>
                    <a:pt x="0" y="2"/>
                    <a:pt x="0" y="4"/>
                  </a:cubicBezTo>
                  <a:cubicBezTo>
                    <a:pt x="0" y="28"/>
                    <a:pt x="0" y="28"/>
                    <a:pt x="0" y="28"/>
                  </a:cubicBezTo>
                  <a:lnTo>
                    <a:pt x="56" y="28"/>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0" name="Freeform 397"/>
            <p:cNvSpPr>
              <a:spLocks/>
            </p:cNvSpPr>
            <p:nvPr userDrawn="1"/>
          </p:nvSpPr>
          <p:spPr bwMode="gray">
            <a:xfrm>
              <a:off x="10796926" y="3180557"/>
              <a:ext cx="168171" cy="82499"/>
            </a:xfrm>
            <a:custGeom>
              <a:avLst/>
              <a:gdLst>
                <a:gd name="T0" fmla="*/ 56 w 56"/>
                <a:gd name="T1" fmla="*/ 28 h 28"/>
                <a:gd name="T2" fmla="*/ 56 w 56"/>
                <a:gd name="T3" fmla="*/ 4 h 28"/>
                <a:gd name="T4" fmla="*/ 52 w 56"/>
                <a:gd name="T5" fmla="*/ 0 h 28"/>
                <a:gd name="T6" fmla="*/ 44 w 56"/>
                <a:gd name="T7" fmla="*/ 0 h 28"/>
                <a:gd name="T8" fmla="*/ 11 w 56"/>
                <a:gd name="T9" fmla="*/ 0 h 28"/>
                <a:gd name="T10" fmla="*/ 4 w 56"/>
                <a:gd name="T11" fmla="*/ 0 h 28"/>
                <a:gd name="T12" fmla="*/ 0 w 56"/>
                <a:gd name="T13" fmla="*/ 4 h 28"/>
                <a:gd name="T14" fmla="*/ 0 w 56"/>
                <a:gd name="T15" fmla="*/ 28 h 28"/>
                <a:gd name="T16" fmla="*/ 56 w 5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8">
                  <a:moveTo>
                    <a:pt x="56" y="28"/>
                  </a:moveTo>
                  <a:cubicBezTo>
                    <a:pt x="56" y="4"/>
                    <a:pt x="56" y="4"/>
                    <a:pt x="56" y="4"/>
                  </a:cubicBezTo>
                  <a:cubicBezTo>
                    <a:pt x="56" y="2"/>
                    <a:pt x="54" y="0"/>
                    <a:pt x="52" y="0"/>
                  </a:cubicBezTo>
                  <a:cubicBezTo>
                    <a:pt x="44" y="0"/>
                    <a:pt x="44" y="0"/>
                    <a:pt x="44" y="0"/>
                  </a:cubicBezTo>
                  <a:cubicBezTo>
                    <a:pt x="11" y="0"/>
                    <a:pt x="11" y="0"/>
                    <a:pt x="11" y="0"/>
                  </a:cubicBezTo>
                  <a:cubicBezTo>
                    <a:pt x="4" y="0"/>
                    <a:pt x="4" y="0"/>
                    <a:pt x="4" y="0"/>
                  </a:cubicBezTo>
                  <a:cubicBezTo>
                    <a:pt x="2" y="0"/>
                    <a:pt x="0" y="2"/>
                    <a:pt x="0" y="4"/>
                  </a:cubicBezTo>
                  <a:cubicBezTo>
                    <a:pt x="0" y="28"/>
                    <a:pt x="0" y="28"/>
                    <a:pt x="0" y="28"/>
                  </a:cubicBezTo>
                  <a:lnTo>
                    <a:pt x="56" y="2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1" name="Rectangle 398"/>
            <p:cNvSpPr>
              <a:spLocks noChangeArrowheads="1"/>
            </p:cNvSpPr>
            <p:nvPr userDrawn="1"/>
          </p:nvSpPr>
          <p:spPr bwMode="gray">
            <a:xfrm>
              <a:off x="10781062" y="3316996"/>
              <a:ext cx="12692"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2" name="Rectangle 399"/>
            <p:cNvSpPr>
              <a:spLocks noChangeArrowheads="1"/>
            </p:cNvSpPr>
            <p:nvPr userDrawn="1"/>
          </p:nvSpPr>
          <p:spPr bwMode="gray">
            <a:xfrm>
              <a:off x="10809618" y="3316996"/>
              <a:ext cx="19038"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3" name="Rectangle 400"/>
            <p:cNvSpPr>
              <a:spLocks noChangeArrowheads="1"/>
            </p:cNvSpPr>
            <p:nvPr userDrawn="1"/>
          </p:nvSpPr>
          <p:spPr bwMode="gray">
            <a:xfrm>
              <a:off x="10841348" y="3316996"/>
              <a:ext cx="15866"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4" name="Rectangle 401"/>
            <p:cNvSpPr>
              <a:spLocks noChangeArrowheads="1"/>
            </p:cNvSpPr>
            <p:nvPr userDrawn="1"/>
          </p:nvSpPr>
          <p:spPr bwMode="gray">
            <a:xfrm>
              <a:off x="10873079" y="3316996"/>
              <a:ext cx="15866"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5" name="Rectangle 402"/>
            <p:cNvSpPr>
              <a:spLocks noChangeArrowheads="1"/>
            </p:cNvSpPr>
            <p:nvPr userDrawn="1"/>
          </p:nvSpPr>
          <p:spPr bwMode="gray">
            <a:xfrm>
              <a:off x="10901637" y="3316996"/>
              <a:ext cx="19038"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6" name="Rectangle 403"/>
            <p:cNvSpPr>
              <a:spLocks noChangeArrowheads="1"/>
            </p:cNvSpPr>
            <p:nvPr userDrawn="1"/>
          </p:nvSpPr>
          <p:spPr bwMode="gray">
            <a:xfrm>
              <a:off x="10933367" y="3316996"/>
              <a:ext cx="19038"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7" name="Rectangle 404"/>
            <p:cNvSpPr>
              <a:spLocks noChangeArrowheads="1"/>
            </p:cNvSpPr>
            <p:nvPr userDrawn="1"/>
          </p:nvSpPr>
          <p:spPr bwMode="gray">
            <a:xfrm>
              <a:off x="10965097" y="3316996"/>
              <a:ext cx="15866"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8" name="Freeform 405"/>
            <p:cNvSpPr>
              <a:spLocks noEditPoints="1"/>
            </p:cNvSpPr>
            <p:nvPr userDrawn="1"/>
          </p:nvSpPr>
          <p:spPr bwMode="gray">
            <a:xfrm>
              <a:off x="10409818" y="3256710"/>
              <a:ext cx="336340" cy="777391"/>
            </a:xfrm>
            <a:custGeom>
              <a:avLst/>
              <a:gdLst>
                <a:gd name="T0" fmla="*/ 96 w 106"/>
                <a:gd name="T1" fmla="*/ 38 h 245"/>
                <a:gd name="T2" fmla="*/ 54 w 106"/>
                <a:gd name="T3" fmla="*/ 14 h 245"/>
                <a:gd name="T4" fmla="*/ 50 w 106"/>
                <a:gd name="T5" fmla="*/ 0 h 245"/>
                <a:gd name="T6" fmla="*/ 9 w 106"/>
                <a:gd name="T7" fmla="*/ 38 h 245"/>
                <a:gd name="T8" fmla="*/ 106 w 106"/>
                <a:gd name="T9" fmla="*/ 245 h 245"/>
                <a:gd name="T10" fmla="*/ 78 w 106"/>
                <a:gd name="T11" fmla="*/ 78 h 245"/>
                <a:gd name="T12" fmla="*/ 78 w 106"/>
                <a:gd name="T13" fmla="*/ 94 h 245"/>
                <a:gd name="T14" fmla="*/ 66 w 106"/>
                <a:gd name="T15" fmla="*/ 120 h 245"/>
                <a:gd name="T16" fmla="*/ 66 w 106"/>
                <a:gd name="T17" fmla="*/ 120 h 245"/>
                <a:gd name="T18" fmla="*/ 66 w 106"/>
                <a:gd name="T19" fmla="*/ 167 h 245"/>
                <a:gd name="T20" fmla="*/ 20 w 106"/>
                <a:gd name="T21" fmla="*/ 78 h 245"/>
                <a:gd name="T22" fmla="*/ 20 w 106"/>
                <a:gd name="T23" fmla="*/ 94 h 245"/>
                <a:gd name="T24" fmla="*/ 9 w 106"/>
                <a:gd name="T25" fmla="*/ 120 h 245"/>
                <a:gd name="T26" fmla="*/ 9 w 106"/>
                <a:gd name="T27" fmla="*/ 120 h 245"/>
                <a:gd name="T28" fmla="*/ 9 w 106"/>
                <a:gd name="T29" fmla="*/ 167 h 245"/>
                <a:gd name="T30" fmla="*/ 20 w 106"/>
                <a:gd name="T31" fmla="*/ 193 h 245"/>
                <a:gd name="T32" fmla="*/ 9 w 106"/>
                <a:gd name="T33" fmla="*/ 239 h 245"/>
                <a:gd name="T34" fmla="*/ 22 w 106"/>
                <a:gd name="T35" fmla="*/ 239 h 245"/>
                <a:gd name="T36" fmla="*/ 22 w 106"/>
                <a:gd name="T37" fmla="*/ 239 h 245"/>
                <a:gd name="T38" fmla="*/ 30 w 106"/>
                <a:gd name="T39" fmla="*/ 209 h 245"/>
                <a:gd name="T40" fmla="*/ 34 w 106"/>
                <a:gd name="T41" fmla="*/ 209 h 245"/>
                <a:gd name="T42" fmla="*/ 28 w 106"/>
                <a:gd name="T43" fmla="*/ 193 h 245"/>
                <a:gd name="T44" fmla="*/ 39 w 106"/>
                <a:gd name="T45" fmla="*/ 167 h 245"/>
                <a:gd name="T46" fmla="*/ 39 w 106"/>
                <a:gd name="T47" fmla="*/ 167 h 245"/>
                <a:gd name="T48" fmla="*/ 39 w 106"/>
                <a:gd name="T49" fmla="*/ 120 h 245"/>
                <a:gd name="T50" fmla="*/ 28 w 106"/>
                <a:gd name="T51" fmla="*/ 94 h 245"/>
                <a:gd name="T52" fmla="*/ 28 w 106"/>
                <a:gd name="T53" fmla="*/ 78 h 245"/>
                <a:gd name="T54" fmla="*/ 47 w 106"/>
                <a:gd name="T55" fmla="*/ 239 h 245"/>
                <a:gd name="T56" fmla="*/ 47 w 106"/>
                <a:gd name="T57" fmla="*/ 239 h 245"/>
                <a:gd name="T58" fmla="*/ 55 w 106"/>
                <a:gd name="T59" fmla="*/ 209 h 245"/>
                <a:gd name="T60" fmla="*/ 47 w 106"/>
                <a:gd name="T61" fmla="*/ 173 h 245"/>
                <a:gd name="T62" fmla="*/ 47 w 106"/>
                <a:gd name="T63" fmla="*/ 167 h 245"/>
                <a:gd name="T64" fmla="*/ 58 w 106"/>
                <a:gd name="T65" fmla="*/ 142 h 245"/>
                <a:gd name="T66" fmla="*/ 58 w 106"/>
                <a:gd name="T67" fmla="*/ 142 h 245"/>
                <a:gd name="T68" fmla="*/ 58 w 106"/>
                <a:gd name="T69" fmla="*/ 94 h 245"/>
                <a:gd name="T70" fmla="*/ 47 w 106"/>
                <a:gd name="T71" fmla="*/ 58 h 245"/>
                <a:gd name="T72" fmla="*/ 59 w 106"/>
                <a:gd name="T73" fmla="*/ 239 h 245"/>
                <a:gd name="T74" fmla="*/ 66 w 106"/>
                <a:gd name="T75" fmla="*/ 173 h 245"/>
                <a:gd name="T76" fmla="*/ 66 w 106"/>
                <a:gd name="T77" fmla="*/ 173 h 245"/>
                <a:gd name="T78" fmla="*/ 71 w 106"/>
                <a:gd name="T79" fmla="*/ 209 h 245"/>
                <a:gd name="T80" fmla="*/ 76 w 106"/>
                <a:gd name="T81" fmla="*/ 209 h 245"/>
                <a:gd name="T82" fmla="*/ 84 w 106"/>
                <a:gd name="T83" fmla="*/ 239 h 245"/>
                <a:gd name="T84" fmla="*/ 96 w 106"/>
                <a:gd name="T85" fmla="*/ 239 h 245"/>
                <a:gd name="T86" fmla="*/ 96 w 106"/>
                <a:gd name="T87" fmla="*/ 239 h 245"/>
                <a:gd name="T88" fmla="*/ 96 w 106"/>
                <a:gd name="T89" fmla="*/ 173 h 245"/>
                <a:gd name="T90" fmla="*/ 85 w 106"/>
                <a:gd name="T91" fmla="*/ 147 h 245"/>
                <a:gd name="T92" fmla="*/ 85 w 106"/>
                <a:gd name="T93" fmla="*/ 142 h 245"/>
                <a:gd name="T94" fmla="*/ 96 w 106"/>
                <a:gd name="T95" fmla="*/ 115 h 245"/>
                <a:gd name="T96" fmla="*/ 96 w 106"/>
                <a:gd name="T97" fmla="*/ 115 h 245"/>
                <a:gd name="T98" fmla="*/ 96 w 106"/>
                <a:gd name="T99" fmla="*/ 5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 h="245">
                  <a:moveTo>
                    <a:pt x="106" y="53"/>
                  </a:moveTo>
                  <a:lnTo>
                    <a:pt x="106" y="46"/>
                  </a:lnTo>
                  <a:lnTo>
                    <a:pt x="96" y="46"/>
                  </a:lnTo>
                  <a:lnTo>
                    <a:pt x="96" y="38"/>
                  </a:lnTo>
                  <a:lnTo>
                    <a:pt x="88" y="38"/>
                  </a:lnTo>
                  <a:lnTo>
                    <a:pt x="88" y="29"/>
                  </a:lnTo>
                  <a:lnTo>
                    <a:pt x="54" y="29"/>
                  </a:lnTo>
                  <a:lnTo>
                    <a:pt x="54" y="14"/>
                  </a:lnTo>
                  <a:lnTo>
                    <a:pt x="71" y="14"/>
                  </a:lnTo>
                  <a:lnTo>
                    <a:pt x="54" y="4"/>
                  </a:lnTo>
                  <a:lnTo>
                    <a:pt x="54" y="0"/>
                  </a:lnTo>
                  <a:lnTo>
                    <a:pt x="50" y="0"/>
                  </a:lnTo>
                  <a:lnTo>
                    <a:pt x="50" y="29"/>
                  </a:lnTo>
                  <a:lnTo>
                    <a:pt x="18" y="29"/>
                  </a:lnTo>
                  <a:lnTo>
                    <a:pt x="18" y="38"/>
                  </a:lnTo>
                  <a:lnTo>
                    <a:pt x="9" y="38"/>
                  </a:lnTo>
                  <a:lnTo>
                    <a:pt x="9" y="46"/>
                  </a:lnTo>
                  <a:lnTo>
                    <a:pt x="0" y="46"/>
                  </a:lnTo>
                  <a:lnTo>
                    <a:pt x="0" y="245"/>
                  </a:lnTo>
                  <a:lnTo>
                    <a:pt x="106" y="245"/>
                  </a:lnTo>
                  <a:lnTo>
                    <a:pt x="106" y="53"/>
                  </a:lnTo>
                  <a:close/>
                  <a:moveTo>
                    <a:pt x="66" y="58"/>
                  </a:moveTo>
                  <a:lnTo>
                    <a:pt x="78" y="58"/>
                  </a:lnTo>
                  <a:lnTo>
                    <a:pt x="78" y="78"/>
                  </a:lnTo>
                  <a:lnTo>
                    <a:pt x="66" y="78"/>
                  </a:lnTo>
                  <a:lnTo>
                    <a:pt x="66" y="58"/>
                  </a:lnTo>
                  <a:close/>
                  <a:moveTo>
                    <a:pt x="66" y="94"/>
                  </a:moveTo>
                  <a:lnTo>
                    <a:pt x="78" y="94"/>
                  </a:lnTo>
                  <a:lnTo>
                    <a:pt x="78" y="115"/>
                  </a:lnTo>
                  <a:lnTo>
                    <a:pt x="66" y="115"/>
                  </a:lnTo>
                  <a:lnTo>
                    <a:pt x="66" y="94"/>
                  </a:lnTo>
                  <a:close/>
                  <a:moveTo>
                    <a:pt x="66" y="120"/>
                  </a:moveTo>
                  <a:lnTo>
                    <a:pt x="78" y="120"/>
                  </a:lnTo>
                  <a:lnTo>
                    <a:pt x="78" y="142"/>
                  </a:lnTo>
                  <a:lnTo>
                    <a:pt x="66" y="142"/>
                  </a:lnTo>
                  <a:lnTo>
                    <a:pt x="66" y="120"/>
                  </a:lnTo>
                  <a:close/>
                  <a:moveTo>
                    <a:pt x="66" y="147"/>
                  </a:moveTo>
                  <a:lnTo>
                    <a:pt x="78" y="147"/>
                  </a:lnTo>
                  <a:lnTo>
                    <a:pt x="78" y="167"/>
                  </a:lnTo>
                  <a:lnTo>
                    <a:pt x="66" y="167"/>
                  </a:lnTo>
                  <a:lnTo>
                    <a:pt x="66" y="147"/>
                  </a:lnTo>
                  <a:close/>
                  <a:moveTo>
                    <a:pt x="9" y="58"/>
                  </a:moveTo>
                  <a:lnTo>
                    <a:pt x="20" y="58"/>
                  </a:lnTo>
                  <a:lnTo>
                    <a:pt x="20" y="78"/>
                  </a:lnTo>
                  <a:lnTo>
                    <a:pt x="9" y="78"/>
                  </a:lnTo>
                  <a:lnTo>
                    <a:pt x="9" y="58"/>
                  </a:lnTo>
                  <a:close/>
                  <a:moveTo>
                    <a:pt x="9" y="94"/>
                  </a:moveTo>
                  <a:lnTo>
                    <a:pt x="20" y="94"/>
                  </a:lnTo>
                  <a:lnTo>
                    <a:pt x="20" y="115"/>
                  </a:lnTo>
                  <a:lnTo>
                    <a:pt x="9" y="115"/>
                  </a:lnTo>
                  <a:lnTo>
                    <a:pt x="9" y="94"/>
                  </a:lnTo>
                  <a:close/>
                  <a:moveTo>
                    <a:pt x="9" y="120"/>
                  </a:moveTo>
                  <a:lnTo>
                    <a:pt x="20" y="120"/>
                  </a:lnTo>
                  <a:lnTo>
                    <a:pt x="20" y="142"/>
                  </a:lnTo>
                  <a:lnTo>
                    <a:pt x="9" y="142"/>
                  </a:lnTo>
                  <a:lnTo>
                    <a:pt x="9" y="120"/>
                  </a:lnTo>
                  <a:close/>
                  <a:moveTo>
                    <a:pt x="9" y="147"/>
                  </a:moveTo>
                  <a:lnTo>
                    <a:pt x="20" y="147"/>
                  </a:lnTo>
                  <a:lnTo>
                    <a:pt x="20" y="167"/>
                  </a:lnTo>
                  <a:lnTo>
                    <a:pt x="9" y="167"/>
                  </a:lnTo>
                  <a:lnTo>
                    <a:pt x="9" y="147"/>
                  </a:lnTo>
                  <a:close/>
                  <a:moveTo>
                    <a:pt x="9" y="173"/>
                  </a:moveTo>
                  <a:lnTo>
                    <a:pt x="20" y="173"/>
                  </a:lnTo>
                  <a:lnTo>
                    <a:pt x="20" y="193"/>
                  </a:lnTo>
                  <a:lnTo>
                    <a:pt x="9" y="193"/>
                  </a:lnTo>
                  <a:lnTo>
                    <a:pt x="9" y="173"/>
                  </a:lnTo>
                  <a:close/>
                  <a:moveTo>
                    <a:pt x="13" y="239"/>
                  </a:moveTo>
                  <a:lnTo>
                    <a:pt x="9" y="239"/>
                  </a:lnTo>
                  <a:lnTo>
                    <a:pt x="9" y="209"/>
                  </a:lnTo>
                  <a:lnTo>
                    <a:pt x="13" y="209"/>
                  </a:lnTo>
                  <a:lnTo>
                    <a:pt x="13" y="239"/>
                  </a:lnTo>
                  <a:close/>
                  <a:moveTo>
                    <a:pt x="22" y="239"/>
                  </a:moveTo>
                  <a:lnTo>
                    <a:pt x="17" y="239"/>
                  </a:lnTo>
                  <a:lnTo>
                    <a:pt x="17" y="209"/>
                  </a:lnTo>
                  <a:lnTo>
                    <a:pt x="22" y="209"/>
                  </a:lnTo>
                  <a:lnTo>
                    <a:pt x="22" y="239"/>
                  </a:lnTo>
                  <a:close/>
                  <a:moveTo>
                    <a:pt x="30" y="239"/>
                  </a:moveTo>
                  <a:lnTo>
                    <a:pt x="25" y="239"/>
                  </a:lnTo>
                  <a:lnTo>
                    <a:pt x="25" y="209"/>
                  </a:lnTo>
                  <a:lnTo>
                    <a:pt x="30" y="209"/>
                  </a:lnTo>
                  <a:lnTo>
                    <a:pt x="30" y="239"/>
                  </a:lnTo>
                  <a:close/>
                  <a:moveTo>
                    <a:pt x="38" y="239"/>
                  </a:moveTo>
                  <a:lnTo>
                    <a:pt x="34" y="239"/>
                  </a:lnTo>
                  <a:lnTo>
                    <a:pt x="34" y="209"/>
                  </a:lnTo>
                  <a:lnTo>
                    <a:pt x="38" y="209"/>
                  </a:lnTo>
                  <a:lnTo>
                    <a:pt x="38" y="239"/>
                  </a:lnTo>
                  <a:close/>
                  <a:moveTo>
                    <a:pt x="39" y="193"/>
                  </a:moveTo>
                  <a:lnTo>
                    <a:pt x="28" y="193"/>
                  </a:lnTo>
                  <a:lnTo>
                    <a:pt x="28" y="173"/>
                  </a:lnTo>
                  <a:lnTo>
                    <a:pt x="39" y="173"/>
                  </a:lnTo>
                  <a:lnTo>
                    <a:pt x="39" y="193"/>
                  </a:lnTo>
                  <a:close/>
                  <a:moveTo>
                    <a:pt x="39" y="167"/>
                  </a:moveTo>
                  <a:lnTo>
                    <a:pt x="28" y="167"/>
                  </a:lnTo>
                  <a:lnTo>
                    <a:pt x="28" y="147"/>
                  </a:lnTo>
                  <a:lnTo>
                    <a:pt x="39" y="147"/>
                  </a:lnTo>
                  <a:lnTo>
                    <a:pt x="39" y="167"/>
                  </a:lnTo>
                  <a:close/>
                  <a:moveTo>
                    <a:pt x="39" y="142"/>
                  </a:moveTo>
                  <a:lnTo>
                    <a:pt x="28" y="142"/>
                  </a:lnTo>
                  <a:lnTo>
                    <a:pt x="28" y="120"/>
                  </a:lnTo>
                  <a:lnTo>
                    <a:pt x="39" y="120"/>
                  </a:lnTo>
                  <a:lnTo>
                    <a:pt x="39" y="142"/>
                  </a:lnTo>
                  <a:close/>
                  <a:moveTo>
                    <a:pt x="39" y="115"/>
                  </a:moveTo>
                  <a:lnTo>
                    <a:pt x="28" y="115"/>
                  </a:lnTo>
                  <a:lnTo>
                    <a:pt x="28" y="94"/>
                  </a:lnTo>
                  <a:lnTo>
                    <a:pt x="39" y="94"/>
                  </a:lnTo>
                  <a:lnTo>
                    <a:pt x="39" y="115"/>
                  </a:lnTo>
                  <a:close/>
                  <a:moveTo>
                    <a:pt x="39" y="78"/>
                  </a:moveTo>
                  <a:lnTo>
                    <a:pt x="28" y="78"/>
                  </a:lnTo>
                  <a:lnTo>
                    <a:pt x="28" y="58"/>
                  </a:lnTo>
                  <a:lnTo>
                    <a:pt x="39" y="58"/>
                  </a:lnTo>
                  <a:lnTo>
                    <a:pt x="39" y="78"/>
                  </a:lnTo>
                  <a:close/>
                  <a:moveTo>
                    <a:pt x="47" y="239"/>
                  </a:moveTo>
                  <a:lnTo>
                    <a:pt x="42" y="239"/>
                  </a:lnTo>
                  <a:lnTo>
                    <a:pt x="42" y="209"/>
                  </a:lnTo>
                  <a:lnTo>
                    <a:pt x="47" y="209"/>
                  </a:lnTo>
                  <a:lnTo>
                    <a:pt x="47" y="239"/>
                  </a:lnTo>
                  <a:close/>
                  <a:moveTo>
                    <a:pt x="55" y="239"/>
                  </a:moveTo>
                  <a:lnTo>
                    <a:pt x="50" y="239"/>
                  </a:lnTo>
                  <a:lnTo>
                    <a:pt x="50" y="209"/>
                  </a:lnTo>
                  <a:lnTo>
                    <a:pt x="55" y="209"/>
                  </a:lnTo>
                  <a:lnTo>
                    <a:pt x="55" y="239"/>
                  </a:lnTo>
                  <a:close/>
                  <a:moveTo>
                    <a:pt x="58" y="193"/>
                  </a:moveTo>
                  <a:lnTo>
                    <a:pt x="47" y="193"/>
                  </a:lnTo>
                  <a:lnTo>
                    <a:pt x="47" y="173"/>
                  </a:lnTo>
                  <a:lnTo>
                    <a:pt x="58" y="173"/>
                  </a:lnTo>
                  <a:lnTo>
                    <a:pt x="58" y="193"/>
                  </a:lnTo>
                  <a:close/>
                  <a:moveTo>
                    <a:pt x="58" y="167"/>
                  </a:moveTo>
                  <a:lnTo>
                    <a:pt x="47" y="167"/>
                  </a:lnTo>
                  <a:lnTo>
                    <a:pt x="47" y="147"/>
                  </a:lnTo>
                  <a:lnTo>
                    <a:pt x="58" y="147"/>
                  </a:lnTo>
                  <a:lnTo>
                    <a:pt x="58" y="167"/>
                  </a:lnTo>
                  <a:close/>
                  <a:moveTo>
                    <a:pt x="58" y="142"/>
                  </a:moveTo>
                  <a:lnTo>
                    <a:pt x="47" y="142"/>
                  </a:lnTo>
                  <a:lnTo>
                    <a:pt x="47" y="120"/>
                  </a:lnTo>
                  <a:lnTo>
                    <a:pt x="58" y="120"/>
                  </a:lnTo>
                  <a:lnTo>
                    <a:pt x="58" y="142"/>
                  </a:lnTo>
                  <a:close/>
                  <a:moveTo>
                    <a:pt x="58" y="115"/>
                  </a:moveTo>
                  <a:lnTo>
                    <a:pt x="47" y="115"/>
                  </a:lnTo>
                  <a:lnTo>
                    <a:pt x="47" y="94"/>
                  </a:lnTo>
                  <a:lnTo>
                    <a:pt x="58" y="94"/>
                  </a:lnTo>
                  <a:lnTo>
                    <a:pt x="58" y="115"/>
                  </a:lnTo>
                  <a:close/>
                  <a:moveTo>
                    <a:pt x="58" y="78"/>
                  </a:moveTo>
                  <a:lnTo>
                    <a:pt x="47" y="78"/>
                  </a:lnTo>
                  <a:lnTo>
                    <a:pt x="47" y="58"/>
                  </a:lnTo>
                  <a:lnTo>
                    <a:pt x="58" y="58"/>
                  </a:lnTo>
                  <a:lnTo>
                    <a:pt x="58" y="78"/>
                  </a:lnTo>
                  <a:close/>
                  <a:moveTo>
                    <a:pt x="63" y="239"/>
                  </a:moveTo>
                  <a:lnTo>
                    <a:pt x="59" y="239"/>
                  </a:lnTo>
                  <a:lnTo>
                    <a:pt x="59" y="209"/>
                  </a:lnTo>
                  <a:lnTo>
                    <a:pt x="63" y="209"/>
                  </a:lnTo>
                  <a:lnTo>
                    <a:pt x="63" y="239"/>
                  </a:lnTo>
                  <a:close/>
                  <a:moveTo>
                    <a:pt x="66" y="173"/>
                  </a:moveTo>
                  <a:lnTo>
                    <a:pt x="78" y="173"/>
                  </a:lnTo>
                  <a:lnTo>
                    <a:pt x="78" y="193"/>
                  </a:lnTo>
                  <a:lnTo>
                    <a:pt x="66" y="193"/>
                  </a:lnTo>
                  <a:lnTo>
                    <a:pt x="66" y="173"/>
                  </a:lnTo>
                  <a:close/>
                  <a:moveTo>
                    <a:pt x="71" y="239"/>
                  </a:moveTo>
                  <a:lnTo>
                    <a:pt x="67" y="239"/>
                  </a:lnTo>
                  <a:lnTo>
                    <a:pt x="67" y="209"/>
                  </a:lnTo>
                  <a:lnTo>
                    <a:pt x="71" y="209"/>
                  </a:lnTo>
                  <a:lnTo>
                    <a:pt x="71" y="239"/>
                  </a:lnTo>
                  <a:close/>
                  <a:moveTo>
                    <a:pt x="79" y="239"/>
                  </a:moveTo>
                  <a:lnTo>
                    <a:pt x="76" y="239"/>
                  </a:lnTo>
                  <a:lnTo>
                    <a:pt x="76" y="209"/>
                  </a:lnTo>
                  <a:lnTo>
                    <a:pt x="79" y="209"/>
                  </a:lnTo>
                  <a:lnTo>
                    <a:pt x="79" y="239"/>
                  </a:lnTo>
                  <a:close/>
                  <a:moveTo>
                    <a:pt x="88" y="239"/>
                  </a:moveTo>
                  <a:lnTo>
                    <a:pt x="84" y="239"/>
                  </a:lnTo>
                  <a:lnTo>
                    <a:pt x="84" y="209"/>
                  </a:lnTo>
                  <a:lnTo>
                    <a:pt x="88" y="209"/>
                  </a:lnTo>
                  <a:lnTo>
                    <a:pt x="88" y="239"/>
                  </a:lnTo>
                  <a:close/>
                  <a:moveTo>
                    <a:pt x="96" y="239"/>
                  </a:moveTo>
                  <a:lnTo>
                    <a:pt x="92" y="239"/>
                  </a:lnTo>
                  <a:lnTo>
                    <a:pt x="92" y="209"/>
                  </a:lnTo>
                  <a:lnTo>
                    <a:pt x="96" y="209"/>
                  </a:lnTo>
                  <a:lnTo>
                    <a:pt x="96" y="239"/>
                  </a:lnTo>
                  <a:close/>
                  <a:moveTo>
                    <a:pt x="96" y="193"/>
                  </a:moveTo>
                  <a:lnTo>
                    <a:pt x="85" y="193"/>
                  </a:lnTo>
                  <a:lnTo>
                    <a:pt x="85" y="173"/>
                  </a:lnTo>
                  <a:lnTo>
                    <a:pt x="96" y="173"/>
                  </a:lnTo>
                  <a:lnTo>
                    <a:pt x="96" y="193"/>
                  </a:lnTo>
                  <a:close/>
                  <a:moveTo>
                    <a:pt x="96" y="167"/>
                  </a:moveTo>
                  <a:lnTo>
                    <a:pt x="85" y="167"/>
                  </a:lnTo>
                  <a:lnTo>
                    <a:pt x="85" y="147"/>
                  </a:lnTo>
                  <a:lnTo>
                    <a:pt x="96" y="147"/>
                  </a:lnTo>
                  <a:lnTo>
                    <a:pt x="96" y="167"/>
                  </a:lnTo>
                  <a:close/>
                  <a:moveTo>
                    <a:pt x="96" y="142"/>
                  </a:moveTo>
                  <a:lnTo>
                    <a:pt x="85" y="142"/>
                  </a:lnTo>
                  <a:lnTo>
                    <a:pt x="85" y="120"/>
                  </a:lnTo>
                  <a:lnTo>
                    <a:pt x="96" y="120"/>
                  </a:lnTo>
                  <a:lnTo>
                    <a:pt x="96" y="142"/>
                  </a:lnTo>
                  <a:close/>
                  <a:moveTo>
                    <a:pt x="96" y="115"/>
                  </a:moveTo>
                  <a:lnTo>
                    <a:pt x="85" y="115"/>
                  </a:lnTo>
                  <a:lnTo>
                    <a:pt x="85" y="94"/>
                  </a:lnTo>
                  <a:lnTo>
                    <a:pt x="96" y="94"/>
                  </a:lnTo>
                  <a:lnTo>
                    <a:pt x="96" y="115"/>
                  </a:lnTo>
                  <a:close/>
                  <a:moveTo>
                    <a:pt x="96" y="78"/>
                  </a:moveTo>
                  <a:lnTo>
                    <a:pt x="85" y="78"/>
                  </a:lnTo>
                  <a:lnTo>
                    <a:pt x="85" y="58"/>
                  </a:lnTo>
                  <a:lnTo>
                    <a:pt x="96" y="58"/>
                  </a:lnTo>
                  <a:lnTo>
                    <a:pt x="96" y="78"/>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9" name="Rectangle 406"/>
            <p:cNvSpPr>
              <a:spLocks noChangeArrowheads="1"/>
            </p:cNvSpPr>
            <p:nvPr userDrawn="1"/>
          </p:nvSpPr>
          <p:spPr bwMode="gray">
            <a:xfrm>
              <a:off x="11019038" y="3393149"/>
              <a:ext cx="304610" cy="64412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0" name="Rectangle 407"/>
            <p:cNvSpPr>
              <a:spLocks noChangeArrowheads="1"/>
            </p:cNvSpPr>
            <p:nvPr userDrawn="1"/>
          </p:nvSpPr>
          <p:spPr bwMode="gray">
            <a:xfrm>
              <a:off x="11047596" y="3367765"/>
              <a:ext cx="250670" cy="25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1" name="Rectangle 408"/>
            <p:cNvSpPr>
              <a:spLocks noChangeArrowheads="1"/>
            </p:cNvSpPr>
            <p:nvPr userDrawn="1"/>
          </p:nvSpPr>
          <p:spPr bwMode="gray">
            <a:xfrm>
              <a:off x="11069806" y="3339208"/>
              <a:ext cx="203073" cy="28558"/>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2" name="Freeform 409"/>
            <p:cNvSpPr>
              <a:spLocks/>
            </p:cNvSpPr>
            <p:nvPr userDrawn="1"/>
          </p:nvSpPr>
          <p:spPr bwMode="gray">
            <a:xfrm>
              <a:off x="11041250" y="3564492"/>
              <a:ext cx="28558" cy="38076"/>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3" name="Freeform 410"/>
            <p:cNvSpPr>
              <a:spLocks/>
            </p:cNvSpPr>
            <p:nvPr userDrawn="1"/>
          </p:nvSpPr>
          <p:spPr bwMode="gray">
            <a:xfrm>
              <a:off x="11088844" y="3564492"/>
              <a:ext cx="28558" cy="38076"/>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4" name="Freeform 411"/>
            <p:cNvSpPr>
              <a:spLocks/>
            </p:cNvSpPr>
            <p:nvPr userDrawn="1"/>
          </p:nvSpPr>
          <p:spPr bwMode="gray">
            <a:xfrm>
              <a:off x="11136441" y="3564492"/>
              <a:ext cx="25384" cy="38076"/>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4"/>
                  </a:cubicBezTo>
                  <a:cubicBezTo>
                    <a:pt x="0" y="13"/>
                    <a:pt x="0" y="13"/>
                    <a:pt x="0" y="13"/>
                  </a:cubicBezTo>
                  <a:cubicBezTo>
                    <a:pt x="9" y="13"/>
                    <a:pt x="9" y="13"/>
                    <a:pt x="9" y="13"/>
                  </a:cubicBezTo>
                  <a:cubicBezTo>
                    <a:pt x="9" y="4"/>
                    <a:pt x="9" y="4"/>
                    <a:pt x="9" y="4"/>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5" name="Freeform 412"/>
            <p:cNvSpPr>
              <a:spLocks/>
            </p:cNvSpPr>
            <p:nvPr userDrawn="1"/>
          </p:nvSpPr>
          <p:spPr bwMode="gray">
            <a:xfrm>
              <a:off x="11180863" y="3564492"/>
              <a:ext cx="28558" cy="38076"/>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6" name="Freeform 413"/>
            <p:cNvSpPr>
              <a:spLocks/>
            </p:cNvSpPr>
            <p:nvPr userDrawn="1"/>
          </p:nvSpPr>
          <p:spPr bwMode="gray">
            <a:xfrm>
              <a:off x="11228457" y="3564492"/>
              <a:ext cx="28558" cy="38076"/>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7" name="Freeform 414"/>
            <p:cNvSpPr>
              <a:spLocks/>
            </p:cNvSpPr>
            <p:nvPr userDrawn="1"/>
          </p:nvSpPr>
          <p:spPr bwMode="gray">
            <a:xfrm>
              <a:off x="11272879" y="3564492"/>
              <a:ext cx="28558" cy="38076"/>
            </a:xfrm>
            <a:custGeom>
              <a:avLst/>
              <a:gdLst>
                <a:gd name="T0" fmla="*/ 4 w 9"/>
                <a:gd name="T1" fmla="*/ 0 h 13"/>
                <a:gd name="T2" fmla="*/ 0 w 9"/>
                <a:gd name="T3" fmla="*/ 4 h 13"/>
                <a:gd name="T4" fmla="*/ 0 w 9"/>
                <a:gd name="T5" fmla="*/ 13 h 13"/>
                <a:gd name="T6" fmla="*/ 9 w 9"/>
                <a:gd name="T7" fmla="*/ 13 h 13"/>
                <a:gd name="T8" fmla="*/ 9 w 9"/>
                <a:gd name="T9" fmla="*/ 4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4"/>
                  </a:cubicBezTo>
                  <a:cubicBezTo>
                    <a:pt x="0" y="13"/>
                    <a:pt x="0" y="13"/>
                    <a:pt x="0" y="13"/>
                  </a:cubicBezTo>
                  <a:cubicBezTo>
                    <a:pt x="9" y="13"/>
                    <a:pt x="9" y="13"/>
                    <a:pt x="9" y="13"/>
                  </a:cubicBezTo>
                  <a:cubicBezTo>
                    <a:pt x="9" y="4"/>
                    <a:pt x="9" y="4"/>
                    <a:pt x="9" y="4"/>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8" name="Freeform 415"/>
            <p:cNvSpPr>
              <a:spLocks/>
            </p:cNvSpPr>
            <p:nvPr userDrawn="1"/>
          </p:nvSpPr>
          <p:spPr bwMode="gray">
            <a:xfrm>
              <a:off x="11041250" y="3621606"/>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9" name="Freeform 416"/>
            <p:cNvSpPr>
              <a:spLocks/>
            </p:cNvSpPr>
            <p:nvPr userDrawn="1"/>
          </p:nvSpPr>
          <p:spPr bwMode="gray">
            <a:xfrm>
              <a:off x="11088844" y="3621606"/>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0" name="Freeform 417"/>
            <p:cNvSpPr>
              <a:spLocks/>
            </p:cNvSpPr>
            <p:nvPr userDrawn="1"/>
          </p:nvSpPr>
          <p:spPr bwMode="gray">
            <a:xfrm>
              <a:off x="11136441" y="3621606"/>
              <a:ext cx="25384" cy="38076"/>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1" name="Freeform 418"/>
            <p:cNvSpPr>
              <a:spLocks/>
            </p:cNvSpPr>
            <p:nvPr userDrawn="1"/>
          </p:nvSpPr>
          <p:spPr bwMode="gray">
            <a:xfrm>
              <a:off x="11180863" y="3621606"/>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2" name="Freeform 419"/>
            <p:cNvSpPr>
              <a:spLocks/>
            </p:cNvSpPr>
            <p:nvPr userDrawn="1"/>
          </p:nvSpPr>
          <p:spPr bwMode="gray">
            <a:xfrm>
              <a:off x="11228457" y="3621606"/>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3" name="Freeform 420"/>
            <p:cNvSpPr>
              <a:spLocks/>
            </p:cNvSpPr>
            <p:nvPr userDrawn="1"/>
          </p:nvSpPr>
          <p:spPr bwMode="gray">
            <a:xfrm>
              <a:off x="11272879" y="3621606"/>
              <a:ext cx="28558" cy="38076"/>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4" name="Freeform 421"/>
            <p:cNvSpPr>
              <a:spLocks/>
            </p:cNvSpPr>
            <p:nvPr userDrawn="1"/>
          </p:nvSpPr>
          <p:spPr bwMode="gray">
            <a:xfrm>
              <a:off x="11041250" y="3675549"/>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5" name="Freeform 422"/>
            <p:cNvSpPr>
              <a:spLocks/>
            </p:cNvSpPr>
            <p:nvPr userDrawn="1"/>
          </p:nvSpPr>
          <p:spPr bwMode="gray">
            <a:xfrm>
              <a:off x="11088844" y="3675549"/>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6" name="Freeform 423"/>
            <p:cNvSpPr>
              <a:spLocks/>
            </p:cNvSpPr>
            <p:nvPr userDrawn="1"/>
          </p:nvSpPr>
          <p:spPr bwMode="gray">
            <a:xfrm>
              <a:off x="11136441" y="3675549"/>
              <a:ext cx="25384" cy="41250"/>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7" name="Freeform 424"/>
            <p:cNvSpPr>
              <a:spLocks/>
            </p:cNvSpPr>
            <p:nvPr userDrawn="1"/>
          </p:nvSpPr>
          <p:spPr bwMode="gray">
            <a:xfrm>
              <a:off x="11180863" y="3675549"/>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8" name="Freeform 425"/>
            <p:cNvSpPr>
              <a:spLocks/>
            </p:cNvSpPr>
            <p:nvPr userDrawn="1"/>
          </p:nvSpPr>
          <p:spPr bwMode="gray">
            <a:xfrm>
              <a:off x="11228457" y="3675549"/>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9" name="Freeform 426"/>
            <p:cNvSpPr>
              <a:spLocks/>
            </p:cNvSpPr>
            <p:nvPr userDrawn="1"/>
          </p:nvSpPr>
          <p:spPr bwMode="gray">
            <a:xfrm>
              <a:off x="11272879" y="3675549"/>
              <a:ext cx="28558" cy="412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0" name="Freeform 427"/>
            <p:cNvSpPr>
              <a:spLocks/>
            </p:cNvSpPr>
            <p:nvPr userDrawn="1"/>
          </p:nvSpPr>
          <p:spPr bwMode="gray">
            <a:xfrm>
              <a:off x="11041250" y="3735835"/>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1" name="Freeform 428"/>
            <p:cNvSpPr>
              <a:spLocks/>
            </p:cNvSpPr>
            <p:nvPr userDrawn="1"/>
          </p:nvSpPr>
          <p:spPr bwMode="gray">
            <a:xfrm>
              <a:off x="11088844" y="3735835"/>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2" name="Freeform 429"/>
            <p:cNvSpPr>
              <a:spLocks/>
            </p:cNvSpPr>
            <p:nvPr userDrawn="1"/>
          </p:nvSpPr>
          <p:spPr bwMode="gray">
            <a:xfrm>
              <a:off x="11136441" y="3735835"/>
              <a:ext cx="25384" cy="38076"/>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3" name="Freeform 430"/>
            <p:cNvSpPr>
              <a:spLocks/>
            </p:cNvSpPr>
            <p:nvPr userDrawn="1"/>
          </p:nvSpPr>
          <p:spPr bwMode="gray">
            <a:xfrm>
              <a:off x="11180863" y="3735835"/>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4" name="Freeform 431"/>
            <p:cNvSpPr>
              <a:spLocks/>
            </p:cNvSpPr>
            <p:nvPr userDrawn="1"/>
          </p:nvSpPr>
          <p:spPr bwMode="gray">
            <a:xfrm>
              <a:off x="11228457" y="3735835"/>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5" name="Freeform 432"/>
            <p:cNvSpPr>
              <a:spLocks/>
            </p:cNvSpPr>
            <p:nvPr userDrawn="1"/>
          </p:nvSpPr>
          <p:spPr bwMode="gray">
            <a:xfrm>
              <a:off x="11272879" y="3735835"/>
              <a:ext cx="28558" cy="38076"/>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6" name="Freeform 433"/>
            <p:cNvSpPr>
              <a:spLocks/>
            </p:cNvSpPr>
            <p:nvPr userDrawn="1"/>
          </p:nvSpPr>
          <p:spPr bwMode="gray">
            <a:xfrm>
              <a:off x="11041250" y="3789777"/>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7" name="Freeform 434"/>
            <p:cNvSpPr>
              <a:spLocks/>
            </p:cNvSpPr>
            <p:nvPr userDrawn="1"/>
          </p:nvSpPr>
          <p:spPr bwMode="gray">
            <a:xfrm>
              <a:off x="11088844" y="3789777"/>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8" name="Freeform 435"/>
            <p:cNvSpPr>
              <a:spLocks/>
            </p:cNvSpPr>
            <p:nvPr userDrawn="1"/>
          </p:nvSpPr>
          <p:spPr bwMode="gray">
            <a:xfrm>
              <a:off x="11136441" y="3789777"/>
              <a:ext cx="25384" cy="41250"/>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9" name="Freeform 436"/>
            <p:cNvSpPr>
              <a:spLocks/>
            </p:cNvSpPr>
            <p:nvPr userDrawn="1"/>
          </p:nvSpPr>
          <p:spPr bwMode="gray">
            <a:xfrm>
              <a:off x="11180863" y="3789777"/>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0" name="Freeform 437"/>
            <p:cNvSpPr>
              <a:spLocks/>
            </p:cNvSpPr>
            <p:nvPr userDrawn="1"/>
          </p:nvSpPr>
          <p:spPr bwMode="gray">
            <a:xfrm>
              <a:off x="11228457" y="3789777"/>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1" name="Freeform 438"/>
            <p:cNvSpPr>
              <a:spLocks/>
            </p:cNvSpPr>
            <p:nvPr userDrawn="1"/>
          </p:nvSpPr>
          <p:spPr bwMode="gray">
            <a:xfrm>
              <a:off x="11272879" y="3789777"/>
              <a:ext cx="28558" cy="412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2" name="Freeform 439"/>
            <p:cNvSpPr>
              <a:spLocks/>
            </p:cNvSpPr>
            <p:nvPr userDrawn="1"/>
          </p:nvSpPr>
          <p:spPr bwMode="gray">
            <a:xfrm>
              <a:off x="11041250" y="3850064"/>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3" name="Freeform 440"/>
            <p:cNvSpPr>
              <a:spLocks/>
            </p:cNvSpPr>
            <p:nvPr userDrawn="1"/>
          </p:nvSpPr>
          <p:spPr bwMode="gray">
            <a:xfrm>
              <a:off x="11088844" y="3850064"/>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4" name="Freeform 441"/>
            <p:cNvSpPr>
              <a:spLocks/>
            </p:cNvSpPr>
            <p:nvPr userDrawn="1"/>
          </p:nvSpPr>
          <p:spPr bwMode="gray">
            <a:xfrm>
              <a:off x="11136441" y="3850064"/>
              <a:ext cx="25384" cy="38076"/>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5" name="Freeform 443"/>
            <p:cNvSpPr>
              <a:spLocks/>
            </p:cNvSpPr>
            <p:nvPr userDrawn="1"/>
          </p:nvSpPr>
          <p:spPr bwMode="gray">
            <a:xfrm>
              <a:off x="11180861" y="3850062"/>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6" name="Freeform 444"/>
            <p:cNvSpPr>
              <a:spLocks/>
            </p:cNvSpPr>
            <p:nvPr userDrawn="1"/>
          </p:nvSpPr>
          <p:spPr bwMode="gray">
            <a:xfrm>
              <a:off x="11228457" y="3850062"/>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7" name="Freeform 445"/>
            <p:cNvSpPr>
              <a:spLocks/>
            </p:cNvSpPr>
            <p:nvPr userDrawn="1"/>
          </p:nvSpPr>
          <p:spPr bwMode="gray">
            <a:xfrm>
              <a:off x="11272879" y="3850062"/>
              <a:ext cx="28558" cy="38076"/>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8" name="Freeform 446"/>
            <p:cNvSpPr>
              <a:spLocks/>
            </p:cNvSpPr>
            <p:nvPr userDrawn="1"/>
          </p:nvSpPr>
          <p:spPr bwMode="gray">
            <a:xfrm>
              <a:off x="11041248" y="3907176"/>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9" name="Freeform 447"/>
            <p:cNvSpPr>
              <a:spLocks/>
            </p:cNvSpPr>
            <p:nvPr userDrawn="1"/>
          </p:nvSpPr>
          <p:spPr bwMode="gray">
            <a:xfrm>
              <a:off x="11088844" y="3907176"/>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0" name="Freeform 448"/>
            <p:cNvSpPr>
              <a:spLocks/>
            </p:cNvSpPr>
            <p:nvPr userDrawn="1"/>
          </p:nvSpPr>
          <p:spPr bwMode="gray">
            <a:xfrm>
              <a:off x="11136439" y="3907176"/>
              <a:ext cx="25384" cy="41248"/>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3"/>
                    <a:pt x="0" y="5"/>
                  </a:cubicBezTo>
                  <a:cubicBezTo>
                    <a:pt x="0" y="14"/>
                    <a:pt x="0" y="14"/>
                    <a:pt x="0" y="14"/>
                  </a:cubicBezTo>
                  <a:cubicBezTo>
                    <a:pt x="9" y="14"/>
                    <a:pt x="9" y="14"/>
                    <a:pt x="9" y="14"/>
                  </a:cubicBezTo>
                  <a:cubicBezTo>
                    <a:pt x="9" y="5"/>
                    <a:pt x="9" y="5"/>
                    <a:pt x="9" y="5"/>
                  </a:cubicBezTo>
                  <a:cubicBezTo>
                    <a:pt x="9" y="3"/>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1" name="Freeform 449"/>
            <p:cNvSpPr>
              <a:spLocks/>
            </p:cNvSpPr>
            <p:nvPr userDrawn="1"/>
          </p:nvSpPr>
          <p:spPr bwMode="gray">
            <a:xfrm>
              <a:off x="11180861" y="3907176"/>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2" name="Freeform 450"/>
            <p:cNvSpPr>
              <a:spLocks/>
            </p:cNvSpPr>
            <p:nvPr userDrawn="1"/>
          </p:nvSpPr>
          <p:spPr bwMode="gray">
            <a:xfrm>
              <a:off x="11228457" y="3907176"/>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3" name="Freeform 451"/>
            <p:cNvSpPr>
              <a:spLocks/>
            </p:cNvSpPr>
            <p:nvPr userDrawn="1"/>
          </p:nvSpPr>
          <p:spPr bwMode="gray">
            <a:xfrm>
              <a:off x="11272879" y="3907176"/>
              <a:ext cx="28558" cy="41248"/>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3"/>
                    <a:pt x="0" y="5"/>
                  </a:cubicBezTo>
                  <a:cubicBezTo>
                    <a:pt x="0" y="14"/>
                    <a:pt x="0" y="14"/>
                    <a:pt x="0" y="14"/>
                  </a:cubicBezTo>
                  <a:cubicBezTo>
                    <a:pt x="9" y="14"/>
                    <a:pt x="9" y="14"/>
                    <a:pt x="9" y="14"/>
                  </a:cubicBezTo>
                  <a:cubicBezTo>
                    <a:pt x="9" y="5"/>
                    <a:pt x="9" y="5"/>
                    <a:pt x="9" y="5"/>
                  </a:cubicBezTo>
                  <a:cubicBezTo>
                    <a:pt x="9" y="3"/>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4" name="Freeform 452"/>
            <p:cNvSpPr>
              <a:spLocks/>
            </p:cNvSpPr>
            <p:nvPr userDrawn="1"/>
          </p:nvSpPr>
          <p:spPr bwMode="gray">
            <a:xfrm>
              <a:off x="11041248" y="3964291"/>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5" name="Freeform 453"/>
            <p:cNvSpPr>
              <a:spLocks/>
            </p:cNvSpPr>
            <p:nvPr userDrawn="1"/>
          </p:nvSpPr>
          <p:spPr bwMode="gray">
            <a:xfrm>
              <a:off x="11088844" y="3964291"/>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6" name="Freeform 454"/>
            <p:cNvSpPr>
              <a:spLocks/>
            </p:cNvSpPr>
            <p:nvPr userDrawn="1"/>
          </p:nvSpPr>
          <p:spPr bwMode="gray">
            <a:xfrm>
              <a:off x="11136439" y="3964291"/>
              <a:ext cx="25384" cy="41248"/>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7" name="Freeform 455"/>
            <p:cNvSpPr>
              <a:spLocks/>
            </p:cNvSpPr>
            <p:nvPr userDrawn="1"/>
          </p:nvSpPr>
          <p:spPr bwMode="gray">
            <a:xfrm>
              <a:off x="11180861" y="3964291"/>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8" name="Freeform 456"/>
            <p:cNvSpPr>
              <a:spLocks/>
            </p:cNvSpPr>
            <p:nvPr userDrawn="1"/>
          </p:nvSpPr>
          <p:spPr bwMode="gray">
            <a:xfrm>
              <a:off x="11228457" y="3964291"/>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9" name="Freeform 457"/>
            <p:cNvSpPr>
              <a:spLocks/>
            </p:cNvSpPr>
            <p:nvPr userDrawn="1"/>
          </p:nvSpPr>
          <p:spPr bwMode="gray">
            <a:xfrm>
              <a:off x="11272879" y="3964291"/>
              <a:ext cx="28558" cy="41248"/>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0" name="Freeform 458"/>
            <p:cNvSpPr>
              <a:spLocks/>
            </p:cNvSpPr>
            <p:nvPr userDrawn="1"/>
          </p:nvSpPr>
          <p:spPr bwMode="gray">
            <a:xfrm>
              <a:off x="11041248" y="3447087"/>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1" name="Freeform 459"/>
            <p:cNvSpPr>
              <a:spLocks/>
            </p:cNvSpPr>
            <p:nvPr userDrawn="1"/>
          </p:nvSpPr>
          <p:spPr bwMode="gray">
            <a:xfrm>
              <a:off x="11088844" y="3447087"/>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2" name="Freeform 460"/>
            <p:cNvSpPr>
              <a:spLocks/>
            </p:cNvSpPr>
            <p:nvPr userDrawn="1"/>
          </p:nvSpPr>
          <p:spPr bwMode="gray">
            <a:xfrm>
              <a:off x="11136439" y="3447087"/>
              <a:ext cx="25384" cy="41248"/>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3" name="Freeform 461"/>
            <p:cNvSpPr>
              <a:spLocks/>
            </p:cNvSpPr>
            <p:nvPr userDrawn="1"/>
          </p:nvSpPr>
          <p:spPr bwMode="gray">
            <a:xfrm>
              <a:off x="11180861" y="3447087"/>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4" name="Freeform 462"/>
            <p:cNvSpPr>
              <a:spLocks/>
            </p:cNvSpPr>
            <p:nvPr userDrawn="1"/>
          </p:nvSpPr>
          <p:spPr bwMode="gray">
            <a:xfrm>
              <a:off x="11228457" y="3447087"/>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5" name="Freeform 463"/>
            <p:cNvSpPr>
              <a:spLocks/>
            </p:cNvSpPr>
            <p:nvPr userDrawn="1"/>
          </p:nvSpPr>
          <p:spPr bwMode="gray">
            <a:xfrm>
              <a:off x="11272879" y="3447087"/>
              <a:ext cx="28558" cy="41248"/>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6" name="Freeform 464"/>
            <p:cNvSpPr>
              <a:spLocks/>
            </p:cNvSpPr>
            <p:nvPr userDrawn="1"/>
          </p:nvSpPr>
          <p:spPr bwMode="gray">
            <a:xfrm>
              <a:off x="11041248" y="3504201"/>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7" name="Freeform 465"/>
            <p:cNvSpPr>
              <a:spLocks/>
            </p:cNvSpPr>
            <p:nvPr userDrawn="1"/>
          </p:nvSpPr>
          <p:spPr bwMode="gray">
            <a:xfrm>
              <a:off x="11088844" y="3504201"/>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8" name="Freeform 466"/>
            <p:cNvSpPr>
              <a:spLocks/>
            </p:cNvSpPr>
            <p:nvPr userDrawn="1"/>
          </p:nvSpPr>
          <p:spPr bwMode="gray">
            <a:xfrm>
              <a:off x="11136439" y="3504201"/>
              <a:ext cx="25384" cy="38076"/>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9" name="Freeform 467"/>
            <p:cNvSpPr>
              <a:spLocks/>
            </p:cNvSpPr>
            <p:nvPr userDrawn="1"/>
          </p:nvSpPr>
          <p:spPr bwMode="gray">
            <a:xfrm>
              <a:off x="11180861" y="3504201"/>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0" name="Freeform 468"/>
            <p:cNvSpPr>
              <a:spLocks/>
            </p:cNvSpPr>
            <p:nvPr userDrawn="1"/>
          </p:nvSpPr>
          <p:spPr bwMode="gray">
            <a:xfrm>
              <a:off x="11228457" y="3504201"/>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1" name="Freeform 469"/>
            <p:cNvSpPr>
              <a:spLocks/>
            </p:cNvSpPr>
            <p:nvPr userDrawn="1"/>
          </p:nvSpPr>
          <p:spPr bwMode="gray">
            <a:xfrm>
              <a:off x="11272879" y="3504201"/>
              <a:ext cx="28558" cy="38076"/>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2" name="Rectangle 470"/>
            <p:cNvSpPr>
              <a:spLocks noChangeArrowheads="1"/>
            </p:cNvSpPr>
            <p:nvPr userDrawn="1"/>
          </p:nvSpPr>
          <p:spPr bwMode="gray">
            <a:xfrm>
              <a:off x="10714428" y="4583029"/>
              <a:ext cx="507683" cy="285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3" name="Rectangle 471"/>
            <p:cNvSpPr>
              <a:spLocks noChangeArrowheads="1"/>
            </p:cNvSpPr>
            <p:nvPr userDrawn="1"/>
          </p:nvSpPr>
          <p:spPr bwMode="gray">
            <a:xfrm>
              <a:off x="10714428" y="4643317"/>
              <a:ext cx="507683" cy="285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4" name="Rectangle 472"/>
            <p:cNvSpPr>
              <a:spLocks noChangeArrowheads="1"/>
            </p:cNvSpPr>
            <p:nvPr userDrawn="1"/>
          </p:nvSpPr>
          <p:spPr bwMode="gray">
            <a:xfrm>
              <a:off x="10714428" y="4611587"/>
              <a:ext cx="507683" cy="31730"/>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5" name="Rectangle 473"/>
            <p:cNvSpPr>
              <a:spLocks noChangeArrowheads="1"/>
            </p:cNvSpPr>
            <p:nvPr userDrawn="1"/>
          </p:nvSpPr>
          <p:spPr bwMode="gray">
            <a:xfrm>
              <a:off x="11063460" y="4335533"/>
              <a:ext cx="92019" cy="247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6" name="Rectangle 474"/>
            <p:cNvSpPr>
              <a:spLocks noChangeArrowheads="1"/>
            </p:cNvSpPr>
            <p:nvPr userDrawn="1"/>
          </p:nvSpPr>
          <p:spPr bwMode="gray">
            <a:xfrm>
              <a:off x="11130092" y="4357745"/>
              <a:ext cx="25384" cy="2252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7" name="Rectangle 475"/>
            <p:cNvSpPr>
              <a:spLocks noChangeArrowheads="1"/>
            </p:cNvSpPr>
            <p:nvPr userDrawn="1"/>
          </p:nvSpPr>
          <p:spPr bwMode="gray">
            <a:xfrm>
              <a:off x="10920673" y="4335533"/>
              <a:ext cx="92019" cy="247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8" name="Rectangle 476"/>
            <p:cNvSpPr>
              <a:spLocks noChangeArrowheads="1"/>
            </p:cNvSpPr>
            <p:nvPr userDrawn="1"/>
          </p:nvSpPr>
          <p:spPr bwMode="gray">
            <a:xfrm>
              <a:off x="10987307" y="4357745"/>
              <a:ext cx="25384" cy="2252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9" name="Rectangle 477"/>
            <p:cNvSpPr>
              <a:spLocks noChangeArrowheads="1"/>
            </p:cNvSpPr>
            <p:nvPr userDrawn="1"/>
          </p:nvSpPr>
          <p:spPr bwMode="gray">
            <a:xfrm>
              <a:off x="10777888" y="4335533"/>
              <a:ext cx="95191" cy="247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0" name="Rectangle 478"/>
            <p:cNvSpPr>
              <a:spLocks noChangeArrowheads="1"/>
            </p:cNvSpPr>
            <p:nvPr userDrawn="1"/>
          </p:nvSpPr>
          <p:spPr bwMode="gray">
            <a:xfrm>
              <a:off x="10844521" y="4357745"/>
              <a:ext cx="28558" cy="2252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1" name="Rectangle 479"/>
            <p:cNvSpPr>
              <a:spLocks noChangeArrowheads="1"/>
            </p:cNvSpPr>
            <p:nvPr userDrawn="1"/>
          </p:nvSpPr>
          <p:spPr bwMode="gray">
            <a:xfrm>
              <a:off x="10777888" y="4364091"/>
              <a:ext cx="66634" cy="253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2" name="Rectangle 480"/>
            <p:cNvSpPr>
              <a:spLocks noChangeArrowheads="1"/>
            </p:cNvSpPr>
            <p:nvPr userDrawn="1"/>
          </p:nvSpPr>
          <p:spPr bwMode="gray">
            <a:xfrm>
              <a:off x="10920673" y="4364091"/>
              <a:ext cx="66634" cy="253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3" name="Rectangle 481"/>
            <p:cNvSpPr>
              <a:spLocks noChangeArrowheads="1"/>
            </p:cNvSpPr>
            <p:nvPr userDrawn="1"/>
          </p:nvSpPr>
          <p:spPr bwMode="gray">
            <a:xfrm>
              <a:off x="11063460" y="4364091"/>
              <a:ext cx="66634" cy="253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4" name="Freeform 482"/>
            <p:cNvSpPr>
              <a:spLocks/>
            </p:cNvSpPr>
            <p:nvPr userDrawn="1"/>
          </p:nvSpPr>
          <p:spPr bwMode="gray">
            <a:xfrm>
              <a:off x="10714428" y="4176882"/>
              <a:ext cx="504511" cy="187207"/>
            </a:xfrm>
            <a:custGeom>
              <a:avLst/>
              <a:gdLst>
                <a:gd name="T0" fmla="*/ 159 w 159"/>
                <a:gd name="T1" fmla="*/ 59 h 59"/>
                <a:gd name="T2" fmla="*/ 0 w 159"/>
                <a:gd name="T3" fmla="*/ 59 h 59"/>
                <a:gd name="T4" fmla="*/ 79 w 159"/>
                <a:gd name="T5" fmla="*/ 0 h 59"/>
                <a:gd name="T6" fmla="*/ 159 w 159"/>
                <a:gd name="T7" fmla="*/ 59 h 59"/>
              </a:gdLst>
              <a:ahLst/>
              <a:cxnLst>
                <a:cxn ang="0">
                  <a:pos x="T0" y="T1"/>
                </a:cxn>
                <a:cxn ang="0">
                  <a:pos x="T2" y="T3"/>
                </a:cxn>
                <a:cxn ang="0">
                  <a:pos x="T4" y="T5"/>
                </a:cxn>
                <a:cxn ang="0">
                  <a:pos x="T6" y="T7"/>
                </a:cxn>
              </a:cxnLst>
              <a:rect l="0" t="0" r="r" b="b"/>
              <a:pathLst>
                <a:path w="159" h="59">
                  <a:moveTo>
                    <a:pt x="159" y="59"/>
                  </a:moveTo>
                  <a:lnTo>
                    <a:pt x="0" y="59"/>
                  </a:lnTo>
                  <a:lnTo>
                    <a:pt x="79" y="0"/>
                  </a:lnTo>
                  <a:lnTo>
                    <a:pt x="159"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5" name="Freeform 483"/>
            <p:cNvSpPr>
              <a:spLocks/>
            </p:cNvSpPr>
            <p:nvPr userDrawn="1"/>
          </p:nvSpPr>
          <p:spPr bwMode="gray">
            <a:xfrm>
              <a:off x="10942885" y="4176882"/>
              <a:ext cx="276054" cy="187207"/>
            </a:xfrm>
            <a:custGeom>
              <a:avLst/>
              <a:gdLst>
                <a:gd name="T0" fmla="*/ 7 w 87"/>
                <a:gd name="T1" fmla="*/ 0 h 59"/>
                <a:gd name="T2" fmla="*/ 0 w 87"/>
                <a:gd name="T3" fmla="*/ 6 h 59"/>
                <a:gd name="T4" fmla="*/ 46 w 87"/>
                <a:gd name="T5" fmla="*/ 59 h 59"/>
                <a:gd name="T6" fmla="*/ 87 w 87"/>
                <a:gd name="T7" fmla="*/ 59 h 59"/>
                <a:gd name="T8" fmla="*/ 7 w 87"/>
                <a:gd name="T9" fmla="*/ 0 h 59"/>
              </a:gdLst>
              <a:ahLst/>
              <a:cxnLst>
                <a:cxn ang="0">
                  <a:pos x="T0" y="T1"/>
                </a:cxn>
                <a:cxn ang="0">
                  <a:pos x="T2" y="T3"/>
                </a:cxn>
                <a:cxn ang="0">
                  <a:pos x="T4" y="T5"/>
                </a:cxn>
                <a:cxn ang="0">
                  <a:pos x="T6" y="T7"/>
                </a:cxn>
                <a:cxn ang="0">
                  <a:pos x="T8" y="T9"/>
                </a:cxn>
              </a:cxnLst>
              <a:rect l="0" t="0" r="r" b="b"/>
              <a:pathLst>
                <a:path w="87" h="59">
                  <a:moveTo>
                    <a:pt x="7" y="0"/>
                  </a:moveTo>
                  <a:lnTo>
                    <a:pt x="0" y="6"/>
                  </a:lnTo>
                  <a:lnTo>
                    <a:pt x="46" y="59"/>
                  </a:lnTo>
                  <a:lnTo>
                    <a:pt x="87" y="59"/>
                  </a:lnTo>
                  <a:lnTo>
                    <a:pt x="7"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6" name="Freeform 484"/>
            <p:cNvSpPr>
              <a:spLocks/>
            </p:cNvSpPr>
            <p:nvPr userDrawn="1"/>
          </p:nvSpPr>
          <p:spPr bwMode="gray">
            <a:xfrm>
              <a:off x="11291918" y="4189574"/>
              <a:ext cx="647296" cy="184035"/>
            </a:xfrm>
            <a:custGeom>
              <a:avLst/>
              <a:gdLst>
                <a:gd name="T0" fmla="*/ 193 w 219"/>
                <a:gd name="T1" fmla="*/ 0 h 63"/>
                <a:gd name="T2" fmla="*/ 198 w 219"/>
                <a:gd name="T3" fmla="*/ 17 h 63"/>
                <a:gd name="T4" fmla="*/ 184 w 219"/>
                <a:gd name="T5" fmla="*/ 44 h 63"/>
                <a:gd name="T6" fmla="*/ 166 w 219"/>
                <a:gd name="T7" fmla="*/ 49 h 63"/>
                <a:gd name="T8" fmla="*/ 11 w 219"/>
                <a:gd name="T9" fmla="*/ 49 h 63"/>
                <a:gd name="T10" fmla="*/ 0 w 219"/>
                <a:gd name="T11" fmla="*/ 48 h 63"/>
                <a:gd name="T12" fmla="*/ 32 w 219"/>
                <a:gd name="T13" fmla="*/ 63 h 63"/>
                <a:gd name="T14" fmla="*/ 187 w 219"/>
                <a:gd name="T15" fmla="*/ 63 h 63"/>
                <a:gd name="T16" fmla="*/ 205 w 219"/>
                <a:gd name="T17" fmla="*/ 58 h 63"/>
                <a:gd name="T18" fmla="*/ 219 w 219"/>
                <a:gd name="T19" fmla="*/ 32 h 63"/>
                <a:gd name="T20" fmla="*/ 193 w 219"/>
                <a:gd name="T2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63">
                  <a:moveTo>
                    <a:pt x="193" y="0"/>
                  </a:moveTo>
                  <a:cubicBezTo>
                    <a:pt x="196" y="5"/>
                    <a:pt x="198" y="11"/>
                    <a:pt x="198" y="17"/>
                  </a:cubicBezTo>
                  <a:cubicBezTo>
                    <a:pt x="198" y="28"/>
                    <a:pt x="192" y="38"/>
                    <a:pt x="184" y="44"/>
                  </a:cubicBezTo>
                  <a:cubicBezTo>
                    <a:pt x="179" y="47"/>
                    <a:pt x="173" y="49"/>
                    <a:pt x="166" y="49"/>
                  </a:cubicBezTo>
                  <a:cubicBezTo>
                    <a:pt x="11" y="49"/>
                    <a:pt x="11" y="49"/>
                    <a:pt x="11" y="49"/>
                  </a:cubicBezTo>
                  <a:cubicBezTo>
                    <a:pt x="7" y="49"/>
                    <a:pt x="3" y="49"/>
                    <a:pt x="0" y="48"/>
                  </a:cubicBezTo>
                  <a:cubicBezTo>
                    <a:pt x="7" y="57"/>
                    <a:pt x="19" y="63"/>
                    <a:pt x="32" y="63"/>
                  </a:cubicBezTo>
                  <a:cubicBezTo>
                    <a:pt x="187" y="63"/>
                    <a:pt x="187" y="63"/>
                    <a:pt x="187" y="63"/>
                  </a:cubicBezTo>
                  <a:cubicBezTo>
                    <a:pt x="194" y="63"/>
                    <a:pt x="200" y="61"/>
                    <a:pt x="205" y="58"/>
                  </a:cubicBezTo>
                  <a:cubicBezTo>
                    <a:pt x="213" y="53"/>
                    <a:pt x="219" y="43"/>
                    <a:pt x="219" y="32"/>
                  </a:cubicBezTo>
                  <a:cubicBezTo>
                    <a:pt x="219" y="16"/>
                    <a:pt x="208" y="3"/>
                    <a:pt x="193"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7" name="Freeform 485"/>
            <p:cNvSpPr>
              <a:spLocks/>
            </p:cNvSpPr>
            <p:nvPr userDrawn="1"/>
          </p:nvSpPr>
          <p:spPr bwMode="gray">
            <a:xfrm>
              <a:off x="11269705" y="3996021"/>
              <a:ext cx="609220" cy="336340"/>
            </a:xfrm>
            <a:custGeom>
              <a:avLst/>
              <a:gdLst>
                <a:gd name="T0" fmla="*/ 201 w 206"/>
                <a:gd name="T1" fmla="*/ 65 h 114"/>
                <a:gd name="T2" fmla="*/ 197 w 206"/>
                <a:gd name="T3" fmla="*/ 60 h 114"/>
                <a:gd name="T4" fmla="*/ 197 w 206"/>
                <a:gd name="T5" fmla="*/ 57 h 114"/>
                <a:gd name="T6" fmla="*/ 168 w 206"/>
                <a:gd name="T7" fmla="*/ 19 h 114"/>
                <a:gd name="T8" fmla="*/ 157 w 206"/>
                <a:gd name="T9" fmla="*/ 17 h 114"/>
                <a:gd name="T10" fmla="*/ 133 w 206"/>
                <a:gd name="T11" fmla="*/ 25 h 114"/>
                <a:gd name="T12" fmla="*/ 117 w 206"/>
                <a:gd name="T13" fmla="*/ 8 h 114"/>
                <a:gd name="T14" fmla="*/ 107 w 206"/>
                <a:gd name="T15" fmla="*/ 3 h 114"/>
                <a:gd name="T16" fmla="*/ 90 w 206"/>
                <a:gd name="T17" fmla="*/ 0 h 114"/>
                <a:gd name="T18" fmla="*/ 40 w 206"/>
                <a:gd name="T19" fmla="*/ 48 h 114"/>
                <a:gd name="T20" fmla="*/ 40 w 206"/>
                <a:gd name="T21" fmla="*/ 49 h 114"/>
                <a:gd name="T22" fmla="*/ 40 w 206"/>
                <a:gd name="T23" fmla="*/ 49 h 114"/>
                <a:gd name="T24" fmla="*/ 0 w 206"/>
                <a:gd name="T25" fmla="*/ 89 h 114"/>
                <a:gd name="T26" fmla="*/ 8 w 206"/>
                <a:gd name="T27" fmla="*/ 113 h 114"/>
                <a:gd name="T28" fmla="*/ 19 w 206"/>
                <a:gd name="T29" fmla="*/ 114 h 114"/>
                <a:gd name="T30" fmla="*/ 174 w 206"/>
                <a:gd name="T31" fmla="*/ 114 h 114"/>
                <a:gd name="T32" fmla="*/ 192 w 206"/>
                <a:gd name="T33" fmla="*/ 109 h 114"/>
                <a:gd name="T34" fmla="*/ 206 w 206"/>
                <a:gd name="T35" fmla="*/ 82 h 114"/>
                <a:gd name="T36" fmla="*/ 201 w 206"/>
                <a:gd name="T37"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6" h="114">
                  <a:moveTo>
                    <a:pt x="201" y="65"/>
                  </a:moveTo>
                  <a:cubicBezTo>
                    <a:pt x="200" y="63"/>
                    <a:pt x="198" y="61"/>
                    <a:pt x="197" y="60"/>
                  </a:cubicBezTo>
                  <a:cubicBezTo>
                    <a:pt x="197" y="59"/>
                    <a:pt x="197" y="58"/>
                    <a:pt x="197" y="57"/>
                  </a:cubicBezTo>
                  <a:cubicBezTo>
                    <a:pt x="197" y="39"/>
                    <a:pt x="184" y="23"/>
                    <a:pt x="168" y="19"/>
                  </a:cubicBezTo>
                  <a:cubicBezTo>
                    <a:pt x="164" y="18"/>
                    <a:pt x="161" y="17"/>
                    <a:pt x="157" y="17"/>
                  </a:cubicBezTo>
                  <a:cubicBezTo>
                    <a:pt x="148" y="17"/>
                    <a:pt x="140" y="20"/>
                    <a:pt x="133" y="25"/>
                  </a:cubicBezTo>
                  <a:cubicBezTo>
                    <a:pt x="129" y="18"/>
                    <a:pt x="124" y="12"/>
                    <a:pt x="117" y="8"/>
                  </a:cubicBezTo>
                  <a:cubicBezTo>
                    <a:pt x="114" y="6"/>
                    <a:pt x="110" y="4"/>
                    <a:pt x="107" y="3"/>
                  </a:cubicBezTo>
                  <a:cubicBezTo>
                    <a:pt x="101" y="1"/>
                    <a:pt x="96" y="0"/>
                    <a:pt x="90" y="0"/>
                  </a:cubicBezTo>
                  <a:cubicBezTo>
                    <a:pt x="63" y="0"/>
                    <a:pt x="41" y="21"/>
                    <a:pt x="40" y="48"/>
                  </a:cubicBezTo>
                  <a:cubicBezTo>
                    <a:pt x="40" y="49"/>
                    <a:pt x="40" y="49"/>
                    <a:pt x="40" y="49"/>
                  </a:cubicBezTo>
                  <a:cubicBezTo>
                    <a:pt x="40" y="49"/>
                    <a:pt x="40" y="49"/>
                    <a:pt x="40" y="49"/>
                  </a:cubicBezTo>
                  <a:cubicBezTo>
                    <a:pt x="18" y="49"/>
                    <a:pt x="0" y="67"/>
                    <a:pt x="0" y="89"/>
                  </a:cubicBezTo>
                  <a:cubicBezTo>
                    <a:pt x="0" y="98"/>
                    <a:pt x="3" y="106"/>
                    <a:pt x="8" y="113"/>
                  </a:cubicBezTo>
                  <a:cubicBezTo>
                    <a:pt x="11" y="114"/>
                    <a:pt x="15" y="114"/>
                    <a:pt x="19" y="114"/>
                  </a:cubicBezTo>
                  <a:cubicBezTo>
                    <a:pt x="174" y="114"/>
                    <a:pt x="174" y="114"/>
                    <a:pt x="174" y="114"/>
                  </a:cubicBezTo>
                  <a:cubicBezTo>
                    <a:pt x="181" y="114"/>
                    <a:pt x="187" y="112"/>
                    <a:pt x="192" y="109"/>
                  </a:cubicBezTo>
                  <a:cubicBezTo>
                    <a:pt x="200" y="103"/>
                    <a:pt x="206" y="93"/>
                    <a:pt x="206" y="82"/>
                  </a:cubicBezTo>
                  <a:cubicBezTo>
                    <a:pt x="206" y="76"/>
                    <a:pt x="204" y="70"/>
                    <a:pt x="201"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8" name="Freeform 486"/>
            <p:cNvSpPr>
              <a:spLocks/>
            </p:cNvSpPr>
            <p:nvPr userDrawn="1"/>
          </p:nvSpPr>
          <p:spPr bwMode="gray">
            <a:xfrm>
              <a:off x="8347353" y="4544952"/>
              <a:ext cx="475953" cy="136439"/>
            </a:xfrm>
            <a:custGeom>
              <a:avLst/>
              <a:gdLst>
                <a:gd name="T0" fmla="*/ 142 w 161"/>
                <a:gd name="T1" fmla="*/ 0 h 47"/>
                <a:gd name="T2" fmla="*/ 145 w 161"/>
                <a:gd name="T3" fmla="*/ 13 h 47"/>
                <a:gd name="T4" fmla="*/ 135 w 161"/>
                <a:gd name="T5" fmla="*/ 33 h 47"/>
                <a:gd name="T6" fmla="*/ 122 w 161"/>
                <a:gd name="T7" fmla="*/ 36 h 47"/>
                <a:gd name="T8" fmla="*/ 8 w 161"/>
                <a:gd name="T9" fmla="*/ 36 h 47"/>
                <a:gd name="T10" fmla="*/ 0 w 161"/>
                <a:gd name="T11" fmla="*/ 35 h 47"/>
                <a:gd name="T12" fmla="*/ 23 w 161"/>
                <a:gd name="T13" fmla="*/ 47 h 47"/>
                <a:gd name="T14" fmla="*/ 137 w 161"/>
                <a:gd name="T15" fmla="*/ 47 h 47"/>
                <a:gd name="T16" fmla="*/ 150 w 161"/>
                <a:gd name="T17" fmla="*/ 43 h 47"/>
                <a:gd name="T18" fmla="*/ 161 w 161"/>
                <a:gd name="T19" fmla="*/ 23 h 47"/>
                <a:gd name="T20" fmla="*/ 142 w 161"/>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47">
                  <a:moveTo>
                    <a:pt x="142" y="0"/>
                  </a:moveTo>
                  <a:cubicBezTo>
                    <a:pt x="144" y="4"/>
                    <a:pt x="145" y="8"/>
                    <a:pt x="145" y="13"/>
                  </a:cubicBezTo>
                  <a:cubicBezTo>
                    <a:pt x="145" y="21"/>
                    <a:pt x="141" y="28"/>
                    <a:pt x="135" y="33"/>
                  </a:cubicBezTo>
                  <a:cubicBezTo>
                    <a:pt x="131" y="35"/>
                    <a:pt x="126" y="36"/>
                    <a:pt x="122" y="36"/>
                  </a:cubicBezTo>
                  <a:cubicBezTo>
                    <a:pt x="8" y="36"/>
                    <a:pt x="8" y="36"/>
                    <a:pt x="8" y="36"/>
                  </a:cubicBezTo>
                  <a:cubicBezTo>
                    <a:pt x="5" y="36"/>
                    <a:pt x="2" y="36"/>
                    <a:pt x="0" y="35"/>
                  </a:cubicBezTo>
                  <a:cubicBezTo>
                    <a:pt x="5" y="42"/>
                    <a:pt x="14" y="47"/>
                    <a:pt x="23" y="47"/>
                  </a:cubicBezTo>
                  <a:cubicBezTo>
                    <a:pt x="137" y="47"/>
                    <a:pt x="137" y="47"/>
                    <a:pt x="137" y="47"/>
                  </a:cubicBezTo>
                  <a:cubicBezTo>
                    <a:pt x="142" y="47"/>
                    <a:pt x="146" y="45"/>
                    <a:pt x="150" y="43"/>
                  </a:cubicBezTo>
                  <a:cubicBezTo>
                    <a:pt x="156" y="39"/>
                    <a:pt x="161" y="32"/>
                    <a:pt x="161" y="23"/>
                  </a:cubicBezTo>
                  <a:cubicBezTo>
                    <a:pt x="161" y="12"/>
                    <a:pt x="152" y="2"/>
                    <a:pt x="142"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9" name="Freeform 487"/>
            <p:cNvSpPr>
              <a:spLocks/>
            </p:cNvSpPr>
            <p:nvPr userDrawn="1"/>
          </p:nvSpPr>
          <p:spPr bwMode="gray">
            <a:xfrm>
              <a:off x="8331487" y="4405340"/>
              <a:ext cx="444223" cy="244322"/>
            </a:xfrm>
            <a:custGeom>
              <a:avLst/>
              <a:gdLst>
                <a:gd name="T0" fmla="*/ 148 w 151"/>
                <a:gd name="T1" fmla="*/ 47 h 83"/>
                <a:gd name="T2" fmla="*/ 144 w 151"/>
                <a:gd name="T3" fmla="*/ 43 h 83"/>
                <a:gd name="T4" fmla="*/ 144 w 151"/>
                <a:gd name="T5" fmla="*/ 41 h 83"/>
                <a:gd name="T6" fmla="*/ 123 w 151"/>
                <a:gd name="T7" fmla="*/ 13 h 83"/>
                <a:gd name="T8" fmla="*/ 115 w 151"/>
                <a:gd name="T9" fmla="*/ 12 h 83"/>
                <a:gd name="T10" fmla="*/ 98 w 151"/>
                <a:gd name="T11" fmla="*/ 18 h 83"/>
                <a:gd name="T12" fmla="*/ 86 w 151"/>
                <a:gd name="T13" fmla="*/ 5 h 83"/>
                <a:gd name="T14" fmla="*/ 78 w 151"/>
                <a:gd name="T15" fmla="*/ 2 h 83"/>
                <a:gd name="T16" fmla="*/ 66 w 151"/>
                <a:gd name="T17" fmla="*/ 0 h 83"/>
                <a:gd name="T18" fmla="*/ 29 w 151"/>
                <a:gd name="T19" fmla="*/ 35 h 83"/>
                <a:gd name="T20" fmla="*/ 29 w 151"/>
                <a:gd name="T21" fmla="*/ 35 h 83"/>
                <a:gd name="T22" fmla="*/ 29 w 151"/>
                <a:gd name="T23" fmla="*/ 35 h 83"/>
                <a:gd name="T24" fmla="*/ 0 w 151"/>
                <a:gd name="T25" fmla="*/ 65 h 83"/>
                <a:gd name="T26" fmla="*/ 6 w 151"/>
                <a:gd name="T27" fmla="*/ 82 h 83"/>
                <a:gd name="T28" fmla="*/ 14 w 151"/>
                <a:gd name="T29" fmla="*/ 83 h 83"/>
                <a:gd name="T30" fmla="*/ 128 w 151"/>
                <a:gd name="T31" fmla="*/ 83 h 83"/>
                <a:gd name="T32" fmla="*/ 141 w 151"/>
                <a:gd name="T33" fmla="*/ 80 h 83"/>
                <a:gd name="T34" fmla="*/ 151 w 151"/>
                <a:gd name="T35" fmla="*/ 60 h 83"/>
                <a:gd name="T36" fmla="*/ 148 w 151"/>
                <a:gd name="T37"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 h="83">
                  <a:moveTo>
                    <a:pt x="148" y="47"/>
                  </a:moveTo>
                  <a:cubicBezTo>
                    <a:pt x="147" y="46"/>
                    <a:pt x="146" y="45"/>
                    <a:pt x="144" y="43"/>
                  </a:cubicBezTo>
                  <a:cubicBezTo>
                    <a:pt x="144" y="43"/>
                    <a:pt x="144" y="42"/>
                    <a:pt x="144" y="41"/>
                  </a:cubicBezTo>
                  <a:cubicBezTo>
                    <a:pt x="144" y="28"/>
                    <a:pt x="135" y="17"/>
                    <a:pt x="123" y="13"/>
                  </a:cubicBezTo>
                  <a:cubicBezTo>
                    <a:pt x="120" y="13"/>
                    <a:pt x="118" y="12"/>
                    <a:pt x="115" y="12"/>
                  </a:cubicBezTo>
                  <a:cubicBezTo>
                    <a:pt x="109" y="12"/>
                    <a:pt x="103" y="14"/>
                    <a:pt x="98" y="18"/>
                  </a:cubicBezTo>
                  <a:cubicBezTo>
                    <a:pt x="95" y="13"/>
                    <a:pt x="91" y="8"/>
                    <a:pt x="86" y="5"/>
                  </a:cubicBezTo>
                  <a:cubicBezTo>
                    <a:pt x="83" y="4"/>
                    <a:pt x="81" y="3"/>
                    <a:pt x="78" y="2"/>
                  </a:cubicBezTo>
                  <a:cubicBezTo>
                    <a:pt x="74" y="0"/>
                    <a:pt x="70" y="0"/>
                    <a:pt x="66" y="0"/>
                  </a:cubicBezTo>
                  <a:cubicBezTo>
                    <a:pt x="46" y="0"/>
                    <a:pt x="30" y="15"/>
                    <a:pt x="29" y="35"/>
                  </a:cubicBezTo>
                  <a:cubicBezTo>
                    <a:pt x="29" y="35"/>
                    <a:pt x="29" y="35"/>
                    <a:pt x="29" y="35"/>
                  </a:cubicBezTo>
                  <a:cubicBezTo>
                    <a:pt x="29" y="35"/>
                    <a:pt x="29" y="35"/>
                    <a:pt x="29" y="35"/>
                  </a:cubicBezTo>
                  <a:cubicBezTo>
                    <a:pt x="13" y="35"/>
                    <a:pt x="0" y="48"/>
                    <a:pt x="0" y="65"/>
                  </a:cubicBezTo>
                  <a:cubicBezTo>
                    <a:pt x="0" y="71"/>
                    <a:pt x="2" y="77"/>
                    <a:pt x="6" y="82"/>
                  </a:cubicBezTo>
                  <a:cubicBezTo>
                    <a:pt x="8" y="83"/>
                    <a:pt x="11" y="83"/>
                    <a:pt x="14" y="83"/>
                  </a:cubicBezTo>
                  <a:cubicBezTo>
                    <a:pt x="128" y="83"/>
                    <a:pt x="128" y="83"/>
                    <a:pt x="128" y="83"/>
                  </a:cubicBezTo>
                  <a:cubicBezTo>
                    <a:pt x="132" y="83"/>
                    <a:pt x="137" y="82"/>
                    <a:pt x="141" y="80"/>
                  </a:cubicBezTo>
                  <a:cubicBezTo>
                    <a:pt x="147" y="75"/>
                    <a:pt x="151" y="68"/>
                    <a:pt x="151" y="60"/>
                  </a:cubicBezTo>
                  <a:cubicBezTo>
                    <a:pt x="151" y="55"/>
                    <a:pt x="150" y="51"/>
                    <a:pt x="14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0" name="Freeform 488"/>
            <p:cNvSpPr>
              <a:spLocks/>
            </p:cNvSpPr>
            <p:nvPr userDrawn="1"/>
          </p:nvSpPr>
          <p:spPr bwMode="gray">
            <a:xfrm>
              <a:off x="8893113" y="2564987"/>
              <a:ext cx="377591" cy="111055"/>
            </a:xfrm>
            <a:custGeom>
              <a:avLst/>
              <a:gdLst>
                <a:gd name="T0" fmla="*/ 113 w 128"/>
                <a:gd name="T1" fmla="*/ 0 h 37"/>
                <a:gd name="T2" fmla="*/ 116 w 128"/>
                <a:gd name="T3" fmla="*/ 10 h 37"/>
                <a:gd name="T4" fmla="*/ 108 w 128"/>
                <a:gd name="T5" fmla="*/ 26 h 37"/>
                <a:gd name="T6" fmla="*/ 97 w 128"/>
                <a:gd name="T7" fmla="*/ 29 h 37"/>
                <a:gd name="T8" fmla="*/ 6 w 128"/>
                <a:gd name="T9" fmla="*/ 29 h 37"/>
                <a:gd name="T10" fmla="*/ 0 w 128"/>
                <a:gd name="T11" fmla="*/ 28 h 37"/>
                <a:gd name="T12" fmla="*/ 19 w 128"/>
                <a:gd name="T13" fmla="*/ 37 h 37"/>
                <a:gd name="T14" fmla="*/ 110 w 128"/>
                <a:gd name="T15" fmla="*/ 37 h 37"/>
                <a:gd name="T16" fmla="*/ 120 w 128"/>
                <a:gd name="T17" fmla="*/ 34 h 37"/>
                <a:gd name="T18" fmla="*/ 128 w 128"/>
                <a:gd name="T19" fmla="*/ 19 h 37"/>
                <a:gd name="T20" fmla="*/ 113 w 128"/>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7">
                  <a:moveTo>
                    <a:pt x="113" y="0"/>
                  </a:moveTo>
                  <a:cubicBezTo>
                    <a:pt x="115" y="3"/>
                    <a:pt x="116" y="7"/>
                    <a:pt x="116" y="10"/>
                  </a:cubicBezTo>
                  <a:cubicBezTo>
                    <a:pt x="116" y="17"/>
                    <a:pt x="113" y="23"/>
                    <a:pt x="108" y="26"/>
                  </a:cubicBezTo>
                  <a:cubicBezTo>
                    <a:pt x="105" y="28"/>
                    <a:pt x="101" y="29"/>
                    <a:pt x="97" y="29"/>
                  </a:cubicBezTo>
                  <a:cubicBezTo>
                    <a:pt x="6" y="29"/>
                    <a:pt x="6" y="29"/>
                    <a:pt x="6" y="29"/>
                  </a:cubicBezTo>
                  <a:cubicBezTo>
                    <a:pt x="4" y="29"/>
                    <a:pt x="2" y="29"/>
                    <a:pt x="0" y="28"/>
                  </a:cubicBezTo>
                  <a:cubicBezTo>
                    <a:pt x="4" y="34"/>
                    <a:pt x="11" y="37"/>
                    <a:pt x="19" y="37"/>
                  </a:cubicBezTo>
                  <a:cubicBezTo>
                    <a:pt x="110" y="37"/>
                    <a:pt x="110" y="37"/>
                    <a:pt x="110" y="37"/>
                  </a:cubicBezTo>
                  <a:cubicBezTo>
                    <a:pt x="114" y="37"/>
                    <a:pt x="117" y="36"/>
                    <a:pt x="120" y="34"/>
                  </a:cubicBezTo>
                  <a:cubicBezTo>
                    <a:pt x="125" y="31"/>
                    <a:pt x="128" y="25"/>
                    <a:pt x="128" y="19"/>
                  </a:cubicBezTo>
                  <a:cubicBezTo>
                    <a:pt x="128" y="9"/>
                    <a:pt x="122" y="2"/>
                    <a:pt x="113"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1" name="Freeform 489"/>
            <p:cNvSpPr>
              <a:spLocks/>
            </p:cNvSpPr>
            <p:nvPr userDrawn="1"/>
          </p:nvSpPr>
          <p:spPr bwMode="gray">
            <a:xfrm>
              <a:off x="8877247" y="2453932"/>
              <a:ext cx="358552" cy="196727"/>
            </a:xfrm>
            <a:custGeom>
              <a:avLst/>
              <a:gdLst>
                <a:gd name="T0" fmla="*/ 118 w 121"/>
                <a:gd name="T1" fmla="*/ 38 h 67"/>
                <a:gd name="T2" fmla="*/ 116 w 121"/>
                <a:gd name="T3" fmla="*/ 35 h 67"/>
                <a:gd name="T4" fmla="*/ 116 w 121"/>
                <a:gd name="T5" fmla="*/ 33 h 67"/>
                <a:gd name="T6" fmla="*/ 99 w 121"/>
                <a:gd name="T7" fmla="*/ 11 h 67"/>
                <a:gd name="T8" fmla="*/ 92 w 121"/>
                <a:gd name="T9" fmla="*/ 10 h 67"/>
                <a:gd name="T10" fmla="*/ 78 w 121"/>
                <a:gd name="T11" fmla="*/ 15 h 67"/>
                <a:gd name="T12" fmla="*/ 69 w 121"/>
                <a:gd name="T13" fmla="*/ 5 h 67"/>
                <a:gd name="T14" fmla="*/ 63 w 121"/>
                <a:gd name="T15" fmla="*/ 2 h 67"/>
                <a:gd name="T16" fmla="*/ 53 w 121"/>
                <a:gd name="T17" fmla="*/ 0 h 67"/>
                <a:gd name="T18" fmla="*/ 24 w 121"/>
                <a:gd name="T19" fmla="*/ 28 h 67"/>
                <a:gd name="T20" fmla="*/ 24 w 121"/>
                <a:gd name="T21" fmla="*/ 29 h 67"/>
                <a:gd name="T22" fmla="*/ 24 w 121"/>
                <a:gd name="T23" fmla="*/ 29 h 67"/>
                <a:gd name="T24" fmla="*/ 0 w 121"/>
                <a:gd name="T25" fmla="*/ 52 h 67"/>
                <a:gd name="T26" fmla="*/ 5 w 121"/>
                <a:gd name="T27" fmla="*/ 66 h 67"/>
                <a:gd name="T28" fmla="*/ 11 w 121"/>
                <a:gd name="T29" fmla="*/ 67 h 67"/>
                <a:gd name="T30" fmla="*/ 102 w 121"/>
                <a:gd name="T31" fmla="*/ 67 h 67"/>
                <a:gd name="T32" fmla="*/ 113 w 121"/>
                <a:gd name="T33" fmla="*/ 64 h 67"/>
                <a:gd name="T34" fmla="*/ 121 w 121"/>
                <a:gd name="T35" fmla="*/ 48 h 67"/>
                <a:gd name="T36" fmla="*/ 118 w 121"/>
                <a:gd name="T37" fmla="*/ 3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 h="67">
                  <a:moveTo>
                    <a:pt x="118" y="38"/>
                  </a:moveTo>
                  <a:cubicBezTo>
                    <a:pt x="117" y="37"/>
                    <a:pt x="117" y="36"/>
                    <a:pt x="116" y="35"/>
                  </a:cubicBezTo>
                  <a:cubicBezTo>
                    <a:pt x="116" y="34"/>
                    <a:pt x="116" y="34"/>
                    <a:pt x="116" y="33"/>
                  </a:cubicBezTo>
                  <a:cubicBezTo>
                    <a:pt x="116" y="23"/>
                    <a:pt x="108" y="14"/>
                    <a:pt x="99" y="11"/>
                  </a:cubicBezTo>
                  <a:cubicBezTo>
                    <a:pt x="97" y="10"/>
                    <a:pt x="95" y="10"/>
                    <a:pt x="92" y="10"/>
                  </a:cubicBezTo>
                  <a:cubicBezTo>
                    <a:pt x="87" y="10"/>
                    <a:pt x="82" y="12"/>
                    <a:pt x="78" y="15"/>
                  </a:cubicBezTo>
                  <a:cubicBezTo>
                    <a:pt x="76" y="10"/>
                    <a:pt x="73" y="7"/>
                    <a:pt x="69" y="5"/>
                  </a:cubicBezTo>
                  <a:cubicBezTo>
                    <a:pt x="67" y="3"/>
                    <a:pt x="65" y="2"/>
                    <a:pt x="63" y="2"/>
                  </a:cubicBezTo>
                  <a:cubicBezTo>
                    <a:pt x="60" y="1"/>
                    <a:pt x="57" y="0"/>
                    <a:pt x="53" y="0"/>
                  </a:cubicBezTo>
                  <a:cubicBezTo>
                    <a:pt x="37" y="0"/>
                    <a:pt x="25" y="12"/>
                    <a:pt x="24" y="28"/>
                  </a:cubicBezTo>
                  <a:cubicBezTo>
                    <a:pt x="24" y="29"/>
                    <a:pt x="24" y="29"/>
                    <a:pt x="24" y="29"/>
                  </a:cubicBezTo>
                  <a:cubicBezTo>
                    <a:pt x="24" y="29"/>
                    <a:pt x="24" y="29"/>
                    <a:pt x="24" y="29"/>
                  </a:cubicBezTo>
                  <a:cubicBezTo>
                    <a:pt x="11" y="29"/>
                    <a:pt x="0" y="39"/>
                    <a:pt x="0" y="52"/>
                  </a:cubicBezTo>
                  <a:cubicBezTo>
                    <a:pt x="0" y="57"/>
                    <a:pt x="2" y="62"/>
                    <a:pt x="5" y="66"/>
                  </a:cubicBezTo>
                  <a:cubicBezTo>
                    <a:pt x="7" y="67"/>
                    <a:pt x="9" y="67"/>
                    <a:pt x="11" y="67"/>
                  </a:cubicBezTo>
                  <a:cubicBezTo>
                    <a:pt x="102" y="67"/>
                    <a:pt x="102" y="67"/>
                    <a:pt x="102" y="67"/>
                  </a:cubicBezTo>
                  <a:cubicBezTo>
                    <a:pt x="106" y="67"/>
                    <a:pt x="110" y="66"/>
                    <a:pt x="113" y="64"/>
                  </a:cubicBezTo>
                  <a:cubicBezTo>
                    <a:pt x="118" y="61"/>
                    <a:pt x="121" y="55"/>
                    <a:pt x="121" y="48"/>
                  </a:cubicBezTo>
                  <a:cubicBezTo>
                    <a:pt x="121" y="45"/>
                    <a:pt x="120" y="41"/>
                    <a:pt x="118"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30621892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7171399"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6274974"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3" name="Picture 2"/>
          <p:cNvPicPr>
            <a:picLocks noChangeAspect="1"/>
          </p:cNvPicPr>
          <p:nvPr userDrawn="1"/>
        </p:nvPicPr>
        <p:blipFill>
          <a:blip r:embed="rId2"/>
          <a:stretch>
            <a:fillRect/>
          </a:stretch>
        </p:blipFill>
        <p:spPr bwMode="black">
          <a:xfrm>
            <a:off x="448212" y="470067"/>
            <a:ext cx="1454257" cy="304828"/>
          </a:xfrm>
          <a:prstGeom prst="rect">
            <a:avLst/>
          </a:prstGeom>
        </p:spPr>
      </p:pic>
      <p:grpSp>
        <p:nvGrpSpPr>
          <p:cNvPr id="244" name="Group 243"/>
          <p:cNvGrpSpPr>
            <a:grpSpLocks noChangeAspect="1"/>
          </p:cNvGrpSpPr>
          <p:nvPr userDrawn="1"/>
        </p:nvGrpSpPr>
        <p:grpSpPr>
          <a:xfrm>
            <a:off x="7347793" y="2088117"/>
            <a:ext cx="4329732" cy="3938635"/>
            <a:chOff x="7454492" y="2089044"/>
            <a:chExt cx="4463711" cy="4059936"/>
          </a:xfrm>
        </p:grpSpPr>
        <p:sp>
          <p:nvSpPr>
            <p:cNvPr id="245" name="Freeform 6"/>
            <p:cNvSpPr>
              <a:spLocks/>
            </p:cNvSpPr>
            <p:nvPr userDrawn="1"/>
          </p:nvSpPr>
          <p:spPr bwMode="gray">
            <a:xfrm>
              <a:off x="9235984" y="2373018"/>
              <a:ext cx="46589" cy="481424"/>
            </a:xfrm>
            <a:custGeom>
              <a:avLst/>
              <a:gdLst>
                <a:gd name="T0" fmla="*/ 21 w 21"/>
                <a:gd name="T1" fmla="*/ 217 h 217"/>
                <a:gd name="T2" fmla="*/ 0 w 21"/>
                <a:gd name="T3" fmla="*/ 217 h 217"/>
                <a:gd name="T4" fmla="*/ 4 w 21"/>
                <a:gd name="T5" fmla="*/ 0 h 217"/>
                <a:gd name="T6" fmla="*/ 17 w 21"/>
                <a:gd name="T7" fmla="*/ 0 h 217"/>
                <a:gd name="T8" fmla="*/ 21 w 21"/>
                <a:gd name="T9" fmla="*/ 217 h 217"/>
              </a:gdLst>
              <a:ahLst/>
              <a:cxnLst>
                <a:cxn ang="0">
                  <a:pos x="T0" y="T1"/>
                </a:cxn>
                <a:cxn ang="0">
                  <a:pos x="T2" y="T3"/>
                </a:cxn>
                <a:cxn ang="0">
                  <a:pos x="T4" y="T5"/>
                </a:cxn>
                <a:cxn ang="0">
                  <a:pos x="T6" y="T7"/>
                </a:cxn>
                <a:cxn ang="0">
                  <a:pos x="T8" y="T9"/>
                </a:cxn>
              </a:cxnLst>
              <a:rect l="0" t="0" r="r" b="b"/>
              <a:pathLst>
                <a:path w="21" h="217">
                  <a:moveTo>
                    <a:pt x="21" y="217"/>
                  </a:moveTo>
                  <a:lnTo>
                    <a:pt x="0" y="217"/>
                  </a:lnTo>
                  <a:lnTo>
                    <a:pt x="4" y="0"/>
                  </a:lnTo>
                  <a:lnTo>
                    <a:pt x="17" y="0"/>
                  </a:lnTo>
                  <a:lnTo>
                    <a:pt x="21" y="2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6" name="Freeform 7"/>
            <p:cNvSpPr>
              <a:spLocks/>
            </p:cNvSpPr>
            <p:nvPr userDrawn="1"/>
          </p:nvSpPr>
          <p:spPr bwMode="gray">
            <a:xfrm>
              <a:off x="9096215" y="2359706"/>
              <a:ext cx="177484" cy="59901"/>
            </a:xfrm>
            <a:custGeom>
              <a:avLst/>
              <a:gdLst>
                <a:gd name="T0" fmla="*/ 67 w 69"/>
                <a:gd name="T1" fmla="*/ 0 h 23"/>
                <a:gd name="T2" fmla="*/ 1 w 69"/>
                <a:gd name="T3" fmla="*/ 17 h 23"/>
                <a:gd name="T4" fmla="*/ 69 w 69"/>
                <a:gd name="T5" fmla="*/ 13 h 23"/>
                <a:gd name="T6" fmla="*/ 67 w 69"/>
                <a:gd name="T7" fmla="*/ 0 h 23"/>
              </a:gdLst>
              <a:ahLst/>
              <a:cxnLst>
                <a:cxn ang="0">
                  <a:pos x="T0" y="T1"/>
                </a:cxn>
                <a:cxn ang="0">
                  <a:pos x="T2" y="T3"/>
                </a:cxn>
                <a:cxn ang="0">
                  <a:pos x="T4" y="T5"/>
                </a:cxn>
                <a:cxn ang="0">
                  <a:pos x="T6" y="T7"/>
                </a:cxn>
              </a:cxnLst>
              <a:rect l="0" t="0" r="r" b="b"/>
              <a:pathLst>
                <a:path w="69" h="23">
                  <a:moveTo>
                    <a:pt x="67" y="0"/>
                  </a:moveTo>
                  <a:cubicBezTo>
                    <a:pt x="2" y="10"/>
                    <a:pt x="0" y="15"/>
                    <a:pt x="1" y="17"/>
                  </a:cubicBezTo>
                  <a:cubicBezTo>
                    <a:pt x="1" y="19"/>
                    <a:pt x="3" y="23"/>
                    <a:pt x="69" y="13"/>
                  </a:cubicBez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7" name="Freeform 8"/>
            <p:cNvSpPr>
              <a:spLocks/>
            </p:cNvSpPr>
            <p:nvPr userDrawn="1"/>
          </p:nvSpPr>
          <p:spPr bwMode="gray">
            <a:xfrm>
              <a:off x="9240421" y="2364143"/>
              <a:ext cx="122020" cy="159735"/>
            </a:xfrm>
            <a:custGeom>
              <a:avLst/>
              <a:gdLst>
                <a:gd name="T0" fmla="*/ 0 w 48"/>
                <a:gd name="T1" fmla="*/ 7 h 62"/>
                <a:gd name="T2" fmla="*/ 43 w 48"/>
                <a:gd name="T3" fmla="*/ 59 h 62"/>
                <a:gd name="T4" fmla="*/ 11 w 48"/>
                <a:gd name="T5" fmla="*/ 0 h 62"/>
                <a:gd name="T6" fmla="*/ 0 w 48"/>
                <a:gd name="T7" fmla="*/ 7 h 62"/>
              </a:gdLst>
              <a:ahLst/>
              <a:cxnLst>
                <a:cxn ang="0">
                  <a:pos x="T0" y="T1"/>
                </a:cxn>
                <a:cxn ang="0">
                  <a:pos x="T2" y="T3"/>
                </a:cxn>
                <a:cxn ang="0">
                  <a:pos x="T4" y="T5"/>
                </a:cxn>
                <a:cxn ang="0">
                  <a:pos x="T6" y="T7"/>
                </a:cxn>
              </a:cxnLst>
              <a:rect l="0" t="0" r="r" b="b"/>
              <a:pathLst>
                <a:path w="48" h="62">
                  <a:moveTo>
                    <a:pt x="0" y="7"/>
                  </a:moveTo>
                  <a:cubicBezTo>
                    <a:pt x="38" y="62"/>
                    <a:pt x="42" y="60"/>
                    <a:pt x="43" y="59"/>
                  </a:cubicBezTo>
                  <a:cubicBezTo>
                    <a:pt x="45" y="57"/>
                    <a:pt x="48" y="55"/>
                    <a:pt x="11" y="0"/>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8" name="Freeform 9"/>
            <p:cNvSpPr>
              <a:spLocks/>
            </p:cNvSpPr>
            <p:nvPr userDrawn="1"/>
          </p:nvSpPr>
          <p:spPr bwMode="gray">
            <a:xfrm>
              <a:off x="9240421" y="2215501"/>
              <a:ext cx="82086" cy="175265"/>
            </a:xfrm>
            <a:custGeom>
              <a:avLst/>
              <a:gdLst>
                <a:gd name="T0" fmla="*/ 0 w 32"/>
                <a:gd name="T1" fmla="*/ 64 h 68"/>
                <a:gd name="T2" fmla="*/ 26 w 32"/>
                <a:gd name="T3" fmla="*/ 2 h 68"/>
                <a:gd name="T4" fmla="*/ 12 w 32"/>
                <a:gd name="T5" fmla="*/ 68 h 68"/>
                <a:gd name="T6" fmla="*/ 0 w 32"/>
                <a:gd name="T7" fmla="*/ 64 h 68"/>
              </a:gdLst>
              <a:ahLst/>
              <a:cxnLst>
                <a:cxn ang="0">
                  <a:pos x="T0" y="T1"/>
                </a:cxn>
                <a:cxn ang="0">
                  <a:pos x="T2" y="T3"/>
                </a:cxn>
                <a:cxn ang="0">
                  <a:pos x="T4" y="T5"/>
                </a:cxn>
                <a:cxn ang="0">
                  <a:pos x="T6" y="T7"/>
                </a:cxn>
              </a:cxnLst>
              <a:rect l="0" t="0" r="r" b="b"/>
              <a:pathLst>
                <a:path w="32" h="68">
                  <a:moveTo>
                    <a:pt x="0" y="64"/>
                  </a:moveTo>
                  <a:cubicBezTo>
                    <a:pt x="20" y="0"/>
                    <a:pt x="24" y="2"/>
                    <a:pt x="26" y="2"/>
                  </a:cubicBezTo>
                  <a:cubicBezTo>
                    <a:pt x="28" y="3"/>
                    <a:pt x="32" y="4"/>
                    <a:pt x="12" y="68"/>
                  </a:cubicBez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9" name="Freeform 10"/>
            <p:cNvSpPr>
              <a:spLocks/>
            </p:cNvSpPr>
            <p:nvPr userDrawn="1"/>
          </p:nvSpPr>
          <p:spPr bwMode="gray">
            <a:xfrm>
              <a:off x="8878798" y="2452885"/>
              <a:ext cx="51027" cy="374934"/>
            </a:xfrm>
            <a:custGeom>
              <a:avLst/>
              <a:gdLst>
                <a:gd name="T0" fmla="*/ 23 w 23"/>
                <a:gd name="T1" fmla="*/ 169 h 169"/>
                <a:gd name="T2" fmla="*/ 0 w 23"/>
                <a:gd name="T3" fmla="*/ 169 h 169"/>
                <a:gd name="T4" fmla="*/ 4 w 23"/>
                <a:gd name="T5" fmla="*/ 0 h 169"/>
                <a:gd name="T6" fmla="*/ 19 w 23"/>
                <a:gd name="T7" fmla="*/ 0 h 169"/>
                <a:gd name="T8" fmla="*/ 23 w 23"/>
                <a:gd name="T9" fmla="*/ 169 h 169"/>
              </a:gdLst>
              <a:ahLst/>
              <a:cxnLst>
                <a:cxn ang="0">
                  <a:pos x="T0" y="T1"/>
                </a:cxn>
                <a:cxn ang="0">
                  <a:pos x="T2" y="T3"/>
                </a:cxn>
                <a:cxn ang="0">
                  <a:pos x="T4" y="T5"/>
                </a:cxn>
                <a:cxn ang="0">
                  <a:pos x="T6" y="T7"/>
                </a:cxn>
                <a:cxn ang="0">
                  <a:pos x="T8" y="T9"/>
                </a:cxn>
              </a:cxnLst>
              <a:rect l="0" t="0" r="r" b="b"/>
              <a:pathLst>
                <a:path w="23" h="169">
                  <a:moveTo>
                    <a:pt x="23" y="169"/>
                  </a:moveTo>
                  <a:lnTo>
                    <a:pt x="0" y="169"/>
                  </a:lnTo>
                  <a:lnTo>
                    <a:pt x="4" y="0"/>
                  </a:lnTo>
                  <a:lnTo>
                    <a:pt x="19" y="0"/>
                  </a:lnTo>
                  <a:lnTo>
                    <a:pt x="23" y="1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0" name="Freeform 11"/>
            <p:cNvSpPr>
              <a:spLocks/>
            </p:cNvSpPr>
            <p:nvPr userDrawn="1"/>
          </p:nvSpPr>
          <p:spPr bwMode="gray">
            <a:xfrm>
              <a:off x="8881017" y="2432918"/>
              <a:ext cx="204106" cy="113146"/>
            </a:xfrm>
            <a:custGeom>
              <a:avLst/>
              <a:gdLst>
                <a:gd name="T0" fmla="*/ 0 w 79"/>
                <a:gd name="T1" fmla="*/ 14 h 44"/>
                <a:gd name="T2" fmla="*/ 78 w 79"/>
                <a:gd name="T3" fmla="*/ 38 h 44"/>
                <a:gd name="T4" fmla="*/ 6 w 79"/>
                <a:gd name="T5" fmla="*/ 0 h 44"/>
                <a:gd name="T6" fmla="*/ 0 w 79"/>
                <a:gd name="T7" fmla="*/ 14 h 44"/>
              </a:gdLst>
              <a:ahLst/>
              <a:cxnLst>
                <a:cxn ang="0">
                  <a:pos x="T0" y="T1"/>
                </a:cxn>
                <a:cxn ang="0">
                  <a:pos x="T2" y="T3"/>
                </a:cxn>
                <a:cxn ang="0">
                  <a:pos x="T4" y="T5"/>
                </a:cxn>
                <a:cxn ang="0">
                  <a:pos x="T6" y="T7"/>
                </a:cxn>
              </a:cxnLst>
              <a:rect l="0" t="0" r="r" b="b"/>
              <a:pathLst>
                <a:path w="79" h="44">
                  <a:moveTo>
                    <a:pt x="0" y="14"/>
                  </a:moveTo>
                  <a:cubicBezTo>
                    <a:pt x="73" y="44"/>
                    <a:pt x="77" y="40"/>
                    <a:pt x="78" y="38"/>
                  </a:cubicBezTo>
                  <a:cubicBezTo>
                    <a:pt x="79" y="36"/>
                    <a:pt x="79" y="30"/>
                    <a:pt x="6" y="0"/>
                  </a:cubicBez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1" name="Freeform 12"/>
            <p:cNvSpPr>
              <a:spLocks/>
            </p:cNvSpPr>
            <p:nvPr userDrawn="1"/>
          </p:nvSpPr>
          <p:spPr bwMode="gray">
            <a:xfrm>
              <a:off x="8874361" y="2262090"/>
              <a:ext cx="51027" cy="201888"/>
            </a:xfrm>
            <a:custGeom>
              <a:avLst/>
              <a:gdLst>
                <a:gd name="T0" fmla="*/ 20 w 20"/>
                <a:gd name="T1" fmla="*/ 78 h 79"/>
                <a:gd name="T2" fmla="*/ 8 w 20"/>
                <a:gd name="T3" fmla="*/ 0 h 79"/>
                <a:gd name="T4" fmla="*/ 5 w 20"/>
                <a:gd name="T5" fmla="*/ 79 h 79"/>
                <a:gd name="T6" fmla="*/ 20 w 20"/>
                <a:gd name="T7" fmla="*/ 78 h 79"/>
              </a:gdLst>
              <a:ahLst/>
              <a:cxnLst>
                <a:cxn ang="0">
                  <a:pos x="T0" y="T1"/>
                </a:cxn>
                <a:cxn ang="0">
                  <a:pos x="T2" y="T3"/>
                </a:cxn>
                <a:cxn ang="0">
                  <a:pos x="T4" y="T5"/>
                </a:cxn>
                <a:cxn ang="0">
                  <a:pos x="T6" y="T7"/>
                </a:cxn>
              </a:cxnLst>
              <a:rect l="0" t="0" r="r" b="b"/>
              <a:pathLst>
                <a:path w="20" h="79">
                  <a:moveTo>
                    <a:pt x="20" y="78"/>
                  </a:moveTo>
                  <a:cubicBezTo>
                    <a:pt x="15" y="0"/>
                    <a:pt x="10" y="0"/>
                    <a:pt x="8" y="0"/>
                  </a:cubicBezTo>
                  <a:cubicBezTo>
                    <a:pt x="5" y="0"/>
                    <a:pt x="0" y="1"/>
                    <a:pt x="5" y="79"/>
                  </a:cubicBezTo>
                  <a:lnTo>
                    <a:pt x="2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2" name="Freeform 13"/>
            <p:cNvSpPr>
              <a:spLocks/>
            </p:cNvSpPr>
            <p:nvPr userDrawn="1"/>
          </p:nvSpPr>
          <p:spPr bwMode="gray">
            <a:xfrm>
              <a:off x="8745685" y="2439574"/>
              <a:ext cx="177484" cy="161954"/>
            </a:xfrm>
            <a:custGeom>
              <a:avLst/>
              <a:gdLst>
                <a:gd name="T0" fmla="*/ 69 w 69"/>
                <a:gd name="T1" fmla="*/ 11 h 63"/>
                <a:gd name="T2" fmla="*/ 5 w 69"/>
                <a:gd name="T3" fmla="*/ 58 h 63"/>
                <a:gd name="T4" fmla="*/ 59 w 69"/>
                <a:gd name="T5" fmla="*/ 0 h 63"/>
                <a:gd name="T6" fmla="*/ 69 w 69"/>
                <a:gd name="T7" fmla="*/ 11 h 63"/>
              </a:gdLst>
              <a:ahLst/>
              <a:cxnLst>
                <a:cxn ang="0">
                  <a:pos x="T0" y="T1"/>
                </a:cxn>
                <a:cxn ang="0">
                  <a:pos x="T2" y="T3"/>
                </a:cxn>
                <a:cxn ang="0">
                  <a:pos x="T4" y="T5"/>
                </a:cxn>
                <a:cxn ang="0">
                  <a:pos x="T6" y="T7"/>
                </a:cxn>
              </a:cxnLst>
              <a:rect l="0" t="0" r="r" b="b"/>
              <a:pathLst>
                <a:path w="69" h="63">
                  <a:moveTo>
                    <a:pt x="69" y="11"/>
                  </a:moveTo>
                  <a:cubicBezTo>
                    <a:pt x="10" y="63"/>
                    <a:pt x="6" y="59"/>
                    <a:pt x="5" y="58"/>
                  </a:cubicBezTo>
                  <a:cubicBezTo>
                    <a:pt x="3" y="56"/>
                    <a:pt x="0" y="52"/>
                    <a:pt x="59" y="0"/>
                  </a:cubicBezTo>
                  <a:lnTo>
                    <a:pt x="6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3" name="Freeform 14"/>
            <p:cNvSpPr>
              <a:spLocks/>
            </p:cNvSpPr>
            <p:nvPr userDrawn="1"/>
          </p:nvSpPr>
          <p:spPr bwMode="gray">
            <a:xfrm>
              <a:off x="9499990" y="2341958"/>
              <a:ext cx="48808" cy="405994"/>
            </a:xfrm>
            <a:custGeom>
              <a:avLst/>
              <a:gdLst>
                <a:gd name="T0" fmla="*/ 22 w 22"/>
                <a:gd name="T1" fmla="*/ 183 h 183"/>
                <a:gd name="T2" fmla="*/ 0 w 22"/>
                <a:gd name="T3" fmla="*/ 183 h 183"/>
                <a:gd name="T4" fmla="*/ 4 w 22"/>
                <a:gd name="T5" fmla="*/ 0 h 183"/>
                <a:gd name="T6" fmla="*/ 18 w 22"/>
                <a:gd name="T7" fmla="*/ 0 h 183"/>
                <a:gd name="T8" fmla="*/ 22 w 22"/>
                <a:gd name="T9" fmla="*/ 183 h 183"/>
              </a:gdLst>
              <a:ahLst/>
              <a:cxnLst>
                <a:cxn ang="0">
                  <a:pos x="T0" y="T1"/>
                </a:cxn>
                <a:cxn ang="0">
                  <a:pos x="T2" y="T3"/>
                </a:cxn>
                <a:cxn ang="0">
                  <a:pos x="T4" y="T5"/>
                </a:cxn>
                <a:cxn ang="0">
                  <a:pos x="T6" y="T7"/>
                </a:cxn>
                <a:cxn ang="0">
                  <a:pos x="T8" y="T9"/>
                </a:cxn>
              </a:cxnLst>
              <a:rect l="0" t="0" r="r" b="b"/>
              <a:pathLst>
                <a:path w="22" h="183">
                  <a:moveTo>
                    <a:pt x="22" y="183"/>
                  </a:moveTo>
                  <a:lnTo>
                    <a:pt x="0" y="183"/>
                  </a:lnTo>
                  <a:lnTo>
                    <a:pt x="4" y="0"/>
                  </a:lnTo>
                  <a:lnTo>
                    <a:pt x="18" y="0"/>
                  </a:lnTo>
                  <a:lnTo>
                    <a:pt x="22" y="1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4" name="Freeform 15"/>
            <p:cNvSpPr>
              <a:spLocks/>
            </p:cNvSpPr>
            <p:nvPr userDrawn="1"/>
          </p:nvSpPr>
          <p:spPr bwMode="gray">
            <a:xfrm>
              <a:off x="9444527" y="2177786"/>
              <a:ext cx="104272" cy="184139"/>
            </a:xfrm>
            <a:custGeom>
              <a:avLst/>
              <a:gdLst>
                <a:gd name="T0" fmla="*/ 40 w 40"/>
                <a:gd name="T1" fmla="*/ 66 h 72"/>
                <a:gd name="T2" fmla="*/ 5 w 40"/>
                <a:gd name="T3" fmla="*/ 1 h 72"/>
                <a:gd name="T4" fmla="*/ 27 w 40"/>
                <a:gd name="T5" fmla="*/ 72 h 72"/>
                <a:gd name="T6" fmla="*/ 40 w 40"/>
                <a:gd name="T7" fmla="*/ 66 h 72"/>
              </a:gdLst>
              <a:ahLst/>
              <a:cxnLst>
                <a:cxn ang="0">
                  <a:pos x="T0" y="T1"/>
                </a:cxn>
                <a:cxn ang="0">
                  <a:pos x="T2" y="T3"/>
                </a:cxn>
                <a:cxn ang="0">
                  <a:pos x="T4" y="T5"/>
                </a:cxn>
                <a:cxn ang="0">
                  <a:pos x="T6" y="T7"/>
                </a:cxn>
              </a:cxnLst>
              <a:rect l="0" t="0" r="r" b="b"/>
              <a:pathLst>
                <a:path w="40" h="72">
                  <a:moveTo>
                    <a:pt x="40" y="66"/>
                  </a:moveTo>
                  <a:cubicBezTo>
                    <a:pt x="12" y="0"/>
                    <a:pt x="7" y="0"/>
                    <a:pt x="5" y="1"/>
                  </a:cubicBezTo>
                  <a:cubicBezTo>
                    <a:pt x="3" y="2"/>
                    <a:pt x="0" y="5"/>
                    <a:pt x="27" y="72"/>
                  </a:cubicBezTo>
                  <a:lnTo>
                    <a:pt x="40"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5" name="Freeform 16"/>
            <p:cNvSpPr>
              <a:spLocks/>
            </p:cNvSpPr>
            <p:nvPr userDrawn="1"/>
          </p:nvSpPr>
          <p:spPr bwMode="gray">
            <a:xfrm>
              <a:off x="9393500" y="2324210"/>
              <a:ext cx="148642" cy="161954"/>
            </a:xfrm>
            <a:custGeom>
              <a:avLst/>
              <a:gdLst>
                <a:gd name="T0" fmla="*/ 48 w 58"/>
                <a:gd name="T1" fmla="*/ 0 h 63"/>
                <a:gd name="T2" fmla="*/ 5 w 58"/>
                <a:gd name="T3" fmla="*/ 58 h 63"/>
                <a:gd name="T4" fmla="*/ 58 w 58"/>
                <a:gd name="T5" fmla="*/ 9 h 63"/>
                <a:gd name="T6" fmla="*/ 48 w 58"/>
                <a:gd name="T7" fmla="*/ 0 h 63"/>
              </a:gdLst>
              <a:ahLst/>
              <a:cxnLst>
                <a:cxn ang="0">
                  <a:pos x="T0" y="T1"/>
                </a:cxn>
                <a:cxn ang="0">
                  <a:pos x="T2" y="T3"/>
                </a:cxn>
                <a:cxn ang="0">
                  <a:pos x="T4" y="T5"/>
                </a:cxn>
                <a:cxn ang="0">
                  <a:pos x="T6" y="T7"/>
                </a:cxn>
              </a:cxnLst>
              <a:rect l="0" t="0" r="r" b="b"/>
              <a:pathLst>
                <a:path w="58" h="63">
                  <a:moveTo>
                    <a:pt x="48" y="0"/>
                  </a:moveTo>
                  <a:cubicBezTo>
                    <a:pt x="0" y="54"/>
                    <a:pt x="4" y="57"/>
                    <a:pt x="5" y="58"/>
                  </a:cubicBezTo>
                  <a:cubicBezTo>
                    <a:pt x="7" y="60"/>
                    <a:pt x="10" y="63"/>
                    <a:pt x="58" y="9"/>
                  </a:cubicBez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6" name="Freeform 17"/>
            <p:cNvSpPr>
              <a:spLocks/>
            </p:cNvSpPr>
            <p:nvPr userDrawn="1"/>
          </p:nvSpPr>
          <p:spPr bwMode="gray">
            <a:xfrm>
              <a:off x="9517739" y="2321991"/>
              <a:ext cx="184139" cy="48808"/>
            </a:xfrm>
            <a:custGeom>
              <a:avLst/>
              <a:gdLst>
                <a:gd name="T0" fmla="*/ 1 w 72"/>
                <a:gd name="T1" fmla="*/ 0 h 19"/>
                <a:gd name="T2" fmla="*/ 72 w 72"/>
                <a:gd name="T3" fmla="*/ 12 h 19"/>
                <a:gd name="T4" fmla="*/ 0 w 72"/>
                <a:gd name="T5" fmla="*/ 14 h 19"/>
                <a:gd name="T6" fmla="*/ 1 w 72"/>
                <a:gd name="T7" fmla="*/ 0 h 19"/>
              </a:gdLst>
              <a:ahLst/>
              <a:cxnLst>
                <a:cxn ang="0">
                  <a:pos x="T0" y="T1"/>
                </a:cxn>
                <a:cxn ang="0">
                  <a:pos x="T2" y="T3"/>
                </a:cxn>
                <a:cxn ang="0">
                  <a:pos x="T4" y="T5"/>
                </a:cxn>
                <a:cxn ang="0">
                  <a:pos x="T6" y="T7"/>
                </a:cxn>
              </a:cxnLst>
              <a:rect l="0" t="0" r="r" b="b"/>
              <a:pathLst>
                <a:path w="72" h="19">
                  <a:moveTo>
                    <a:pt x="1" y="0"/>
                  </a:moveTo>
                  <a:cubicBezTo>
                    <a:pt x="72" y="5"/>
                    <a:pt x="72" y="10"/>
                    <a:pt x="72" y="12"/>
                  </a:cubicBezTo>
                  <a:cubicBezTo>
                    <a:pt x="72" y="14"/>
                    <a:pt x="72" y="19"/>
                    <a:pt x="0" y="14"/>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7" name="Oval 18"/>
            <p:cNvSpPr>
              <a:spLocks noChangeArrowheads="1"/>
            </p:cNvSpPr>
            <p:nvPr userDrawn="1"/>
          </p:nvSpPr>
          <p:spPr bwMode="gray">
            <a:xfrm>
              <a:off x="7813897" y="2781230"/>
              <a:ext cx="3385498" cy="3367750"/>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8" name="Freeform 19"/>
            <p:cNvSpPr>
              <a:spLocks/>
            </p:cNvSpPr>
            <p:nvPr userDrawn="1"/>
          </p:nvSpPr>
          <p:spPr bwMode="gray">
            <a:xfrm>
              <a:off x="8004692" y="2972025"/>
              <a:ext cx="3194703" cy="3176955"/>
            </a:xfrm>
            <a:custGeom>
              <a:avLst/>
              <a:gdLst>
                <a:gd name="T0" fmla="*/ 886 w 1241"/>
                <a:gd name="T1" fmla="*/ 0 h 1241"/>
                <a:gd name="T2" fmla="*/ 960 w 1241"/>
                <a:gd name="T3" fmla="*/ 303 h 1241"/>
                <a:gd name="T4" fmla="*/ 303 w 1241"/>
                <a:gd name="T5" fmla="*/ 960 h 1241"/>
                <a:gd name="T6" fmla="*/ 0 w 1241"/>
                <a:gd name="T7" fmla="*/ 887 h 1241"/>
                <a:gd name="T8" fmla="*/ 583 w 1241"/>
                <a:gd name="T9" fmla="*/ 1241 h 1241"/>
                <a:gd name="T10" fmla="*/ 1241 w 1241"/>
                <a:gd name="T11" fmla="*/ 584 h 1241"/>
                <a:gd name="T12" fmla="*/ 886 w 1241"/>
                <a:gd name="T13" fmla="*/ 0 h 1241"/>
              </a:gdLst>
              <a:ahLst/>
              <a:cxnLst>
                <a:cxn ang="0">
                  <a:pos x="T0" y="T1"/>
                </a:cxn>
                <a:cxn ang="0">
                  <a:pos x="T2" y="T3"/>
                </a:cxn>
                <a:cxn ang="0">
                  <a:pos x="T4" y="T5"/>
                </a:cxn>
                <a:cxn ang="0">
                  <a:pos x="T6" y="T7"/>
                </a:cxn>
                <a:cxn ang="0">
                  <a:pos x="T8" y="T9"/>
                </a:cxn>
                <a:cxn ang="0">
                  <a:pos x="T10" y="T11"/>
                </a:cxn>
                <a:cxn ang="0">
                  <a:pos x="T12" y="T13"/>
                </a:cxn>
              </a:cxnLst>
              <a:rect l="0" t="0" r="r" b="b"/>
              <a:pathLst>
                <a:path w="1241" h="1241">
                  <a:moveTo>
                    <a:pt x="886" y="0"/>
                  </a:moveTo>
                  <a:cubicBezTo>
                    <a:pt x="933" y="91"/>
                    <a:pt x="960" y="194"/>
                    <a:pt x="960" y="303"/>
                  </a:cubicBezTo>
                  <a:cubicBezTo>
                    <a:pt x="960" y="666"/>
                    <a:pt x="666" y="960"/>
                    <a:pt x="303" y="960"/>
                  </a:cubicBezTo>
                  <a:cubicBezTo>
                    <a:pt x="193" y="960"/>
                    <a:pt x="91" y="934"/>
                    <a:pt x="0" y="887"/>
                  </a:cubicBezTo>
                  <a:cubicBezTo>
                    <a:pt x="109" y="1097"/>
                    <a:pt x="330" y="1241"/>
                    <a:pt x="583" y="1241"/>
                  </a:cubicBezTo>
                  <a:cubicBezTo>
                    <a:pt x="946" y="1241"/>
                    <a:pt x="1241" y="947"/>
                    <a:pt x="1241" y="584"/>
                  </a:cubicBezTo>
                  <a:cubicBezTo>
                    <a:pt x="1241" y="330"/>
                    <a:pt x="1097" y="110"/>
                    <a:pt x="886" y="0"/>
                  </a:cubicBez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9" name="Oval 20"/>
            <p:cNvSpPr>
              <a:spLocks noChangeArrowheads="1"/>
            </p:cNvSpPr>
            <p:nvPr userDrawn="1"/>
          </p:nvSpPr>
          <p:spPr bwMode="gray">
            <a:xfrm>
              <a:off x="9358004" y="3755171"/>
              <a:ext cx="268444" cy="266225"/>
            </a:xfrm>
            <a:prstGeom prst="ellipse">
              <a:avLst/>
            </a:prstGeom>
            <a:solidFill>
              <a:srgbClr val="3C50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0" name="Freeform 21"/>
            <p:cNvSpPr>
              <a:spLocks/>
            </p:cNvSpPr>
            <p:nvPr userDrawn="1"/>
          </p:nvSpPr>
          <p:spPr bwMode="gray">
            <a:xfrm>
              <a:off x="9471149" y="3755171"/>
              <a:ext cx="155298" cy="266225"/>
            </a:xfrm>
            <a:custGeom>
              <a:avLst/>
              <a:gdLst>
                <a:gd name="T0" fmla="*/ 44 w 60"/>
                <a:gd name="T1" fmla="*/ 52 h 104"/>
                <a:gd name="T2" fmla="*/ 0 w 60"/>
                <a:gd name="T3" fmla="*/ 0 h 104"/>
                <a:gd name="T4" fmla="*/ 8 w 60"/>
                <a:gd name="T5" fmla="*/ 0 h 104"/>
                <a:gd name="T6" fmla="*/ 60 w 60"/>
                <a:gd name="T7" fmla="*/ 52 h 104"/>
                <a:gd name="T8" fmla="*/ 8 w 60"/>
                <a:gd name="T9" fmla="*/ 104 h 104"/>
                <a:gd name="T10" fmla="*/ 0 w 60"/>
                <a:gd name="T11" fmla="*/ 103 h 104"/>
                <a:gd name="T12" fmla="*/ 44 w 60"/>
                <a:gd name="T13" fmla="*/ 52 h 104"/>
              </a:gdLst>
              <a:ahLst/>
              <a:cxnLst>
                <a:cxn ang="0">
                  <a:pos x="T0" y="T1"/>
                </a:cxn>
                <a:cxn ang="0">
                  <a:pos x="T2" y="T3"/>
                </a:cxn>
                <a:cxn ang="0">
                  <a:pos x="T4" y="T5"/>
                </a:cxn>
                <a:cxn ang="0">
                  <a:pos x="T6" y="T7"/>
                </a:cxn>
                <a:cxn ang="0">
                  <a:pos x="T8" y="T9"/>
                </a:cxn>
                <a:cxn ang="0">
                  <a:pos x="T10" y="T11"/>
                </a:cxn>
                <a:cxn ang="0">
                  <a:pos x="T12" y="T13"/>
                </a:cxn>
              </a:cxnLst>
              <a:rect l="0" t="0" r="r" b="b"/>
              <a:pathLst>
                <a:path w="60" h="104">
                  <a:moveTo>
                    <a:pt x="44" y="52"/>
                  </a:moveTo>
                  <a:cubicBezTo>
                    <a:pt x="44" y="26"/>
                    <a:pt x="25" y="4"/>
                    <a:pt x="0" y="0"/>
                  </a:cubicBezTo>
                  <a:cubicBezTo>
                    <a:pt x="3" y="0"/>
                    <a:pt x="5" y="0"/>
                    <a:pt x="8" y="0"/>
                  </a:cubicBezTo>
                  <a:cubicBezTo>
                    <a:pt x="36" y="0"/>
                    <a:pt x="60" y="23"/>
                    <a:pt x="60" y="52"/>
                  </a:cubicBezTo>
                  <a:cubicBezTo>
                    <a:pt x="60" y="80"/>
                    <a:pt x="36" y="104"/>
                    <a:pt x="8" y="104"/>
                  </a:cubicBezTo>
                  <a:cubicBezTo>
                    <a:pt x="5" y="104"/>
                    <a:pt x="3" y="104"/>
                    <a:pt x="0" y="103"/>
                  </a:cubicBezTo>
                  <a:cubicBezTo>
                    <a:pt x="25" y="100"/>
                    <a:pt x="44" y="78"/>
                    <a:pt x="44" y="52"/>
                  </a:cubicBezTo>
                  <a:close/>
                </a:path>
              </a:pathLst>
            </a:custGeom>
            <a:solidFill>
              <a:srgbClr val="001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1" name="Freeform 22"/>
            <p:cNvSpPr>
              <a:spLocks/>
            </p:cNvSpPr>
            <p:nvPr userDrawn="1"/>
          </p:nvSpPr>
          <p:spPr bwMode="gray">
            <a:xfrm>
              <a:off x="9482242" y="3839475"/>
              <a:ext cx="19967" cy="315033"/>
            </a:xfrm>
            <a:custGeom>
              <a:avLst/>
              <a:gdLst>
                <a:gd name="T0" fmla="*/ 4 w 8"/>
                <a:gd name="T1" fmla="*/ 123 h 123"/>
                <a:gd name="T2" fmla="*/ 0 w 8"/>
                <a:gd name="T3" fmla="*/ 119 h 123"/>
                <a:gd name="T4" fmla="*/ 0 w 8"/>
                <a:gd name="T5" fmla="*/ 4 h 123"/>
                <a:gd name="T6" fmla="*/ 4 w 8"/>
                <a:gd name="T7" fmla="*/ 0 h 123"/>
                <a:gd name="T8" fmla="*/ 8 w 8"/>
                <a:gd name="T9" fmla="*/ 4 h 123"/>
                <a:gd name="T10" fmla="*/ 8 w 8"/>
                <a:gd name="T11" fmla="*/ 119 h 123"/>
                <a:gd name="T12" fmla="*/ 4 w 8"/>
                <a:gd name="T13" fmla="*/ 123 h 123"/>
              </a:gdLst>
              <a:ahLst/>
              <a:cxnLst>
                <a:cxn ang="0">
                  <a:pos x="T0" y="T1"/>
                </a:cxn>
                <a:cxn ang="0">
                  <a:pos x="T2" y="T3"/>
                </a:cxn>
                <a:cxn ang="0">
                  <a:pos x="T4" y="T5"/>
                </a:cxn>
                <a:cxn ang="0">
                  <a:pos x="T6" y="T7"/>
                </a:cxn>
                <a:cxn ang="0">
                  <a:pos x="T8" y="T9"/>
                </a:cxn>
                <a:cxn ang="0">
                  <a:pos x="T10" y="T11"/>
                </a:cxn>
                <a:cxn ang="0">
                  <a:pos x="T12" y="T13"/>
                </a:cxn>
              </a:cxnLst>
              <a:rect l="0" t="0" r="r" b="b"/>
              <a:pathLst>
                <a:path w="8" h="123">
                  <a:moveTo>
                    <a:pt x="4" y="123"/>
                  </a:moveTo>
                  <a:cubicBezTo>
                    <a:pt x="2" y="123"/>
                    <a:pt x="0" y="121"/>
                    <a:pt x="0" y="119"/>
                  </a:cubicBezTo>
                  <a:cubicBezTo>
                    <a:pt x="0" y="4"/>
                    <a:pt x="0" y="4"/>
                    <a:pt x="0" y="4"/>
                  </a:cubicBezTo>
                  <a:cubicBezTo>
                    <a:pt x="0" y="1"/>
                    <a:pt x="2" y="0"/>
                    <a:pt x="4" y="0"/>
                  </a:cubicBezTo>
                  <a:cubicBezTo>
                    <a:pt x="6" y="0"/>
                    <a:pt x="8" y="1"/>
                    <a:pt x="8" y="4"/>
                  </a:cubicBezTo>
                  <a:cubicBezTo>
                    <a:pt x="8" y="119"/>
                    <a:pt x="8" y="119"/>
                    <a:pt x="8" y="119"/>
                  </a:cubicBezTo>
                  <a:cubicBezTo>
                    <a:pt x="8" y="121"/>
                    <a:pt x="6" y="123"/>
                    <a:pt x="4" y="123"/>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2" name="Freeform 23"/>
            <p:cNvSpPr>
              <a:spLocks/>
            </p:cNvSpPr>
            <p:nvPr userDrawn="1"/>
          </p:nvSpPr>
          <p:spPr bwMode="gray">
            <a:xfrm>
              <a:off x="9426779" y="3908250"/>
              <a:ext cx="115364" cy="75431"/>
            </a:xfrm>
            <a:custGeom>
              <a:avLst/>
              <a:gdLst>
                <a:gd name="T0" fmla="*/ 24 w 45"/>
                <a:gd name="T1" fmla="*/ 29 h 29"/>
                <a:gd name="T2" fmla="*/ 2 w 45"/>
                <a:gd name="T3" fmla="*/ 7 h 29"/>
                <a:gd name="T4" fmla="*/ 2 w 45"/>
                <a:gd name="T5" fmla="*/ 1 h 29"/>
                <a:gd name="T6" fmla="*/ 7 w 45"/>
                <a:gd name="T7" fmla="*/ 1 h 29"/>
                <a:gd name="T8" fmla="*/ 25 w 45"/>
                <a:gd name="T9" fmla="*/ 19 h 29"/>
                <a:gd name="T10" fmla="*/ 39 w 45"/>
                <a:gd name="T11" fmla="*/ 10 h 29"/>
                <a:gd name="T12" fmla="*/ 44 w 45"/>
                <a:gd name="T13" fmla="*/ 11 h 29"/>
                <a:gd name="T14" fmla="*/ 43 w 45"/>
                <a:gd name="T15" fmla="*/ 17 h 29"/>
                <a:gd name="T16" fmla="*/ 24 w 45"/>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9">
                  <a:moveTo>
                    <a:pt x="24" y="29"/>
                  </a:moveTo>
                  <a:cubicBezTo>
                    <a:pt x="2" y="7"/>
                    <a:pt x="2" y="7"/>
                    <a:pt x="2" y="7"/>
                  </a:cubicBezTo>
                  <a:cubicBezTo>
                    <a:pt x="0" y="5"/>
                    <a:pt x="0" y="3"/>
                    <a:pt x="2" y="1"/>
                  </a:cubicBezTo>
                  <a:cubicBezTo>
                    <a:pt x="3" y="0"/>
                    <a:pt x="6" y="0"/>
                    <a:pt x="7" y="1"/>
                  </a:cubicBezTo>
                  <a:cubicBezTo>
                    <a:pt x="25" y="19"/>
                    <a:pt x="25" y="19"/>
                    <a:pt x="25" y="19"/>
                  </a:cubicBezTo>
                  <a:cubicBezTo>
                    <a:pt x="39" y="10"/>
                    <a:pt x="39" y="10"/>
                    <a:pt x="39" y="10"/>
                  </a:cubicBezTo>
                  <a:cubicBezTo>
                    <a:pt x="41" y="9"/>
                    <a:pt x="43" y="9"/>
                    <a:pt x="44" y="11"/>
                  </a:cubicBezTo>
                  <a:cubicBezTo>
                    <a:pt x="45" y="13"/>
                    <a:pt x="45" y="15"/>
                    <a:pt x="43" y="17"/>
                  </a:cubicBezTo>
                  <a:lnTo>
                    <a:pt x="24" y="29"/>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3" name="Oval 24"/>
            <p:cNvSpPr>
              <a:spLocks noChangeArrowheads="1"/>
            </p:cNvSpPr>
            <p:nvPr userDrawn="1"/>
          </p:nvSpPr>
          <p:spPr bwMode="gray">
            <a:xfrm>
              <a:off x="9606481" y="3355833"/>
              <a:ext cx="348311" cy="346093"/>
            </a:xfrm>
            <a:prstGeom prst="ellipse">
              <a:avLst/>
            </a:prstGeom>
            <a:solidFill>
              <a:srgbClr val="3C50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4" name="Freeform 25"/>
            <p:cNvSpPr>
              <a:spLocks/>
            </p:cNvSpPr>
            <p:nvPr userDrawn="1"/>
          </p:nvSpPr>
          <p:spPr bwMode="gray">
            <a:xfrm>
              <a:off x="9755123" y="3355833"/>
              <a:ext cx="199669" cy="346093"/>
            </a:xfrm>
            <a:custGeom>
              <a:avLst/>
              <a:gdLst>
                <a:gd name="T0" fmla="*/ 58 w 78"/>
                <a:gd name="T1" fmla="*/ 68 h 135"/>
                <a:gd name="T2" fmla="*/ 0 w 78"/>
                <a:gd name="T3" fmla="*/ 1 h 135"/>
                <a:gd name="T4" fmla="*/ 10 w 78"/>
                <a:gd name="T5" fmla="*/ 0 h 135"/>
                <a:gd name="T6" fmla="*/ 78 w 78"/>
                <a:gd name="T7" fmla="*/ 68 h 135"/>
                <a:gd name="T8" fmla="*/ 10 w 78"/>
                <a:gd name="T9" fmla="*/ 135 h 135"/>
                <a:gd name="T10" fmla="*/ 0 w 78"/>
                <a:gd name="T11" fmla="*/ 135 h 135"/>
                <a:gd name="T12" fmla="*/ 58 w 78"/>
                <a:gd name="T13" fmla="*/ 68 h 135"/>
              </a:gdLst>
              <a:ahLst/>
              <a:cxnLst>
                <a:cxn ang="0">
                  <a:pos x="T0" y="T1"/>
                </a:cxn>
                <a:cxn ang="0">
                  <a:pos x="T2" y="T3"/>
                </a:cxn>
                <a:cxn ang="0">
                  <a:pos x="T4" y="T5"/>
                </a:cxn>
                <a:cxn ang="0">
                  <a:pos x="T6" y="T7"/>
                </a:cxn>
                <a:cxn ang="0">
                  <a:pos x="T8" y="T9"/>
                </a:cxn>
                <a:cxn ang="0">
                  <a:pos x="T10" y="T11"/>
                </a:cxn>
                <a:cxn ang="0">
                  <a:pos x="T12" y="T13"/>
                </a:cxn>
              </a:cxnLst>
              <a:rect l="0" t="0" r="r" b="b"/>
              <a:pathLst>
                <a:path w="78" h="135">
                  <a:moveTo>
                    <a:pt x="58" y="68"/>
                  </a:moveTo>
                  <a:cubicBezTo>
                    <a:pt x="58" y="34"/>
                    <a:pt x="33" y="6"/>
                    <a:pt x="0" y="1"/>
                  </a:cubicBezTo>
                  <a:cubicBezTo>
                    <a:pt x="4" y="0"/>
                    <a:pt x="7" y="0"/>
                    <a:pt x="10" y="0"/>
                  </a:cubicBezTo>
                  <a:cubicBezTo>
                    <a:pt x="48" y="0"/>
                    <a:pt x="78" y="30"/>
                    <a:pt x="78" y="68"/>
                  </a:cubicBezTo>
                  <a:cubicBezTo>
                    <a:pt x="78" y="105"/>
                    <a:pt x="48" y="135"/>
                    <a:pt x="10" y="135"/>
                  </a:cubicBezTo>
                  <a:cubicBezTo>
                    <a:pt x="7" y="135"/>
                    <a:pt x="4" y="135"/>
                    <a:pt x="0" y="135"/>
                  </a:cubicBezTo>
                  <a:cubicBezTo>
                    <a:pt x="33" y="130"/>
                    <a:pt x="58" y="102"/>
                    <a:pt x="58" y="68"/>
                  </a:cubicBezTo>
                  <a:close/>
                </a:path>
              </a:pathLst>
            </a:custGeom>
            <a:solidFill>
              <a:srgbClr val="001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5" name="Freeform 26"/>
            <p:cNvSpPr>
              <a:spLocks/>
            </p:cNvSpPr>
            <p:nvPr userDrawn="1"/>
          </p:nvSpPr>
          <p:spPr bwMode="gray">
            <a:xfrm>
              <a:off x="9772871" y="3471197"/>
              <a:ext cx="15530" cy="399338"/>
            </a:xfrm>
            <a:custGeom>
              <a:avLst/>
              <a:gdLst>
                <a:gd name="T0" fmla="*/ 3 w 6"/>
                <a:gd name="T1" fmla="*/ 156 h 156"/>
                <a:gd name="T2" fmla="*/ 0 w 6"/>
                <a:gd name="T3" fmla="*/ 153 h 156"/>
                <a:gd name="T4" fmla="*/ 0 w 6"/>
                <a:gd name="T5" fmla="*/ 3 h 156"/>
                <a:gd name="T6" fmla="*/ 3 w 6"/>
                <a:gd name="T7" fmla="*/ 0 h 156"/>
                <a:gd name="T8" fmla="*/ 6 w 6"/>
                <a:gd name="T9" fmla="*/ 3 h 156"/>
                <a:gd name="T10" fmla="*/ 6 w 6"/>
                <a:gd name="T11" fmla="*/ 153 h 156"/>
                <a:gd name="T12" fmla="*/ 3 w 6"/>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6" h="156">
                  <a:moveTo>
                    <a:pt x="3" y="156"/>
                  </a:moveTo>
                  <a:cubicBezTo>
                    <a:pt x="2" y="156"/>
                    <a:pt x="0" y="155"/>
                    <a:pt x="0" y="153"/>
                  </a:cubicBezTo>
                  <a:cubicBezTo>
                    <a:pt x="0" y="3"/>
                    <a:pt x="0" y="3"/>
                    <a:pt x="0" y="3"/>
                  </a:cubicBezTo>
                  <a:cubicBezTo>
                    <a:pt x="0" y="1"/>
                    <a:pt x="2" y="0"/>
                    <a:pt x="3" y="0"/>
                  </a:cubicBezTo>
                  <a:cubicBezTo>
                    <a:pt x="5" y="0"/>
                    <a:pt x="6" y="1"/>
                    <a:pt x="6" y="3"/>
                  </a:cubicBezTo>
                  <a:cubicBezTo>
                    <a:pt x="6" y="153"/>
                    <a:pt x="6" y="153"/>
                    <a:pt x="6" y="153"/>
                  </a:cubicBezTo>
                  <a:cubicBezTo>
                    <a:pt x="6" y="155"/>
                    <a:pt x="5" y="156"/>
                    <a:pt x="3" y="15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6" name="Freeform 27"/>
            <p:cNvSpPr>
              <a:spLocks/>
            </p:cNvSpPr>
            <p:nvPr userDrawn="1"/>
          </p:nvSpPr>
          <p:spPr bwMode="gray">
            <a:xfrm>
              <a:off x="9706315" y="3559939"/>
              <a:ext cx="137550" cy="88742"/>
            </a:xfrm>
            <a:custGeom>
              <a:avLst/>
              <a:gdLst>
                <a:gd name="T0" fmla="*/ 29 w 54"/>
                <a:gd name="T1" fmla="*/ 34 h 34"/>
                <a:gd name="T2" fmla="*/ 1 w 54"/>
                <a:gd name="T3" fmla="*/ 6 h 34"/>
                <a:gd name="T4" fmla="*/ 1 w 54"/>
                <a:gd name="T5" fmla="*/ 2 h 34"/>
                <a:gd name="T6" fmla="*/ 5 w 54"/>
                <a:gd name="T7" fmla="*/ 2 h 34"/>
                <a:gd name="T8" fmla="*/ 30 w 54"/>
                <a:gd name="T9" fmla="*/ 26 h 34"/>
                <a:gd name="T10" fmla="*/ 49 w 54"/>
                <a:gd name="T11" fmla="*/ 13 h 34"/>
                <a:gd name="T12" fmla="*/ 53 w 54"/>
                <a:gd name="T13" fmla="*/ 14 h 34"/>
                <a:gd name="T14" fmla="*/ 52 w 54"/>
                <a:gd name="T15" fmla="*/ 18 h 34"/>
                <a:gd name="T16" fmla="*/ 29 w 54"/>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4">
                  <a:moveTo>
                    <a:pt x="29" y="34"/>
                  </a:moveTo>
                  <a:cubicBezTo>
                    <a:pt x="1" y="6"/>
                    <a:pt x="1" y="6"/>
                    <a:pt x="1" y="6"/>
                  </a:cubicBezTo>
                  <a:cubicBezTo>
                    <a:pt x="0" y="5"/>
                    <a:pt x="0" y="3"/>
                    <a:pt x="1" y="2"/>
                  </a:cubicBezTo>
                  <a:cubicBezTo>
                    <a:pt x="2" y="0"/>
                    <a:pt x="4" y="0"/>
                    <a:pt x="5" y="2"/>
                  </a:cubicBezTo>
                  <a:cubicBezTo>
                    <a:pt x="30" y="26"/>
                    <a:pt x="30" y="26"/>
                    <a:pt x="30" y="26"/>
                  </a:cubicBezTo>
                  <a:cubicBezTo>
                    <a:pt x="49" y="13"/>
                    <a:pt x="49" y="13"/>
                    <a:pt x="49" y="13"/>
                  </a:cubicBezTo>
                  <a:cubicBezTo>
                    <a:pt x="50" y="12"/>
                    <a:pt x="52" y="13"/>
                    <a:pt x="53" y="14"/>
                  </a:cubicBezTo>
                  <a:cubicBezTo>
                    <a:pt x="54" y="15"/>
                    <a:pt x="54" y="17"/>
                    <a:pt x="52" y="18"/>
                  </a:cubicBezTo>
                  <a:lnTo>
                    <a:pt x="29" y="34"/>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7" name="Oval 28"/>
            <p:cNvSpPr>
              <a:spLocks noChangeArrowheads="1"/>
            </p:cNvSpPr>
            <p:nvPr userDrawn="1"/>
          </p:nvSpPr>
          <p:spPr bwMode="gray">
            <a:xfrm>
              <a:off x="9216017" y="3120667"/>
              <a:ext cx="348311" cy="346093"/>
            </a:xfrm>
            <a:prstGeom prst="ellipse">
              <a:avLst/>
            </a:prstGeom>
            <a:solidFill>
              <a:srgbClr val="3C50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268" name="Freeform 29"/>
            <p:cNvSpPr>
              <a:spLocks/>
            </p:cNvSpPr>
            <p:nvPr userDrawn="1"/>
          </p:nvSpPr>
          <p:spPr bwMode="gray">
            <a:xfrm>
              <a:off x="9362441" y="3120667"/>
              <a:ext cx="201888" cy="346093"/>
            </a:xfrm>
            <a:custGeom>
              <a:avLst/>
              <a:gdLst>
                <a:gd name="T0" fmla="*/ 58 w 78"/>
                <a:gd name="T1" fmla="*/ 67 h 135"/>
                <a:gd name="T2" fmla="*/ 0 w 78"/>
                <a:gd name="T3" fmla="*/ 0 h 135"/>
                <a:gd name="T4" fmla="*/ 10 w 78"/>
                <a:gd name="T5" fmla="*/ 0 h 135"/>
                <a:gd name="T6" fmla="*/ 78 w 78"/>
                <a:gd name="T7" fmla="*/ 67 h 135"/>
                <a:gd name="T8" fmla="*/ 10 w 78"/>
                <a:gd name="T9" fmla="*/ 135 h 135"/>
                <a:gd name="T10" fmla="*/ 0 w 78"/>
                <a:gd name="T11" fmla="*/ 134 h 135"/>
                <a:gd name="T12" fmla="*/ 58 w 78"/>
                <a:gd name="T13" fmla="*/ 67 h 135"/>
              </a:gdLst>
              <a:ahLst/>
              <a:cxnLst>
                <a:cxn ang="0">
                  <a:pos x="T0" y="T1"/>
                </a:cxn>
                <a:cxn ang="0">
                  <a:pos x="T2" y="T3"/>
                </a:cxn>
                <a:cxn ang="0">
                  <a:pos x="T4" y="T5"/>
                </a:cxn>
                <a:cxn ang="0">
                  <a:pos x="T6" y="T7"/>
                </a:cxn>
                <a:cxn ang="0">
                  <a:pos x="T8" y="T9"/>
                </a:cxn>
                <a:cxn ang="0">
                  <a:pos x="T10" y="T11"/>
                </a:cxn>
                <a:cxn ang="0">
                  <a:pos x="T12" y="T13"/>
                </a:cxn>
              </a:cxnLst>
              <a:rect l="0" t="0" r="r" b="b"/>
              <a:pathLst>
                <a:path w="78" h="135">
                  <a:moveTo>
                    <a:pt x="58" y="67"/>
                  </a:moveTo>
                  <a:cubicBezTo>
                    <a:pt x="58" y="33"/>
                    <a:pt x="33" y="5"/>
                    <a:pt x="0" y="0"/>
                  </a:cubicBezTo>
                  <a:cubicBezTo>
                    <a:pt x="4" y="0"/>
                    <a:pt x="7" y="0"/>
                    <a:pt x="10" y="0"/>
                  </a:cubicBezTo>
                  <a:cubicBezTo>
                    <a:pt x="48" y="0"/>
                    <a:pt x="78" y="30"/>
                    <a:pt x="78" y="67"/>
                  </a:cubicBezTo>
                  <a:cubicBezTo>
                    <a:pt x="78" y="105"/>
                    <a:pt x="48" y="135"/>
                    <a:pt x="10" y="135"/>
                  </a:cubicBezTo>
                  <a:cubicBezTo>
                    <a:pt x="7" y="135"/>
                    <a:pt x="4" y="135"/>
                    <a:pt x="0" y="134"/>
                  </a:cubicBezTo>
                  <a:cubicBezTo>
                    <a:pt x="33" y="129"/>
                    <a:pt x="58" y="101"/>
                    <a:pt x="58" y="67"/>
                  </a:cubicBezTo>
                  <a:close/>
                </a:path>
              </a:pathLst>
            </a:custGeom>
            <a:solidFill>
              <a:srgbClr val="001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9" name="Freeform 30"/>
            <p:cNvSpPr>
              <a:spLocks/>
            </p:cNvSpPr>
            <p:nvPr userDrawn="1"/>
          </p:nvSpPr>
          <p:spPr bwMode="gray">
            <a:xfrm>
              <a:off x="9380189" y="3233813"/>
              <a:ext cx="15530" cy="399338"/>
            </a:xfrm>
            <a:custGeom>
              <a:avLst/>
              <a:gdLst>
                <a:gd name="T0" fmla="*/ 3 w 6"/>
                <a:gd name="T1" fmla="*/ 156 h 156"/>
                <a:gd name="T2" fmla="*/ 0 w 6"/>
                <a:gd name="T3" fmla="*/ 153 h 156"/>
                <a:gd name="T4" fmla="*/ 0 w 6"/>
                <a:gd name="T5" fmla="*/ 3 h 156"/>
                <a:gd name="T6" fmla="*/ 3 w 6"/>
                <a:gd name="T7" fmla="*/ 0 h 156"/>
                <a:gd name="T8" fmla="*/ 6 w 6"/>
                <a:gd name="T9" fmla="*/ 3 h 156"/>
                <a:gd name="T10" fmla="*/ 6 w 6"/>
                <a:gd name="T11" fmla="*/ 153 h 156"/>
                <a:gd name="T12" fmla="*/ 3 w 6"/>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6" h="156">
                  <a:moveTo>
                    <a:pt x="3" y="156"/>
                  </a:moveTo>
                  <a:cubicBezTo>
                    <a:pt x="2" y="156"/>
                    <a:pt x="0" y="155"/>
                    <a:pt x="0" y="153"/>
                  </a:cubicBezTo>
                  <a:cubicBezTo>
                    <a:pt x="0" y="3"/>
                    <a:pt x="0" y="3"/>
                    <a:pt x="0" y="3"/>
                  </a:cubicBezTo>
                  <a:cubicBezTo>
                    <a:pt x="0" y="2"/>
                    <a:pt x="2" y="0"/>
                    <a:pt x="3" y="0"/>
                  </a:cubicBezTo>
                  <a:cubicBezTo>
                    <a:pt x="5" y="0"/>
                    <a:pt x="6" y="2"/>
                    <a:pt x="6" y="3"/>
                  </a:cubicBezTo>
                  <a:cubicBezTo>
                    <a:pt x="6" y="153"/>
                    <a:pt x="6" y="153"/>
                    <a:pt x="6" y="153"/>
                  </a:cubicBezTo>
                  <a:cubicBezTo>
                    <a:pt x="6" y="155"/>
                    <a:pt x="5" y="156"/>
                    <a:pt x="3" y="15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0" name="Freeform 31"/>
            <p:cNvSpPr>
              <a:spLocks/>
            </p:cNvSpPr>
            <p:nvPr userDrawn="1"/>
          </p:nvSpPr>
          <p:spPr bwMode="gray">
            <a:xfrm>
              <a:off x="9313633" y="3324773"/>
              <a:ext cx="139768" cy="84305"/>
            </a:xfrm>
            <a:custGeom>
              <a:avLst/>
              <a:gdLst>
                <a:gd name="T0" fmla="*/ 29 w 54"/>
                <a:gd name="T1" fmla="*/ 33 h 33"/>
                <a:gd name="T2" fmla="*/ 1 w 54"/>
                <a:gd name="T3" fmla="*/ 5 h 33"/>
                <a:gd name="T4" fmla="*/ 1 w 54"/>
                <a:gd name="T5" fmla="*/ 1 h 33"/>
                <a:gd name="T6" fmla="*/ 5 w 54"/>
                <a:gd name="T7" fmla="*/ 1 h 33"/>
                <a:gd name="T8" fmla="*/ 30 w 54"/>
                <a:gd name="T9" fmla="*/ 26 h 33"/>
                <a:gd name="T10" fmla="*/ 49 w 54"/>
                <a:gd name="T11" fmla="*/ 13 h 33"/>
                <a:gd name="T12" fmla="*/ 53 w 54"/>
                <a:gd name="T13" fmla="*/ 14 h 33"/>
                <a:gd name="T14" fmla="*/ 52 w 54"/>
                <a:gd name="T15" fmla="*/ 18 h 33"/>
                <a:gd name="T16" fmla="*/ 29 w 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3">
                  <a:moveTo>
                    <a:pt x="29" y="33"/>
                  </a:moveTo>
                  <a:cubicBezTo>
                    <a:pt x="1" y="5"/>
                    <a:pt x="1" y="5"/>
                    <a:pt x="1" y="5"/>
                  </a:cubicBezTo>
                  <a:cubicBezTo>
                    <a:pt x="0" y="4"/>
                    <a:pt x="0" y="2"/>
                    <a:pt x="1" y="1"/>
                  </a:cubicBezTo>
                  <a:cubicBezTo>
                    <a:pt x="2" y="0"/>
                    <a:pt x="4" y="0"/>
                    <a:pt x="5" y="1"/>
                  </a:cubicBezTo>
                  <a:cubicBezTo>
                    <a:pt x="30" y="26"/>
                    <a:pt x="30" y="26"/>
                    <a:pt x="30" y="26"/>
                  </a:cubicBezTo>
                  <a:cubicBezTo>
                    <a:pt x="49" y="13"/>
                    <a:pt x="49" y="13"/>
                    <a:pt x="49" y="13"/>
                  </a:cubicBezTo>
                  <a:cubicBezTo>
                    <a:pt x="50" y="12"/>
                    <a:pt x="52" y="12"/>
                    <a:pt x="53" y="14"/>
                  </a:cubicBezTo>
                  <a:cubicBezTo>
                    <a:pt x="54" y="15"/>
                    <a:pt x="54" y="17"/>
                    <a:pt x="52" y="18"/>
                  </a:cubicBezTo>
                  <a:lnTo>
                    <a:pt x="29" y="3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1" name="Freeform 32"/>
            <p:cNvSpPr>
              <a:spLocks/>
            </p:cNvSpPr>
            <p:nvPr userDrawn="1"/>
          </p:nvSpPr>
          <p:spPr bwMode="gray">
            <a:xfrm>
              <a:off x="8466149" y="2614839"/>
              <a:ext cx="1612881" cy="561292"/>
            </a:xfrm>
            <a:custGeom>
              <a:avLst/>
              <a:gdLst>
                <a:gd name="T0" fmla="*/ 123 w 626"/>
                <a:gd name="T1" fmla="*/ 63 h 219"/>
                <a:gd name="T2" fmla="*/ 195 w 626"/>
                <a:gd name="T3" fmla="*/ 65 h 219"/>
                <a:gd name="T4" fmla="*/ 259 w 626"/>
                <a:gd name="T5" fmla="*/ 74 h 219"/>
                <a:gd name="T6" fmla="*/ 363 w 626"/>
                <a:gd name="T7" fmla="*/ 18 h 219"/>
                <a:gd name="T8" fmla="*/ 421 w 626"/>
                <a:gd name="T9" fmla="*/ 13 h 219"/>
                <a:gd name="T10" fmla="*/ 584 w 626"/>
                <a:gd name="T11" fmla="*/ 117 h 219"/>
                <a:gd name="T12" fmla="*/ 0 w 626"/>
                <a:gd name="T13" fmla="*/ 208 h 219"/>
                <a:gd name="T14" fmla="*/ 123 w 626"/>
                <a:gd name="T15" fmla="*/ 63 h 2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6" h="219">
                  <a:moveTo>
                    <a:pt x="123" y="63"/>
                  </a:moveTo>
                  <a:cubicBezTo>
                    <a:pt x="141" y="42"/>
                    <a:pt x="167" y="33"/>
                    <a:pt x="195" y="65"/>
                  </a:cubicBezTo>
                  <a:cubicBezTo>
                    <a:pt x="219" y="87"/>
                    <a:pt x="246" y="81"/>
                    <a:pt x="259" y="74"/>
                  </a:cubicBezTo>
                  <a:cubicBezTo>
                    <a:pt x="272" y="67"/>
                    <a:pt x="363" y="18"/>
                    <a:pt x="363" y="18"/>
                  </a:cubicBezTo>
                  <a:cubicBezTo>
                    <a:pt x="363" y="18"/>
                    <a:pt x="386" y="0"/>
                    <a:pt x="421" y="13"/>
                  </a:cubicBezTo>
                  <a:cubicBezTo>
                    <a:pt x="510" y="45"/>
                    <a:pt x="626" y="146"/>
                    <a:pt x="584" y="117"/>
                  </a:cubicBezTo>
                  <a:cubicBezTo>
                    <a:pt x="88" y="182"/>
                    <a:pt x="183" y="219"/>
                    <a:pt x="0" y="208"/>
                  </a:cubicBezTo>
                  <a:cubicBezTo>
                    <a:pt x="65" y="168"/>
                    <a:pt x="105" y="83"/>
                    <a:pt x="123" y="63"/>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2" name="Rectangle 33"/>
            <p:cNvSpPr>
              <a:spLocks noChangeArrowheads="1"/>
            </p:cNvSpPr>
            <p:nvPr userDrawn="1"/>
          </p:nvSpPr>
          <p:spPr bwMode="gray">
            <a:xfrm>
              <a:off x="8494990" y="3136197"/>
              <a:ext cx="31060" cy="1198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3" name="Oval 34"/>
            <p:cNvSpPr>
              <a:spLocks noChangeArrowheads="1"/>
            </p:cNvSpPr>
            <p:nvPr userDrawn="1"/>
          </p:nvSpPr>
          <p:spPr bwMode="gray">
            <a:xfrm>
              <a:off x="8341910" y="2807852"/>
              <a:ext cx="339437" cy="3372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4" name="Rectangle 35"/>
            <p:cNvSpPr>
              <a:spLocks noChangeArrowheads="1"/>
            </p:cNvSpPr>
            <p:nvPr userDrawn="1"/>
          </p:nvSpPr>
          <p:spPr bwMode="gray">
            <a:xfrm>
              <a:off x="8481679" y="2878846"/>
              <a:ext cx="57682" cy="197450"/>
            </a:xfrm>
            <a:prstGeom prst="rect">
              <a:avLst/>
            </a:prstGeom>
            <a:solidFill>
              <a:srgbClr val="2D3D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5" name="Freeform 36"/>
            <p:cNvSpPr>
              <a:spLocks/>
            </p:cNvSpPr>
            <p:nvPr userDrawn="1"/>
          </p:nvSpPr>
          <p:spPr bwMode="gray">
            <a:xfrm>
              <a:off x="8397374" y="2952058"/>
              <a:ext cx="228510" cy="57682"/>
            </a:xfrm>
            <a:custGeom>
              <a:avLst/>
              <a:gdLst>
                <a:gd name="T0" fmla="*/ 96 w 103"/>
                <a:gd name="T1" fmla="*/ 0 h 26"/>
                <a:gd name="T2" fmla="*/ 103 w 103"/>
                <a:gd name="T3" fmla="*/ 26 h 26"/>
                <a:gd name="T4" fmla="*/ 0 w 103"/>
                <a:gd name="T5" fmla="*/ 26 h 26"/>
                <a:gd name="T6" fmla="*/ 7 w 103"/>
                <a:gd name="T7" fmla="*/ 0 h 26"/>
                <a:gd name="T8" fmla="*/ 96 w 103"/>
                <a:gd name="T9" fmla="*/ 0 h 26"/>
              </a:gdLst>
              <a:ahLst/>
              <a:cxnLst>
                <a:cxn ang="0">
                  <a:pos x="T0" y="T1"/>
                </a:cxn>
                <a:cxn ang="0">
                  <a:pos x="T2" y="T3"/>
                </a:cxn>
                <a:cxn ang="0">
                  <a:pos x="T4" y="T5"/>
                </a:cxn>
                <a:cxn ang="0">
                  <a:pos x="T6" y="T7"/>
                </a:cxn>
                <a:cxn ang="0">
                  <a:pos x="T8" y="T9"/>
                </a:cxn>
              </a:cxnLst>
              <a:rect l="0" t="0" r="r" b="b"/>
              <a:pathLst>
                <a:path w="103" h="26">
                  <a:moveTo>
                    <a:pt x="96" y="0"/>
                  </a:moveTo>
                  <a:lnTo>
                    <a:pt x="103" y="26"/>
                  </a:lnTo>
                  <a:lnTo>
                    <a:pt x="0" y="26"/>
                  </a:lnTo>
                  <a:lnTo>
                    <a:pt x="7" y="0"/>
                  </a:lnTo>
                  <a:lnTo>
                    <a:pt x="96" y="0"/>
                  </a:ln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6" name="Rectangle 37"/>
            <p:cNvSpPr>
              <a:spLocks noChangeArrowheads="1"/>
            </p:cNvSpPr>
            <p:nvPr userDrawn="1"/>
          </p:nvSpPr>
          <p:spPr bwMode="gray">
            <a:xfrm>
              <a:off x="7813897" y="3531098"/>
              <a:ext cx="465894" cy="698841"/>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7" name="Rectangle 38"/>
            <p:cNvSpPr>
              <a:spLocks noChangeArrowheads="1"/>
            </p:cNvSpPr>
            <p:nvPr userDrawn="1"/>
          </p:nvSpPr>
          <p:spPr bwMode="gray">
            <a:xfrm>
              <a:off x="7813897" y="3531098"/>
              <a:ext cx="465894" cy="69884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8" name="Rectangle 39"/>
            <p:cNvSpPr>
              <a:spLocks noChangeArrowheads="1"/>
            </p:cNvSpPr>
            <p:nvPr userDrawn="1"/>
          </p:nvSpPr>
          <p:spPr bwMode="gray">
            <a:xfrm>
              <a:off x="7887109"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9" name="Rectangle 40"/>
            <p:cNvSpPr>
              <a:spLocks noChangeArrowheads="1"/>
            </p:cNvSpPr>
            <p:nvPr userDrawn="1"/>
          </p:nvSpPr>
          <p:spPr bwMode="gray">
            <a:xfrm>
              <a:off x="7975851"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0" name="Rectangle 41"/>
            <p:cNvSpPr>
              <a:spLocks noChangeArrowheads="1"/>
            </p:cNvSpPr>
            <p:nvPr userDrawn="1"/>
          </p:nvSpPr>
          <p:spPr bwMode="gray">
            <a:xfrm>
              <a:off x="8064592" y="3615402"/>
              <a:ext cx="51027"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1" name="Rectangle 42"/>
            <p:cNvSpPr>
              <a:spLocks noChangeArrowheads="1"/>
            </p:cNvSpPr>
            <p:nvPr userDrawn="1"/>
          </p:nvSpPr>
          <p:spPr bwMode="gray">
            <a:xfrm>
              <a:off x="8155553"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2" name="Rectangle 43"/>
            <p:cNvSpPr>
              <a:spLocks noChangeArrowheads="1"/>
            </p:cNvSpPr>
            <p:nvPr userDrawn="1"/>
          </p:nvSpPr>
          <p:spPr bwMode="gray">
            <a:xfrm>
              <a:off x="8739030" y="3531098"/>
              <a:ext cx="465894" cy="698841"/>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3" name="Rectangle 44"/>
            <p:cNvSpPr>
              <a:spLocks noChangeArrowheads="1"/>
            </p:cNvSpPr>
            <p:nvPr userDrawn="1"/>
          </p:nvSpPr>
          <p:spPr bwMode="gray">
            <a:xfrm>
              <a:off x="8739030" y="3531098"/>
              <a:ext cx="465894" cy="69884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4" name="Rectangle 45"/>
            <p:cNvSpPr>
              <a:spLocks noChangeArrowheads="1"/>
            </p:cNvSpPr>
            <p:nvPr userDrawn="1"/>
          </p:nvSpPr>
          <p:spPr bwMode="gray">
            <a:xfrm>
              <a:off x="8279791" y="3278184"/>
              <a:ext cx="465894" cy="95175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5" name="Rectangle 46"/>
            <p:cNvSpPr>
              <a:spLocks noChangeArrowheads="1"/>
            </p:cNvSpPr>
            <p:nvPr userDrawn="1"/>
          </p:nvSpPr>
          <p:spPr bwMode="gray">
            <a:xfrm>
              <a:off x="8353003" y="3360270"/>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6" name="Rectangle 47"/>
            <p:cNvSpPr>
              <a:spLocks noChangeArrowheads="1"/>
            </p:cNvSpPr>
            <p:nvPr userDrawn="1"/>
          </p:nvSpPr>
          <p:spPr bwMode="gray">
            <a:xfrm>
              <a:off x="8441745" y="3360270"/>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7" name="Rectangle 48"/>
            <p:cNvSpPr>
              <a:spLocks noChangeArrowheads="1"/>
            </p:cNvSpPr>
            <p:nvPr userDrawn="1"/>
          </p:nvSpPr>
          <p:spPr bwMode="gray">
            <a:xfrm>
              <a:off x="8530487" y="3360270"/>
              <a:ext cx="51027"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8" name="Rectangle 49"/>
            <p:cNvSpPr>
              <a:spLocks noChangeArrowheads="1"/>
            </p:cNvSpPr>
            <p:nvPr userDrawn="1"/>
          </p:nvSpPr>
          <p:spPr bwMode="gray">
            <a:xfrm>
              <a:off x="8621447" y="3360270"/>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9" name="Rectangle 50"/>
            <p:cNvSpPr>
              <a:spLocks noChangeArrowheads="1"/>
            </p:cNvSpPr>
            <p:nvPr userDrawn="1"/>
          </p:nvSpPr>
          <p:spPr bwMode="gray">
            <a:xfrm>
              <a:off x="8353003" y="3477853"/>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0" name="Rectangle 51"/>
            <p:cNvSpPr>
              <a:spLocks noChangeArrowheads="1"/>
            </p:cNvSpPr>
            <p:nvPr userDrawn="1"/>
          </p:nvSpPr>
          <p:spPr bwMode="gray">
            <a:xfrm>
              <a:off x="8441745" y="3477853"/>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1" name="Rectangle 52"/>
            <p:cNvSpPr>
              <a:spLocks noChangeArrowheads="1"/>
            </p:cNvSpPr>
            <p:nvPr userDrawn="1"/>
          </p:nvSpPr>
          <p:spPr bwMode="gray">
            <a:xfrm>
              <a:off x="8530487" y="3477853"/>
              <a:ext cx="51027"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2" name="Rectangle 53"/>
            <p:cNvSpPr>
              <a:spLocks noChangeArrowheads="1"/>
            </p:cNvSpPr>
            <p:nvPr userDrawn="1"/>
          </p:nvSpPr>
          <p:spPr bwMode="gray">
            <a:xfrm>
              <a:off x="8621447" y="3477853"/>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3" name="Rectangle 54"/>
            <p:cNvSpPr>
              <a:spLocks noChangeArrowheads="1"/>
            </p:cNvSpPr>
            <p:nvPr userDrawn="1"/>
          </p:nvSpPr>
          <p:spPr bwMode="gray">
            <a:xfrm>
              <a:off x="8353003" y="3599873"/>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4" name="Rectangle 55"/>
            <p:cNvSpPr>
              <a:spLocks noChangeArrowheads="1"/>
            </p:cNvSpPr>
            <p:nvPr userDrawn="1"/>
          </p:nvSpPr>
          <p:spPr bwMode="gray">
            <a:xfrm>
              <a:off x="8441745" y="3599873"/>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5" name="Rectangle 56"/>
            <p:cNvSpPr>
              <a:spLocks noChangeArrowheads="1"/>
            </p:cNvSpPr>
            <p:nvPr userDrawn="1"/>
          </p:nvSpPr>
          <p:spPr bwMode="gray">
            <a:xfrm>
              <a:off x="8530487" y="3599873"/>
              <a:ext cx="51027"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6" name="Rectangle 57"/>
            <p:cNvSpPr>
              <a:spLocks noChangeArrowheads="1"/>
            </p:cNvSpPr>
            <p:nvPr userDrawn="1"/>
          </p:nvSpPr>
          <p:spPr bwMode="gray">
            <a:xfrm>
              <a:off x="8621447" y="3599873"/>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7" name="Rectangle 58"/>
            <p:cNvSpPr>
              <a:spLocks noChangeArrowheads="1"/>
            </p:cNvSpPr>
            <p:nvPr userDrawn="1"/>
          </p:nvSpPr>
          <p:spPr bwMode="gray">
            <a:xfrm>
              <a:off x="8353003" y="3719674"/>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8" name="Rectangle 59"/>
            <p:cNvSpPr>
              <a:spLocks noChangeArrowheads="1"/>
            </p:cNvSpPr>
            <p:nvPr userDrawn="1"/>
          </p:nvSpPr>
          <p:spPr bwMode="gray">
            <a:xfrm>
              <a:off x="8441745" y="3719674"/>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9" name="Rectangle 60"/>
            <p:cNvSpPr>
              <a:spLocks noChangeArrowheads="1"/>
            </p:cNvSpPr>
            <p:nvPr userDrawn="1"/>
          </p:nvSpPr>
          <p:spPr bwMode="gray">
            <a:xfrm>
              <a:off x="8530487" y="3719674"/>
              <a:ext cx="51027"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0" name="Rectangle 61"/>
            <p:cNvSpPr>
              <a:spLocks noChangeArrowheads="1"/>
            </p:cNvSpPr>
            <p:nvPr userDrawn="1"/>
          </p:nvSpPr>
          <p:spPr bwMode="gray">
            <a:xfrm>
              <a:off x="8621447" y="3719674"/>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1" name="Rectangle 62"/>
            <p:cNvSpPr>
              <a:spLocks noChangeArrowheads="1"/>
            </p:cNvSpPr>
            <p:nvPr userDrawn="1"/>
          </p:nvSpPr>
          <p:spPr bwMode="gray">
            <a:xfrm>
              <a:off x="8353003" y="3837257"/>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2" name="Rectangle 63"/>
            <p:cNvSpPr>
              <a:spLocks noChangeArrowheads="1"/>
            </p:cNvSpPr>
            <p:nvPr userDrawn="1"/>
          </p:nvSpPr>
          <p:spPr bwMode="gray">
            <a:xfrm>
              <a:off x="8441745" y="3837257"/>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3" name="Rectangle 64"/>
            <p:cNvSpPr>
              <a:spLocks noChangeArrowheads="1"/>
            </p:cNvSpPr>
            <p:nvPr userDrawn="1"/>
          </p:nvSpPr>
          <p:spPr bwMode="gray">
            <a:xfrm>
              <a:off x="8530487" y="3837257"/>
              <a:ext cx="51027"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4" name="Rectangle 65"/>
            <p:cNvSpPr>
              <a:spLocks noChangeArrowheads="1"/>
            </p:cNvSpPr>
            <p:nvPr userDrawn="1"/>
          </p:nvSpPr>
          <p:spPr bwMode="gray">
            <a:xfrm>
              <a:off x="8621447" y="3837257"/>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5" name="Rectangle 66"/>
            <p:cNvSpPr>
              <a:spLocks noChangeArrowheads="1"/>
            </p:cNvSpPr>
            <p:nvPr userDrawn="1"/>
          </p:nvSpPr>
          <p:spPr bwMode="gray">
            <a:xfrm>
              <a:off x="8353003" y="3957058"/>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6" name="Rectangle 67"/>
            <p:cNvSpPr>
              <a:spLocks noChangeArrowheads="1"/>
            </p:cNvSpPr>
            <p:nvPr userDrawn="1"/>
          </p:nvSpPr>
          <p:spPr bwMode="gray">
            <a:xfrm>
              <a:off x="8441745" y="3957058"/>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7" name="Rectangle 68"/>
            <p:cNvSpPr>
              <a:spLocks noChangeArrowheads="1"/>
            </p:cNvSpPr>
            <p:nvPr userDrawn="1"/>
          </p:nvSpPr>
          <p:spPr bwMode="gray">
            <a:xfrm>
              <a:off x="8530487" y="3957058"/>
              <a:ext cx="51027"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8" name="Rectangle 69"/>
            <p:cNvSpPr>
              <a:spLocks noChangeArrowheads="1"/>
            </p:cNvSpPr>
            <p:nvPr userDrawn="1"/>
          </p:nvSpPr>
          <p:spPr bwMode="gray">
            <a:xfrm>
              <a:off x="8621447" y="3957058"/>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9" name="Rectangle 70"/>
            <p:cNvSpPr>
              <a:spLocks noChangeArrowheads="1"/>
            </p:cNvSpPr>
            <p:nvPr userDrawn="1"/>
          </p:nvSpPr>
          <p:spPr bwMode="gray">
            <a:xfrm>
              <a:off x="8353003" y="4079078"/>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0" name="Rectangle 71"/>
            <p:cNvSpPr>
              <a:spLocks noChangeArrowheads="1"/>
            </p:cNvSpPr>
            <p:nvPr userDrawn="1"/>
          </p:nvSpPr>
          <p:spPr bwMode="gray">
            <a:xfrm>
              <a:off x="8441745" y="4079078"/>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1" name="Rectangle 72"/>
            <p:cNvSpPr>
              <a:spLocks noChangeArrowheads="1"/>
            </p:cNvSpPr>
            <p:nvPr userDrawn="1"/>
          </p:nvSpPr>
          <p:spPr bwMode="gray">
            <a:xfrm>
              <a:off x="8530487" y="4079078"/>
              <a:ext cx="51027"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2" name="Rectangle 73"/>
            <p:cNvSpPr>
              <a:spLocks noChangeArrowheads="1"/>
            </p:cNvSpPr>
            <p:nvPr userDrawn="1"/>
          </p:nvSpPr>
          <p:spPr bwMode="gray">
            <a:xfrm>
              <a:off x="8621447" y="4079078"/>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3" name="Rectangle 74"/>
            <p:cNvSpPr>
              <a:spLocks noChangeArrowheads="1"/>
            </p:cNvSpPr>
            <p:nvPr userDrawn="1"/>
          </p:nvSpPr>
          <p:spPr bwMode="gray">
            <a:xfrm>
              <a:off x="7813897" y="3486727"/>
              <a:ext cx="465894" cy="48808"/>
            </a:xfrm>
            <a:prstGeom prst="rect">
              <a:avLst/>
            </a:prstGeom>
            <a:solidFill>
              <a:srgbClr val="3C50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4" name="Rectangle 75"/>
            <p:cNvSpPr>
              <a:spLocks noChangeArrowheads="1"/>
            </p:cNvSpPr>
            <p:nvPr userDrawn="1"/>
          </p:nvSpPr>
          <p:spPr bwMode="gray">
            <a:xfrm>
              <a:off x="8279791" y="3229376"/>
              <a:ext cx="465894" cy="48808"/>
            </a:xfrm>
            <a:prstGeom prst="rect">
              <a:avLst/>
            </a:prstGeom>
            <a:solidFill>
              <a:srgbClr val="3C50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5" name="Rectangle 76"/>
            <p:cNvSpPr>
              <a:spLocks noChangeArrowheads="1"/>
            </p:cNvSpPr>
            <p:nvPr userDrawn="1"/>
          </p:nvSpPr>
          <p:spPr bwMode="gray">
            <a:xfrm>
              <a:off x="8745685" y="3486727"/>
              <a:ext cx="459239" cy="48808"/>
            </a:xfrm>
            <a:prstGeom prst="rect">
              <a:avLst/>
            </a:prstGeom>
            <a:solidFill>
              <a:srgbClr val="3C50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6" name="Rectangle 77"/>
            <p:cNvSpPr>
              <a:spLocks noChangeArrowheads="1"/>
            </p:cNvSpPr>
            <p:nvPr userDrawn="1"/>
          </p:nvSpPr>
          <p:spPr bwMode="gray">
            <a:xfrm>
              <a:off x="8814460"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7" name="Rectangle 78"/>
            <p:cNvSpPr>
              <a:spLocks noChangeArrowheads="1"/>
            </p:cNvSpPr>
            <p:nvPr userDrawn="1"/>
          </p:nvSpPr>
          <p:spPr bwMode="gray">
            <a:xfrm>
              <a:off x="8905421"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8" name="Rectangle 79"/>
            <p:cNvSpPr>
              <a:spLocks noChangeArrowheads="1"/>
            </p:cNvSpPr>
            <p:nvPr userDrawn="1"/>
          </p:nvSpPr>
          <p:spPr bwMode="gray">
            <a:xfrm>
              <a:off x="8991944"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9" name="Rectangle 80"/>
            <p:cNvSpPr>
              <a:spLocks noChangeArrowheads="1"/>
            </p:cNvSpPr>
            <p:nvPr userDrawn="1"/>
          </p:nvSpPr>
          <p:spPr bwMode="gray">
            <a:xfrm>
              <a:off x="9082904"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0" name="Rectangle 81"/>
            <p:cNvSpPr>
              <a:spLocks noChangeArrowheads="1"/>
            </p:cNvSpPr>
            <p:nvPr userDrawn="1"/>
          </p:nvSpPr>
          <p:spPr bwMode="gray">
            <a:xfrm>
              <a:off x="7687440" y="4229939"/>
              <a:ext cx="1646160"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1" name="Freeform 82"/>
            <p:cNvSpPr>
              <a:spLocks/>
            </p:cNvSpPr>
            <p:nvPr userDrawn="1"/>
          </p:nvSpPr>
          <p:spPr bwMode="gray">
            <a:xfrm>
              <a:off x="9837209" y="2199971"/>
              <a:ext cx="1320034" cy="670000"/>
            </a:xfrm>
            <a:custGeom>
              <a:avLst/>
              <a:gdLst>
                <a:gd name="T0" fmla="*/ 481 w 513"/>
                <a:gd name="T1" fmla="*/ 0 h 261"/>
                <a:gd name="T2" fmla="*/ 441 w 513"/>
                <a:gd name="T3" fmla="*/ 65 h 261"/>
                <a:gd name="T4" fmla="*/ 126 w 513"/>
                <a:gd name="T5" fmla="*/ 65 h 261"/>
                <a:gd name="T6" fmla="*/ 0 w 513"/>
                <a:gd name="T7" fmla="*/ 261 h 261"/>
                <a:gd name="T8" fmla="*/ 115 w 513"/>
                <a:gd name="T9" fmla="*/ 261 h 261"/>
                <a:gd name="T10" fmla="*/ 306 w 513"/>
                <a:gd name="T11" fmla="*/ 110 h 261"/>
                <a:gd name="T12" fmla="*/ 412 w 513"/>
                <a:gd name="T13" fmla="*/ 110 h 261"/>
                <a:gd name="T14" fmla="*/ 496 w 513"/>
                <a:gd name="T15" fmla="*/ 111 h 261"/>
                <a:gd name="T16" fmla="*/ 513 w 513"/>
                <a:gd name="T17" fmla="*/ 0 h 261"/>
                <a:gd name="T18" fmla="*/ 481 w 513"/>
                <a:gd name="T1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261">
                  <a:moveTo>
                    <a:pt x="481" y="0"/>
                  </a:moveTo>
                  <a:cubicBezTo>
                    <a:pt x="441" y="65"/>
                    <a:pt x="441" y="65"/>
                    <a:pt x="441" y="65"/>
                  </a:cubicBezTo>
                  <a:cubicBezTo>
                    <a:pt x="126" y="65"/>
                    <a:pt x="126" y="65"/>
                    <a:pt x="126" y="65"/>
                  </a:cubicBezTo>
                  <a:cubicBezTo>
                    <a:pt x="17" y="65"/>
                    <a:pt x="0" y="153"/>
                    <a:pt x="0" y="261"/>
                  </a:cubicBezTo>
                  <a:cubicBezTo>
                    <a:pt x="115" y="261"/>
                    <a:pt x="115" y="261"/>
                    <a:pt x="115" y="261"/>
                  </a:cubicBezTo>
                  <a:cubicBezTo>
                    <a:pt x="208" y="261"/>
                    <a:pt x="286" y="197"/>
                    <a:pt x="306" y="110"/>
                  </a:cubicBezTo>
                  <a:cubicBezTo>
                    <a:pt x="412" y="110"/>
                    <a:pt x="412" y="110"/>
                    <a:pt x="412" y="110"/>
                  </a:cubicBezTo>
                  <a:cubicBezTo>
                    <a:pt x="496" y="111"/>
                    <a:pt x="496" y="111"/>
                    <a:pt x="496" y="111"/>
                  </a:cubicBezTo>
                  <a:cubicBezTo>
                    <a:pt x="513" y="0"/>
                    <a:pt x="513" y="0"/>
                    <a:pt x="513" y="0"/>
                  </a:cubicBezTo>
                  <a:lnTo>
                    <a:pt x="481" y="0"/>
                  </a:ln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2" name="Line 83"/>
            <p:cNvSpPr>
              <a:spLocks noChangeShapeType="1"/>
            </p:cNvSpPr>
            <p:nvPr userDrawn="1"/>
          </p:nvSpPr>
          <p:spPr bwMode="gray">
            <a:xfrm>
              <a:off x="10336382" y="2133415"/>
              <a:ext cx="0" cy="257351"/>
            </a:xfrm>
            <a:prstGeom prst="line">
              <a:avLst/>
            </a:prstGeom>
            <a:noFill/>
            <a:ln w="17463"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323" name="Oval 84"/>
            <p:cNvSpPr>
              <a:spLocks noChangeArrowheads="1"/>
            </p:cNvSpPr>
            <p:nvPr userDrawn="1"/>
          </p:nvSpPr>
          <p:spPr bwMode="gray">
            <a:xfrm>
              <a:off x="9861613" y="2089044"/>
              <a:ext cx="947318" cy="90960"/>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4" name="Freeform 85"/>
            <p:cNvSpPr>
              <a:spLocks/>
            </p:cNvSpPr>
            <p:nvPr userDrawn="1"/>
          </p:nvSpPr>
          <p:spPr bwMode="gray">
            <a:xfrm>
              <a:off x="9841646" y="2366362"/>
              <a:ext cx="599007" cy="377153"/>
            </a:xfrm>
            <a:custGeom>
              <a:avLst/>
              <a:gdLst>
                <a:gd name="T0" fmla="*/ 124 w 233"/>
                <a:gd name="T1" fmla="*/ 0 h 147"/>
                <a:gd name="T2" fmla="*/ 233 w 233"/>
                <a:gd name="T3" fmla="*/ 0 h 147"/>
                <a:gd name="T4" fmla="*/ 85 w 233"/>
                <a:gd name="T5" fmla="*/ 147 h 147"/>
                <a:gd name="T6" fmla="*/ 0 w 233"/>
                <a:gd name="T7" fmla="*/ 147 h 147"/>
                <a:gd name="T8" fmla="*/ 124 w 233"/>
                <a:gd name="T9" fmla="*/ 0 h 147"/>
              </a:gdLst>
              <a:ahLst/>
              <a:cxnLst>
                <a:cxn ang="0">
                  <a:pos x="T0" y="T1"/>
                </a:cxn>
                <a:cxn ang="0">
                  <a:pos x="T2" y="T3"/>
                </a:cxn>
                <a:cxn ang="0">
                  <a:pos x="T4" y="T5"/>
                </a:cxn>
                <a:cxn ang="0">
                  <a:pos x="T6" y="T7"/>
                </a:cxn>
                <a:cxn ang="0">
                  <a:pos x="T8" y="T9"/>
                </a:cxn>
              </a:cxnLst>
              <a:rect l="0" t="0" r="r" b="b"/>
              <a:pathLst>
                <a:path w="233" h="147">
                  <a:moveTo>
                    <a:pt x="124" y="0"/>
                  </a:moveTo>
                  <a:cubicBezTo>
                    <a:pt x="233" y="0"/>
                    <a:pt x="233" y="0"/>
                    <a:pt x="233" y="0"/>
                  </a:cubicBezTo>
                  <a:cubicBezTo>
                    <a:pt x="233" y="81"/>
                    <a:pt x="167" y="147"/>
                    <a:pt x="85" y="147"/>
                  </a:cubicBezTo>
                  <a:cubicBezTo>
                    <a:pt x="0" y="147"/>
                    <a:pt x="0" y="147"/>
                    <a:pt x="0" y="147"/>
                  </a:cubicBezTo>
                  <a:cubicBezTo>
                    <a:pt x="6" y="62"/>
                    <a:pt x="33" y="0"/>
                    <a:pt x="1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5" name="Freeform 86"/>
            <p:cNvSpPr>
              <a:spLocks/>
            </p:cNvSpPr>
            <p:nvPr userDrawn="1"/>
          </p:nvSpPr>
          <p:spPr bwMode="gray">
            <a:xfrm>
              <a:off x="9841646" y="2366362"/>
              <a:ext cx="539106" cy="377153"/>
            </a:xfrm>
            <a:custGeom>
              <a:avLst/>
              <a:gdLst>
                <a:gd name="T0" fmla="*/ 209 w 209"/>
                <a:gd name="T1" fmla="*/ 0 h 147"/>
                <a:gd name="T2" fmla="*/ 124 w 209"/>
                <a:gd name="T3" fmla="*/ 0 h 147"/>
                <a:gd name="T4" fmla="*/ 0 w 209"/>
                <a:gd name="T5" fmla="*/ 147 h 147"/>
                <a:gd name="T6" fmla="*/ 85 w 209"/>
                <a:gd name="T7" fmla="*/ 147 h 147"/>
                <a:gd name="T8" fmla="*/ 209 w 209"/>
                <a:gd name="T9" fmla="*/ 0 h 147"/>
              </a:gdLst>
              <a:ahLst/>
              <a:cxnLst>
                <a:cxn ang="0">
                  <a:pos x="T0" y="T1"/>
                </a:cxn>
                <a:cxn ang="0">
                  <a:pos x="T2" y="T3"/>
                </a:cxn>
                <a:cxn ang="0">
                  <a:pos x="T4" y="T5"/>
                </a:cxn>
                <a:cxn ang="0">
                  <a:pos x="T6" y="T7"/>
                </a:cxn>
                <a:cxn ang="0">
                  <a:pos x="T8" y="T9"/>
                </a:cxn>
              </a:cxnLst>
              <a:rect l="0" t="0" r="r" b="b"/>
              <a:pathLst>
                <a:path w="209" h="147">
                  <a:moveTo>
                    <a:pt x="209" y="0"/>
                  </a:moveTo>
                  <a:cubicBezTo>
                    <a:pt x="124" y="0"/>
                    <a:pt x="124" y="0"/>
                    <a:pt x="124" y="0"/>
                  </a:cubicBezTo>
                  <a:cubicBezTo>
                    <a:pt x="33" y="0"/>
                    <a:pt x="6" y="62"/>
                    <a:pt x="0" y="147"/>
                  </a:cubicBezTo>
                  <a:cubicBezTo>
                    <a:pt x="85" y="147"/>
                    <a:pt x="85" y="147"/>
                    <a:pt x="85" y="147"/>
                  </a:cubicBezTo>
                  <a:cubicBezTo>
                    <a:pt x="91" y="62"/>
                    <a:pt x="117" y="0"/>
                    <a:pt x="209"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6" name="Line 87"/>
            <p:cNvSpPr>
              <a:spLocks noChangeShapeType="1"/>
            </p:cNvSpPr>
            <p:nvPr userDrawn="1"/>
          </p:nvSpPr>
          <p:spPr bwMode="gray">
            <a:xfrm>
              <a:off x="11383534" y="2313117"/>
              <a:ext cx="488080" cy="0"/>
            </a:xfrm>
            <a:prstGeom prst="line">
              <a:avLst/>
            </a:prstGeom>
            <a:noFill/>
            <a:ln w="17463"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327" name="Line 88"/>
            <p:cNvSpPr>
              <a:spLocks noChangeShapeType="1"/>
            </p:cNvSpPr>
            <p:nvPr userDrawn="1"/>
          </p:nvSpPr>
          <p:spPr bwMode="gray">
            <a:xfrm>
              <a:off x="11283700" y="2397422"/>
              <a:ext cx="488080" cy="0"/>
            </a:xfrm>
            <a:prstGeom prst="line">
              <a:avLst/>
            </a:prstGeom>
            <a:noFill/>
            <a:ln w="17463"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328" name="Freeform 89"/>
            <p:cNvSpPr>
              <a:spLocks/>
            </p:cNvSpPr>
            <p:nvPr userDrawn="1"/>
          </p:nvSpPr>
          <p:spPr bwMode="gray">
            <a:xfrm>
              <a:off x="10405156" y="5217191"/>
              <a:ext cx="66556" cy="337219"/>
            </a:xfrm>
            <a:custGeom>
              <a:avLst/>
              <a:gdLst>
                <a:gd name="T0" fmla="*/ 23 w 26"/>
                <a:gd name="T1" fmla="*/ 105 h 131"/>
                <a:gd name="T2" fmla="*/ 19 w 26"/>
                <a:gd name="T3" fmla="*/ 105 h 131"/>
                <a:gd name="T4" fmla="*/ 19 w 26"/>
                <a:gd name="T5" fmla="*/ 0 h 131"/>
                <a:gd name="T6" fmla="*/ 7 w 26"/>
                <a:gd name="T7" fmla="*/ 0 h 131"/>
                <a:gd name="T8" fmla="*/ 7 w 26"/>
                <a:gd name="T9" fmla="*/ 105 h 131"/>
                <a:gd name="T10" fmla="*/ 4 w 26"/>
                <a:gd name="T11" fmla="*/ 105 h 131"/>
                <a:gd name="T12" fmla="*/ 0 w 26"/>
                <a:gd name="T13" fmla="*/ 108 h 131"/>
                <a:gd name="T14" fmla="*/ 0 w 26"/>
                <a:gd name="T15" fmla="*/ 131 h 131"/>
                <a:gd name="T16" fmla="*/ 26 w 26"/>
                <a:gd name="T17" fmla="*/ 131 h 131"/>
                <a:gd name="T18" fmla="*/ 26 w 26"/>
                <a:gd name="T19" fmla="*/ 108 h 131"/>
                <a:gd name="T20" fmla="*/ 23 w 26"/>
                <a:gd name="T21" fmla="*/ 10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31">
                  <a:moveTo>
                    <a:pt x="23" y="105"/>
                  </a:moveTo>
                  <a:cubicBezTo>
                    <a:pt x="19" y="105"/>
                    <a:pt x="19" y="105"/>
                    <a:pt x="19" y="105"/>
                  </a:cubicBezTo>
                  <a:cubicBezTo>
                    <a:pt x="19" y="0"/>
                    <a:pt x="19" y="0"/>
                    <a:pt x="19" y="0"/>
                  </a:cubicBezTo>
                  <a:cubicBezTo>
                    <a:pt x="7" y="0"/>
                    <a:pt x="7" y="0"/>
                    <a:pt x="7" y="0"/>
                  </a:cubicBezTo>
                  <a:cubicBezTo>
                    <a:pt x="7" y="105"/>
                    <a:pt x="7" y="105"/>
                    <a:pt x="7" y="105"/>
                  </a:cubicBezTo>
                  <a:cubicBezTo>
                    <a:pt x="4" y="105"/>
                    <a:pt x="4" y="105"/>
                    <a:pt x="4" y="105"/>
                  </a:cubicBezTo>
                  <a:cubicBezTo>
                    <a:pt x="2" y="105"/>
                    <a:pt x="0" y="106"/>
                    <a:pt x="0" y="108"/>
                  </a:cubicBezTo>
                  <a:cubicBezTo>
                    <a:pt x="0" y="131"/>
                    <a:pt x="0" y="131"/>
                    <a:pt x="0" y="131"/>
                  </a:cubicBezTo>
                  <a:cubicBezTo>
                    <a:pt x="26" y="131"/>
                    <a:pt x="26" y="131"/>
                    <a:pt x="26" y="131"/>
                  </a:cubicBezTo>
                  <a:cubicBezTo>
                    <a:pt x="26" y="108"/>
                    <a:pt x="26" y="108"/>
                    <a:pt x="26" y="108"/>
                  </a:cubicBezTo>
                  <a:cubicBezTo>
                    <a:pt x="26" y="106"/>
                    <a:pt x="25" y="105"/>
                    <a:pt x="23" y="105"/>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9" name="Freeform 90"/>
            <p:cNvSpPr>
              <a:spLocks/>
            </p:cNvSpPr>
            <p:nvPr userDrawn="1"/>
          </p:nvSpPr>
          <p:spPr bwMode="gray">
            <a:xfrm>
              <a:off x="10405156" y="5217191"/>
              <a:ext cx="31060" cy="337219"/>
            </a:xfrm>
            <a:custGeom>
              <a:avLst/>
              <a:gdLst>
                <a:gd name="T0" fmla="*/ 4 w 12"/>
                <a:gd name="T1" fmla="*/ 105 h 131"/>
                <a:gd name="T2" fmla="*/ 7 w 12"/>
                <a:gd name="T3" fmla="*/ 105 h 131"/>
                <a:gd name="T4" fmla="*/ 7 w 12"/>
                <a:gd name="T5" fmla="*/ 0 h 131"/>
                <a:gd name="T6" fmla="*/ 12 w 12"/>
                <a:gd name="T7" fmla="*/ 0 h 131"/>
                <a:gd name="T8" fmla="*/ 12 w 12"/>
                <a:gd name="T9" fmla="*/ 105 h 131"/>
                <a:gd name="T10" fmla="*/ 8 w 12"/>
                <a:gd name="T11" fmla="*/ 105 h 131"/>
                <a:gd name="T12" fmla="*/ 5 w 12"/>
                <a:gd name="T13" fmla="*/ 108 h 131"/>
                <a:gd name="T14" fmla="*/ 5 w 12"/>
                <a:gd name="T15" fmla="*/ 131 h 131"/>
                <a:gd name="T16" fmla="*/ 0 w 12"/>
                <a:gd name="T17" fmla="*/ 131 h 131"/>
                <a:gd name="T18" fmla="*/ 0 w 12"/>
                <a:gd name="T19" fmla="*/ 108 h 131"/>
                <a:gd name="T20" fmla="*/ 4 w 12"/>
                <a:gd name="T21" fmla="*/ 10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31">
                  <a:moveTo>
                    <a:pt x="4" y="105"/>
                  </a:moveTo>
                  <a:cubicBezTo>
                    <a:pt x="7" y="105"/>
                    <a:pt x="7" y="105"/>
                    <a:pt x="7" y="105"/>
                  </a:cubicBezTo>
                  <a:cubicBezTo>
                    <a:pt x="7" y="0"/>
                    <a:pt x="7" y="0"/>
                    <a:pt x="7" y="0"/>
                  </a:cubicBezTo>
                  <a:cubicBezTo>
                    <a:pt x="12" y="0"/>
                    <a:pt x="12" y="0"/>
                    <a:pt x="12" y="0"/>
                  </a:cubicBezTo>
                  <a:cubicBezTo>
                    <a:pt x="12" y="105"/>
                    <a:pt x="12" y="105"/>
                    <a:pt x="12" y="105"/>
                  </a:cubicBezTo>
                  <a:cubicBezTo>
                    <a:pt x="8" y="105"/>
                    <a:pt x="8" y="105"/>
                    <a:pt x="8" y="105"/>
                  </a:cubicBezTo>
                  <a:cubicBezTo>
                    <a:pt x="6" y="105"/>
                    <a:pt x="5" y="106"/>
                    <a:pt x="5" y="108"/>
                  </a:cubicBezTo>
                  <a:cubicBezTo>
                    <a:pt x="5" y="131"/>
                    <a:pt x="5" y="131"/>
                    <a:pt x="5" y="131"/>
                  </a:cubicBezTo>
                  <a:cubicBezTo>
                    <a:pt x="0" y="131"/>
                    <a:pt x="0" y="131"/>
                    <a:pt x="0" y="131"/>
                  </a:cubicBezTo>
                  <a:cubicBezTo>
                    <a:pt x="0" y="108"/>
                    <a:pt x="0" y="108"/>
                    <a:pt x="0" y="108"/>
                  </a:cubicBezTo>
                  <a:cubicBezTo>
                    <a:pt x="0" y="106"/>
                    <a:pt x="2" y="105"/>
                    <a:pt x="4" y="105"/>
                  </a:cubicBezTo>
                  <a:close/>
                </a:path>
              </a:pathLst>
            </a:custGeom>
            <a:solidFill>
              <a:srgbClr val="E6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0" name="Freeform 91"/>
            <p:cNvSpPr>
              <a:spLocks/>
            </p:cNvSpPr>
            <p:nvPr userDrawn="1"/>
          </p:nvSpPr>
          <p:spPr bwMode="gray">
            <a:xfrm>
              <a:off x="9925951" y="4709145"/>
              <a:ext cx="264007" cy="259570"/>
            </a:xfrm>
            <a:custGeom>
              <a:avLst/>
              <a:gdLst>
                <a:gd name="T0" fmla="*/ 119 w 119"/>
                <a:gd name="T1" fmla="*/ 77 h 117"/>
                <a:gd name="T2" fmla="*/ 78 w 119"/>
                <a:gd name="T3" fmla="*/ 117 h 117"/>
                <a:gd name="T4" fmla="*/ 0 w 119"/>
                <a:gd name="T5" fmla="*/ 41 h 117"/>
                <a:gd name="T6" fmla="*/ 42 w 119"/>
                <a:gd name="T7" fmla="*/ 0 h 117"/>
                <a:gd name="T8" fmla="*/ 119 w 119"/>
                <a:gd name="T9" fmla="*/ 77 h 117"/>
              </a:gdLst>
              <a:ahLst/>
              <a:cxnLst>
                <a:cxn ang="0">
                  <a:pos x="T0" y="T1"/>
                </a:cxn>
                <a:cxn ang="0">
                  <a:pos x="T2" y="T3"/>
                </a:cxn>
                <a:cxn ang="0">
                  <a:pos x="T4" y="T5"/>
                </a:cxn>
                <a:cxn ang="0">
                  <a:pos x="T6" y="T7"/>
                </a:cxn>
                <a:cxn ang="0">
                  <a:pos x="T8" y="T9"/>
                </a:cxn>
              </a:cxnLst>
              <a:rect l="0" t="0" r="r" b="b"/>
              <a:pathLst>
                <a:path w="119" h="117">
                  <a:moveTo>
                    <a:pt x="119" y="77"/>
                  </a:moveTo>
                  <a:lnTo>
                    <a:pt x="78" y="117"/>
                  </a:lnTo>
                  <a:lnTo>
                    <a:pt x="0" y="41"/>
                  </a:lnTo>
                  <a:lnTo>
                    <a:pt x="42" y="0"/>
                  </a:lnTo>
                  <a:lnTo>
                    <a:pt x="119" y="77"/>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1" name="Freeform 92"/>
            <p:cNvSpPr>
              <a:spLocks/>
            </p:cNvSpPr>
            <p:nvPr userDrawn="1"/>
          </p:nvSpPr>
          <p:spPr bwMode="gray">
            <a:xfrm>
              <a:off x="9497772" y="4280966"/>
              <a:ext cx="501391" cy="499172"/>
            </a:xfrm>
            <a:custGeom>
              <a:avLst/>
              <a:gdLst>
                <a:gd name="T0" fmla="*/ 191 w 195"/>
                <a:gd name="T1" fmla="*/ 171 h 195"/>
                <a:gd name="T2" fmla="*/ 191 w 195"/>
                <a:gd name="T3" fmla="*/ 185 h 195"/>
                <a:gd name="T4" fmla="*/ 185 w 195"/>
                <a:gd name="T5" fmla="*/ 191 h 195"/>
                <a:gd name="T6" fmla="*/ 170 w 195"/>
                <a:gd name="T7" fmla="*/ 191 h 195"/>
                <a:gd name="T8" fmla="*/ 4 w 195"/>
                <a:gd name="T9" fmla="*/ 25 h 195"/>
                <a:gd name="T10" fmla="*/ 4 w 195"/>
                <a:gd name="T11" fmla="*/ 10 h 195"/>
                <a:gd name="T12" fmla="*/ 10 w 195"/>
                <a:gd name="T13" fmla="*/ 4 h 195"/>
                <a:gd name="T14" fmla="*/ 24 w 195"/>
                <a:gd name="T15" fmla="*/ 4 h 195"/>
                <a:gd name="T16" fmla="*/ 191 w 195"/>
                <a:gd name="T17" fmla="*/ 17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195">
                  <a:moveTo>
                    <a:pt x="191" y="171"/>
                  </a:moveTo>
                  <a:cubicBezTo>
                    <a:pt x="195" y="174"/>
                    <a:pt x="195" y="181"/>
                    <a:pt x="191" y="185"/>
                  </a:cubicBezTo>
                  <a:cubicBezTo>
                    <a:pt x="185" y="191"/>
                    <a:pt x="185" y="191"/>
                    <a:pt x="185" y="191"/>
                  </a:cubicBezTo>
                  <a:cubicBezTo>
                    <a:pt x="181" y="195"/>
                    <a:pt x="174" y="195"/>
                    <a:pt x="170" y="191"/>
                  </a:cubicBezTo>
                  <a:cubicBezTo>
                    <a:pt x="4" y="25"/>
                    <a:pt x="4" y="25"/>
                    <a:pt x="4" y="25"/>
                  </a:cubicBezTo>
                  <a:cubicBezTo>
                    <a:pt x="0" y="21"/>
                    <a:pt x="0" y="14"/>
                    <a:pt x="4" y="10"/>
                  </a:cubicBezTo>
                  <a:cubicBezTo>
                    <a:pt x="10" y="4"/>
                    <a:pt x="10" y="4"/>
                    <a:pt x="10" y="4"/>
                  </a:cubicBezTo>
                  <a:cubicBezTo>
                    <a:pt x="14" y="0"/>
                    <a:pt x="21" y="0"/>
                    <a:pt x="24" y="4"/>
                  </a:cubicBezTo>
                  <a:lnTo>
                    <a:pt x="191" y="171"/>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2" name="Freeform 93"/>
            <p:cNvSpPr>
              <a:spLocks/>
            </p:cNvSpPr>
            <p:nvPr userDrawn="1"/>
          </p:nvSpPr>
          <p:spPr bwMode="gray">
            <a:xfrm>
              <a:off x="10054626" y="4835602"/>
              <a:ext cx="849702" cy="845265"/>
            </a:xfrm>
            <a:custGeom>
              <a:avLst/>
              <a:gdLst>
                <a:gd name="T0" fmla="*/ 383 w 383"/>
                <a:gd name="T1" fmla="*/ 325 h 381"/>
                <a:gd name="T2" fmla="*/ 325 w 383"/>
                <a:gd name="T3" fmla="*/ 381 h 381"/>
                <a:gd name="T4" fmla="*/ 0 w 383"/>
                <a:gd name="T5" fmla="*/ 57 h 381"/>
                <a:gd name="T6" fmla="*/ 57 w 383"/>
                <a:gd name="T7" fmla="*/ 0 h 381"/>
                <a:gd name="T8" fmla="*/ 383 w 383"/>
                <a:gd name="T9" fmla="*/ 325 h 381"/>
              </a:gdLst>
              <a:ahLst/>
              <a:cxnLst>
                <a:cxn ang="0">
                  <a:pos x="T0" y="T1"/>
                </a:cxn>
                <a:cxn ang="0">
                  <a:pos x="T2" y="T3"/>
                </a:cxn>
                <a:cxn ang="0">
                  <a:pos x="T4" y="T5"/>
                </a:cxn>
                <a:cxn ang="0">
                  <a:pos x="T6" y="T7"/>
                </a:cxn>
                <a:cxn ang="0">
                  <a:pos x="T8" y="T9"/>
                </a:cxn>
              </a:cxnLst>
              <a:rect l="0" t="0" r="r" b="b"/>
              <a:pathLst>
                <a:path w="383" h="381">
                  <a:moveTo>
                    <a:pt x="383" y="325"/>
                  </a:moveTo>
                  <a:lnTo>
                    <a:pt x="325" y="381"/>
                  </a:lnTo>
                  <a:lnTo>
                    <a:pt x="0" y="57"/>
                  </a:lnTo>
                  <a:lnTo>
                    <a:pt x="57" y="0"/>
                  </a:lnTo>
                  <a:lnTo>
                    <a:pt x="383"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3" name="Line 94"/>
            <p:cNvSpPr>
              <a:spLocks noChangeShapeType="1"/>
            </p:cNvSpPr>
            <p:nvPr userDrawn="1"/>
          </p:nvSpPr>
          <p:spPr bwMode="gray">
            <a:xfrm flipV="1">
              <a:off x="9925951" y="4709145"/>
              <a:ext cx="93179" cy="90960"/>
            </a:xfrm>
            <a:prstGeom prst="line">
              <a:avLst/>
            </a:prstGeom>
            <a:noFill/>
            <a:ln w="34925"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334" name="Line 95"/>
            <p:cNvSpPr>
              <a:spLocks noChangeShapeType="1"/>
            </p:cNvSpPr>
            <p:nvPr userDrawn="1"/>
          </p:nvSpPr>
          <p:spPr bwMode="gray">
            <a:xfrm flipV="1">
              <a:off x="9635322" y="4418515"/>
              <a:ext cx="59901" cy="59901"/>
            </a:xfrm>
            <a:prstGeom prst="line">
              <a:avLst/>
            </a:prstGeom>
            <a:noFill/>
            <a:ln w="34925"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335" name="Freeform 96"/>
            <p:cNvSpPr>
              <a:spLocks/>
            </p:cNvSpPr>
            <p:nvPr userDrawn="1"/>
          </p:nvSpPr>
          <p:spPr bwMode="gray">
            <a:xfrm>
              <a:off x="10145587" y="4844476"/>
              <a:ext cx="758742" cy="718808"/>
            </a:xfrm>
            <a:custGeom>
              <a:avLst/>
              <a:gdLst>
                <a:gd name="T0" fmla="*/ 342 w 342"/>
                <a:gd name="T1" fmla="*/ 321 h 324"/>
                <a:gd name="T2" fmla="*/ 338 w 342"/>
                <a:gd name="T3" fmla="*/ 324 h 324"/>
                <a:gd name="T4" fmla="*/ 0 w 342"/>
                <a:gd name="T5" fmla="*/ 21 h 324"/>
                <a:gd name="T6" fmla="*/ 21 w 342"/>
                <a:gd name="T7" fmla="*/ 0 h 324"/>
                <a:gd name="T8" fmla="*/ 342 w 342"/>
                <a:gd name="T9" fmla="*/ 321 h 324"/>
              </a:gdLst>
              <a:ahLst/>
              <a:cxnLst>
                <a:cxn ang="0">
                  <a:pos x="T0" y="T1"/>
                </a:cxn>
                <a:cxn ang="0">
                  <a:pos x="T2" y="T3"/>
                </a:cxn>
                <a:cxn ang="0">
                  <a:pos x="T4" y="T5"/>
                </a:cxn>
                <a:cxn ang="0">
                  <a:pos x="T6" y="T7"/>
                </a:cxn>
                <a:cxn ang="0">
                  <a:pos x="T8" y="T9"/>
                </a:cxn>
              </a:cxnLst>
              <a:rect l="0" t="0" r="r" b="b"/>
              <a:pathLst>
                <a:path w="342" h="324">
                  <a:moveTo>
                    <a:pt x="342" y="321"/>
                  </a:moveTo>
                  <a:lnTo>
                    <a:pt x="338" y="324"/>
                  </a:lnTo>
                  <a:lnTo>
                    <a:pt x="0" y="21"/>
                  </a:lnTo>
                  <a:lnTo>
                    <a:pt x="21" y="0"/>
                  </a:lnTo>
                  <a:lnTo>
                    <a:pt x="342" y="321"/>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6" name="Freeform 97"/>
            <p:cNvSpPr>
              <a:spLocks/>
            </p:cNvSpPr>
            <p:nvPr userDrawn="1"/>
          </p:nvSpPr>
          <p:spPr bwMode="gray">
            <a:xfrm>
              <a:off x="10063501" y="4926562"/>
              <a:ext cx="723245" cy="754305"/>
            </a:xfrm>
            <a:custGeom>
              <a:avLst/>
              <a:gdLst>
                <a:gd name="T0" fmla="*/ 321 w 326"/>
                <a:gd name="T1" fmla="*/ 340 h 340"/>
                <a:gd name="T2" fmla="*/ 326 w 326"/>
                <a:gd name="T3" fmla="*/ 336 h 340"/>
                <a:gd name="T4" fmla="*/ 21 w 326"/>
                <a:gd name="T5" fmla="*/ 0 h 340"/>
                <a:gd name="T6" fmla="*/ 0 w 326"/>
                <a:gd name="T7" fmla="*/ 20 h 340"/>
                <a:gd name="T8" fmla="*/ 321 w 326"/>
                <a:gd name="T9" fmla="*/ 340 h 340"/>
              </a:gdLst>
              <a:ahLst/>
              <a:cxnLst>
                <a:cxn ang="0">
                  <a:pos x="T0" y="T1"/>
                </a:cxn>
                <a:cxn ang="0">
                  <a:pos x="T2" y="T3"/>
                </a:cxn>
                <a:cxn ang="0">
                  <a:pos x="T4" y="T5"/>
                </a:cxn>
                <a:cxn ang="0">
                  <a:pos x="T6" y="T7"/>
                </a:cxn>
                <a:cxn ang="0">
                  <a:pos x="T8" y="T9"/>
                </a:cxn>
              </a:cxnLst>
              <a:rect l="0" t="0" r="r" b="b"/>
              <a:pathLst>
                <a:path w="326" h="340">
                  <a:moveTo>
                    <a:pt x="321" y="340"/>
                  </a:moveTo>
                  <a:lnTo>
                    <a:pt x="326" y="336"/>
                  </a:lnTo>
                  <a:lnTo>
                    <a:pt x="21" y="0"/>
                  </a:lnTo>
                  <a:lnTo>
                    <a:pt x="0" y="20"/>
                  </a:lnTo>
                  <a:lnTo>
                    <a:pt x="321" y="34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7" name="Freeform 98"/>
            <p:cNvSpPr>
              <a:spLocks/>
            </p:cNvSpPr>
            <p:nvPr userDrawn="1"/>
          </p:nvSpPr>
          <p:spPr bwMode="gray">
            <a:xfrm>
              <a:off x="10216580" y="5554410"/>
              <a:ext cx="721027" cy="104272"/>
            </a:xfrm>
            <a:custGeom>
              <a:avLst/>
              <a:gdLst>
                <a:gd name="T0" fmla="*/ 280 w 280"/>
                <a:gd name="T1" fmla="*/ 17 h 41"/>
                <a:gd name="T2" fmla="*/ 263 w 280"/>
                <a:gd name="T3" fmla="*/ 0 h 41"/>
                <a:gd name="T4" fmla="*/ 16 w 280"/>
                <a:gd name="T5" fmla="*/ 0 h 41"/>
                <a:gd name="T6" fmla="*/ 0 w 280"/>
                <a:gd name="T7" fmla="*/ 17 h 41"/>
                <a:gd name="T8" fmla="*/ 0 w 280"/>
                <a:gd name="T9" fmla="*/ 24 h 41"/>
                <a:gd name="T10" fmla="*/ 16 w 280"/>
                <a:gd name="T11" fmla="*/ 41 h 41"/>
                <a:gd name="T12" fmla="*/ 263 w 280"/>
                <a:gd name="T13" fmla="*/ 41 h 41"/>
                <a:gd name="T14" fmla="*/ 280 w 280"/>
                <a:gd name="T15" fmla="*/ 24 h 41"/>
                <a:gd name="T16" fmla="*/ 280 w 280"/>
                <a:gd name="T1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41">
                  <a:moveTo>
                    <a:pt x="280" y="17"/>
                  </a:moveTo>
                  <a:cubicBezTo>
                    <a:pt x="280" y="8"/>
                    <a:pt x="272" y="0"/>
                    <a:pt x="263" y="0"/>
                  </a:cubicBezTo>
                  <a:cubicBezTo>
                    <a:pt x="16" y="0"/>
                    <a:pt x="16" y="0"/>
                    <a:pt x="16" y="0"/>
                  </a:cubicBezTo>
                  <a:cubicBezTo>
                    <a:pt x="7" y="0"/>
                    <a:pt x="0" y="8"/>
                    <a:pt x="0" y="17"/>
                  </a:cubicBezTo>
                  <a:cubicBezTo>
                    <a:pt x="0" y="24"/>
                    <a:pt x="0" y="24"/>
                    <a:pt x="0" y="24"/>
                  </a:cubicBezTo>
                  <a:cubicBezTo>
                    <a:pt x="0" y="33"/>
                    <a:pt x="7" y="41"/>
                    <a:pt x="16" y="41"/>
                  </a:cubicBezTo>
                  <a:cubicBezTo>
                    <a:pt x="263" y="41"/>
                    <a:pt x="263" y="41"/>
                    <a:pt x="263" y="41"/>
                  </a:cubicBezTo>
                  <a:cubicBezTo>
                    <a:pt x="272" y="41"/>
                    <a:pt x="280" y="33"/>
                    <a:pt x="280" y="24"/>
                  </a:cubicBezTo>
                  <a:lnTo>
                    <a:pt x="280" y="17"/>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8" name="Oval 99"/>
            <p:cNvSpPr>
              <a:spLocks noChangeArrowheads="1"/>
            </p:cNvSpPr>
            <p:nvPr userDrawn="1"/>
          </p:nvSpPr>
          <p:spPr bwMode="gray">
            <a:xfrm>
              <a:off x="9888236" y="5687523"/>
              <a:ext cx="206325"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9" name="Oval 100"/>
            <p:cNvSpPr>
              <a:spLocks noChangeArrowheads="1"/>
            </p:cNvSpPr>
            <p:nvPr userDrawn="1"/>
          </p:nvSpPr>
          <p:spPr bwMode="gray">
            <a:xfrm>
              <a:off x="10303103" y="5687523"/>
              <a:ext cx="206325"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0" name="Oval 101"/>
            <p:cNvSpPr>
              <a:spLocks noChangeArrowheads="1"/>
            </p:cNvSpPr>
            <p:nvPr userDrawn="1"/>
          </p:nvSpPr>
          <p:spPr bwMode="gray">
            <a:xfrm>
              <a:off x="10615918" y="5687523"/>
              <a:ext cx="206325"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1" name="Freeform 102"/>
            <p:cNvSpPr>
              <a:spLocks/>
            </p:cNvSpPr>
            <p:nvPr userDrawn="1"/>
          </p:nvSpPr>
          <p:spPr bwMode="gray">
            <a:xfrm>
              <a:off x="9741812" y="5350304"/>
              <a:ext cx="368278" cy="439272"/>
            </a:xfrm>
            <a:custGeom>
              <a:avLst/>
              <a:gdLst>
                <a:gd name="T0" fmla="*/ 143 w 143"/>
                <a:gd name="T1" fmla="*/ 0 h 171"/>
                <a:gd name="T2" fmla="*/ 38 w 143"/>
                <a:gd name="T3" fmla="*/ 0 h 171"/>
                <a:gd name="T4" fmla="*/ 9 w 143"/>
                <a:gd name="T5" fmla="*/ 171 h 171"/>
                <a:gd name="T6" fmla="*/ 114 w 143"/>
                <a:gd name="T7" fmla="*/ 171 h 171"/>
                <a:gd name="T8" fmla="*/ 143 w 143"/>
                <a:gd name="T9" fmla="*/ 0 h 171"/>
              </a:gdLst>
              <a:ahLst/>
              <a:cxnLst>
                <a:cxn ang="0">
                  <a:pos x="T0" y="T1"/>
                </a:cxn>
                <a:cxn ang="0">
                  <a:pos x="T2" y="T3"/>
                </a:cxn>
                <a:cxn ang="0">
                  <a:pos x="T4" y="T5"/>
                </a:cxn>
                <a:cxn ang="0">
                  <a:pos x="T6" y="T7"/>
                </a:cxn>
                <a:cxn ang="0">
                  <a:pos x="T8" y="T9"/>
                </a:cxn>
              </a:cxnLst>
              <a:rect l="0" t="0" r="r" b="b"/>
              <a:pathLst>
                <a:path w="143" h="171">
                  <a:moveTo>
                    <a:pt x="143" y="0"/>
                  </a:moveTo>
                  <a:cubicBezTo>
                    <a:pt x="112" y="0"/>
                    <a:pt x="56" y="0"/>
                    <a:pt x="38" y="0"/>
                  </a:cubicBezTo>
                  <a:cubicBezTo>
                    <a:pt x="0" y="44"/>
                    <a:pt x="9" y="171"/>
                    <a:pt x="9" y="171"/>
                  </a:cubicBezTo>
                  <a:cubicBezTo>
                    <a:pt x="114" y="171"/>
                    <a:pt x="114" y="171"/>
                    <a:pt x="114" y="171"/>
                  </a:cubicBezTo>
                  <a:cubicBezTo>
                    <a:pt x="114" y="171"/>
                    <a:pt x="105" y="44"/>
                    <a:pt x="143" y="0"/>
                  </a:cubicBezTo>
                  <a:close/>
                </a:path>
              </a:pathLst>
            </a:custGeom>
            <a:solidFill>
              <a:srgbClr val="BA6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2" name="Freeform 103"/>
            <p:cNvSpPr>
              <a:spLocks/>
            </p:cNvSpPr>
            <p:nvPr userDrawn="1"/>
          </p:nvSpPr>
          <p:spPr bwMode="gray">
            <a:xfrm>
              <a:off x="10103434" y="5658682"/>
              <a:ext cx="443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E6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3" name="Freeform 104"/>
            <p:cNvSpPr>
              <a:spLocks/>
            </p:cNvSpPr>
            <p:nvPr userDrawn="1"/>
          </p:nvSpPr>
          <p:spPr bwMode="gray">
            <a:xfrm>
              <a:off x="9739593" y="5350304"/>
              <a:ext cx="137550" cy="439272"/>
            </a:xfrm>
            <a:custGeom>
              <a:avLst/>
              <a:gdLst>
                <a:gd name="T0" fmla="*/ 54 w 54"/>
                <a:gd name="T1" fmla="*/ 0 h 171"/>
                <a:gd name="T2" fmla="*/ 39 w 54"/>
                <a:gd name="T3" fmla="*/ 0 h 171"/>
                <a:gd name="T4" fmla="*/ 10 w 54"/>
                <a:gd name="T5" fmla="*/ 171 h 171"/>
                <a:gd name="T6" fmla="*/ 25 w 54"/>
                <a:gd name="T7" fmla="*/ 171 h 171"/>
                <a:gd name="T8" fmla="*/ 54 w 54"/>
                <a:gd name="T9" fmla="*/ 0 h 171"/>
              </a:gdLst>
              <a:ahLst/>
              <a:cxnLst>
                <a:cxn ang="0">
                  <a:pos x="T0" y="T1"/>
                </a:cxn>
                <a:cxn ang="0">
                  <a:pos x="T2" y="T3"/>
                </a:cxn>
                <a:cxn ang="0">
                  <a:pos x="T4" y="T5"/>
                </a:cxn>
                <a:cxn ang="0">
                  <a:pos x="T6" y="T7"/>
                </a:cxn>
                <a:cxn ang="0">
                  <a:pos x="T8" y="T9"/>
                </a:cxn>
              </a:cxnLst>
              <a:rect l="0" t="0" r="r" b="b"/>
              <a:pathLst>
                <a:path w="54" h="171">
                  <a:moveTo>
                    <a:pt x="54" y="0"/>
                  </a:moveTo>
                  <a:cubicBezTo>
                    <a:pt x="48" y="0"/>
                    <a:pt x="43" y="0"/>
                    <a:pt x="39" y="0"/>
                  </a:cubicBezTo>
                  <a:cubicBezTo>
                    <a:pt x="0" y="44"/>
                    <a:pt x="10" y="171"/>
                    <a:pt x="10" y="171"/>
                  </a:cubicBezTo>
                  <a:cubicBezTo>
                    <a:pt x="25" y="171"/>
                    <a:pt x="25" y="171"/>
                    <a:pt x="25" y="171"/>
                  </a:cubicBezTo>
                  <a:cubicBezTo>
                    <a:pt x="25" y="171"/>
                    <a:pt x="16" y="44"/>
                    <a:pt x="54" y="0"/>
                  </a:cubicBezTo>
                  <a:close/>
                </a:path>
              </a:pathLst>
            </a:custGeom>
            <a:solidFill>
              <a:srgbClr val="E6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4" name="Freeform 105"/>
            <p:cNvSpPr>
              <a:spLocks/>
            </p:cNvSpPr>
            <p:nvPr userDrawn="1"/>
          </p:nvSpPr>
          <p:spPr bwMode="gray">
            <a:xfrm>
              <a:off x="9974759" y="5350304"/>
              <a:ext cx="985034" cy="439272"/>
            </a:xfrm>
            <a:custGeom>
              <a:avLst/>
              <a:gdLst>
                <a:gd name="T0" fmla="*/ 373 w 382"/>
                <a:gd name="T1" fmla="*/ 120 h 171"/>
                <a:gd name="T2" fmla="*/ 127 w 382"/>
                <a:gd name="T3" fmla="*/ 120 h 171"/>
                <a:gd name="T4" fmla="*/ 126 w 382"/>
                <a:gd name="T5" fmla="*/ 120 h 171"/>
                <a:gd name="T6" fmla="*/ 126 w 382"/>
                <a:gd name="T7" fmla="*/ 0 h 171"/>
                <a:gd name="T8" fmla="*/ 38 w 382"/>
                <a:gd name="T9" fmla="*/ 0 h 171"/>
                <a:gd name="T10" fmla="*/ 9 w 382"/>
                <a:gd name="T11" fmla="*/ 171 h 171"/>
                <a:gd name="T12" fmla="*/ 373 w 382"/>
                <a:gd name="T13" fmla="*/ 171 h 171"/>
                <a:gd name="T14" fmla="*/ 382 w 382"/>
                <a:gd name="T15" fmla="*/ 163 h 171"/>
                <a:gd name="T16" fmla="*/ 382 w 382"/>
                <a:gd name="T17" fmla="*/ 128 h 171"/>
                <a:gd name="T18" fmla="*/ 373 w 382"/>
                <a:gd name="T19" fmla="*/ 1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171">
                  <a:moveTo>
                    <a:pt x="373" y="120"/>
                  </a:moveTo>
                  <a:cubicBezTo>
                    <a:pt x="127" y="120"/>
                    <a:pt x="127" y="120"/>
                    <a:pt x="127" y="120"/>
                  </a:cubicBezTo>
                  <a:cubicBezTo>
                    <a:pt x="127" y="120"/>
                    <a:pt x="127" y="120"/>
                    <a:pt x="126" y="120"/>
                  </a:cubicBezTo>
                  <a:cubicBezTo>
                    <a:pt x="126" y="0"/>
                    <a:pt x="126" y="0"/>
                    <a:pt x="126" y="0"/>
                  </a:cubicBezTo>
                  <a:cubicBezTo>
                    <a:pt x="126" y="0"/>
                    <a:pt x="69" y="0"/>
                    <a:pt x="38" y="0"/>
                  </a:cubicBezTo>
                  <a:cubicBezTo>
                    <a:pt x="0" y="44"/>
                    <a:pt x="9" y="171"/>
                    <a:pt x="9" y="171"/>
                  </a:cubicBezTo>
                  <a:cubicBezTo>
                    <a:pt x="373" y="171"/>
                    <a:pt x="373" y="171"/>
                    <a:pt x="373" y="171"/>
                  </a:cubicBezTo>
                  <a:cubicBezTo>
                    <a:pt x="378" y="171"/>
                    <a:pt x="382" y="168"/>
                    <a:pt x="382" y="163"/>
                  </a:cubicBezTo>
                  <a:cubicBezTo>
                    <a:pt x="382" y="128"/>
                    <a:pt x="382" y="128"/>
                    <a:pt x="382" y="128"/>
                  </a:cubicBezTo>
                  <a:cubicBezTo>
                    <a:pt x="382" y="124"/>
                    <a:pt x="378" y="120"/>
                    <a:pt x="373" y="12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5" name="Freeform 106"/>
            <p:cNvSpPr>
              <a:spLocks/>
            </p:cNvSpPr>
            <p:nvPr userDrawn="1"/>
          </p:nvSpPr>
          <p:spPr bwMode="gray">
            <a:xfrm>
              <a:off x="9974759" y="5350304"/>
              <a:ext cx="326126" cy="439272"/>
            </a:xfrm>
            <a:custGeom>
              <a:avLst/>
              <a:gdLst>
                <a:gd name="T0" fmla="*/ 47 w 126"/>
                <a:gd name="T1" fmla="*/ 8 h 171"/>
                <a:gd name="T2" fmla="*/ 126 w 126"/>
                <a:gd name="T3" fmla="*/ 8 h 171"/>
                <a:gd name="T4" fmla="*/ 126 w 126"/>
                <a:gd name="T5" fmla="*/ 0 h 171"/>
                <a:gd name="T6" fmla="*/ 38 w 126"/>
                <a:gd name="T7" fmla="*/ 0 h 171"/>
                <a:gd name="T8" fmla="*/ 9 w 126"/>
                <a:gd name="T9" fmla="*/ 171 h 171"/>
                <a:gd name="T10" fmla="*/ 17 w 126"/>
                <a:gd name="T11" fmla="*/ 171 h 171"/>
                <a:gd name="T12" fmla="*/ 47 w 126"/>
                <a:gd name="T13" fmla="*/ 8 h 171"/>
              </a:gdLst>
              <a:ahLst/>
              <a:cxnLst>
                <a:cxn ang="0">
                  <a:pos x="T0" y="T1"/>
                </a:cxn>
                <a:cxn ang="0">
                  <a:pos x="T2" y="T3"/>
                </a:cxn>
                <a:cxn ang="0">
                  <a:pos x="T4" y="T5"/>
                </a:cxn>
                <a:cxn ang="0">
                  <a:pos x="T6" y="T7"/>
                </a:cxn>
                <a:cxn ang="0">
                  <a:pos x="T8" y="T9"/>
                </a:cxn>
                <a:cxn ang="0">
                  <a:pos x="T10" y="T11"/>
                </a:cxn>
                <a:cxn ang="0">
                  <a:pos x="T12" y="T13"/>
                </a:cxn>
              </a:cxnLst>
              <a:rect l="0" t="0" r="r" b="b"/>
              <a:pathLst>
                <a:path w="126" h="171">
                  <a:moveTo>
                    <a:pt x="47" y="8"/>
                  </a:moveTo>
                  <a:cubicBezTo>
                    <a:pt x="71" y="8"/>
                    <a:pt x="109" y="8"/>
                    <a:pt x="126" y="8"/>
                  </a:cubicBezTo>
                  <a:cubicBezTo>
                    <a:pt x="126" y="0"/>
                    <a:pt x="126" y="0"/>
                    <a:pt x="126" y="0"/>
                  </a:cubicBezTo>
                  <a:cubicBezTo>
                    <a:pt x="126" y="0"/>
                    <a:pt x="69" y="0"/>
                    <a:pt x="38" y="0"/>
                  </a:cubicBezTo>
                  <a:cubicBezTo>
                    <a:pt x="0" y="44"/>
                    <a:pt x="9" y="171"/>
                    <a:pt x="9" y="171"/>
                  </a:cubicBezTo>
                  <a:cubicBezTo>
                    <a:pt x="17" y="171"/>
                    <a:pt x="17" y="171"/>
                    <a:pt x="17" y="171"/>
                  </a:cubicBezTo>
                  <a:cubicBezTo>
                    <a:pt x="16" y="142"/>
                    <a:pt x="14" y="46"/>
                    <a:pt x="47" y="8"/>
                  </a:cubicBezTo>
                  <a:close/>
                </a:path>
              </a:pathLst>
            </a:custGeom>
            <a:solidFill>
              <a:srgbClr val="BA6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6" name="Freeform 107"/>
            <p:cNvSpPr>
              <a:spLocks/>
            </p:cNvSpPr>
            <p:nvPr userDrawn="1"/>
          </p:nvSpPr>
          <p:spPr bwMode="gray">
            <a:xfrm>
              <a:off x="9996944" y="57673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7" name="Freeform 108"/>
            <p:cNvSpPr>
              <a:spLocks/>
            </p:cNvSpPr>
            <p:nvPr userDrawn="1"/>
          </p:nvSpPr>
          <p:spPr bwMode="gray">
            <a:xfrm>
              <a:off x="9999163" y="577404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8" name="Freeform 109"/>
            <p:cNvSpPr>
              <a:spLocks/>
            </p:cNvSpPr>
            <p:nvPr userDrawn="1"/>
          </p:nvSpPr>
          <p:spPr bwMode="gray">
            <a:xfrm>
              <a:off x="9996944" y="576295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9" name="Freeform 110"/>
            <p:cNvSpPr>
              <a:spLocks/>
            </p:cNvSpPr>
            <p:nvPr userDrawn="1"/>
          </p:nvSpPr>
          <p:spPr bwMode="gray">
            <a:xfrm>
              <a:off x="9999163" y="578292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0" name="Freeform 111"/>
            <p:cNvSpPr>
              <a:spLocks/>
            </p:cNvSpPr>
            <p:nvPr userDrawn="1"/>
          </p:nvSpPr>
          <p:spPr bwMode="gray">
            <a:xfrm>
              <a:off x="10019130" y="5658682"/>
              <a:ext cx="940663" cy="130894"/>
            </a:xfrm>
            <a:custGeom>
              <a:avLst/>
              <a:gdLst>
                <a:gd name="T0" fmla="*/ 357 w 365"/>
                <a:gd name="T1" fmla="*/ 0 h 51"/>
                <a:gd name="T2" fmla="*/ 357 w 365"/>
                <a:gd name="T3" fmla="*/ 32 h 51"/>
                <a:gd name="T4" fmla="*/ 348 w 365"/>
                <a:gd name="T5" fmla="*/ 41 h 51"/>
                <a:gd name="T6" fmla="*/ 0 w 365"/>
                <a:gd name="T7" fmla="*/ 41 h 51"/>
                <a:gd name="T8" fmla="*/ 0 w 365"/>
                <a:gd name="T9" fmla="*/ 51 h 51"/>
                <a:gd name="T10" fmla="*/ 356 w 365"/>
                <a:gd name="T11" fmla="*/ 51 h 51"/>
                <a:gd name="T12" fmla="*/ 365 w 365"/>
                <a:gd name="T13" fmla="*/ 43 h 51"/>
                <a:gd name="T14" fmla="*/ 365 w 365"/>
                <a:gd name="T15" fmla="*/ 8 h 51"/>
                <a:gd name="T16" fmla="*/ 357 w 365"/>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 h="51">
                  <a:moveTo>
                    <a:pt x="357" y="0"/>
                  </a:moveTo>
                  <a:cubicBezTo>
                    <a:pt x="357" y="32"/>
                    <a:pt x="357" y="32"/>
                    <a:pt x="357" y="32"/>
                  </a:cubicBezTo>
                  <a:cubicBezTo>
                    <a:pt x="357" y="37"/>
                    <a:pt x="353" y="41"/>
                    <a:pt x="348" y="41"/>
                  </a:cubicBezTo>
                  <a:cubicBezTo>
                    <a:pt x="0" y="41"/>
                    <a:pt x="0" y="41"/>
                    <a:pt x="0" y="41"/>
                  </a:cubicBezTo>
                  <a:cubicBezTo>
                    <a:pt x="0" y="45"/>
                    <a:pt x="0" y="49"/>
                    <a:pt x="0" y="51"/>
                  </a:cubicBezTo>
                  <a:cubicBezTo>
                    <a:pt x="356" y="51"/>
                    <a:pt x="356" y="51"/>
                    <a:pt x="356" y="51"/>
                  </a:cubicBezTo>
                  <a:cubicBezTo>
                    <a:pt x="361" y="51"/>
                    <a:pt x="365" y="48"/>
                    <a:pt x="365" y="43"/>
                  </a:cubicBezTo>
                  <a:cubicBezTo>
                    <a:pt x="365" y="8"/>
                    <a:pt x="365" y="8"/>
                    <a:pt x="365" y="8"/>
                  </a:cubicBezTo>
                  <a:cubicBezTo>
                    <a:pt x="365" y="4"/>
                    <a:pt x="361" y="0"/>
                    <a:pt x="357" y="0"/>
                  </a:cubicBezTo>
                  <a:close/>
                </a:path>
              </a:pathLst>
            </a:custGeom>
            <a:solidFill>
              <a:srgbClr val="BA6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1" name="Freeform 112"/>
            <p:cNvSpPr>
              <a:spLocks/>
            </p:cNvSpPr>
            <p:nvPr userDrawn="1"/>
          </p:nvSpPr>
          <p:spPr bwMode="gray">
            <a:xfrm>
              <a:off x="10039097" y="5399112"/>
              <a:ext cx="217417" cy="259570"/>
            </a:xfrm>
            <a:custGeom>
              <a:avLst/>
              <a:gdLst>
                <a:gd name="T0" fmla="*/ 84 w 84"/>
                <a:gd name="T1" fmla="*/ 101 h 101"/>
                <a:gd name="T2" fmla="*/ 84 w 84"/>
                <a:gd name="T3" fmla="*/ 0 h 101"/>
                <a:gd name="T4" fmla="*/ 23 w 84"/>
                <a:gd name="T5" fmla="*/ 0 h 101"/>
                <a:gd name="T6" fmla="*/ 0 w 84"/>
                <a:gd name="T7" fmla="*/ 101 h 101"/>
                <a:gd name="T8" fmla="*/ 84 w 84"/>
                <a:gd name="T9" fmla="*/ 101 h 101"/>
              </a:gdLst>
              <a:ahLst/>
              <a:cxnLst>
                <a:cxn ang="0">
                  <a:pos x="T0" y="T1"/>
                </a:cxn>
                <a:cxn ang="0">
                  <a:pos x="T2" y="T3"/>
                </a:cxn>
                <a:cxn ang="0">
                  <a:pos x="T4" y="T5"/>
                </a:cxn>
                <a:cxn ang="0">
                  <a:pos x="T6" y="T7"/>
                </a:cxn>
                <a:cxn ang="0">
                  <a:pos x="T8" y="T9"/>
                </a:cxn>
              </a:cxnLst>
              <a:rect l="0" t="0" r="r" b="b"/>
              <a:pathLst>
                <a:path w="84" h="101">
                  <a:moveTo>
                    <a:pt x="84" y="101"/>
                  </a:moveTo>
                  <a:cubicBezTo>
                    <a:pt x="84" y="0"/>
                    <a:pt x="84" y="0"/>
                    <a:pt x="84" y="0"/>
                  </a:cubicBezTo>
                  <a:cubicBezTo>
                    <a:pt x="84" y="0"/>
                    <a:pt x="47" y="0"/>
                    <a:pt x="23" y="0"/>
                  </a:cubicBezTo>
                  <a:cubicBezTo>
                    <a:pt x="4" y="21"/>
                    <a:pt x="0" y="69"/>
                    <a:pt x="0" y="101"/>
                  </a:cubicBezTo>
                  <a:lnTo>
                    <a:pt x="84" y="101"/>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2" name="Freeform 113"/>
            <p:cNvSpPr>
              <a:spLocks/>
            </p:cNvSpPr>
            <p:nvPr userDrawn="1"/>
          </p:nvSpPr>
          <p:spPr bwMode="gray">
            <a:xfrm>
              <a:off x="10039097" y="5399112"/>
              <a:ext cx="217417" cy="259570"/>
            </a:xfrm>
            <a:custGeom>
              <a:avLst/>
              <a:gdLst>
                <a:gd name="T0" fmla="*/ 84 w 84"/>
                <a:gd name="T1" fmla="*/ 101 h 101"/>
                <a:gd name="T2" fmla="*/ 23 w 84"/>
                <a:gd name="T3" fmla="*/ 0 h 101"/>
                <a:gd name="T4" fmla="*/ 0 w 84"/>
                <a:gd name="T5" fmla="*/ 101 h 101"/>
                <a:gd name="T6" fmla="*/ 84 w 84"/>
                <a:gd name="T7" fmla="*/ 101 h 101"/>
              </a:gdLst>
              <a:ahLst/>
              <a:cxnLst>
                <a:cxn ang="0">
                  <a:pos x="T0" y="T1"/>
                </a:cxn>
                <a:cxn ang="0">
                  <a:pos x="T2" y="T3"/>
                </a:cxn>
                <a:cxn ang="0">
                  <a:pos x="T4" y="T5"/>
                </a:cxn>
                <a:cxn ang="0">
                  <a:pos x="T6" y="T7"/>
                </a:cxn>
              </a:cxnLst>
              <a:rect l="0" t="0" r="r" b="b"/>
              <a:pathLst>
                <a:path w="84" h="101">
                  <a:moveTo>
                    <a:pt x="84" y="101"/>
                  </a:moveTo>
                  <a:cubicBezTo>
                    <a:pt x="84" y="101"/>
                    <a:pt x="49" y="42"/>
                    <a:pt x="23" y="0"/>
                  </a:cubicBezTo>
                  <a:cubicBezTo>
                    <a:pt x="4" y="21"/>
                    <a:pt x="0" y="69"/>
                    <a:pt x="0" y="101"/>
                  </a:cubicBezTo>
                  <a:lnTo>
                    <a:pt x="84" y="101"/>
                  </a:ln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3" name="Oval 114"/>
            <p:cNvSpPr>
              <a:spLocks noChangeArrowheads="1"/>
            </p:cNvSpPr>
            <p:nvPr userDrawn="1"/>
          </p:nvSpPr>
          <p:spPr bwMode="gray">
            <a:xfrm>
              <a:off x="10045752" y="5687523"/>
              <a:ext cx="206325"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4" name="Oval 115"/>
            <p:cNvSpPr>
              <a:spLocks noChangeArrowheads="1"/>
            </p:cNvSpPr>
            <p:nvPr userDrawn="1"/>
          </p:nvSpPr>
          <p:spPr bwMode="gray">
            <a:xfrm>
              <a:off x="10094560" y="5734112"/>
              <a:ext cx="106490" cy="110927"/>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5" name="Oval 116"/>
            <p:cNvSpPr>
              <a:spLocks noChangeArrowheads="1"/>
            </p:cNvSpPr>
            <p:nvPr userDrawn="1"/>
          </p:nvSpPr>
          <p:spPr bwMode="gray">
            <a:xfrm>
              <a:off x="10678037" y="5687523"/>
              <a:ext cx="206325"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6" name="Oval 117"/>
            <p:cNvSpPr>
              <a:spLocks noChangeArrowheads="1"/>
            </p:cNvSpPr>
            <p:nvPr userDrawn="1"/>
          </p:nvSpPr>
          <p:spPr bwMode="gray">
            <a:xfrm>
              <a:off x="10726845" y="5734112"/>
              <a:ext cx="108709" cy="110927"/>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7" name="Oval 118"/>
            <p:cNvSpPr>
              <a:spLocks noChangeArrowheads="1"/>
            </p:cNvSpPr>
            <p:nvPr userDrawn="1"/>
          </p:nvSpPr>
          <p:spPr bwMode="gray">
            <a:xfrm>
              <a:off x="10460620" y="5687523"/>
              <a:ext cx="204106"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8" name="Oval 119"/>
            <p:cNvSpPr>
              <a:spLocks noChangeArrowheads="1"/>
            </p:cNvSpPr>
            <p:nvPr userDrawn="1"/>
          </p:nvSpPr>
          <p:spPr bwMode="gray">
            <a:xfrm>
              <a:off x="10504991" y="5734112"/>
              <a:ext cx="110927" cy="110927"/>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9" name="Freeform 120"/>
            <p:cNvSpPr>
              <a:spLocks/>
            </p:cNvSpPr>
            <p:nvPr userDrawn="1"/>
          </p:nvSpPr>
          <p:spPr bwMode="gray">
            <a:xfrm>
              <a:off x="10094560" y="5749642"/>
              <a:ext cx="93179" cy="95397"/>
            </a:xfrm>
            <a:custGeom>
              <a:avLst/>
              <a:gdLst>
                <a:gd name="T0" fmla="*/ 21 w 36"/>
                <a:gd name="T1" fmla="*/ 37 h 37"/>
                <a:gd name="T2" fmla="*/ 36 w 36"/>
                <a:gd name="T3" fmla="*/ 31 h 37"/>
                <a:gd name="T4" fmla="*/ 6 w 36"/>
                <a:gd name="T5" fmla="*/ 0 h 37"/>
                <a:gd name="T6" fmla="*/ 0 w 36"/>
                <a:gd name="T7" fmla="*/ 15 h 37"/>
                <a:gd name="T8" fmla="*/ 21 w 36"/>
                <a:gd name="T9" fmla="*/ 37 h 37"/>
              </a:gdLst>
              <a:ahLst/>
              <a:cxnLst>
                <a:cxn ang="0">
                  <a:pos x="T0" y="T1"/>
                </a:cxn>
                <a:cxn ang="0">
                  <a:pos x="T2" y="T3"/>
                </a:cxn>
                <a:cxn ang="0">
                  <a:pos x="T4" y="T5"/>
                </a:cxn>
                <a:cxn ang="0">
                  <a:pos x="T6" y="T7"/>
                </a:cxn>
                <a:cxn ang="0">
                  <a:pos x="T8" y="T9"/>
                </a:cxn>
              </a:cxnLst>
              <a:rect l="0" t="0" r="r" b="b"/>
              <a:pathLst>
                <a:path w="36" h="37">
                  <a:moveTo>
                    <a:pt x="21" y="37"/>
                  </a:moveTo>
                  <a:cubicBezTo>
                    <a:pt x="27" y="37"/>
                    <a:pt x="32" y="34"/>
                    <a:pt x="36" y="31"/>
                  </a:cubicBezTo>
                  <a:cubicBezTo>
                    <a:pt x="6" y="0"/>
                    <a:pt x="6" y="0"/>
                    <a:pt x="6" y="0"/>
                  </a:cubicBezTo>
                  <a:cubicBezTo>
                    <a:pt x="2" y="4"/>
                    <a:pt x="0" y="10"/>
                    <a:pt x="0" y="15"/>
                  </a:cubicBezTo>
                  <a:cubicBezTo>
                    <a:pt x="0" y="27"/>
                    <a:pt x="9" y="37"/>
                    <a:pt x="21" y="37"/>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0" name="Freeform 121"/>
            <p:cNvSpPr>
              <a:spLocks/>
            </p:cNvSpPr>
            <p:nvPr userDrawn="1"/>
          </p:nvSpPr>
          <p:spPr bwMode="gray">
            <a:xfrm>
              <a:off x="10504991" y="5749642"/>
              <a:ext cx="95397" cy="95397"/>
            </a:xfrm>
            <a:custGeom>
              <a:avLst/>
              <a:gdLst>
                <a:gd name="T0" fmla="*/ 22 w 37"/>
                <a:gd name="T1" fmla="*/ 37 h 37"/>
                <a:gd name="T2" fmla="*/ 37 w 37"/>
                <a:gd name="T3" fmla="*/ 31 h 37"/>
                <a:gd name="T4" fmla="*/ 7 w 37"/>
                <a:gd name="T5" fmla="*/ 0 h 37"/>
                <a:gd name="T6" fmla="*/ 0 w 37"/>
                <a:gd name="T7" fmla="*/ 15 h 37"/>
                <a:gd name="T8" fmla="*/ 22 w 37"/>
                <a:gd name="T9" fmla="*/ 37 h 37"/>
              </a:gdLst>
              <a:ahLst/>
              <a:cxnLst>
                <a:cxn ang="0">
                  <a:pos x="T0" y="T1"/>
                </a:cxn>
                <a:cxn ang="0">
                  <a:pos x="T2" y="T3"/>
                </a:cxn>
                <a:cxn ang="0">
                  <a:pos x="T4" y="T5"/>
                </a:cxn>
                <a:cxn ang="0">
                  <a:pos x="T6" y="T7"/>
                </a:cxn>
                <a:cxn ang="0">
                  <a:pos x="T8" y="T9"/>
                </a:cxn>
              </a:cxnLst>
              <a:rect l="0" t="0" r="r" b="b"/>
              <a:pathLst>
                <a:path w="37" h="37">
                  <a:moveTo>
                    <a:pt x="22" y="37"/>
                  </a:moveTo>
                  <a:cubicBezTo>
                    <a:pt x="28" y="37"/>
                    <a:pt x="33" y="34"/>
                    <a:pt x="37" y="31"/>
                  </a:cubicBezTo>
                  <a:cubicBezTo>
                    <a:pt x="7" y="0"/>
                    <a:pt x="7" y="0"/>
                    <a:pt x="7" y="0"/>
                  </a:cubicBezTo>
                  <a:cubicBezTo>
                    <a:pt x="3" y="4"/>
                    <a:pt x="0" y="10"/>
                    <a:pt x="0" y="15"/>
                  </a:cubicBezTo>
                  <a:cubicBezTo>
                    <a:pt x="0" y="27"/>
                    <a:pt x="10" y="37"/>
                    <a:pt x="22" y="37"/>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1" name="Freeform 122"/>
            <p:cNvSpPr>
              <a:spLocks/>
            </p:cNvSpPr>
            <p:nvPr userDrawn="1"/>
          </p:nvSpPr>
          <p:spPr bwMode="gray">
            <a:xfrm>
              <a:off x="10726845" y="5749642"/>
              <a:ext cx="93179" cy="95397"/>
            </a:xfrm>
            <a:custGeom>
              <a:avLst/>
              <a:gdLst>
                <a:gd name="T0" fmla="*/ 21 w 36"/>
                <a:gd name="T1" fmla="*/ 37 h 37"/>
                <a:gd name="T2" fmla="*/ 36 w 36"/>
                <a:gd name="T3" fmla="*/ 31 h 37"/>
                <a:gd name="T4" fmla="*/ 6 w 36"/>
                <a:gd name="T5" fmla="*/ 0 h 37"/>
                <a:gd name="T6" fmla="*/ 0 w 36"/>
                <a:gd name="T7" fmla="*/ 15 h 37"/>
                <a:gd name="T8" fmla="*/ 21 w 36"/>
                <a:gd name="T9" fmla="*/ 37 h 37"/>
              </a:gdLst>
              <a:ahLst/>
              <a:cxnLst>
                <a:cxn ang="0">
                  <a:pos x="T0" y="T1"/>
                </a:cxn>
                <a:cxn ang="0">
                  <a:pos x="T2" y="T3"/>
                </a:cxn>
                <a:cxn ang="0">
                  <a:pos x="T4" y="T5"/>
                </a:cxn>
                <a:cxn ang="0">
                  <a:pos x="T6" y="T7"/>
                </a:cxn>
                <a:cxn ang="0">
                  <a:pos x="T8" y="T9"/>
                </a:cxn>
              </a:cxnLst>
              <a:rect l="0" t="0" r="r" b="b"/>
              <a:pathLst>
                <a:path w="36" h="37">
                  <a:moveTo>
                    <a:pt x="21" y="37"/>
                  </a:moveTo>
                  <a:cubicBezTo>
                    <a:pt x="27" y="37"/>
                    <a:pt x="32" y="34"/>
                    <a:pt x="36" y="31"/>
                  </a:cubicBezTo>
                  <a:cubicBezTo>
                    <a:pt x="6" y="0"/>
                    <a:pt x="6" y="0"/>
                    <a:pt x="6" y="0"/>
                  </a:cubicBezTo>
                  <a:cubicBezTo>
                    <a:pt x="2" y="4"/>
                    <a:pt x="0" y="10"/>
                    <a:pt x="0" y="15"/>
                  </a:cubicBezTo>
                  <a:cubicBezTo>
                    <a:pt x="0" y="27"/>
                    <a:pt x="9" y="37"/>
                    <a:pt x="21" y="37"/>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2" name="Line 123"/>
            <p:cNvSpPr>
              <a:spLocks noChangeShapeType="1"/>
            </p:cNvSpPr>
            <p:nvPr userDrawn="1"/>
          </p:nvSpPr>
          <p:spPr bwMode="gray">
            <a:xfrm>
              <a:off x="9819461" y="5705271"/>
              <a:ext cx="113146" cy="0"/>
            </a:xfrm>
            <a:prstGeom prst="line">
              <a:avLst/>
            </a:prstGeom>
            <a:noFill/>
            <a:ln w="9525" cap="rnd">
              <a:solidFill>
                <a:srgbClr val="002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363" name="Line 124"/>
            <p:cNvSpPr>
              <a:spLocks noChangeShapeType="1"/>
            </p:cNvSpPr>
            <p:nvPr userDrawn="1"/>
          </p:nvSpPr>
          <p:spPr bwMode="gray">
            <a:xfrm>
              <a:off x="9819461" y="5745205"/>
              <a:ext cx="113146" cy="0"/>
            </a:xfrm>
            <a:prstGeom prst="line">
              <a:avLst/>
            </a:prstGeom>
            <a:noFill/>
            <a:ln w="9525" cap="rnd">
              <a:solidFill>
                <a:srgbClr val="002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364" name="Freeform 125"/>
            <p:cNvSpPr>
              <a:spLocks/>
            </p:cNvSpPr>
            <p:nvPr userDrawn="1"/>
          </p:nvSpPr>
          <p:spPr bwMode="gray">
            <a:xfrm>
              <a:off x="9775090" y="5399112"/>
              <a:ext cx="246258" cy="259570"/>
            </a:xfrm>
            <a:custGeom>
              <a:avLst/>
              <a:gdLst>
                <a:gd name="T0" fmla="*/ 18 w 96"/>
                <a:gd name="T1" fmla="*/ 0 h 101"/>
                <a:gd name="T2" fmla="*/ 0 w 96"/>
                <a:gd name="T3" fmla="*/ 101 h 101"/>
                <a:gd name="T4" fmla="*/ 78 w 96"/>
                <a:gd name="T5" fmla="*/ 101 h 101"/>
                <a:gd name="T6" fmla="*/ 96 w 96"/>
                <a:gd name="T7" fmla="*/ 0 h 101"/>
                <a:gd name="T8" fmla="*/ 18 w 96"/>
                <a:gd name="T9" fmla="*/ 0 h 101"/>
              </a:gdLst>
              <a:ahLst/>
              <a:cxnLst>
                <a:cxn ang="0">
                  <a:pos x="T0" y="T1"/>
                </a:cxn>
                <a:cxn ang="0">
                  <a:pos x="T2" y="T3"/>
                </a:cxn>
                <a:cxn ang="0">
                  <a:pos x="T4" y="T5"/>
                </a:cxn>
                <a:cxn ang="0">
                  <a:pos x="T6" y="T7"/>
                </a:cxn>
                <a:cxn ang="0">
                  <a:pos x="T8" y="T9"/>
                </a:cxn>
              </a:cxnLst>
              <a:rect l="0" t="0" r="r" b="b"/>
              <a:pathLst>
                <a:path w="96" h="101">
                  <a:moveTo>
                    <a:pt x="18" y="0"/>
                  </a:moveTo>
                  <a:cubicBezTo>
                    <a:pt x="5" y="28"/>
                    <a:pt x="1" y="69"/>
                    <a:pt x="0" y="101"/>
                  </a:cubicBezTo>
                  <a:cubicBezTo>
                    <a:pt x="78" y="101"/>
                    <a:pt x="78" y="101"/>
                    <a:pt x="78" y="101"/>
                  </a:cubicBezTo>
                  <a:cubicBezTo>
                    <a:pt x="79" y="69"/>
                    <a:pt x="83" y="28"/>
                    <a:pt x="96" y="0"/>
                  </a:cubicBezTo>
                  <a:lnTo>
                    <a:pt x="18"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5" name="Freeform 126"/>
            <p:cNvSpPr>
              <a:spLocks/>
            </p:cNvSpPr>
            <p:nvPr userDrawn="1"/>
          </p:nvSpPr>
          <p:spPr bwMode="gray">
            <a:xfrm>
              <a:off x="9775090" y="5399112"/>
              <a:ext cx="204106" cy="259570"/>
            </a:xfrm>
            <a:custGeom>
              <a:avLst/>
              <a:gdLst>
                <a:gd name="T0" fmla="*/ 18 w 79"/>
                <a:gd name="T1" fmla="*/ 0 h 101"/>
                <a:gd name="T2" fmla="*/ 0 w 79"/>
                <a:gd name="T3" fmla="*/ 101 h 101"/>
                <a:gd name="T4" fmla="*/ 78 w 79"/>
                <a:gd name="T5" fmla="*/ 101 h 101"/>
                <a:gd name="T6" fmla="*/ 18 w 79"/>
                <a:gd name="T7" fmla="*/ 0 h 101"/>
              </a:gdLst>
              <a:ahLst/>
              <a:cxnLst>
                <a:cxn ang="0">
                  <a:pos x="T0" y="T1"/>
                </a:cxn>
                <a:cxn ang="0">
                  <a:pos x="T2" y="T3"/>
                </a:cxn>
                <a:cxn ang="0">
                  <a:pos x="T4" y="T5"/>
                </a:cxn>
                <a:cxn ang="0">
                  <a:pos x="T6" y="T7"/>
                </a:cxn>
              </a:cxnLst>
              <a:rect l="0" t="0" r="r" b="b"/>
              <a:pathLst>
                <a:path w="79" h="101">
                  <a:moveTo>
                    <a:pt x="18" y="0"/>
                  </a:moveTo>
                  <a:cubicBezTo>
                    <a:pt x="5" y="28"/>
                    <a:pt x="1" y="69"/>
                    <a:pt x="0" y="101"/>
                  </a:cubicBezTo>
                  <a:cubicBezTo>
                    <a:pt x="78" y="101"/>
                    <a:pt x="78" y="101"/>
                    <a:pt x="78" y="101"/>
                  </a:cubicBezTo>
                  <a:cubicBezTo>
                    <a:pt x="79" y="69"/>
                    <a:pt x="18" y="0"/>
                    <a:pt x="18" y="0"/>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6" name="Line 127"/>
            <p:cNvSpPr>
              <a:spLocks noChangeShapeType="1"/>
            </p:cNvSpPr>
            <p:nvPr userDrawn="1"/>
          </p:nvSpPr>
          <p:spPr bwMode="gray">
            <a:xfrm>
              <a:off x="9539924" y="4327555"/>
              <a:ext cx="0" cy="399338"/>
            </a:xfrm>
            <a:prstGeom prst="line">
              <a:avLst/>
            </a:prstGeom>
            <a:noFill/>
            <a:ln w="17463"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367" name="Line 128"/>
            <p:cNvSpPr>
              <a:spLocks noChangeShapeType="1"/>
            </p:cNvSpPr>
            <p:nvPr userDrawn="1"/>
          </p:nvSpPr>
          <p:spPr bwMode="gray">
            <a:xfrm flipV="1">
              <a:off x="10047971" y="4831165"/>
              <a:ext cx="141987" cy="137550"/>
            </a:xfrm>
            <a:prstGeom prst="line">
              <a:avLst/>
            </a:prstGeom>
            <a:noFill/>
            <a:ln w="34925" cap="rnd">
              <a:solidFill>
                <a:srgbClr val="93939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368" name="Freeform 129"/>
            <p:cNvSpPr>
              <a:spLocks/>
            </p:cNvSpPr>
            <p:nvPr userDrawn="1"/>
          </p:nvSpPr>
          <p:spPr bwMode="gray">
            <a:xfrm>
              <a:off x="9506646" y="4753516"/>
              <a:ext cx="150861" cy="110927"/>
            </a:xfrm>
            <a:custGeom>
              <a:avLst/>
              <a:gdLst>
                <a:gd name="T0" fmla="*/ 43 w 58"/>
                <a:gd name="T1" fmla="*/ 25 h 43"/>
                <a:gd name="T2" fmla="*/ 25 w 58"/>
                <a:gd name="T3" fmla="*/ 7 h 43"/>
                <a:gd name="T4" fmla="*/ 26 w 58"/>
                <a:gd name="T5" fmla="*/ 0 h 43"/>
                <a:gd name="T6" fmla="*/ 3 w 58"/>
                <a:gd name="T7" fmla="*/ 0 h 43"/>
                <a:gd name="T8" fmla="*/ 0 w 58"/>
                <a:gd name="T9" fmla="*/ 14 h 43"/>
                <a:gd name="T10" fmla="*/ 29 w 58"/>
                <a:gd name="T11" fmla="*/ 43 h 43"/>
                <a:gd name="T12" fmla="*/ 58 w 58"/>
                <a:gd name="T13" fmla="*/ 16 h 43"/>
                <a:gd name="T14" fmla="*/ 43 w 58"/>
                <a:gd name="T15" fmla="*/ 25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3">
                  <a:moveTo>
                    <a:pt x="43" y="25"/>
                  </a:moveTo>
                  <a:cubicBezTo>
                    <a:pt x="33" y="25"/>
                    <a:pt x="25" y="17"/>
                    <a:pt x="25" y="7"/>
                  </a:cubicBezTo>
                  <a:cubicBezTo>
                    <a:pt x="25" y="4"/>
                    <a:pt x="25" y="2"/>
                    <a:pt x="26" y="0"/>
                  </a:cubicBezTo>
                  <a:cubicBezTo>
                    <a:pt x="3" y="0"/>
                    <a:pt x="3" y="0"/>
                    <a:pt x="3" y="0"/>
                  </a:cubicBezTo>
                  <a:cubicBezTo>
                    <a:pt x="1" y="4"/>
                    <a:pt x="0" y="9"/>
                    <a:pt x="0" y="14"/>
                  </a:cubicBezTo>
                  <a:cubicBezTo>
                    <a:pt x="0" y="30"/>
                    <a:pt x="13" y="43"/>
                    <a:pt x="29" y="43"/>
                  </a:cubicBezTo>
                  <a:cubicBezTo>
                    <a:pt x="45" y="43"/>
                    <a:pt x="57" y="31"/>
                    <a:pt x="58" y="16"/>
                  </a:cubicBezTo>
                  <a:cubicBezTo>
                    <a:pt x="55" y="21"/>
                    <a:pt x="49" y="25"/>
                    <a:pt x="43" y="25"/>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9" name="Oval 130"/>
            <p:cNvSpPr>
              <a:spLocks noChangeArrowheads="1"/>
            </p:cNvSpPr>
            <p:nvPr userDrawn="1"/>
          </p:nvSpPr>
          <p:spPr bwMode="gray">
            <a:xfrm>
              <a:off x="9502209" y="4693615"/>
              <a:ext cx="79868" cy="77649"/>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0" name="Oval 131"/>
            <p:cNvSpPr>
              <a:spLocks noChangeArrowheads="1"/>
            </p:cNvSpPr>
            <p:nvPr userDrawn="1"/>
          </p:nvSpPr>
          <p:spPr bwMode="gray">
            <a:xfrm>
              <a:off x="9524394" y="4715800"/>
              <a:ext cx="33278" cy="33278"/>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1" name="Rectangle 132"/>
            <p:cNvSpPr>
              <a:spLocks noChangeArrowheads="1"/>
            </p:cNvSpPr>
            <p:nvPr userDrawn="1"/>
          </p:nvSpPr>
          <p:spPr bwMode="gray">
            <a:xfrm>
              <a:off x="8758997" y="4465105"/>
              <a:ext cx="215199" cy="55464"/>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2" name="Rectangle 133"/>
            <p:cNvSpPr>
              <a:spLocks noChangeArrowheads="1"/>
            </p:cNvSpPr>
            <p:nvPr userDrawn="1"/>
          </p:nvSpPr>
          <p:spPr bwMode="gray">
            <a:xfrm>
              <a:off x="8758997" y="4520569"/>
              <a:ext cx="215199" cy="4414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3" name="Freeform 134"/>
            <p:cNvSpPr>
              <a:spLocks/>
            </p:cNvSpPr>
            <p:nvPr userDrawn="1"/>
          </p:nvSpPr>
          <p:spPr bwMode="gray">
            <a:xfrm>
              <a:off x="8974196" y="4962059"/>
              <a:ext cx="676656" cy="297285"/>
            </a:xfrm>
            <a:custGeom>
              <a:avLst/>
              <a:gdLst>
                <a:gd name="T0" fmla="*/ 147 w 263"/>
                <a:gd name="T1" fmla="*/ 116 h 116"/>
                <a:gd name="T2" fmla="*/ 0 w 263"/>
                <a:gd name="T3" fmla="*/ 116 h 116"/>
                <a:gd name="T4" fmla="*/ 0 w 263"/>
                <a:gd name="T5" fmla="*/ 0 h 116"/>
                <a:gd name="T6" fmla="*/ 263 w 263"/>
                <a:gd name="T7" fmla="*/ 0 h 116"/>
                <a:gd name="T8" fmla="*/ 147 w 263"/>
                <a:gd name="T9" fmla="*/ 116 h 116"/>
              </a:gdLst>
              <a:ahLst/>
              <a:cxnLst>
                <a:cxn ang="0">
                  <a:pos x="T0" y="T1"/>
                </a:cxn>
                <a:cxn ang="0">
                  <a:pos x="T2" y="T3"/>
                </a:cxn>
                <a:cxn ang="0">
                  <a:pos x="T4" y="T5"/>
                </a:cxn>
                <a:cxn ang="0">
                  <a:pos x="T6" y="T7"/>
                </a:cxn>
                <a:cxn ang="0">
                  <a:pos x="T8" y="T9"/>
                </a:cxn>
              </a:cxnLst>
              <a:rect l="0" t="0" r="r" b="b"/>
              <a:pathLst>
                <a:path w="263" h="116">
                  <a:moveTo>
                    <a:pt x="147" y="116"/>
                  </a:moveTo>
                  <a:cubicBezTo>
                    <a:pt x="0" y="116"/>
                    <a:pt x="0" y="116"/>
                    <a:pt x="0" y="116"/>
                  </a:cubicBezTo>
                  <a:cubicBezTo>
                    <a:pt x="0" y="0"/>
                    <a:pt x="0" y="0"/>
                    <a:pt x="0" y="0"/>
                  </a:cubicBezTo>
                  <a:cubicBezTo>
                    <a:pt x="263" y="0"/>
                    <a:pt x="263" y="0"/>
                    <a:pt x="263" y="0"/>
                  </a:cubicBezTo>
                  <a:cubicBezTo>
                    <a:pt x="263" y="64"/>
                    <a:pt x="211" y="116"/>
                    <a:pt x="147" y="11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4" name="Freeform 135"/>
            <p:cNvSpPr>
              <a:spLocks/>
            </p:cNvSpPr>
            <p:nvPr userDrawn="1"/>
          </p:nvSpPr>
          <p:spPr bwMode="gray">
            <a:xfrm>
              <a:off x="7700751" y="5241595"/>
              <a:ext cx="1754868" cy="297285"/>
            </a:xfrm>
            <a:custGeom>
              <a:avLst/>
              <a:gdLst>
                <a:gd name="T0" fmla="*/ 565 w 682"/>
                <a:gd name="T1" fmla="*/ 116 h 116"/>
                <a:gd name="T2" fmla="*/ 682 w 682"/>
                <a:gd name="T3" fmla="*/ 0 h 116"/>
                <a:gd name="T4" fmla="*/ 0 w 682"/>
                <a:gd name="T5" fmla="*/ 0 h 116"/>
                <a:gd name="T6" fmla="*/ 196 w 682"/>
                <a:gd name="T7" fmla="*/ 116 h 116"/>
                <a:gd name="T8" fmla="*/ 565 w 682"/>
                <a:gd name="T9" fmla="*/ 116 h 116"/>
              </a:gdLst>
              <a:ahLst/>
              <a:cxnLst>
                <a:cxn ang="0">
                  <a:pos x="T0" y="T1"/>
                </a:cxn>
                <a:cxn ang="0">
                  <a:pos x="T2" y="T3"/>
                </a:cxn>
                <a:cxn ang="0">
                  <a:pos x="T4" y="T5"/>
                </a:cxn>
                <a:cxn ang="0">
                  <a:pos x="T6" y="T7"/>
                </a:cxn>
                <a:cxn ang="0">
                  <a:pos x="T8" y="T9"/>
                </a:cxn>
              </a:cxnLst>
              <a:rect l="0" t="0" r="r" b="b"/>
              <a:pathLst>
                <a:path w="682" h="116">
                  <a:moveTo>
                    <a:pt x="565" y="116"/>
                  </a:moveTo>
                  <a:cubicBezTo>
                    <a:pt x="630" y="116"/>
                    <a:pt x="682" y="64"/>
                    <a:pt x="682" y="0"/>
                  </a:cubicBezTo>
                  <a:cubicBezTo>
                    <a:pt x="0" y="0"/>
                    <a:pt x="0" y="0"/>
                    <a:pt x="0" y="0"/>
                  </a:cubicBezTo>
                  <a:cubicBezTo>
                    <a:pt x="196" y="116"/>
                    <a:pt x="196" y="116"/>
                    <a:pt x="196" y="116"/>
                  </a:cubicBezTo>
                  <a:lnTo>
                    <a:pt x="565" y="116"/>
                  </a:lnTo>
                  <a:close/>
                </a:path>
              </a:pathLst>
            </a:custGeom>
            <a:solidFill>
              <a:srgbClr val="BA6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5" name="Rectangle 136"/>
            <p:cNvSpPr>
              <a:spLocks noChangeArrowheads="1"/>
            </p:cNvSpPr>
            <p:nvPr userDrawn="1"/>
          </p:nvSpPr>
          <p:spPr bwMode="gray">
            <a:xfrm>
              <a:off x="7700751" y="5175039"/>
              <a:ext cx="1754868" cy="66556"/>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6" name="Oval 137"/>
            <p:cNvSpPr>
              <a:spLocks noChangeArrowheads="1"/>
            </p:cNvSpPr>
            <p:nvPr userDrawn="1"/>
          </p:nvSpPr>
          <p:spPr bwMode="gray">
            <a:xfrm>
              <a:off x="8250950" y="5339211"/>
              <a:ext cx="77649" cy="75431"/>
            </a:xfrm>
            <a:prstGeom prst="ellipse">
              <a:avLst/>
            </a:pr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7" name="Oval 138"/>
            <p:cNvSpPr>
              <a:spLocks noChangeArrowheads="1"/>
            </p:cNvSpPr>
            <p:nvPr userDrawn="1"/>
          </p:nvSpPr>
          <p:spPr bwMode="gray">
            <a:xfrm>
              <a:off x="8392937" y="5339211"/>
              <a:ext cx="79868" cy="75431"/>
            </a:xfrm>
            <a:prstGeom prst="ellipse">
              <a:avLst/>
            </a:pr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8" name="Oval 139"/>
            <p:cNvSpPr>
              <a:spLocks noChangeArrowheads="1"/>
            </p:cNvSpPr>
            <p:nvPr userDrawn="1"/>
          </p:nvSpPr>
          <p:spPr bwMode="gray">
            <a:xfrm>
              <a:off x="8537142" y="5339211"/>
              <a:ext cx="77649" cy="75431"/>
            </a:xfrm>
            <a:prstGeom prst="ellipse">
              <a:avLst/>
            </a:pr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9" name="Rectangle 140"/>
            <p:cNvSpPr>
              <a:spLocks noChangeArrowheads="1"/>
            </p:cNvSpPr>
            <p:nvPr userDrawn="1"/>
          </p:nvSpPr>
          <p:spPr bwMode="gray">
            <a:xfrm>
              <a:off x="8330818" y="4962059"/>
              <a:ext cx="212980" cy="212980"/>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0" name="Rectangle 141"/>
            <p:cNvSpPr>
              <a:spLocks noChangeArrowheads="1"/>
            </p:cNvSpPr>
            <p:nvPr userDrawn="1"/>
          </p:nvSpPr>
          <p:spPr bwMode="gray">
            <a:xfrm>
              <a:off x="8117838" y="4962059"/>
              <a:ext cx="212980" cy="2129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1" name="Rectangle 142"/>
            <p:cNvSpPr>
              <a:spLocks noChangeArrowheads="1"/>
            </p:cNvSpPr>
            <p:nvPr userDrawn="1"/>
          </p:nvSpPr>
          <p:spPr bwMode="gray">
            <a:xfrm>
              <a:off x="8117838" y="4749079"/>
              <a:ext cx="212980" cy="212980"/>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2" name="Rectangle 143"/>
            <p:cNvSpPr>
              <a:spLocks noChangeArrowheads="1"/>
            </p:cNvSpPr>
            <p:nvPr userDrawn="1"/>
          </p:nvSpPr>
          <p:spPr bwMode="gray">
            <a:xfrm>
              <a:off x="8543798" y="4962059"/>
              <a:ext cx="215199" cy="212980"/>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3" name="Rectangle 144"/>
            <p:cNvSpPr>
              <a:spLocks noChangeArrowheads="1"/>
            </p:cNvSpPr>
            <p:nvPr userDrawn="1"/>
          </p:nvSpPr>
          <p:spPr bwMode="gray">
            <a:xfrm>
              <a:off x="8758997" y="4962059"/>
              <a:ext cx="215199" cy="212980"/>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4" name="Rectangle 145"/>
            <p:cNvSpPr>
              <a:spLocks noChangeArrowheads="1"/>
            </p:cNvSpPr>
            <p:nvPr userDrawn="1"/>
          </p:nvSpPr>
          <p:spPr bwMode="gray">
            <a:xfrm>
              <a:off x="8330818" y="4749079"/>
              <a:ext cx="212980" cy="212980"/>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5" name="Rectangle 146"/>
            <p:cNvSpPr>
              <a:spLocks noChangeArrowheads="1"/>
            </p:cNvSpPr>
            <p:nvPr userDrawn="1"/>
          </p:nvSpPr>
          <p:spPr bwMode="gray">
            <a:xfrm>
              <a:off x="8543798" y="4749079"/>
              <a:ext cx="215199" cy="212980"/>
            </a:xfrm>
            <a:prstGeom prst="rect">
              <a:avLst/>
            </a:prstGeom>
            <a:solidFill>
              <a:srgbClr val="F08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6" name="Rectangle 147"/>
            <p:cNvSpPr>
              <a:spLocks noChangeArrowheads="1"/>
            </p:cNvSpPr>
            <p:nvPr userDrawn="1"/>
          </p:nvSpPr>
          <p:spPr bwMode="gray">
            <a:xfrm>
              <a:off x="8829990" y="4593780"/>
              <a:ext cx="53245" cy="29728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7" name="Freeform 148"/>
            <p:cNvSpPr>
              <a:spLocks/>
            </p:cNvSpPr>
            <p:nvPr userDrawn="1"/>
          </p:nvSpPr>
          <p:spPr bwMode="gray">
            <a:xfrm>
              <a:off x="8171083" y="5476761"/>
              <a:ext cx="1135895" cy="66556"/>
            </a:xfrm>
            <a:custGeom>
              <a:avLst/>
              <a:gdLst>
                <a:gd name="T0" fmla="*/ 435 w 441"/>
                <a:gd name="T1" fmla="*/ 0 h 26"/>
                <a:gd name="T2" fmla="*/ 388 w 441"/>
                <a:gd name="T3" fmla="*/ 0 h 26"/>
                <a:gd name="T4" fmla="*/ 341 w 441"/>
                <a:gd name="T5" fmla="*/ 0 h 26"/>
                <a:gd name="T6" fmla="*/ 341 w 441"/>
                <a:gd name="T7" fmla="*/ 0 h 26"/>
                <a:gd name="T8" fmla="*/ 341 w 441"/>
                <a:gd name="T9" fmla="*/ 0 h 26"/>
                <a:gd name="T10" fmla="*/ 294 w 441"/>
                <a:gd name="T11" fmla="*/ 0 h 26"/>
                <a:gd name="T12" fmla="*/ 294 w 441"/>
                <a:gd name="T13" fmla="*/ 0 h 26"/>
                <a:gd name="T14" fmla="*/ 294 w 441"/>
                <a:gd name="T15" fmla="*/ 0 h 26"/>
                <a:gd name="T16" fmla="*/ 247 w 441"/>
                <a:gd name="T17" fmla="*/ 0 h 26"/>
                <a:gd name="T18" fmla="*/ 247 w 441"/>
                <a:gd name="T19" fmla="*/ 1 h 26"/>
                <a:gd name="T20" fmla="*/ 247 w 441"/>
                <a:gd name="T21" fmla="*/ 0 h 26"/>
                <a:gd name="T22" fmla="*/ 200 w 441"/>
                <a:gd name="T23" fmla="*/ 0 h 26"/>
                <a:gd name="T24" fmla="*/ 200 w 441"/>
                <a:gd name="T25" fmla="*/ 1 h 26"/>
                <a:gd name="T26" fmla="*/ 200 w 441"/>
                <a:gd name="T27" fmla="*/ 0 h 26"/>
                <a:gd name="T28" fmla="*/ 200 w 441"/>
                <a:gd name="T29" fmla="*/ 0 h 26"/>
                <a:gd name="T30" fmla="*/ 200 w 441"/>
                <a:gd name="T31" fmla="*/ 1 h 26"/>
                <a:gd name="T32" fmla="*/ 200 w 441"/>
                <a:gd name="T33" fmla="*/ 0 h 26"/>
                <a:gd name="T34" fmla="*/ 153 w 441"/>
                <a:gd name="T35" fmla="*/ 0 h 26"/>
                <a:gd name="T36" fmla="*/ 153 w 441"/>
                <a:gd name="T37" fmla="*/ 1 h 26"/>
                <a:gd name="T38" fmla="*/ 153 w 441"/>
                <a:gd name="T39" fmla="*/ 0 h 26"/>
                <a:gd name="T40" fmla="*/ 153 w 441"/>
                <a:gd name="T41" fmla="*/ 1 h 26"/>
                <a:gd name="T42" fmla="*/ 153 w 441"/>
                <a:gd name="T43" fmla="*/ 0 h 26"/>
                <a:gd name="T44" fmla="*/ 106 w 441"/>
                <a:gd name="T45" fmla="*/ 0 h 26"/>
                <a:gd name="T46" fmla="*/ 106 w 441"/>
                <a:gd name="T47" fmla="*/ 1 h 26"/>
                <a:gd name="T48" fmla="*/ 106 w 441"/>
                <a:gd name="T49" fmla="*/ 0 h 26"/>
                <a:gd name="T50" fmla="*/ 106 w 441"/>
                <a:gd name="T51" fmla="*/ 1 h 26"/>
                <a:gd name="T52" fmla="*/ 106 w 441"/>
                <a:gd name="T53" fmla="*/ 0 h 26"/>
                <a:gd name="T54" fmla="*/ 59 w 441"/>
                <a:gd name="T55" fmla="*/ 0 h 26"/>
                <a:gd name="T56" fmla="*/ 59 w 441"/>
                <a:gd name="T57" fmla="*/ 1 h 26"/>
                <a:gd name="T58" fmla="*/ 59 w 441"/>
                <a:gd name="T59" fmla="*/ 1 h 26"/>
                <a:gd name="T60" fmla="*/ 59 w 441"/>
                <a:gd name="T61" fmla="*/ 0 h 26"/>
                <a:gd name="T62" fmla="*/ 59 w 441"/>
                <a:gd name="T63" fmla="*/ 0 h 26"/>
                <a:gd name="T64" fmla="*/ 32 w 441"/>
                <a:gd name="T65" fmla="*/ 17 h 26"/>
                <a:gd name="T66" fmla="*/ 32 w 441"/>
                <a:gd name="T67" fmla="*/ 17 h 26"/>
                <a:gd name="T68" fmla="*/ 12 w 441"/>
                <a:gd name="T69" fmla="*/ 0 h 26"/>
                <a:gd name="T70" fmla="*/ 0 w 441"/>
                <a:gd name="T71" fmla="*/ 15 h 26"/>
                <a:gd name="T72" fmla="*/ 13 w 441"/>
                <a:gd name="T73" fmla="*/ 26 h 26"/>
                <a:gd name="T74" fmla="*/ 37 w 441"/>
                <a:gd name="T75" fmla="*/ 26 h 26"/>
                <a:gd name="T76" fmla="*/ 288 w 441"/>
                <a:gd name="T77" fmla="*/ 26 h 26"/>
                <a:gd name="T78" fmla="*/ 382 w 441"/>
                <a:gd name="T79" fmla="*/ 26 h 26"/>
                <a:gd name="T80" fmla="*/ 441 w 441"/>
                <a:gd name="T81" fmla="*/ 10 h 26"/>
                <a:gd name="T82" fmla="*/ 435 w 441"/>
                <a:gd name="T8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1" h="26">
                  <a:moveTo>
                    <a:pt x="435" y="0"/>
                  </a:moveTo>
                  <a:cubicBezTo>
                    <a:pt x="428" y="23"/>
                    <a:pt x="395" y="23"/>
                    <a:pt x="388" y="0"/>
                  </a:cubicBezTo>
                  <a:cubicBezTo>
                    <a:pt x="382" y="20"/>
                    <a:pt x="343" y="26"/>
                    <a:pt x="341" y="0"/>
                  </a:cubicBezTo>
                  <a:cubicBezTo>
                    <a:pt x="341" y="0"/>
                    <a:pt x="341" y="0"/>
                    <a:pt x="341" y="0"/>
                  </a:cubicBezTo>
                  <a:cubicBezTo>
                    <a:pt x="341" y="0"/>
                    <a:pt x="341" y="0"/>
                    <a:pt x="341" y="0"/>
                  </a:cubicBezTo>
                  <a:cubicBezTo>
                    <a:pt x="334" y="23"/>
                    <a:pt x="301" y="23"/>
                    <a:pt x="294" y="0"/>
                  </a:cubicBezTo>
                  <a:cubicBezTo>
                    <a:pt x="294" y="0"/>
                    <a:pt x="294" y="0"/>
                    <a:pt x="294" y="0"/>
                  </a:cubicBezTo>
                  <a:cubicBezTo>
                    <a:pt x="294" y="0"/>
                    <a:pt x="294" y="0"/>
                    <a:pt x="294" y="0"/>
                  </a:cubicBezTo>
                  <a:cubicBezTo>
                    <a:pt x="287" y="23"/>
                    <a:pt x="254" y="23"/>
                    <a:pt x="247" y="0"/>
                  </a:cubicBezTo>
                  <a:cubicBezTo>
                    <a:pt x="247" y="1"/>
                    <a:pt x="247" y="1"/>
                    <a:pt x="247" y="1"/>
                  </a:cubicBezTo>
                  <a:cubicBezTo>
                    <a:pt x="247" y="0"/>
                    <a:pt x="247" y="0"/>
                    <a:pt x="247" y="0"/>
                  </a:cubicBezTo>
                  <a:cubicBezTo>
                    <a:pt x="240" y="23"/>
                    <a:pt x="207" y="23"/>
                    <a:pt x="200" y="0"/>
                  </a:cubicBezTo>
                  <a:cubicBezTo>
                    <a:pt x="200" y="1"/>
                    <a:pt x="200" y="1"/>
                    <a:pt x="200" y="1"/>
                  </a:cubicBezTo>
                  <a:cubicBezTo>
                    <a:pt x="200" y="0"/>
                    <a:pt x="200" y="0"/>
                    <a:pt x="200" y="0"/>
                  </a:cubicBezTo>
                  <a:cubicBezTo>
                    <a:pt x="200" y="0"/>
                    <a:pt x="200" y="0"/>
                    <a:pt x="200" y="0"/>
                  </a:cubicBezTo>
                  <a:cubicBezTo>
                    <a:pt x="200" y="1"/>
                    <a:pt x="200" y="1"/>
                    <a:pt x="200" y="1"/>
                  </a:cubicBezTo>
                  <a:cubicBezTo>
                    <a:pt x="200" y="1"/>
                    <a:pt x="200" y="1"/>
                    <a:pt x="200" y="0"/>
                  </a:cubicBezTo>
                  <a:cubicBezTo>
                    <a:pt x="193" y="23"/>
                    <a:pt x="160" y="23"/>
                    <a:pt x="153" y="0"/>
                  </a:cubicBezTo>
                  <a:cubicBezTo>
                    <a:pt x="153" y="1"/>
                    <a:pt x="153" y="1"/>
                    <a:pt x="153" y="1"/>
                  </a:cubicBezTo>
                  <a:cubicBezTo>
                    <a:pt x="153" y="0"/>
                    <a:pt x="153" y="0"/>
                    <a:pt x="153" y="0"/>
                  </a:cubicBezTo>
                  <a:cubicBezTo>
                    <a:pt x="153" y="1"/>
                    <a:pt x="153" y="1"/>
                    <a:pt x="153" y="1"/>
                  </a:cubicBezTo>
                  <a:cubicBezTo>
                    <a:pt x="153" y="1"/>
                    <a:pt x="153" y="1"/>
                    <a:pt x="153" y="0"/>
                  </a:cubicBezTo>
                  <a:cubicBezTo>
                    <a:pt x="146" y="22"/>
                    <a:pt x="113" y="23"/>
                    <a:pt x="106" y="0"/>
                  </a:cubicBezTo>
                  <a:cubicBezTo>
                    <a:pt x="106" y="0"/>
                    <a:pt x="106" y="1"/>
                    <a:pt x="106" y="1"/>
                  </a:cubicBezTo>
                  <a:cubicBezTo>
                    <a:pt x="106" y="1"/>
                    <a:pt x="106" y="1"/>
                    <a:pt x="106" y="0"/>
                  </a:cubicBezTo>
                  <a:cubicBezTo>
                    <a:pt x="106" y="1"/>
                    <a:pt x="106" y="1"/>
                    <a:pt x="106" y="1"/>
                  </a:cubicBezTo>
                  <a:cubicBezTo>
                    <a:pt x="106" y="0"/>
                    <a:pt x="106" y="0"/>
                    <a:pt x="106" y="0"/>
                  </a:cubicBezTo>
                  <a:cubicBezTo>
                    <a:pt x="99" y="23"/>
                    <a:pt x="66" y="23"/>
                    <a:pt x="59" y="0"/>
                  </a:cubicBezTo>
                  <a:cubicBezTo>
                    <a:pt x="59" y="1"/>
                    <a:pt x="59" y="1"/>
                    <a:pt x="59" y="1"/>
                  </a:cubicBezTo>
                  <a:cubicBezTo>
                    <a:pt x="59" y="1"/>
                    <a:pt x="59" y="1"/>
                    <a:pt x="59" y="1"/>
                  </a:cubicBezTo>
                  <a:cubicBezTo>
                    <a:pt x="59" y="0"/>
                    <a:pt x="59" y="0"/>
                    <a:pt x="59" y="0"/>
                  </a:cubicBezTo>
                  <a:cubicBezTo>
                    <a:pt x="59" y="0"/>
                    <a:pt x="59" y="0"/>
                    <a:pt x="59" y="0"/>
                  </a:cubicBezTo>
                  <a:cubicBezTo>
                    <a:pt x="56" y="12"/>
                    <a:pt x="44" y="19"/>
                    <a:pt x="32" y="17"/>
                  </a:cubicBezTo>
                  <a:cubicBezTo>
                    <a:pt x="32" y="17"/>
                    <a:pt x="32" y="17"/>
                    <a:pt x="32" y="17"/>
                  </a:cubicBezTo>
                  <a:cubicBezTo>
                    <a:pt x="23" y="16"/>
                    <a:pt x="15" y="9"/>
                    <a:pt x="12" y="0"/>
                  </a:cubicBezTo>
                  <a:cubicBezTo>
                    <a:pt x="10" y="7"/>
                    <a:pt x="6" y="12"/>
                    <a:pt x="0" y="15"/>
                  </a:cubicBezTo>
                  <a:cubicBezTo>
                    <a:pt x="13" y="26"/>
                    <a:pt x="13" y="26"/>
                    <a:pt x="13" y="26"/>
                  </a:cubicBezTo>
                  <a:cubicBezTo>
                    <a:pt x="37" y="26"/>
                    <a:pt x="37" y="26"/>
                    <a:pt x="37" y="26"/>
                  </a:cubicBezTo>
                  <a:cubicBezTo>
                    <a:pt x="288" y="26"/>
                    <a:pt x="288" y="26"/>
                    <a:pt x="288" y="26"/>
                  </a:cubicBezTo>
                  <a:cubicBezTo>
                    <a:pt x="382" y="26"/>
                    <a:pt x="382" y="26"/>
                    <a:pt x="382" y="26"/>
                  </a:cubicBezTo>
                  <a:cubicBezTo>
                    <a:pt x="404" y="26"/>
                    <a:pt x="423" y="20"/>
                    <a:pt x="441" y="10"/>
                  </a:cubicBezTo>
                  <a:cubicBezTo>
                    <a:pt x="438" y="7"/>
                    <a:pt x="436" y="4"/>
                    <a:pt x="435" y="0"/>
                  </a:cubicBezTo>
                  <a:close/>
                </a:path>
              </a:pathLst>
            </a:custGeom>
            <a:solidFill>
              <a:srgbClr val="3C50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8" name="Freeform 149"/>
            <p:cNvSpPr>
              <a:spLocks/>
            </p:cNvSpPr>
            <p:nvPr userDrawn="1"/>
          </p:nvSpPr>
          <p:spPr bwMode="gray">
            <a:xfrm>
              <a:off x="10560454" y="2714673"/>
              <a:ext cx="97616" cy="341656"/>
            </a:xfrm>
            <a:custGeom>
              <a:avLst/>
              <a:gdLst>
                <a:gd name="T0" fmla="*/ 44 w 44"/>
                <a:gd name="T1" fmla="*/ 154 h 154"/>
                <a:gd name="T2" fmla="*/ 0 w 44"/>
                <a:gd name="T3" fmla="*/ 154 h 154"/>
                <a:gd name="T4" fmla="*/ 22 w 44"/>
                <a:gd name="T5" fmla="*/ 0 h 154"/>
                <a:gd name="T6" fmla="*/ 44 w 44"/>
                <a:gd name="T7" fmla="*/ 154 h 154"/>
              </a:gdLst>
              <a:ahLst/>
              <a:cxnLst>
                <a:cxn ang="0">
                  <a:pos x="T0" y="T1"/>
                </a:cxn>
                <a:cxn ang="0">
                  <a:pos x="T2" y="T3"/>
                </a:cxn>
                <a:cxn ang="0">
                  <a:pos x="T4" y="T5"/>
                </a:cxn>
                <a:cxn ang="0">
                  <a:pos x="T6" y="T7"/>
                </a:cxn>
              </a:cxnLst>
              <a:rect l="0" t="0" r="r" b="b"/>
              <a:pathLst>
                <a:path w="44" h="154">
                  <a:moveTo>
                    <a:pt x="44" y="154"/>
                  </a:moveTo>
                  <a:lnTo>
                    <a:pt x="0" y="154"/>
                  </a:lnTo>
                  <a:lnTo>
                    <a:pt x="22" y="0"/>
                  </a:lnTo>
                  <a:lnTo>
                    <a:pt x="44" y="15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9" name="Freeform 150"/>
            <p:cNvSpPr>
              <a:spLocks/>
            </p:cNvSpPr>
            <p:nvPr userDrawn="1"/>
          </p:nvSpPr>
          <p:spPr bwMode="gray">
            <a:xfrm>
              <a:off x="10436216" y="3160601"/>
              <a:ext cx="346093" cy="953974"/>
            </a:xfrm>
            <a:custGeom>
              <a:avLst/>
              <a:gdLst>
                <a:gd name="T0" fmla="*/ 128 w 134"/>
                <a:gd name="T1" fmla="*/ 0 h 372"/>
                <a:gd name="T2" fmla="*/ 117 w 134"/>
                <a:gd name="T3" fmla="*/ 0 h 372"/>
                <a:gd name="T4" fmla="*/ 16 w 134"/>
                <a:gd name="T5" fmla="*/ 0 h 372"/>
                <a:gd name="T6" fmla="*/ 6 w 134"/>
                <a:gd name="T7" fmla="*/ 0 h 372"/>
                <a:gd name="T8" fmla="*/ 0 w 134"/>
                <a:gd name="T9" fmla="*/ 5 h 372"/>
                <a:gd name="T10" fmla="*/ 0 w 134"/>
                <a:gd name="T11" fmla="*/ 372 h 372"/>
                <a:gd name="T12" fmla="*/ 16 w 134"/>
                <a:gd name="T13" fmla="*/ 372 h 372"/>
                <a:gd name="T14" fmla="*/ 117 w 134"/>
                <a:gd name="T15" fmla="*/ 372 h 372"/>
                <a:gd name="T16" fmla="*/ 134 w 134"/>
                <a:gd name="T17" fmla="*/ 372 h 372"/>
                <a:gd name="T18" fmla="*/ 134 w 134"/>
                <a:gd name="T19" fmla="*/ 5 h 372"/>
                <a:gd name="T20" fmla="*/ 128 w 134"/>
                <a:gd name="T2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372">
                  <a:moveTo>
                    <a:pt x="128" y="0"/>
                  </a:moveTo>
                  <a:cubicBezTo>
                    <a:pt x="117" y="0"/>
                    <a:pt x="117" y="0"/>
                    <a:pt x="117" y="0"/>
                  </a:cubicBezTo>
                  <a:cubicBezTo>
                    <a:pt x="16" y="0"/>
                    <a:pt x="16" y="0"/>
                    <a:pt x="16" y="0"/>
                  </a:cubicBezTo>
                  <a:cubicBezTo>
                    <a:pt x="6" y="0"/>
                    <a:pt x="6" y="0"/>
                    <a:pt x="6" y="0"/>
                  </a:cubicBezTo>
                  <a:cubicBezTo>
                    <a:pt x="3" y="0"/>
                    <a:pt x="0" y="2"/>
                    <a:pt x="0" y="5"/>
                  </a:cubicBezTo>
                  <a:cubicBezTo>
                    <a:pt x="0" y="372"/>
                    <a:pt x="0" y="372"/>
                    <a:pt x="0" y="372"/>
                  </a:cubicBezTo>
                  <a:cubicBezTo>
                    <a:pt x="16" y="372"/>
                    <a:pt x="16" y="372"/>
                    <a:pt x="16" y="372"/>
                  </a:cubicBezTo>
                  <a:cubicBezTo>
                    <a:pt x="117" y="372"/>
                    <a:pt x="117" y="372"/>
                    <a:pt x="117" y="372"/>
                  </a:cubicBezTo>
                  <a:cubicBezTo>
                    <a:pt x="134" y="372"/>
                    <a:pt x="134" y="372"/>
                    <a:pt x="134" y="372"/>
                  </a:cubicBezTo>
                  <a:cubicBezTo>
                    <a:pt x="134" y="5"/>
                    <a:pt x="134" y="5"/>
                    <a:pt x="134" y="5"/>
                  </a:cubicBezTo>
                  <a:cubicBezTo>
                    <a:pt x="134" y="2"/>
                    <a:pt x="131" y="0"/>
                    <a:pt x="1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0" name="Freeform 151"/>
            <p:cNvSpPr>
              <a:spLocks/>
            </p:cNvSpPr>
            <p:nvPr userDrawn="1"/>
          </p:nvSpPr>
          <p:spPr bwMode="gray">
            <a:xfrm>
              <a:off x="10504991" y="3056329"/>
              <a:ext cx="204106" cy="104272"/>
            </a:xfrm>
            <a:custGeom>
              <a:avLst/>
              <a:gdLst>
                <a:gd name="T0" fmla="*/ 79 w 79"/>
                <a:gd name="T1" fmla="*/ 41 h 41"/>
                <a:gd name="T2" fmla="*/ 79 w 79"/>
                <a:gd name="T3" fmla="*/ 6 h 41"/>
                <a:gd name="T4" fmla="*/ 74 w 79"/>
                <a:gd name="T5" fmla="*/ 0 h 41"/>
                <a:gd name="T6" fmla="*/ 63 w 79"/>
                <a:gd name="T7" fmla="*/ 0 h 41"/>
                <a:gd name="T8" fmla="*/ 17 w 79"/>
                <a:gd name="T9" fmla="*/ 0 h 41"/>
                <a:gd name="T10" fmla="*/ 6 w 79"/>
                <a:gd name="T11" fmla="*/ 0 h 41"/>
                <a:gd name="T12" fmla="*/ 0 w 79"/>
                <a:gd name="T13" fmla="*/ 6 h 41"/>
                <a:gd name="T14" fmla="*/ 0 w 79"/>
                <a:gd name="T15" fmla="*/ 41 h 41"/>
                <a:gd name="T16" fmla="*/ 79 w 79"/>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1">
                  <a:moveTo>
                    <a:pt x="79" y="41"/>
                  </a:moveTo>
                  <a:cubicBezTo>
                    <a:pt x="79" y="6"/>
                    <a:pt x="79" y="6"/>
                    <a:pt x="79" y="6"/>
                  </a:cubicBezTo>
                  <a:cubicBezTo>
                    <a:pt x="79" y="3"/>
                    <a:pt x="77" y="0"/>
                    <a:pt x="74" y="0"/>
                  </a:cubicBezTo>
                  <a:cubicBezTo>
                    <a:pt x="63" y="0"/>
                    <a:pt x="63" y="0"/>
                    <a:pt x="63" y="0"/>
                  </a:cubicBezTo>
                  <a:cubicBezTo>
                    <a:pt x="17" y="0"/>
                    <a:pt x="17" y="0"/>
                    <a:pt x="17" y="0"/>
                  </a:cubicBezTo>
                  <a:cubicBezTo>
                    <a:pt x="6" y="0"/>
                    <a:pt x="6" y="0"/>
                    <a:pt x="6" y="0"/>
                  </a:cubicBezTo>
                  <a:cubicBezTo>
                    <a:pt x="3" y="0"/>
                    <a:pt x="0" y="3"/>
                    <a:pt x="0" y="6"/>
                  </a:cubicBezTo>
                  <a:cubicBezTo>
                    <a:pt x="0" y="41"/>
                    <a:pt x="0" y="41"/>
                    <a:pt x="0" y="41"/>
                  </a:cubicBezTo>
                  <a:lnTo>
                    <a:pt x="79" y="41"/>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1" name="Freeform 152"/>
            <p:cNvSpPr>
              <a:spLocks/>
            </p:cNvSpPr>
            <p:nvPr userDrawn="1"/>
          </p:nvSpPr>
          <p:spPr bwMode="gray">
            <a:xfrm>
              <a:off x="10504991" y="3056329"/>
              <a:ext cx="204106" cy="104272"/>
            </a:xfrm>
            <a:custGeom>
              <a:avLst/>
              <a:gdLst>
                <a:gd name="T0" fmla="*/ 79 w 79"/>
                <a:gd name="T1" fmla="*/ 41 h 41"/>
                <a:gd name="T2" fmla="*/ 79 w 79"/>
                <a:gd name="T3" fmla="*/ 6 h 41"/>
                <a:gd name="T4" fmla="*/ 74 w 79"/>
                <a:gd name="T5" fmla="*/ 0 h 41"/>
                <a:gd name="T6" fmla="*/ 63 w 79"/>
                <a:gd name="T7" fmla="*/ 0 h 41"/>
                <a:gd name="T8" fmla="*/ 17 w 79"/>
                <a:gd name="T9" fmla="*/ 0 h 41"/>
                <a:gd name="T10" fmla="*/ 6 w 79"/>
                <a:gd name="T11" fmla="*/ 0 h 41"/>
                <a:gd name="T12" fmla="*/ 0 w 79"/>
                <a:gd name="T13" fmla="*/ 6 h 41"/>
                <a:gd name="T14" fmla="*/ 0 w 79"/>
                <a:gd name="T15" fmla="*/ 41 h 41"/>
                <a:gd name="T16" fmla="*/ 79 w 79"/>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1">
                  <a:moveTo>
                    <a:pt x="79" y="41"/>
                  </a:moveTo>
                  <a:cubicBezTo>
                    <a:pt x="79" y="6"/>
                    <a:pt x="79" y="6"/>
                    <a:pt x="79" y="6"/>
                  </a:cubicBezTo>
                  <a:cubicBezTo>
                    <a:pt x="79" y="3"/>
                    <a:pt x="77" y="0"/>
                    <a:pt x="74" y="0"/>
                  </a:cubicBezTo>
                  <a:cubicBezTo>
                    <a:pt x="63" y="0"/>
                    <a:pt x="63" y="0"/>
                    <a:pt x="63" y="0"/>
                  </a:cubicBezTo>
                  <a:cubicBezTo>
                    <a:pt x="17" y="0"/>
                    <a:pt x="17" y="0"/>
                    <a:pt x="17" y="0"/>
                  </a:cubicBezTo>
                  <a:cubicBezTo>
                    <a:pt x="6" y="0"/>
                    <a:pt x="6" y="0"/>
                    <a:pt x="6" y="0"/>
                  </a:cubicBezTo>
                  <a:cubicBezTo>
                    <a:pt x="3" y="0"/>
                    <a:pt x="0" y="3"/>
                    <a:pt x="0" y="6"/>
                  </a:cubicBezTo>
                  <a:cubicBezTo>
                    <a:pt x="0" y="41"/>
                    <a:pt x="0" y="41"/>
                    <a:pt x="0" y="41"/>
                  </a:cubicBezTo>
                  <a:lnTo>
                    <a:pt x="79" y="4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2" name="Rectangle 153"/>
            <p:cNvSpPr>
              <a:spLocks noChangeArrowheads="1"/>
            </p:cNvSpPr>
            <p:nvPr userDrawn="1"/>
          </p:nvSpPr>
          <p:spPr bwMode="gray">
            <a:xfrm>
              <a:off x="10482805" y="3222720"/>
              <a:ext cx="22185"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2" name="Rectangle 154"/>
            <p:cNvSpPr>
              <a:spLocks noChangeArrowheads="1"/>
            </p:cNvSpPr>
            <p:nvPr userDrawn="1"/>
          </p:nvSpPr>
          <p:spPr bwMode="gray">
            <a:xfrm>
              <a:off x="10520521" y="3222720"/>
              <a:ext cx="22185"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3" name="Rectangle 155"/>
            <p:cNvSpPr>
              <a:spLocks noChangeArrowheads="1"/>
            </p:cNvSpPr>
            <p:nvPr userDrawn="1"/>
          </p:nvSpPr>
          <p:spPr bwMode="gray">
            <a:xfrm>
              <a:off x="10560454" y="3222720"/>
              <a:ext cx="19967"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4" name="Rectangle 156"/>
            <p:cNvSpPr>
              <a:spLocks noChangeArrowheads="1"/>
            </p:cNvSpPr>
            <p:nvPr userDrawn="1"/>
          </p:nvSpPr>
          <p:spPr bwMode="gray">
            <a:xfrm>
              <a:off x="10598170" y="3222720"/>
              <a:ext cx="19967"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5" name="Rectangle 157"/>
            <p:cNvSpPr>
              <a:spLocks noChangeArrowheads="1"/>
            </p:cNvSpPr>
            <p:nvPr userDrawn="1"/>
          </p:nvSpPr>
          <p:spPr bwMode="gray">
            <a:xfrm>
              <a:off x="10638104" y="3222720"/>
              <a:ext cx="19967"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6" name="Rectangle 158"/>
            <p:cNvSpPr>
              <a:spLocks noChangeArrowheads="1"/>
            </p:cNvSpPr>
            <p:nvPr userDrawn="1"/>
          </p:nvSpPr>
          <p:spPr bwMode="gray">
            <a:xfrm>
              <a:off x="10673600" y="3222720"/>
              <a:ext cx="22185"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7" name="Rectangle 159"/>
            <p:cNvSpPr>
              <a:spLocks noChangeArrowheads="1"/>
            </p:cNvSpPr>
            <p:nvPr userDrawn="1"/>
          </p:nvSpPr>
          <p:spPr bwMode="gray">
            <a:xfrm>
              <a:off x="10711315" y="3222720"/>
              <a:ext cx="24404"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8" name="Freeform 160"/>
            <p:cNvSpPr>
              <a:spLocks noEditPoints="1"/>
            </p:cNvSpPr>
            <p:nvPr userDrawn="1"/>
          </p:nvSpPr>
          <p:spPr bwMode="gray">
            <a:xfrm>
              <a:off x="10028004" y="3153945"/>
              <a:ext cx="412649" cy="958411"/>
            </a:xfrm>
            <a:custGeom>
              <a:avLst/>
              <a:gdLst>
                <a:gd name="T0" fmla="*/ 170 w 186"/>
                <a:gd name="T1" fmla="*/ 65 h 432"/>
                <a:gd name="T2" fmla="*/ 96 w 186"/>
                <a:gd name="T3" fmla="*/ 24 h 432"/>
                <a:gd name="T4" fmla="*/ 89 w 186"/>
                <a:gd name="T5" fmla="*/ 0 h 432"/>
                <a:gd name="T6" fmla="*/ 15 w 186"/>
                <a:gd name="T7" fmla="*/ 65 h 432"/>
                <a:gd name="T8" fmla="*/ 185 w 186"/>
                <a:gd name="T9" fmla="*/ 432 h 432"/>
                <a:gd name="T10" fmla="*/ 137 w 186"/>
                <a:gd name="T11" fmla="*/ 137 h 432"/>
                <a:gd name="T12" fmla="*/ 137 w 186"/>
                <a:gd name="T13" fmla="*/ 165 h 432"/>
                <a:gd name="T14" fmla="*/ 117 w 186"/>
                <a:gd name="T15" fmla="*/ 211 h 432"/>
                <a:gd name="T16" fmla="*/ 117 w 186"/>
                <a:gd name="T17" fmla="*/ 211 h 432"/>
                <a:gd name="T18" fmla="*/ 117 w 186"/>
                <a:gd name="T19" fmla="*/ 294 h 432"/>
                <a:gd name="T20" fmla="*/ 36 w 186"/>
                <a:gd name="T21" fmla="*/ 137 h 432"/>
                <a:gd name="T22" fmla="*/ 36 w 186"/>
                <a:gd name="T23" fmla="*/ 165 h 432"/>
                <a:gd name="T24" fmla="*/ 16 w 186"/>
                <a:gd name="T25" fmla="*/ 211 h 432"/>
                <a:gd name="T26" fmla="*/ 16 w 186"/>
                <a:gd name="T27" fmla="*/ 211 h 432"/>
                <a:gd name="T28" fmla="*/ 16 w 186"/>
                <a:gd name="T29" fmla="*/ 294 h 432"/>
                <a:gd name="T30" fmla="*/ 36 w 186"/>
                <a:gd name="T31" fmla="*/ 340 h 432"/>
                <a:gd name="T32" fmla="*/ 16 w 186"/>
                <a:gd name="T33" fmla="*/ 420 h 432"/>
                <a:gd name="T34" fmla="*/ 38 w 186"/>
                <a:gd name="T35" fmla="*/ 420 h 432"/>
                <a:gd name="T36" fmla="*/ 38 w 186"/>
                <a:gd name="T37" fmla="*/ 420 h 432"/>
                <a:gd name="T38" fmla="*/ 52 w 186"/>
                <a:gd name="T39" fmla="*/ 368 h 432"/>
                <a:gd name="T40" fmla="*/ 60 w 186"/>
                <a:gd name="T41" fmla="*/ 368 h 432"/>
                <a:gd name="T42" fmla="*/ 49 w 186"/>
                <a:gd name="T43" fmla="*/ 340 h 432"/>
                <a:gd name="T44" fmla="*/ 69 w 186"/>
                <a:gd name="T45" fmla="*/ 294 h 432"/>
                <a:gd name="T46" fmla="*/ 69 w 186"/>
                <a:gd name="T47" fmla="*/ 294 h 432"/>
                <a:gd name="T48" fmla="*/ 69 w 186"/>
                <a:gd name="T49" fmla="*/ 211 h 432"/>
                <a:gd name="T50" fmla="*/ 49 w 186"/>
                <a:gd name="T51" fmla="*/ 165 h 432"/>
                <a:gd name="T52" fmla="*/ 49 w 186"/>
                <a:gd name="T53" fmla="*/ 137 h 432"/>
                <a:gd name="T54" fmla="*/ 82 w 186"/>
                <a:gd name="T55" fmla="*/ 420 h 432"/>
                <a:gd name="T56" fmla="*/ 82 w 186"/>
                <a:gd name="T57" fmla="*/ 420 h 432"/>
                <a:gd name="T58" fmla="*/ 96 w 186"/>
                <a:gd name="T59" fmla="*/ 368 h 432"/>
                <a:gd name="T60" fmla="*/ 83 w 186"/>
                <a:gd name="T61" fmla="*/ 305 h 432"/>
                <a:gd name="T62" fmla="*/ 83 w 186"/>
                <a:gd name="T63" fmla="*/ 294 h 432"/>
                <a:gd name="T64" fmla="*/ 103 w 186"/>
                <a:gd name="T65" fmla="*/ 248 h 432"/>
                <a:gd name="T66" fmla="*/ 103 w 186"/>
                <a:gd name="T67" fmla="*/ 248 h 432"/>
                <a:gd name="T68" fmla="*/ 103 w 186"/>
                <a:gd name="T69" fmla="*/ 165 h 432"/>
                <a:gd name="T70" fmla="*/ 83 w 186"/>
                <a:gd name="T71" fmla="*/ 100 h 432"/>
                <a:gd name="T72" fmla="*/ 104 w 186"/>
                <a:gd name="T73" fmla="*/ 420 h 432"/>
                <a:gd name="T74" fmla="*/ 117 w 186"/>
                <a:gd name="T75" fmla="*/ 305 h 432"/>
                <a:gd name="T76" fmla="*/ 117 w 186"/>
                <a:gd name="T77" fmla="*/ 305 h 432"/>
                <a:gd name="T78" fmla="*/ 126 w 186"/>
                <a:gd name="T79" fmla="*/ 368 h 432"/>
                <a:gd name="T80" fmla="*/ 133 w 186"/>
                <a:gd name="T81" fmla="*/ 368 h 432"/>
                <a:gd name="T82" fmla="*/ 148 w 186"/>
                <a:gd name="T83" fmla="*/ 420 h 432"/>
                <a:gd name="T84" fmla="*/ 170 w 186"/>
                <a:gd name="T85" fmla="*/ 420 h 432"/>
                <a:gd name="T86" fmla="*/ 170 w 186"/>
                <a:gd name="T87" fmla="*/ 420 h 432"/>
                <a:gd name="T88" fmla="*/ 170 w 186"/>
                <a:gd name="T89" fmla="*/ 305 h 432"/>
                <a:gd name="T90" fmla="*/ 150 w 186"/>
                <a:gd name="T91" fmla="*/ 257 h 432"/>
                <a:gd name="T92" fmla="*/ 150 w 186"/>
                <a:gd name="T93" fmla="*/ 248 h 432"/>
                <a:gd name="T94" fmla="*/ 170 w 186"/>
                <a:gd name="T95" fmla="*/ 202 h 432"/>
                <a:gd name="T96" fmla="*/ 170 w 186"/>
                <a:gd name="T97" fmla="*/ 202 h 432"/>
                <a:gd name="T98" fmla="*/ 170 w 186"/>
                <a:gd name="T99" fmla="*/ 10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6" h="432">
                  <a:moveTo>
                    <a:pt x="185" y="93"/>
                  </a:moveTo>
                  <a:lnTo>
                    <a:pt x="186" y="80"/>
                  </a:lnTo>
                  <a:lnTo>
                    <a:pt x="170" y="80"/>
                  </a:lnTo>
                  <a:lnTo>
                    <a:pt x="170" y="65"/>
                  </a:lnTo>
                  <a:lnTo>
                    <a:pt x="154" y="65"/>
                  </a:lnTo>
                  <a:lnTo>
                    <a:pt x="154" y="51"/>
                  </a:lnTo>
                  <a:lnTo>
                    <a:pt x="96" y="51"/>
                  </a:lnTo>
                  <a:lnTo>
                    <a:pt x="96" y="24"/>
                  </a:lnTo>
                  <a:lnTo>
                    <a:pt x="125" y="24"/>
                  </a:lnTo>
                  <a:lnTo>
                    <a:pt x="96" y="6"/>
                  </a:lnTo>
                  <a:lnTo>
                    <a:pt x="96" y="0"/>
                  </a:lnTo>
                  <a:lnTo>
                    <a:pt x="89" y="0"/>
                  </a:lnTo>
                  <a:lnTo>
                    <a:pt x="89" y="51"/>
                  </a:lnTo>
                  <a:lnTo>
                    <a:pt x="31" y="51"/>
                  </a:lnTo>
                  <a:lnTo>
                    <a:pt x="31" y="65"/>
                  </a:lnTo>
                  <a:lnTo>
                    <a:pt x="15" y="65"/>
                  </a:lnTo>
                  <a:lnTo>
                    <a:pt x="15" y="80"/>
                  </a:lnTo>
                  <a:lnTo>
                    <a:pt x="0" y="80"/>
                  </a:lnTo>
                  <a:lnTo>
                    <a:pt x="0" y="432"/>
                  </a:lnTo>
                  <a:lnTo>
                    <a:pt x="185" y="432"/>
                  </a:lnTo>
                  <a:lnTo>
                    <a:pt x="185" y="93"/>
                  </a:lnTo>
                  <a:close/>
                  <a:moveTo>
                    <a:pt x="117" y="100"/>
                  </a:moveTo>
                  <a:lnTo>
                    <a:pt x="137" y="100"/>
                  </a:lnTo>
                  <a:lnTo>
                    <a:pt x="137" y="137"/>
                  </a:lnTo>
                  <a:lnTo>
                    <a:pt x="117" y="137"/>
                  </a:lnTo>
                  <a:lnTo>
                    <a:pt x="117" y="100"/>
                  </a:lnTo>
                  <a:close/>
                  <a:moveTo>
                    <a:pt x="117" y="165"/>
                  </a:moveTo>
                  <a:lnTo>
                    <a:pt x="137" y="165"/>
                  </a:lnTo>
                  <a:lnTo>
                    <a:pt x="137" y="202"/>
                  </a:lnTo>
                  <a:lnTo>
                    <a:pt x="117" y="202"/>
                  </a:lnTo>
                  <a:lnTo>
                    <a:pt x="117" y="165"/>
                  </a:lnTo>
                  <a:close/>
                  <a:moveTo>
                    <a:pt x="117" y="211"/>
                  </a:moveTo>
                  <a:lnTo>
                    <a:pt x="137" y="211"/>
                  </a:lnTo>
                  <a:lnTo>
                    <a:pt x="137" y="248"/>
                  </a:lnTo>
                  <a:lnTo>
                    <a:pt x="117" y="248"/>
                  </a:lnTo>
                  <a:lnTo>
                    <a:pt x="117" y="211"/>
                  </a:lnTo>
                  <a:close/>
                  <a:moveTo>
                    <a:pt x="117" y="257"/>
                  </a:moveTo>
                  <a:lnTo>
                    <a:pt x="137" y="257"/>
                  </a:lnTo>
                  <a:lnTo>
                    <a:pt x="137" y="294"/>
                  </a:lnTo>
                  <a:lnTo>
                    <a:pt x="117" y="294"/>
                  </a:lnTo>
                  <a:lnTo>
                    <a:pt x="117" y="257"/>
                  </a:lnTo>
                  <a:close/>
                  <a:moveTo>
                    <a:pt x="16" y="100"/>
                  </a:moveTo>
                  <a:lnTo>
                    <a:pt x="36" y="100"/>
                  </a:lnTo>
                  <a:lnTo>
                    <a:pt x="36" y="137"/>
                  </a:lnTo>
                  <a:lnTo>
                    <a:pt x="16" y="137"/>
                  </a:lnTo>
                  <a:lnTo>
                    <a:pt x="16" y="100"/>
                  </a:lnTo>
                  <a:close/>
                  <a:moveTo>
                    <a:pt x="16" y="165"/>
                  </a:moveTo>
                  <a:lnTo>
                    <a:pt x="36" y="165"/>
                  </a:lnTo>
                  <a:lnTo>
                    <a:pt x="36" y="202"/>
                  </a:lnTo>
                  <a:lnTo>
                    <a:pt x="16" y="202"/>
                  </a:lnTo>
                  <a:lnTo>
                    <a:pt x="16" y="165"/>
                  </a:lnTo>
                  <a:close/>
                  <a:moveTo>
                    <a:pt x="16" y="211"/>
                  </a:moveTo>
                  <a:lnTo>
                    <a:pt x="36" y="211"/>
                  </a:lnTo>
                  <a:lnTo>
                    <a:pt x="36" y="248"/>
                  </a:lnTo>
                  <a:lnTo>
                    <a:pt x="16" y="248"/>
                  </a:lnTo>
                  <a:lnTo>
                    <a:pt x="16" y="211"/>
                  </a:lnTo>
                  <a:close/>
                  <a:moveTo>
                    <a:pt x="16" y="257"/>
                  </a:moveTo>
                  <a:lnTo>
                    <a:pt x="36" y="257"/>
                  </a:lnTo>
                  <a:lnTo>
                    <a:pt x="36" y="294"/>
                  </a:lnTo>
                  <a:lnTo>
                    <a:pt x="16" y="294"/>
                  </a:lnTo>
                  <a:lnTo>
                    <a:pt x="16" y="257"/>
                  </a:lnTo>
                  <a:close/>
                  <a:moveTo>
                    <a:pt x="16" y="305"/>
                  </a:moveTo>
                  <a:lnTo>
                    <a:pt x="36" y="305"/>
                  </a:lnTo>
                  <a:lnTo>
                    <a:pt x="36" y="340"/>
                  </a:lnTo>
                  <a:lnTo>
                    <a:pt x="16" y="340"/>
                  </a:lnTo>
                  <a:lnTo>
                    <a:pt x="16" y="305"/>
                  </a:lnTo>
                  <a:close/>
                  <a:moveTo>
                    <a:pt x="23" y="420"/>
                  </a:moveTo>
                  <a:lnTo>
                    <a:pt x="16" y="420"/>
                  </a:lnTo>
                  <a:lnTo>
                    <a:pt x="16" y="368"/>
                  </a:lnTo>
                  <a:lnTo>
                    <a:pt x="23" y="368"/>
                  </a:lnTo>
                  <a:lnTo>
                    <a:pt x="23" y="420"/>
                  </a:lnTo>
                  <a:close/>
                  <a:moveTo>
                    <a:pt x="38" y="420"/>
                  </a:moveTo>
                  <a:lnTo>
                    <a:pt x="30" y="420"/>
                  </a:lnTo>
                  <a:lnTo>
                    <a:pt x="30" y="368"/>
                  </a:lnTo>
                  <a:lnTo>
                    <a:pt x="38" y="368"/>
                  </a:lnTo>
                  <a:lnTo>
                    <a:pt x="38" y="420"/>
                  </a:lnTo>
                  <a:close/>
                  <a:moveTo>
                    <a:pt x="52" y="420"/>
                  </a:moveTo>
                  <a:lnTo>
                    <a:pt x="45" y="420"/>
                  </a:lnTo>
                  <a:lnTo>
                    <a:pt x="45" y="368"/>
                  </a:lnTo>
                  <a:lnTo>
                    <a:pt x="52" y="368"/>
                  </a:lnTo>
                  <a:lnTo>
                    <a:pt x="52" y="420"/>
                  </a:lnTo>
                  <a:close/>
                  <a:moveTo>
                    <a:pt x="67" y="420"/>
                  </a:moveTo>
                  <a:lnTo>
                    <a:pt x="60" y="420"/>
                  </a:lnTo>
                  <a:lnTo>
                    <a:pt x="60" y="368"/>
                  </a:lnTo>
                  <a:lnTo>
                    <a:pt x="67" y="368"/>
                  </a:lnTo>
                  <a:lnTo>
                    <a:pt x="67" y="420"/>
                  </a:lnTo>
                  <a:close/>
                  <a:moveTo>
                    <a:pt x="69" y="340"/>
                  </a:moveTo>
                  <a:lnTo>
                    <a:pt x="49" y="340"/>
                  </a:lnTo>
                  <a:lnTo>
                    <a:pt x="49" y="305"/>
                  </a:lnTo>
                  <a:lnTo>
                    <a:pt x="69" y="305"/>
                  </a:lnTo>
                  <a:lnTo>
                    <a:pt x="69" y="340"/>
                  </a:lnTo>
                  <a:close/>
                  <a:moveTo>
                    <a:pt x="69" y="294"/>
                  </a:moveTo>
                  <a:lnTo>
                    <a:pt x="49" y="294"/>
                  </a:lnTo>
                  <a:lnTo>
                    <a:pt x="49" y="257"/>
                  </a:lnTo>
                  <a:lnTo>
                    <a:pt x="69" y="257"/>
                  </a:lnTo>
                  <a:lnTo>
                    <a:pt x="69" y="294"/>
                  </a:lnTo>
                  <a:close/>
                  <a:moveTo>
                    <a:pt x="69" y="248"/>
                  </a:moveTo>
                  <a:lnTo>
                    <a:pt x="49" y="248"/>
                  </a:lnTo>
                  <a:lnTo>
                    <a:pt x="49" y="211"/>
                  </a:lnTo>
                  <a:lnTo>
                    <a:pt x="69" y="211"/>
                  </a:lnTo>
                  <a:lnTo>
                    <a:pt x="69" y="248"/>
                  </a:lnTo>
                  <a:close/>
                  <a:moveTo>
                    <a:pt x="69" y="202"/>
                  </a:moveTo>
                  <a:lnTo>
                    <a:pt x="49" y="202"/>
                  </a:lnTo>
                  <a:lnTo>
                    <a:pt x="49" y="165"/>
                  </a:lnTo>
                  <a:lnTo>
                    <a:pt x="69" y="165"/>
                  </a:lnTo>
                  <a:lnTo>
                    <a:pt x="69" y="202"/>
                  </a:lnTo>
                  <a:close/>
                  <a:moveTo>
                    <a:pt x="69" y="137"/>
                  </a:moveTo>
                  <a:lnTo>
                    <a:pt x="49" y="137"/>
                  </a:lnTo>
                  <a:lnTo>
                    <a:pt x="49" y="100"/>
                  </a:lnTo>
                  <a:lnTo>
                    <a:pt x="69" y="100"/>
                  </a:lnTo>
                  <a:lnTo>
                    <a:pt x="69" y="137"/>
                  </a:lnTo>
                  <a:close/>
                  <a:moveTo>
                    <a:pt x="82" y="420"/>
                  </a:moveTo>
                  <a:lnTo>
                    <a:pt x="74" y="420"/>
                  </a:lnTo>
                  <a:lnTo>
                    <a:pt x="74" y="368"/>
                  </a:lnTo>
                  <a:lnTo>
                    <a:pt x="82" y="368"/>
                  </a:lnTo>
                  <a:lnTo>
                    <a:pt x="82" y="420"/>
                  </a:lnTo>
                  <a:close/>
                  <a:moveTo>
                    <a:pt x="96" y="420"/>
                  </a:moveTo>
                  <a:lnTo>
                    <a:pt x="89" y="420"/>
                  </a:lnTo>
                  <a:lnTo>
                    <a:pt x="89" y="368"/>
                  </a:lnTo>
                  <a:lnTo>
                    <a:pt x="96" y="368"/>
                  </a:lnTo>
                  <a:lnTo>
                    <a:pt x="96" y="420"/>
                  </a:lnTo>
                  <a:close/>
                  <a:moveTo>
                    <a:pt x="103" y="340"/>
                  </a:moveTo>
                  <a:lnTo>
                    <a:pt x="83" y="340"/>
                  </a:lnTo>
                  <a:lnTo>
                    <a:pt x="83" y="305"/>
                  </a:lnTo>
                  <a:lnTo>
                    <a:pt x="103" y="305"/>
                  </a:lnTo>
                  <a:lnTo>
                    <a:pt x="103" y="340"/>
                  </a:lnTo>
                  <a:close/>
                  <a:moveTo>
                    <a:pt x="103" y="294"/>
                  </a:moveTo>
                  <a:lnTo>
                    <a:pt x="83" y="294"/>
                  </a:lnTo>
                  <a:lnTo>
                    <a:pt x="83" y="257"/>
                  </a:lnTo>
                  <a:lnTo>
                    <a:pt x="103" y="257"/>
                  </a:lnTo>
                  <a:lnTo>
                    <a:pt x="103" y="294"/>
                  </a:lnTo>
                  <a:close/>
                  <a:moveTo>
                    <a:pt x="103" y="248"/>
                  </a:moveTo>
                  <a:lnTo>
                    <a:pt x="83" y="248"/>
                  </a:lnTo>
                  <a:lnTo>
                    <a:pt x="83" y="211"/>
                  </a:lnTo>
                  <a:lnTo>
                    <a:pt x="103" y="211"/>
                  </a:lnTo>
                  <a:lnTo>
                    <a:pt x="103" y="248"/>
                  </a:lnTo>
                  <a:close/>
                  <a:moveTo>
                    <a:pt x="103" y="202"/>
                  </a:moveTo>
                  <a:lnTo>
                    <a:pt x="83" y="202"/>
                  </a:lnTo>
                  <a:lnTo>
                    <a:pt x="83" y="165"/>
                  </a:lnTo>
                  <a:lnTo>
                    <a:pt x="103" y="165"/>
                  </a:lnTo>
                  <a:lnTo>
                    <a:pt x="103" y="202"/>
                  </a:lnTo>
                  <a:close/>
                  <a:moveTo>
                    <a:pt x="103" y="137"/>
                  </a:moveTo>
                  <a:lnTo>
                    <a:pt x="83" y="137"/>
                  </a:lnTo>
                  <a:lnTo>
                    <a:pt x="83" y="100"/>
                  </a:lnTo>
                  <a:lnTo>
                    <a:pt x="103" y="100"/>
                  </a:lnTo>
                  <a:lnTo>
                    <a:pt x="103" y="137"/>
                  </a:lnTo>
                  <a:close/>
                  <a:moveTo>
                    <a:pt x="111" y="420"/>
                  </a:moveTo>
                  <a:lnTo>
                    <a:pt x="104" y="420"/>
                  </a:lnTo>
                  <a:lnTo>
                    <a:pt x="104" y="368"/>
                  </a:lnTo>
                  <a:lnTo>
                    <a:pt x="111" y="368"/>
                  </a:lnTo>
                  <a:lnTo>
                    <a:pt x="111" y="420"/>
                  </a:lnTo>
                  <a:close/>
                  <a:moveTo>
                    <a:pt x="117" y="305"/>
                  </a:moveTo>
                  <a:lnTo>
                    <a:pt x="137" y="305"/>
                  </a:lnTo>
                  <a:lnTo>
                    <a:pt x="137" y="340"/>
                  </a:lnTo>
                  <a:lnTo>
                    <a:pt x="117" y="340"/>
                  </a:lnTo>
                  <a:lnTo>
                    <a:pt x="117" y="305"/>
                  </a:lnTo>
                  <a:close/>
                  <a:moveTo>
                    <a:pt x="126" y="420"/>
                  </a:moveTo>
                  <a:lnTo>
                    <a:pt x="118" y="420"/>
                  </a:lnTo>
                  <a:lnTo>
                    <a:pt x="118" y="368"/>
                  </a:lnTo>
                  <a:lnTo>
                    <a:pt x="126" y="368"/>
                  </a:lnTo>
                  <a:lnTo>
                    <a:pt x="126" y="420"/>
                  </a:lnTo>
                  <a:close/>
                  <a:moveTo>
                    <a:pt x="140" y="420"/>
                  </a:moveTo>
                  <a:lnTo>
                    <a:pt x="133" y="420"/>
                  </a:lnTo>
                  <a:lnTo>
                    <a:pt x="133" y="368"/>
                  </a:lnTo>
                  <a:lnTo>
                    <a:pt x="140" y="368"/>
                  </a:lnTo>
                  <a:lnTo>
                    <a:pt x="140" y="420"/>
                  </a:lnTo>
                  <a:close/>
                  <a:moveTo>
                    <a:pt x="155" y="420"/>
                  </a:moveTo>
                  <a:lnTo>
                    <a:pt x="148" y="420"/>
                  </a:lnTo>
                  <a:lnTo>
                    <a:pt x="148" y="368"/>
                  </a:lnTo>
                  <a:lnTo>
                    <a:pt x="155" y="368"/>
                  </a:lnTo>
                  <a:lnTo>
                    <a:pt x="155" y="420"/>
                  </a:lnTo>
                  <a:close/>
                  <a:moveTo>
                    <a:pt x="170" y="420"/>
                  </a:moveTo>
                  <a:lnTo>
                    <a:pt x="162" y="420"/>
                  </a:lnTo>
                  <a:lnTo>
                    <a:pt x="162" y="368"/>
                  </a:lnTo>
                  <a:lnTo>
                    <a:pt x="170" y="368"/>
                  </a:lnTo>
                  <a:lnTo>
                    <a:pt x="170" y="420"/>
                  </a:lnTo>
                  <a:close/>
                  <a:moveTo>
                    <a:pt x="170" y="340"/>
                  </a:moveTo>
                  <a:lnTo>
                    <a:pt x="150" y="340"/>
                  </a:lnTo>
                  <a:lnTo>
                    <a:pt x="150" y="305"/>
                  </a:lnTo>
                  <a:lnTo>
                    <a:pt x="170" y="305"/>
                  </a:lnTo>
                  <a:lnTo>
                    <a:pt x="170" y="340"/>
                  </a:lnTo>
                  <a:close/>
                  <a:moveTo>
                    <a:pt x="170" y="294"/>
                  </a:moveTo>
                  <a:lnTo>
                    <a:pt x="150" y="294"/>
                  </a:lnTo>
                  <a:lnTo>
                    <a:pt x="150" y="257"/>
                  </a:lnTo>
                  <a:lnTo>
                    <a:pt x="170" y="257"/>
                  </a:lnTo>
                  <a:lnTo>
                    <a:pt x="170" y="294"/>
                  </a:lnTo>
                  <a:close/>
                  <a:moveTo>
                    <a:pt x="170" y="248"/>
                  </a:moveTo>
                  <a:lnTo>
                    <a:pt x="150" y="248"/>
                  </a:lnTo>
                  <a:lnTo>
                    <a:pt x="150" y="211"/>
                  </a:lnTo>
                  <a:lnTo>
                    <a:pt x="170" y="211"/>
                  </a:lnTo>
                  <a:lnTo>
                    <a:pt x="170" y="248"/>
                  </a:lnTo>
                  <a:close/>
                  <a:moveTo>
                    <a:pt x="170" y="202"/>
                  </a:moveTo>
                  <a:lnTo>
                    <a:pt x="150" y="202"/>
                  </a:lnTo>
                  <a:lnTo>
                    <a:pt x="150" y="165"/>
                  </a:lnTo>
                  <a:lnTo>
                    <a:pt x="170" y="165"/>
                  </a:lnTo>
                  <a:lnTo>
                    <a:pt x="170" y="202"/>
                  </a:lnTo>
                  <a:close/>
                  <a:moveTo>
                    <a:pt x="170" y="137"/>
                  </a:moveTo>
                  <a:lnTo>
                    <a:pt x="150" y="137"/>
                  </a:lnTo>
                  <a:lnTo>
                    <a:pt x="150" y="100"/>
                  </a:lnTo>
                  <a:lnTo>
                    <a:pt x="170" y="100"/>
                  </a:lnTo>
                  <a:lnTo>
                    <a:pt x="170" y="137"/>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9" name="Rectangle 161"/>
            <p:cNvSpPr>
              <a:spLocks noChangeArrowheads="1"/>
            </p:cNvSpPr>
            <p:nvPr userDrawn="1"/>
          </p:nvSpPr>
          <p:spPr bwMode="gray">
            <a:xfrm>
              <a:off x="10782309" y="3320336"/>
              <a:ext cx="374934" cy="79423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0" name="Rectangle 162"/>
            <p:cNvSpPr>
              <a:spLocks noChangeArrowheads="1"/>
            </p:cNvSpPr>
            <p:nvPr userDrawn="1"/>
          </p:nvSpPr>
          <p:spPr bwMode="gray">
            <a:xfrm>
              <a:off x="10815587" y="3287058"/>
              <a:ext cx="308378" cy="332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1" name="Rectangle 163"/>
            <p:cNvSpPr>
              <a:spLocks noChangeArrowheads="1"/>
            </p:cNvSpPr>
            <p:nvPr userDrawn="1"/>
          </p:nvSpPr>
          <p:spPr bwMode="gray">
            <a:xfrm>
              <a:off x="10842210" y="3253780"/>
              <a:ext cx="252914" cy="33278"/>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2" name="Freeform 164"/>
            <p:cNvSpPr>
              <a:spLocks/>
            </p:cNvSpPr>
            <p:nvPr userDrawn="1"/>
          </p:nvSpPr>
          <p:spPr bwMode="gray">
            <a:xfrm>
              <a:off x="10808931" y="3531098"/>
              <a:ext cx="33278" cy="46589"/>
            </a:xfrm>
            <a:custGeom>
              <a:avLst/>
              <a:gdLst>
                <a:gd name="T0" fmla="*/ 6 w 13"/>
                <a:gd name="T1" fmla="*/ 0 h 19"/>
                <a:gd name="T2" fmla="*/ 0 w 13"/>
                <a:gd name="T3" fmla="*/ 6 h 19"/>
                <a:gd name="T4" fmla="*/ 0 w 13"/>
                <a:gd name="T5" fmla="*/ 19 h 19"/>
                <a:gd name="T6" fmla="*/ 13 w 13"/>
                <a:gd name="T7" fmla="*/ 19 h 19"/>
                <a:gd name="T8" fmla="*/ 13 w 13"/>
                <a:gd name="T9" fmla="*/ 6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6"/>
                  </a:cubicBezTo>
                  <a:cubicBezTo>
                    <a:pt x="0" y="19"/>
                    <a:pt x="0" y="19"/>
                    <a:pt x="0" y="19"/>
                  </a:cubicBezTo>
                  <a:cubicBezTo>
                    <a:pt x="13" y="19"/>
                    <a:pt x="13" y="19"/>
                    <a:pt x="13" y="19"/>
                  </a:cubicBezTo>
                  <a:cubicBezTo>
                    <a:pt x="13" y="6"/>
                    <a:pt x="13" y="6"/>
                    <a:pt x="13" y="6"/>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3" name="Freeform 165"/>
            <p:cNvSpPr>
              <a:spLocks/>
            </p:cNvSpPr>
            <p:nvPr userDrawn="1"/>
          </p:nvSpPr>
          <p:spPr bwMode="gray">
            <a:xfrm>
              <a:off x="10866614" y="3531098"/>
              <a:ext cx="35497" cy="4658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4" name="Freeform 166"/>
            <p:cNvSpPr>
              <a:spLocks/>
            </p:cNvSpPr>
            <p:nvPr userDrawn="1"/>
          </p:nvSpPr>
          <p:spPr bwMode="gray">
            <a:xfrm>
              <a:off x="10922077" y="3531098"/>
              <a:ext cx="37715" cy="4658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5" name="Freeform 167"/>
            <p:cNvSpPr>
              <a:spLocks/>
            </p:cNvSpPr>
            <p:nvPr userDrawn="1"/>
          </p:nvSpPr>
          <p:spPr bwMode="gray">
            <a:xfrm>
              <a:off x="10979759" y="3531098"/>
              <a:ext cx="35497" cy="4658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6" name="Freeform 168"/>
            <p:cNvSpPr>
              <a:spLocks/>
            </p:cNvSpPr>
            <p:nvPr userDrawn="1"/>
          </p:nvSpPr>
          <p:spPr bwMode="gray">
            <a:xfrm>
              <a:off x="11035223" y="3531098"/>
              <a:ext cx="37715" cy="4658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7" name="Freeform 169"/>
            <p:cNvSpPr>
              <a:spLocks/>
            </p:cNvSpPr>
            <p:nvPr userDrawn="1"/>
          </p:nvSpPr>
          <p:spPr bwMode="gray">
            <a:xfrm>
              <a:off x="11092905" y="3531098"/>
              <a:ext cx="35497" cy="4658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8" name="Freeform 170"/>
            <p:cNvSpPr>
              <a:spLocks/>
            </p:cNvSpPr>
            <p:nvPr userDrawn="1"/>
          </p:nvSpPr>
          <p:spPr bwMode="gray">
            <a:xfrm>
              <a:off x="10808931" y="3599873"/>
              <a:ext cx="33278" cy="4880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9" name="Freeform 171"/>
            <p:cNvSpPr>
              <a:spLocks/>
            </p:cNvSpPr>
            <p:nvPr userDrawn="1"/>
          </p:nvSpPr>
          <p:spPr bwMode="gray">
            <a:xfrm>
              <a:off x="10866614" y="3599873"/>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0" name="Freeform 172"/>
            <p:cNvSpPr>
              <a:spLocks/>
            </p:cNvSpPr>
            <p:nvPr userDrawn="1"/>
          </p:nvSpPr>
          <p:spPr bwMode="gray">
            <a:xfrm>
              <a:off x="10922077" y="3599873"/>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1" name="Freeform 173"/>
            <p:cNvSpPr>
              <a:spLocks/>
            </p:cNvSpPr>
            <p:nvPr userDrawn="1"/>
          </p:nvSpPr>
          <p:spPr bwMode="gray">
            <a:xfrm>
              <a:off x="10979759" y="3599873"/>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2" name="Freeform 174"/>
            <p:cNvSpPr>
              <a:spLocks/>
            </p:cNvSpPr>
            <p:nvPr userDrawn="1"/>
          </p:nvSpPr>
          <p:spPr bwMode="gray">
            <a:xfrm>
              <a:off x="11035223" y="3599873"/>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3" name="Freeform 175"/>
            <p:cNvSpPr>
              <a:spLocks/>
            </p:cNvSpPr>
            <p:nvPr userDrawn="1"/>
          </p:nvSpPr>
          <p:spPr bwMode="gray">
            <a:xfrm>
              <a:off x="11092905" y="3599873"/>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4" name="Freeform 176"/>
            <p:cNvSpPr>
              <a:spLocks/>
            </p:cNvSpPr>
            <p:nvPr userDrawn="1"/>
          </p:nvSpPr>
          <p:spPr bwMode="gray">
            <a:xfrm>
              <a:off x="10808931" y="3670866"/>
              <a:ext cx="33278" cy="48808"/>
            </a:xfrm>
            <a:custGeom>
              <a:avLst/>
              <a:gdLst>
                <a:gd name="T0" fmla="*/ 6 w 13"/>
                <a:gd name="T1" fmla="*/ 0 h 19"/>
                <a:gd name="T2" fmla="*/ 0 w 13"/>
                <a:gd name="T3" fmla="*/ 6 h 19"/>
                <a:gd name="T4" fmla="*/ 0 w 13"/>
                <a:gd name="T5" fmla="*/ 19 h 19"/>
                <a:gd name="T6" fmla="*/ 13 w 13"/>
                <a:gd name="T7" fmla="*/ 19 h 19"/>
                <a:gd name="T8" fmla="*/ 13 w 13"/>
                <a:gd name="T9" fmla="*/ 6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6"/>
                  </a:cubicBezTo>
                  <a:cubicBezTo>
                    <a:pt x="0" y="19"/>
                    <a:pt x="0" y="19"/>
                    <a:pt x="0" y="19"/>
                  </a:cubicBezTo>
                  <a:cubicBezTo>
                    <a:pt x="13" y="19"/>
                    <a:pt x="13" y="19"/>
                    <a:pt x="13" y="19"/>
                  </a:cubicBezTo>
                  <a:cubicBezTo>
                    <a:pt x="13" y="6"/>
                    <a:pt x="13" y="6"/>
                    <a:pt x="13" y="6"/>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5" name="Freeform 177"/>
            <p:cNvSpPr>
              <a:spLocks/>
            </p:cNvSpPr>
            <p:nvPr userDrawn="1"/>
          </p:nvSpPr>
          <p:spPr bwMode="gray">
            <a:xfrm>
              <a:off x="10866614" y="3670866"/>
              <a:ext cx="35497" cy="4880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6" name="Freeform 178"/>
            <p:cNvSpPr>
              <a:spLocks/>
            </p:cNvSpPr>
            <p:nvPr userDrawn="1"/>
          </p:nvSpPr>
          <p:spPr bwMode="gray">
            <a:xfrm>
              <a:off x="10922077" y="3670866"/>
              <a:ext cx="37715" cy="4880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7" name="Freeform 179"/>
            <p:cNvSpPr>
              <a:spLocks/>
            </p:cNvSpPr>
            <p:nvPr userDrawn="1"/>
          </p:nvSpPr>
          <p:spPr bwMode="gray">
            <a:xfrm>
              <a:off x="10979759" y="3670866"/>
              <a:ext cx="35497" cy="4880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8" name="Freeform 180"/>
            <p:cNvSpPr>
              <a:spLocks/>
            </p:cNvSpPr>
            <p:nvPr userDrawn="1"/>
          </p:nvSpPr>
          <p:spPr bwMode="gray">
            <a:xfrm>
              <a:off x="11035223" y="3670866"/>
              <a:ext cx="37715" cy="4880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9" name="Freeform 181"/>
            <p:cNvSpPr>
              <a:spLocks/>
            </p:cNvSpPr>
            <p:nvPr userDrawn="1"/>
          </p:nvSpPr>
          <p:spPr bwMode="gray">
            <a:xfrm>
              <a:off x="11092905" y="3670866"/>
              <a:ext cx="35497" cy="4880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0" name="Freeform 182"/>
            <p:cNvSpPr>
              <a:spLocks/>
            </p:cNvSpPr>
            <p:nvPr userDrawn="1"/>
          </p:nvSpPr>
          <p:spPr bwMode="gray">
            <a:xfrm>
              <a:off x="10808931" y="3739641"/>
              <a:ext cx="33278" cy="4880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1" name="Freeform 183"/>
            <p:cNvSpPr>
              <a:spLocks/>
            </p:cNvSpPr>
            <p:nvPr userDrawn="1"/>
          </p:nvSpPr>
          <p:spPr bwMode="gray">
            <a:xfrm>
              <a:off x="10866614" y="3739641"/>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2" name="Freeform 184"/>
            <p:cNvSpPr>
              <a:spLocks/>
            </p:cNvSpPr>
            <p:nvPr userDrawn="1"/>
          </p:nvSpPr>
          <p:spPr bwMode="gray">
            <a:xfrm>
              <a:off x="10922077" y="3739641"/>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3" name="Freeform 185"/>
            <p:cNvSpPr>
              <a:spLocks/>
            </p:cNvSpPr>
            <p:nvPr userDrawn="1"/>
          </p:nvSpPr>
          <p:spPr bwMode="gray">
            <a:xfrm>
              <a:off x="10979759" y="3739641"/>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4" name="Freeform 186"/>
            <p:cNvSpPr>
              <a:spLocks/>
            </p:cNvSpPr>
            <p:nvPr userDrawn="1"/>
          </p:nvSpPr>
          <p:spPr bwMode="gray">
            <a:xfrm>
              <a:off x="11035223" y="3739641"/>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5" name="Freeform 187"/>
            <p:cNvSpPr>
              <a:spLocks/>
            </p:cNvSpPr>
            <p:nvPr userDrawn="1"/>
          </p:nvSpPr>
          <p:spPr bwMode="gray">
            <a:xfrm>
              <a:off x="11092905" y="3739641"/>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6" name="Freeform 188"/>
            <p:cNvSpPr>
              <a:spLocks/>
            </p:cNvSpPr>
            <p:nvPr userDrawn="1"/>
          </p:nvSpPr>
          <p:spPr bwMode="gray">
            <a:xfrm>
              <a:off x="10808931" y="3812853"/>
              <a:ext cx="33278" cy="4658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7" name="Freeform 189"/>
            <p:cNvSpPr>
              <a:spLocks/>
            </p:cNvSpPr>
            <p:nvPr userDrawn="1"/>
          </p:nvSpPr>
          <p:spPr bwMode="gray">
            <a:xfrm>
              <a:off x="10866614" y="3812853"/>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8" name="Freeform 190"/>
            <p:cNvSpPr>
              <a:spLocks/>
            </p:cNvSpPr>
            <p:nvPr userDrawn="1"/>
          </p:nvSpPr>
          <p:spPr bwMode="gray">
            <a:xfrm>
              <a:off x="10922077" y="3812853"/>
              <a:ext cx="37715"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9" name="Freeform 191"/>
            <p:cNvSpPr>
              <a:spLocks/>
            </p:cNvSpPr>
            <p:nvPr userDrawn="1"/>
          </p:nvSpPr>
          <p:spPr bwMode="gray">
            <a:xfrm>
              <a:off x="10979759" y="3812853"/>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0" name="Freeform 192"/>
            <p:cNvSpPr>
              <a:spLocks/>
            </p:cNvSpPr>
            <p:nvPr userDrawn="1"/>
          </p:nvSpPr>
          <p:spPr bwMode="gray">
            <a:xfrm>
              <a:off x="11035223" y="3812853"/>
              <a:ext cx="37715"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1" name="Freeform 193"/>
            <p:cNvSpPr>
              <a:spLocks/>
            </p:cNvSpPr>
            <p:nvPr userDrawn="1"/>
          </p:nvSpPr>
          <p:spPr bwMode="gray">
            <a:xfrm>
              <a:off x="11092905" y="3812853"/>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2" name="Freeform 194"/>
            <p:cNvSpPr>
              <a:spLocks/>
            </p:cNvSpPr>
            <p:nvPr userDrawn="1"/>
          </p:nvSpPr>
          <p:spPr bwMode="gray">
            <a:xfrm>
              <a:off x="10808931" y="3883846"/>
              <a:ext cx="33278" cy="4880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3" name="Freeform 195"/>
            <p:cNvSpPr>
              <a:spLocks/>
            </p:cNvSpPr>
            <p:nvPr userDrawn="1"/>
          </p:nvSpPr>
          <p:spPr bwMode="gray">
            <a:xfrm>
              <a:off x="10866614" y="3883846"/>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4" name="Freeform 196"/>
            <p:cNvSpPr>
              <a:spLocks/>
            </p:cNvSpPr>
            <p:nvPr userDrawn="1"/>
          </p:nvSpPr>
          <p:spPr bwMode="gray">
            <a:xfrm>
              <a:off x="10922077" y="3883846"/>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5" name="Freeform 197"/>
            <p:cNvSpPr>
              <a:spLocks/>
            </p:cNvSpPr>
            <p:nvPr userDrawn="1"/>
          </p:nvSpPr>
          <p:spPr bwMode="gray">
            <a:xfrm>
              <a:off x="10979759" y="3883846"/>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6" name="Freeform 198"/>
            <p:cNvSpPr>
              <a:spLocks/>
            </p:cNvSpPr>
            <p:nvPr userDrawn="1"/>
          </p:nvSpPr>
          <p:spPr bwMode="gray">
            <a:xfrm>
              <a:off x="11035223" y="3883846"/>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7" name="Freeform 199"/>
            <p:cNvSpPr>
              <a:spLocks/>
            </p:cNvSpPr>
            <p:nvPr userDrawn="1"/>
          </p:nvSpPr>
          <p:spPr bwMode="gray">
            <a:xfrm>
              <a:off x="11092905" y="3883846"/>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8" name="Freeform 200"/>
            <p:cNvSpPr>
              <a:spLocks/>
            </p:cNvSpPr>
            <p:nvPr userDrawn="1"/>
          </p:nvSpPr>
          <p:spPr bwMode="gray">
            <a:xfrm>
              <a:off x="10808931" y="3954840"/>
              <a:ext cx="33278" cy="4880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9" name="Freeform 201"/>
            <p:cNvSpPr>
              <a:spLocks/>
            </p:cNvSpPr>
            <p:nvPr userDrawn="1"/>
          </p:nvSpPr>
          <p:spPr bwMode="gray">
            <a:xfrm>
              <a:off x="10866614" y="3954840"/>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0" name="Freeform 202"/>
            <p:cNvSpPr>
              <a:spLocks/>
            </p:cNvSpPr>
            <p:nvPr userDrawn="1"/>
          </p:nvSpPr>
          <p:spPr bwMode="gray">
            <a:xfrm>
              <a:off x="10922077" y="3954840"/>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1" name="Freeform 203"/>
            <p:cNvSpPr>
              <a:spLocks/>
            </p:cNvSpPr>
            <p:nvPr userDrawn="1"/>
          </p:nvSpPr>
          <p:spPr bwMode="gray">
            <a:xfrm>
              <a:off x="10979759" y="3954840"/>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2" name="Freeform 204"/>
            <p:cNvSpPr>
              <a:spLocks/>
            </p:cNvSpPr>
            <p:nvPr userDrawn="1"/>
          </p:nvSpPr>
          <p:spPr bwMode="gray">
            <a:xfrm>
              <a:off x="11035223" y="3954840"/>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3" name="Freeform 206"/>
            <p:cNvSpPr>
              <a:spLocks/>
            </p:cNvSpPr>
            <p:nvPr userDrawn="1"/>
          </p:nvSpPr>
          <p:spPr bwMode="gray">
            <a:xfrm>
              <a:off x="11092905" y="3954840"/>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4" name="Freeform 207"/>
            <p:cNvSpPr>
              <a:spLocks/>
            </p:cNvSpPr>
            <p:nvPr userDrawn="1"/>
          </p:nvSpPr>
          <p:spPr bwMode="gray">
            <a:xfrm>
              <a:off x="10808931" y="4028052"/>
              <a:ext cx="33279" cy="4658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5" name="Freeform 208"/>
            <p:cNvSpPr>
              <a:spLocks/>
            </p:cNvSpPr>
            <p:nvPr userDrawn="1"/>
          </p:nvSpPr>
          <p:spPr bwMode="gray">
            <a:xfrm>
              <a:off x="10866613" y="4028052"/>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6" name="Freeform 209"/>
            <p:cNvSpPr>
              <a:spLocks/>
            </p:cNvSpPr>
            <p:nvPr userDrawn="1"/>
          </p:nvSpPr>
          <p:spPr bwMode="gray">
            <a:xfrm>
              <a:off x="10922077" y="4028052"/>
              <a:ext cx="37716"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7" name="Freeform 210"/>
            <p:cNvSpPr>
              <a:spLocks/>
            </p:cNvSpPr>
            <p:nvPr userDrawn="1"/>
          </p:nvSpPr>
          <p:spPr bwMode="gray">
            <a:xfrm>
              <a:off x="10979759" y="4028052"/>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8" name="Freeform 211"/>
            <p:cNvSpPr>
              <a:spLocks/>
            </p:cNvSpPr>
            <p:nvPr userDrawn="1"/>
          </p:nvSpPr>
          <p:spPr bwMode="gray">
            <a:xfrm>
              <a:off x="11035222" y="4028052"/>
              <a:ext cx="37716"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9" name="Freeform 212"/>
            <p:cNvSpPr>
              <a:spLocks/>
            </p:cNvSpPr>
            <p:nvPr userDrawn="1"/>
          </p:nvSpPr>
          <p:spPr bwMode="gray">
            <a:xfrm>
              <a:off x="11092905" y="4028052"/>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0" name="Freeform 213"/>
            <p:cNvSpPr>
              <a:spLocks/>
            </p:cNvSpPr>
            <p:nvPr userDrawn="1"/>
          </p:nvSpPr>
          <p:spPr bwMode="gray">
            <a:xfrm>
              <a:off x="10808931" y="3386893"/>
              <a:ext cx="33279" cy="4880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1" name="Freeform 214"/>
            <p:cNvSpPr>
              <a:spLocks/>
            </p:cNvSpPr>
            <p:nvPr userDrawn="1"/>
          </p:nvSpPr>
          <p:spPr bwMode="gray">
            <a:xfrm>
              <a:off x="10866613" y="3386893"/>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2" name="Freeform 215"/>
            <p:cNvSpPr>
              <a:spLocks/>
            </p:cNvSpPr>
            <p:nvPr userDrawn="1"/>
          </p:nvSpPr>
          <p:spPr bwMode="gray">
            <a:xfrm>
              <a:off x="10922077" y="3386893"/>
              <a:ext cx="37716"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3" name="Freeform 216"/>
            <p:cNvSpPr>
              <a:spLocks/>
            </p:cNvSpPr>
            <p:nvPr userDrawn="1"/>
          </p:nvSpPr>
          <p:spPr bwMode="gray">
            <a:xfrm>
              <a:off x="10979759" y="3384674"/>
              <a:ext cx="35497" cy="51026"/>
            </a:xfrm>
            <a:custGeom>
              <a:avLst/>
              <a:gdLst>
                <a:gd name="T0" fmla="*/ 6 w 14"/>
                <a:gd name="T1" fmla="*/ 1 h 20"/>
                <a:gd name="T2" fmla="*/ 0 w 14"/>
                <a:gd name="T3" fmla="*/ 8 h 20"/>
                <a:gd name="T4" fmla="*/ 0 w 14"/>
                <a:gd name="T5" fmla="*/ 20 h 20"/>
                <a:gd name="T6" fmla="*/ 14 w 14"/>
                <a:gd name="T7" fmla="*/ 20 h 20"/>
                <a:gd name="T8" fmla="*/ 14 w 14"/>
                <a:gd name="T9" fmla="*/ 8 h 20"/>
                <a:gd name="T10" fmla="*/ 6 w 14"/>
                <a:gd name="T11" fmla="*/ 1 h 20"/>
              </a:gdLst>
              <a:ahLst/>
              <a:cxnLst>
                <a:cxn ang="0">
                  <a:pos x="T0" y="T1"/>
                </a:cxn>
                <a:cxn ang="0">
                  <a:pos x="T2" y="T3"/>
                </a:cxn>
                <a:cxn ang="0">
                  <a:pos x="T4" y="T5"/>
                </a:cxn>
                <a:cxn ang="0">
                  <a:pos x="T6" y="T7"/>
                </a:cxn>
                <a:cxn ang="0">
                  <a:pos x="T8" y="T9"/>
                </a:cxn>
                <a:cxn ang="0">
                  <a:pos x="T10" y="T11"/>
                </a:cxn>
              </a:cxnLst>
              <a:rect l="0" t="0" r="r" b="b"/>
              <a:pathLst>
                <a:path w="14" h="20">
                  <a:moveTo>
                    <a:pt x="6" y="1"/>
                  </a:moveTo>
                  <a:cubicBezTo>
                    <a:pt x="6" y="4"/>
                    <a:pt x="3" y="7"/>
                    <a:pt x="0" y="8"/>
                  </a:cubicBezTo>
                  <a:cubicBezTo>
                    <a:pt x="0" y="20"/>
                    <a:pt x="0" y="20"/>
                    <a:pt x="0" y="20"/>
                  </a:cubicBezTo>
                  <a:cubicBezTo>
                    <a:pt x="14" y="20"/>
                    <a:pt x="14" y="20"/>
                    <a:pt x="14" y="20"/>
                  </a:cubicBezTo>
                  <a:cubicBezTo>
                    <a:pt x="14" y="8"/>
                    <a:pt x="14" y="8"/>
                    <a:pt x="14" y="8"/>
                  </a:cubicBezTo>
                  <a:cubicBezTo>
                    <a:pt x="14" y="3"/>
                    <a:pt x="10" y="0"/>
                    <a:pt x="6" y="1"/>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4" name="Freeform 217"/>
            <p:cNvSpPr>
              <a:spLocks/>
            </p:cNvSpPr>
            <p:nvPr userDrawn="1"/>
          </p:nvSpPr>
          <p:spPr bwMode="gray">
            <a:xfrm>
              <a:off x="11035222" y="3386893"/>
              <a:ext cx="37716"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5" name="Freeform 218"/>
            <p:cNvSpPr>
              <a:spLocks/>
            </p:cNvSpPr>
            <p:nvPr userDrawn="1"/>
          </p:nvSpPr>
          <p:spPr bwMode="gray">
            <a:xfrm>
              <a:off x="11092905" y="3386893"/>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6" name="Freeform 219"/>
            <p:cNvSpPr>
              <a:spLocks/>
            </p:cNvSpPr>
            <p:nvPr userDrawn="1"/>
          </p:nvSpPr>
          <p:spPr bwMode="gray">
            <a:xfrm>
              <a:off x="10808931" y="3455667"/>
              <a:ext cx="33279" cy="51026"/>
            </a:xfrm>
            <a:custGeom>
              <a:avLst/>
              <a:gdLst>
                <a:gd name="T0" fmla="*/ 6 w 13"/>
                <a:gd name="T1" fmla="*/ 0 h 20"/>
                <a:gd name="T2" fmla="*/ 0 w 13"/>
                <a:gd name="T3" fmla="*/ 7 h 20"/>
                <a:gd name="T4" fmla="*/ 0 w 13"/>
                <a:gd name="T5" fmla="*/ 20 h 20"/>
                <a:gd name="T6" fmla="*/ 13 w 13"/>
                <a:gd name="T7" fmla="*/ 20 h 20"/>
                <a:gd name="T8" fmla="*/ 13 w 13"/>
                <a:gd name="T9" fmla="*/ 7 h 20"/>
                <a:gd name="T10" fmla="*/ 6 w 13"/>
                <a:gd name="T11" fmla="*/ 0 h 20"/>
              </a:gdLst>
              <a:ahLst/>
              <a:cxnLst>
                <a:cxn ang="0">
                  <a:pos x="T0" y="T1"/>
                </a:cxn>
                <a:cxn ang="0">
                  <a:pos x="T2" y="T3"/>
                </a:cxn>
                <a:cxn ang="0">
                  <a:pos x="T4" y="T5"/>
                </a:cxn>
                <a:cxn ang="0">
                  <a:pos x="T6" y="T7"/>
                </a:cxn>
                <a:cxn ang="0">
                  <a:pos x="T8" y="T9"/>
                </a:cxn>
                <a:cxn ang="0">
                  <a:pos x="T10" y="T11"/>
                </a:cxn>
              </a:cxnLst>
              <a:rect l="0" t="0" r="r" b="b"/>
              <a:pathLst>
                <a:path w="13" h="20">
                  <a:moveTo>
                    <a:pt x="6" y="0"/>
                  </a:moveTo>
                  <a:cubicBezTo>
                    <a:pt x="3" y="0"/>
                    <a:pt x="0" y="4"/>
                    <a:pt x="0" y="7"/>
                  </a:cubicBezTo>
                  <a:cubicBezTo>
                    <a:pt x="0" y="20"/>
                    <a:pt x="0" y="20"/>
                    <a:pt x="0" y="20"/>
                  </a:cubicBezTo>
                  <a:cubicBezTo>
                    <a:pt x="13" y="20"/>
                    <a:pt x="13" y="20"/>
                    <a:pt x="13" y="20"/>
                  </a:cubicBezTo>
                  <a:cubicBezTo>
                    <a:pt x="13" y="7"/>
                    <a:pt x="13" y="7"/>
                    <a:pt x="13" y="7"/>
                  </a:cubicBezTo>
                  <a:cubicBezTo>
                    <a:pt x="13" y="4"/>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7" name="Freeform 220"/>
            <p:cNvSpPr>
              <a:spLocks/>
            </p:cNvSpPr>
            <p:nvPr userDrawn="1"/>
          </p:nvSpPr>
          <p:spPr bwMode="gray">
            <a:xfrm>
              <a:off x="10866613" y="3455667"/>
              <a:ext cx="35497" cy="51026"/>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8" name="Freeform 221"/>
            <p:cNvSpPr>
              <a:spLocks/>
            </p:cNvSpPr>
            <p:nvPr userDrawn="1"/>
          </p:nvSpPr>
          <p:spPr bwMode="gray">
            <a:xfrm>
              <a:off x="10922077" y="3455667"/>
              <a:ext cx="37716" cy="51026"/>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9" name="Freeform 222"/>
            <p:cNvSpPr>
              <a:spLocks/>
            </p:cNvSpPr>
            <p:nvPr userDrawn="1"/>
          </p:nvSpPr>
          <p:spPr bwMode="gray">
            <a:xfrm>
              <a:off x="10979759" y="3455667"/>
              <a:ext cx="35497" cy="51026"/>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0" name="Freeform 223"/>
            <p:cNvSpPr>
              <a:spLocks/>
            </p:cNvSpPr>
            <p:nvPr userDrawn="1"/>
          </p:nvSpPr>
          <p:spPr bwMode="gray">
            <a:xfrm>
              <a:off x="11035222" y="3455667"/>
              <a:ext cx="37716" cy="51026"/>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1" name="Freeform 224"/>
            <p:cNvSpPr>
              <a:spLocks/>
            </p:cNvSpPr>
            <p:nvPr userDrawn="1"/>
          </p:nvSpPr>
          <p:spPr bwMode="gray">
            <a:xfrm>
              <a:off x="11092905" y="3455667"/>
              <a:ext cx="35497" cy="51026"/>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4"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2" name="Rectangle 225"/>
            <p:cNvSpPr>
              <a:spLocks noChangeArrowheads="1"/>
            </p:cNvSpPr>
            <p:nvPr userDrawn="1"/>
          </p:nvSpPr>
          <p:spPr bwMode="gray">
            <a:xfrm>
              <a:off x="10402938" y="4791231"/>
              <a:ext cx="625629" cy="354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3" name="Rectangle 226"/>
            <p:cNvSpPr>
              <a:spLocks noChangeArrowheads="1"/>
            </p:cNvSpPr>
            <p:nvPr userDrawn="1"/>
          </p:nvSpPr>
          <p:spPr bwMode="gray">
            <a:xfrm>
              <a:off x="10402938" y="4864444"/>
              <a:ext cx="625629" cy="354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4" name="Rectangle 227"/>
            <p:cNvSpPr>
              <a:spLocks noChangeArrowheads="1"/>
            </p:cNvSpPr>
            <p:nvPr userDrawn="1"/>
          </p:nvSpPr>
          <p:spPr bwMode="gray">
            <a:xfrm>
              <a:off x="10402938" y="4826728"/>
              <a:ext cx="625629" cy="37715"/>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5" name="Rectangle 228"/>
            <p:cNvSpPr>
              <a:spLocks noChangeArrowheads="1"/>
            </p:cNvSpPr>
            <p:nvPr userDrawn="1"/>
          </p:nvSpPr>
          <p:spPr bwMode="gray">
            <a:xfrm>
              <a:off x="10835553" y="4482854"/>
              <a:ext cx="115364" cy="30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6" name="Rectangle 229"/>
            <p:cNvSpPr>
              <a:spLocks noChangeArrowheads="1"/>
            </p:cNvSpPr>
            <p:nvPr userDrawn="1"/>
          </p:nvSpPr>
          <p:spPr bwMode="gray">
            <a:xfrm>
              <a:off x="10917640" y="4511694"/>
              <a:ext cx="33279" cy="279537"/>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7" name="Rectangle 230"/>
            <p:cNvSpPr>
              <a:spLocks noChangeArrowheads="1"/>
            </p:cNvSpPr>
            <p:nvPr userDrawn="1"/>
          </p:nvSpPr>
          <p:spPr bwMode="gray">
            <a:xfrm>
              <a:off x="10658070" y="4482854"/>
              <a:ext cx="115364" cy="30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8" name="Rectangle 231"/>
            <p:cNvSpPr>
              <a:spLocks noChangeArrowheads="1"/>
            </p:cNvSpPr>
            <p:nvPr userDrawn="1"/>
          </p:nvSpPr>
          <p:spPr bwMode="gray">
            <a:xfrm>
              <a:off x="10740157" y="4511694"/>
              <a:ext cx="33279" cy="279537"/>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9" name="Rectangle 232"/>
            <p:cNvSpPr>
              <a:spLocks noChangeArrowheads="1"/>
            </p:cNvSpPr>
            <p:nvPr userDrawn="1"/>
          </p:nvSpPr>
          <p:spPr bwMode="gray">
            <a:xfrm>
              <a:off x="10482806" y="4482854"/>
              <a:ext cx="115364" cy="30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0" name="Rectangle 233"/>
            <p:cNvSpPr>
              <a:spLocks noChangeArrowheads="1"/>
            </p:cNvSpPr>
            <p:nvPr userDrawn="1"/>
          </p:nvSpPr>
          <p:spPr bwMode="gray">
            <a:xfrm>
              <a:off x="10564891" y="4511694"/>
              <a:ext cx="33279" cy="279537"/>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1" name="Rectangle 234"/>
            <p:cNvSpPr>
              <a:spLocks noChangeArrowheads="1"/>
            </p:cNvSpPr>
            <p:nvPr userDrawn="1"/>
          </p:nvSpPr>
          <p:spPr bwMode="gray">
            <a:xfrm>
              <a:off x="10482806" y="4518351"/>
              <a:ext cx="82087" cy="3106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2" name="Rectangle 235"/>
            <p:cNvSpPr>
              <a:spLocks noChangeArrowheads="1"/>
            </p:cNvSpPr>
            <p:nvPr userDrawn="1"/>
          </p:nvSpPr>
          <p:spPr bwMode="gray">
            <a:xfrm>
              <a:off x="10658070" y="4518351"/>
              <a:ext cx="82087" cy="3106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3" name="Rectangle 236"/>
            <p:cNvSpPr>
              <a:spLocks noChangeArrowheads="1"/>
            </p:cNvSpPr>
            <p:nvPr userDrawn="1"/>
          </p:nvSpPr>
          <p:spPr bwMode="gray">
            <a:xfrm>
              <a:off x="10835553" y="4518351"/>
              <a:ext cx="82087" cy="3106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4" name="Freeform 237"/>
            <p:cNvSpPr>
              <a:spLocks/>
            </p:cNvSpPr>
            <p:nvPr userDrawn="1"/>
          </p:nvSpPr>
          <p:spPr bwMode="gray">
            <a:xfrm>
              <a:off x="10405156" y="4287622"/>
              <a:ext cx="621192" cy="230729"/>
            </a:xfrm>
            <a:custGeom>
              <a:avLst/>
              <a:gdLst>
                <a:gd name="T0" fmla="*/ 280 w 280"/>
                <a:gd name="T1" fmla="*/ 104 h 104"/>
                <a:gd name="T2" fmla="*/ 0 w 280"/>
                <a:gd name="T3" fmla="*/ 104 h 104"/>
                <a:gd name="T4" fmla="*/ 141 w 280"/>
                <a:gd name="T5" fmla="*/ 0 h 104"/>
                <a:gd name="T6" fmla="*/ 280 w 280"/>
                <a:gd name="T7" fmla="*/ 104 h 104"/>
              </a:gdLst>
              <a:ahLst/>
              <a:cxnLst>
                <a:cxn ang="0">
                  <a:pos x="T0" y="T1"/>
                </a:cxn>
                <a:cxn ang="0">
                  <a:pos x="T2" y="T3"/>
                </a:cxn>
                <a:cxn ang="0">
                  <a:pos x="T4" y="T5"/>
                </a:cxn>
                <a:cxn ang="0">
                  <a:pos x="T6" y="T7"/>
                </a:cxn>
              </a:cxnLst>
              <a:rect l="0" t="0" r="r" b="b"/>
              <a:pathLst>
                <a:path w="280" h="104">
                  <a:moveTo>
                    <a:pt x="280" y="104"/>
                  </a:moveTo>
                  <a:lnTo>
                    <a:pt x="0" y="104"/>
                  </a:lnTo>
                  <a:lnTo>
                    <a:pt x="141" y="0"/>
                  </a:lnTo>
                  <a:lnTo>
                    <a:pt x="280" y="1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5" name="Freeform 238"/>
            <p:cNvSpPr>
              <a:spLocks/>
            </p:cNvSpPr>
            <p:nvPr userDrawn="1"/>
          </p:nvSpPr>
          <p:spPr bwMode="gray">
            <a:xfrm>
              <a:off x="10686912" y="4287622"/>
              <a:ext cx="339438" cy="230729"/>
            </a:xfrm>
            <a:custGeom>
              <a:avLst/>
              <a:gdLst>
                <a:gd name="T0" fmla="*/ 14 w 153"/>
                <a:gd name="T1" fmla="*/ 0 h 104"/>
                <a:gd name="T2" fmla="*/ 0 w 153"/>
                <a:gd name="T3" fmla="*/ 9 h 104"/>
                <a:gd name="T4" fmla="*/ 81 w 153"/>
                <a:gd name="T5" fmla="*/ 104 h 104"/>
                <a:gd name="T6" fmla="*/ 153 w 153"/>
                <a:gd name="T7" fmla="*/ 104 h 104"/>
                <a:gd name="T8" fmla="*/ 14 w 153"/>
                <a:gd name="T9" fmla="*/ 0 h 104"/>
              </a:gdLst>
              <a:ahLst/>
              <a:cxnLst>
                <a:cxn ang="0">
                  <a:pos x="T0" y="T1"/>
                </a:cxn>
                <a:cxn ang="0">
                  <a:pos x="T2" y="T3"/>
                </a:cxn>
                <a:cxn ang="0">
                  <a:pos x="T4" y="T5"/>
                </a:cxn>
                <a:cxn ang="0">
                  <a:pos x="T6" y="T7"/>
                </a:cxn>
                <a:cxn ang="0">
                  <a:pos x="T8" y="T9"/>
                </a:cxn>
              </a:cxnLst>
              <a:rect l="0" t="0" r="r" b="b"/>
              <a:pathLst>
                <a:path w="153" h="104">
                  <a:moveTo>
                    <a:pt x="14" y="0"/>
                  </a:moveTo>
                  <a:lnTo>
                    <a:pt x="0" y="9"/>
                  </a:lnTo>
                  <a:lnTo>
                    <a:pt x="81" y="104"/>
                  </a:lnTo>
                  <a:lnTo>
                    <a:pt x="153" y="104"/>
                  </a:lnTo>
                  <a:lnTo>
                    <a:pt x="14"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6" name="Freeform 239"/>
            <p:cNvSpPr>
              <a:spLocks/>
            </p:cNvSpPr>
            <p:nvPr userDrawn="1"/>
          </p:nvSpPr>
          <p:spPr bwMode="gray">
            <a:xfrm>
              <a:off x="11119527" y="4303151"/>
              <a:ext cx="798676" cy="228509"/>
            </a:xfrm>
            <a:custGeom>
              <a:avLst/>
              <a:gdLst>
                <a:gd name="T0" fmla="*/ 274 w 311"/>
                <a:gd name="T1" fmla="*/ 0 h 89"/>
                <a:gd name="T2" fmla="*/ 281 w 311"/>
                <a:gd name="T3" fmla="*/ 24 h 89"/>
                <a:gd name="T4" fmla="*/ 261 w 311"/>
                <a:gd name="T5" fmla="*/ 62 h 89"/>
                <a:gd name="T6" fmla="*/ 236 w 311"/>
                <a:gd name="T7" fmla="*/ 69 h 89"/>
                <a:gd name="T8" fmla="*/ 15 w 311"/>
                <a:gd name="T9" fmla="*/ 69 h 89"/>
                <a:gd name="T10" fmla="*/ 0 w 311"/>
                <a:gd name="T11" fmla="*/ 67 h 89"/>
                <a:gd name="T12" fmla="*/ 45 w 311"/>
                <a:gd name="T13" fmla="*/ 89 h 89"/>
                <a:gd name="T14" fmla="*/ 266 w 311"/>
                <a:gd name="T15" fmla="*/ 89 h 89"/>
                <a:gd name="T16" fmla="*/ 290 w 311"/>
                <a:gd name="T17" fmla="*/ 82 h 89"/>
                <a:gd name="T18" fmla="*/ 311 w 311"/>
                <a:gd name="T19" fmla="*/ 44 h 89"/>
                <a:gd name="T20" fmla="*/ 274 w 311"/>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89">
                  <a:moveTo>
                    <a:pt x="274" y="0"/>
                  </a:moveTo>
                  <a:cubicBezTo>
                    <a:pt x="279" y="7"/>
                    <a:pt x="281" y="15"/>
                    <a:pt x="281" y="24"/>
                  </a:cubicBezTo>
                  <a:cubicBezTo>
                    <a:pt x="281" y="40"/>
                    <a:pt x="273" y="54"/>
                    <a:pt x="261" y="62"/>
                  </a:cubicBezTo>
                  <a:cubicBezTo>
                    <a:pt x="253" y="66"/>
                    <a:pt x="245" y="69"/>
                    <a:pt x="236" y="69"/>
                  </a:cubicBezTo>
                  <a:cubicBezTo>
                    <a:pt x="15" y="69"/>
                    <a:pt x="15" y="69"/>
                    <a:pt x="15" y="69"/>
                  </a:cubicBezTo>
                  <a:cubicBezTo>
                    <a:pt x="10" y="69"/>
                    <a:pt x="4" y="68"/>
                    <a:pt x="0" y="67"/>
                  </a:cubicBezTo>
                  <a:cubicBezTo>
                    <a:pt x="10" y="81"/>
                    <a:pt x="26" y="89"/>
                    <a:pt x="45" y="89"/>
                  </a:cubicBezTo>
                  <a:cubicBezTo>
                    <a:pt x="266" y="89"/>
                    <a:pt x="266" y="89"/>
                    <a:pt x="266" y="89"/>
                  </a:cubicBezTo>
                  <a:cubicBezTo>
                    <a:pt x="275" y="89"/>
                    <a:pt x="283" y="87"/>
                    <a:pt x="290" y="82"/>
                  </a:cubicBezTo>
                  <a:cubicBezTo>
                    <a:pt x="303" y="74"/>
                    <a:pt x="311" y="60"/>
                    <a:pt x="311" y="44"/>
                  </a:cubicBezTo>
                  <a:cubicBezTo>
                    <a:pt x="311" y="22"/>
                    <a:pt x="295" y="4"/>
                    <a:pt x="274"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7" name="Freeform 240"/>
            <p:cNvSpPr>
              <a:spLocks/>
            </p:cNvSpPr>
            <p:nvPr userDrawn="1"/>
          </p:nvSpPr>
          <p:spPr bwMode="gray">
            <a:xfrm>
              <a:off x="11088467" y="4065768"/>
              <a:ext cx="754305" cy="414867"/>
            </a:xfrm>
            <a:custGeom>
              <a:avLst/>
              <a:gdLst>
                <a:gd name="T0" fmla="*/ 286 w 293"/>
                <a:gd name="T1" fmla="*/ 93 h 162"/>
                <a:gd name="T2" fmla="*/ 280 w 293"/>
                <a:gd name="T3" fmla="*/ 85 h 162"/>
                <a:gd name="T4" fmla="*/ 280 w 293"/>
                <a:gd name="T5" fmla="*/ 81 h 162"/>
                <a:gd name="T6" fmla="*/ 239 w 293"/>
                <a:gd name="T7" fmla="*/ 26 h 162"/>
                <a:gd name="T8" fmla="*/ 223 w 293"/>
                <a:gd name="T9" fmla="*/ 24 h 162"/>
                <a:gd name="T10" fmla="*/ 190 w 293"/>
                <a:gd name="T11" fmla="*/ 35 h 162"/>
                <a:gd name="T12" fmla="*/ 166 w 293"/>
                <a:gd name="T13" fmla="*/ 11 h 162"/>
                <a:gd name="T14" fmla="*/ 152 w 293"/>
                <a:gd name="T15" fmla="*/ 4 h 162"/>
                <a:gd name="T16" fmla="*/ 128 w 293"/>
                <a:gd name="T17" fmla="*/ 0 h 162"/>
                <a:gd name="T18" fmla="*/ 57 w 293"/>
                <a:gd name="T19" fmla="*/ 68 h 162"/>
                <a:gd name="T20" fmla="*/ 57 w 293"/>
                <a:gd name="T21" fmla="*/ 69 h 162"/>
                <a:gd name="T22" fmla="*/ 57 w 293"/>
                <a:gd name="T23" fmla="*/ 69 h 162"/>
                <a:gd name="T24" fmla="*/ 0 w 293"/>
                <a:gd name="T25" fmla="*/ 126 h 162"/>
                <a:gd name="T26" fmla="*/ 12 w 293"/>
                <a:gd name="T27" fmla="*/ 160 h 162"/>
                <a:gd name="T28" fmla="*/ 27 w 293"/>
                <a:gd name="T29" fmla="*/ 162 h 162"/>
                <a:gd name="T30" fmla="*/ 248 w 293"/>
                <a:gd name="T31" fmla="*/ 162 h 162"/>
                <a:gd name="T32" fmla="*/ 273 w 293"/>
                <a:gd name="T33" fmla="*/ 155 h 162"/>
                <a:gd name="T34" fmla="*/ 293 w 293"/>
                <a:gd name="T35" fmla="*/ 117 h 162"/>
                <a:gd name="T36" fmla="*/ 286 w 293"/>
                <a:gd name="T37" fmla="*/ 9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3" h="162">
                  <a:moveTo>
                    <a:pt x="286" y="93"/>
                  </a:moveTo>
                  <a:cubicBezTo>
                    <a:pt x="284" y="90"/>
                    <a:pt x="282" y="87"/>
                    <a:pt x="280" y="85"/>
                  </a:cubicBezTo>
                  <a:cubicBezTo>
                    <a:pt x="280" y="84"/>
                    <a:pt x="280" y="82"/>
                    <a:pt x="280" y="81"/>
                  </a:cubicBezTo>
                  <a:cubicBezTo>
                    <a:pt x="280" y="55"/>
                    <a:pt x="262" y="33"/>
                    <a:pt x="239" y="26"/>
                  </a:cubicBezTo>
                  <a:cubicBezTo>
                    <a:pt x="234" y="25"/>
                    <a:pt x="229" y="24"/>
                    <a:pt x="223" y="24"/>
                  </a:cubicBezTo>
                  <a:cubicBezTo>
                    <a:pt x="211" y="24"/>
                    <a:pt x="199" y="28"/>
                    <a:pt x="190" y="35"/>
                  </a:cubicBezTo>
                  <a:cubicBezTo>
                    <a:pt x="184" y="25"/>
                    <a:pt x="176" y="17"/>
                    <a:pt x="166" y="11"/>
                  </a:cubicBezTo>
                  <a:cubicBezTo>
                    <a:pt x="162" y="8"/>
                    <a:pt x="157" y="6"/>
                    <a:pt x="152" y="4"/>
                  </a:cubicBezTo>
                  <a:cubicBezTo>
                    <a:pt x="144" y="1"/>
                    <a:pt x="137" y="0"/>
                    <a:pt x="128" y="0"/>
                  </a:cubicBezTo>
                  <a:cubicBezTo>
                    <a:pt x="90" y="0"/>
                    <a:pt x="59" y="30"/>
                    <a:pt x="57" y="68"/>
                  </a:cubicBezTo>
                  <a:cubicBezTo>
                    <a:pt x="57" y="68"/>
                    <a:pt x="57" y="69"/>
                    <a:pt x="57" y="69"/>
                  </a:cubicBezTo>
                  <a:cubicBezTo>
                    <a:pt x="57" y="69"/>
                    <a:pt x="57" y="69"/>
                    <a:pt x="57" y="69"/>
                  </a:cubicBezTo>
                  <a:cubicBezTo>
                    <a:pt x="25" y="69"/>
                    <a:pt x="0" y="95"/>
                    <a:pt x="0" y="126"/>
                  </a:cubicBezTo>
                  <a:cubicBezTo>
                    <a:pt x="0" y="139"/>
                    <a:pt x="4" y="151"/>
                    <a:pt x="12" y="160"/>
                  </a:cubicBezTo>
                  <a:cubicBezTo>
                    <a:pt x="16" y="161"/>
                    <a:pt x="22" y="162"/>
                    <a:pt x="27" y="162"/>
                  </a:cubicBezTo>
                  <a:cubicBezTo>
                    <a:pt x="248" y="162"/>
                    <a:pt x="248" y="162"/>
                    <a:pt x="248" y="162"/>
                  </a:cubicBezTo>
                  <a:cubicBezTo>
                    <a:pt x="257" y="162"/>
                    <a:pt x="265" y="159"/>
                    <a:pt x="273" y="155"/>
                  </a:cubicBezTo>
                  <a:cubicBezTo>
                    <a:pt x="285" y="147"/>
                    <a:pt x="293" y="133"/>
                    <a:pt x="293" y="117"/>
                  </a:cubicBezTo>
                  <a:cubicBezTo>
                    <a:pt x="293" y="108"/>
                    <a:pt x="291" y="100"/>
                    <a:pt x="286"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8" name="Freeform 241"/>
            <p:cNvSpPr>
              <a:spLocks/>
            </p:cNvSpPr>
            <p:nvPr userDrawn="1"/>
          </p:nvSpPr>
          <p:spPr bwMode="gray">
            <a:xfrm>
              <a:off x="7478897" y="4744642"/>
              <a:ext cx="585696" cy="168609"/>
            </a:xfrm>
            <a:custGeom>
              <a:avLst/>
              <a:gdLst>
                <a:gd name="T0" fmla="*/ 201 w 228"/>
                <a:gd name="T1" fmla="*/ 0 h 66"/>
                <a:gd name="T2" fmla="*/ 206 w 228"/>
                <a:gd name="T3" fmla="*/ 18 h 66"/>
                <a:gd name="T4" fmla="*/ 191 w 228"/>
                <a:gd name="T5" fmla="*/ 46 h 66"/>
                <a:gd name="T6" fmla="*/ 173 w 228"/>
                <a:gd name="T7" fmla="*/ 51 h 66"/>
                <a:gd name="T8" fmla="*/ 11 w 228"/>
                <a:gd name="T9" fmla="*/ 51 h 66"/>
                <a:gd name="T10" fmla="*/ 0 w 228"/>
                <a:gd name="T11" fmla="*/ 49 h 66"/>
                <a:gd name="T12" fmla="*/ 33 w 228"/>
                <a:gd name="T13" fmla="*/ 66 h 66"/>
                <a:gd name="T14" fmla="*/ 195 w 228"/>
                <a:gd name="T15" fmla="*/ 66 h 66"/>
                <a:gd name="T16" fmla="*/ 213 w 228"/>
                <a:gd name="T17" fmla="*/ 60 h 66"/>
                <a:gd name="T18" fmla="*/ 228 w 228"/>
                <a:gd name="T19" fmla="*/ 33 h 66"/>
                <a:gd name="T20" fmla="*/ 201 w 228"/>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66">
                  <a:moveTo>
                    <a:pt x="201" y="0"/>
                  </a:moveTo>
                  <a:cubicBezTo>
                    <a:pt x="204" y="5"/>
                    <a:pt x="206" y="11"/>
                    <a:pt x="206" y="18"/>
                  </a:cubicBezTo>
                  <a:cubicBezTo>
                    <a:pt x="206" y="29"/>
                    <a:pt x="200" y="40"/>
                    <a:pt x="191" y="46"/>
                  </a:cubicBezTo>
                  <a:cubicBezTo>
                    <a:pt x="186" y="49"/>
                    <a:pt x="180" y="51"/>
                    <a:pt x="173" y="51"/>
                  </a:cubicBezTo>
                  <a:cubicBezTo>
                    <a:pt x="11" y="51"/>
                    <a:pt x="11" y="51"/>
                    <a:pt x="11" y="51"/>
                  </a:cubicBezTo>
                  <a:cubicBezTo>
                    <a:pt x="7" y="51"/>
                    <a:pt x="3" y="50"/>
                    <a:pt x="0" y="49"/>
                  </a:cubicBezTo>
                  <a:cubicBezTo>
                    <a:pt x="7" y="59"/>
                    <a:pt x="19" y="66"/>
                    <a:pt x="33" y="66"/>
                  </a:cubicBezTo>
                  <a:cubicBezTo>
                    <a:pt x="195" y="66"/>
                    <a:pt x="195" y="66"/>
                    <a:pt x="195" y="66"/>
                  </a:cubicBezTo>
                  <a:cubicBezTo>
                    <a:pt x="202" y="66"/>
                    <a:pt x="208" y="64"/>
                    <a:pt x="213" y="60"/>
                  </a:cubicBezTo>
                  <a:cubicBezTo>
                    <a:pt x="222" y="55"/>
                    <a:pt x="228" y="44"/>
                    <a:pt x="228" y="33"/>
                  </a:cubicBezTo>
                  <a:cubicBezTo>
                    <a:pt x="228" y="16"/>
                    <a:pt x="216" y="3"/>
                    <a:pt x="20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9" name="Freeform 242"/>
            <p:cNvSpPr>
              <a:spLocks/>
            </p:cNvSpPr>
            <p:nvPr userDrawn="1"/>
          </p:nvSpPr>
          <p:spPr bwMode="gray">
            <a:xfrm>
              <a:off x="7454492" y="4569376"/>
              <a:ext cx="554636" cy="306159"/>
            </a:xfrm>
            <a:custGeom>
              <a:avLst/>
              <a:gdLst>
                <a:gd name="T0" fmla="*/ 210 w 215"/>
                <a:gd name="T1" fmla="*/ 68 h 119"/>
                <a:gd name="T2" fmla="*/ 205 w 215"/>
                <a:gd name="T3" fmla="*/ 62 h 119"/>
                <a:gd name="T4" fmla="*/ 205 w 215"/>
                <a:gd name="T5" fmla="*/ 59 h 119"/>
                <a:gd name="T6" fmla="*/ 175 w 215"/>
                <a:gd name="T7" fmla="*/ 19 h 119"/>
                <a:gd name="T8" fmla="*/ 164 w 215"/>
                <a:gd name="T9" fmla="*/ 18 h 119"/>
                <a:gd name="T10" fmla="*/ 139 w 215"/>
                <a:gd name="T11" fmla="*/ 26 h 119"/>
                <a:gd name="T12" fmla="*/ 122 w 215"/>
                <a:gd name="T13" fmla="*/ 8 h 119"/>
                <a:gd name="T14" fmla="*/ 111 w 215"/>
                <a:gd name="T15" fmla="*/ 3 h 119"/>
                <a:gd name="T16" fmla="*/ 94 w 215"/>
                <a:gd name="T17" fmla="*/ 0 h 119"/>
                <a:gd name="T18" fmla="*/ 42 w 215"/>
                <a:gd name="T19" fmla="*/ 50 h 119"/>
                <a:gd name="T20" fmla="*/ 42 w 215"/>
                <a:gd name="T21" fmla="*/ 51 h 119"/>
                <a:gd name="T22" fmla="*/ 42 w 215"/>
                <a:gd name="T23" fmla="*/ 51 h 119"/>
                <a:gd name="T24" fmla="*/ 0 w 215"/>
                <a:gd name="T25" fmla="*/ 92 h 119"/>
                <a:gd name="T26" fmla="*/ 9 w 215"/>
                <a:gd name="T27" fmla="*/ 117 h 119"/>
                <a:gd name="T28" fmla="*/ 20 w 215"/>
                <a:gd name="T29" fmla="*/ 119 h 119"/>
                <a:gd name="T30" fmla="*/ 182 w 215"/>
                <a:gd name="T31" fmla="*/ 119 h 119"/>
                <a:gd name="T32" fmla="*/ 200 w 215"/>
                <a:gd name="T33" fmla="*/ 114 h 119"/>
                <a:gd name="T34" fmla="*/ 215 w 215"/>
                <a:gd name="T35" fmla="*/ 86 h 119"/>
                <a:gd name="T36" fmla="*/ 210 w 215"/>
                <a:gd name="T37" fmla="*/ 6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5" h="119">
                  <a:moveTo>
                    <a:pt x="210" y="68"/>
                  </a:moveTo>
                  <a:cubicBezTo>
                    <a:pt x="209" y="66"/>
                    <a:pt x="207" y="64"/>
                    <a:pt x="205" y="62"/>
                  </a:cubicBezTo>
                  <a:cubicBezTo>
                    <a:pt x="205" y="61"/>
                    <a:pt x="205" y="60"/>
                    <a:pt x="205" y="59"/>
                  </a:cubicBezTo>
                  <a:cubicBezTo>
                    <a:pt x="205" y="40"/>
                    <a:pt x="193" y="24"/>
                    <a:pt x="175" y="19"/>
                  </a:cubicBezTo>
                  <a:cubicBezTo>
                    <a:pt x="172" y="18"/>
                    <a:pt x="168" y="18"/>
                    <a:pt x="164" y="18"/>
                  </a:cubicBezTo>
                  <a:cubicBezTo>
                    <a:pt x="155" y="18"/>
                    <a:pt x="146" y="21"/>
                    <a:pt x="139" y="26"/>
                  </a:cubicBezTo>
                  <a:cubicBezTo>
                    <a:pt x="135" y="19"/>
                    <a:pt x="129" y="12"/>
                    <a:pt x="122" y="8"/>
                  </a:cubicBezTo>
                  <a:cubicBezTo>
                    <a:pt x="119" y="6"/>
                    <a:pt x="115" y="4"/>
                    <a:pt x="111" y="3"/>
                  </a:cubicBezTo>
                  <a:cubicBezTo>
                    <a:pt x="106" y="1"/>
                    <a:pt x="100" y="0"/>
                    <a:pt x="94" y="0"/>
                  </a:cubicBezTo>
                  <a:cubicBezTo>
                    <a:pt x="66" y="0"/>
                    <a:pt x="43" y="22"/>
                    <a:pt x="42" y="50"/>
                  </a:cubicBezTo>
                  <a:cubicBezTo>
                    <a:pt x="42" y="50"/>
                    <a:pt x="42" y="51"/>
                    <a:pt x="42" y="51"/>
                  </a:cubicBezTo>
                  <a:cubicBezTo>
                    <a:pt x="42" y="51"/>
                    <a:pt x="42" y="51"/>
                    <a:pt x="42" y="51"/>
                  </a:cubicBezTo>
                  <a:cubicBezTo>
                    <a:pt x="19" y="51"/>
                    <a:pt x="0" y="69"/>
                    <a:pt x="0" y="92"/>
                  </a:cubicBezTo>
                  <a:cubicBezTo>
                    <a:pt x="0" y="102"/>
                    <a:pt x="3" y="110"/>
                    <a:pt x="9" y="117"/>
                  </a:cubicBezTo>
                  <a:cubicBezTo>
                    <a:pt x="12" y="118"/>
                    <a:pt x="16" y="119"/>
                    <a:pt x="20" y="119"/>
                  </a:cubicBezTo>
                  <a:cubicBezTo>
                    <a:pt x="182" y="119"/>
                    <a:pt x="182" y="119"/>
                    <a:pt x="182" y="119"/>
                  </a:cubicBezTo>
                  <a:cubicBezTo>
                    <a:pt x="189" y="119"/>
                    <a:pt x="195" y="117"/>
                    <a:pt x="200" y="114"/>
                  </a:cubicBezTo>
                  <a:cubicBezTo>
                    <a:pt x="209" y="108"/>
                    <a:pt x="215" y="97"/>
                    <a:pt x="215" y="86"/>
                  </a:cubicBezTo>
                  <a:cubicBezTo>
                    <a:pt x="215" y="79"/>
                    <a:pt x="213" y="73"/>
                    <a:pt x="21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0" name="Freeform 243"/>
            <p:cNvSpPr>
              <a:spLocks/>
            </p:cNvSpPr>
            <p:nvPr userDrawn="1"/>
          </p:nvSpPr>
          <p:spPr bwMode="gray">
            <a:xfrm>
              <a:off x="8151115" y="2297587"/>
              <a:ext cx="470331" cy="133113"/>
            </a:xfrm>
            <a:custGeom>
              <a:avLst/>
              <a:gdLst>
                <a:gd name="T0" fmla="*/ 161 w 183"/>
                <a:gd name="T1" fmla="*/ 0 h 52"/>
                <a:gd name="T2" fmla="*/ 165 w 183"/>
                <a:gd name="T3" fmla="*/ 14 h 52"/>
                <a:gd name="T4" fmla="*/ 153 w 183"/>
                <a:gd name="T5" fmla="*/ 36 h 52"/>
                <a:gd name="T6" fmla="*/ 139 w 183"/>
                <a:gd name="T7" fmla="*/ 41 h 52"/>
                <a:gd name="T8" fmla="*/ 9 w 183"/>
                <a:gd name="T9" fmla="*/ 41 h 52"/>
                <a:gd name="T10" fmla="*/ 0 w 183"/>
                <a:gd name="T11" fmla="*/ 39 h 52"/>
                <a:gd name="T12" fmla="*/ 27 w 183"/>
                <a:gd name="T13" fmla="*/ 52 h 52"/>
                <a:gd name="T14" fmla="*/ 156 w 183"/>
                <a:gd name="T15" fmla="*/ 52 h 52"/>
                <a:gd name="T16" fmla="*/ 171 w 183"/>
                <a:gd name="T17" fmla="*/ 48 h 52"/>
                <a:gd name="T18" fmla="*/ 183 w 183"/>
                <a:gd name="T19" fmla="*/ 26 h 52"/>
                <a:gd name="T20" fmla="*/ 161 w 18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52">
                  <a:moveTo>
                    <a:pt x="161" y="0"/>
                  </a:moveTo>
                  <a:cubicBezTo>
                    <a:pt x="164" y="4"/>
                    <a:pt x="165" y="9"/>
                    <a:pt x="165" y="14"/>
                  </a:cubicBezTo>
                  <a:cubicBezTo>
                    <a:pt x="165" y="23"/>
                    <a:pt x="161" y="31"/>
                    <a:pt x="153" y="36"/>
                  </a:cubicBezTo>
                  <a:cubicBezTo>
                    <a:pt x="149" y="39"/>
                    <a:pt x="144" y="41"/>
                    <a:pt x="139" y="41"/>
                  </a:cubicBezTo>
                  <a:cubicBezTo>
                    <a:pt x="9" y="41"/>
                    <a:pt x="9" y="41"/>
                    <a:pt x="9" y="41"/>
                  </a:cubicBezTo>
                  <a:cubicBezTo>
                    <a:pt x="6" y="41"/>
                    <a:pt x="3" y="40"/>
                    <a:pt x="0" y="39"/>
                  </a:cubicBezTo>
                  <a:cubicBezTo>
                    <a:pt x="6" y="47"/>
                    <a:pt x="16" y="52"/>
                    <a:pt x="27" y="52"/>
                  </a:cubicBezTo>
                  <a:cubicBezTo>
                    <a:pt x="156" y="52"/>
                    <a:pt x="156" y="52"/>
                    <a:pt x="156" y="52"/>
                  </a:cubicBezTo>
                  <a:cubicBezTo>
                    <a:pt x="162" y="52"/>
                    <a:pt x="167" y="51"/>
                    <a:pt x="171" y="48"/>
                  </a:cubicBezTo>
                  <a:cubicBezTo>
                    <a:pt x="178" y="43"/>
                    <a:pt x="183" y="35"/>
                    <a:pt x="183" y="26"/>
                  </a:cubicBezTo>
                  <a:cubicBezTo>
                    <a:pt x="183" y="13"/>
                    <a:pt x="174" y="2"/>
                    <a:pt x="1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1" name="Freeform 244"/>
            <p:cNvSpPr>
              <a:spLocks/>
            </p:cNvSpPr>
            <p:nvPr userDrawn="1"/>
          </p:nvSpPr>
          <p:spPr bwMode="gray">
            <a:xfrm>
              <a:off x="8135586" y="2157820"/>
              <a:ext cx="439272" cy="246258"/>
            </a:xfrm>
            <a:custGeom>
              <a:avLst/>
              <a:gdLst>
                <a:gd name="T0" fmla="*/ 167 w 171"/>
                <a:gd name="T1" fmla="*/ 55 h 96"/>
                <a:gd name="T2" fmla="*/ 163 w 171"/>
                <a:gd name="T3" fmla="*/ 50 h 96"/>
                <a:gd name="T4" fmla="*/ 164 w 171"/>
                <a:gd name="T5" fmla="*/ 48 h 96"/>
                <a:gd name="T6" fmla="*/ 139 w 171"/>
                <a:gd name="T7" fmla="*/ 16 h 96"/>
                <a:gd name="T8" fmla="*/ 130 w 171"/>
                <a:gd name="T9" fmla="*/ 15 h 96"/>
                <a:gd name="T10" fmla="*/ 111 w 171"/>
                <a:gd name="T11" fmla="*/ 21 h 96"/>
                <a:gd name="T12" fmla="*/ 97 w 171"/>
                <a:gd name="T13" fmla="*/ 7 h 96"/>
                <a:gd name="T14" fmla="*/ 89 w 171"/>
                <a:gd name="T15" fmla="*/ 3 h 96"/>
                <a:gd name="T16" fmla="*/ 75 w 171"/>
                <a:gd name="T17" fmla="*/ 0 h 96"/>
                <a:gd name="T18" fmla="*/ 33 w 171"/>
                <a:gd name="T19" fmla="*/ 40 h 96"/>
                <a:gd name="T20" fmla="*/ 33 w 171"/>
                <a:gd name="T21" fmla="*/ 41 h 96"/>
                <a:gd name="T22" fmla="*/ 33 w 171"/>
                <a:gd name="T23" fmla="*/ 41 h 96"/>
                <a:gd name="T24" fmla="*/ 0 w 171"/>
                <a:gd name="T25" fmla="*/ 74 h 96"/>
                <a:gd name="T26" fmla="*/ 6 w 171"/>
                <a:gd name="T27" fmla="*/ 94 h 96"/>
                <a:gd name="T28" fmla="*/ 15 w 171"/>
                <a:gd name="T29" fmla="*/ 96 h 96"/>
                <a:gd name="T30" fmla="*/ 145 w 171"/>
                <a:gd name="T31" fmla="*/ 96 h 96"/>
                <a:gd name="T32" fmla="*/ 159 w 171"/>
                <a:gd name="T33" fmla="*/ 91 h 96"/>
                <a:gd name="T34" fmla="*/ 171 w 171"/>
                <a:gd name="T35" fmla="*/ 69 h 96"/>
                <a:gd name="T36" fmla="*/ 167 w 171"/>
                <a:gd name="T37" fmla="*/ 5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96">
                  <a:moveTo>
                    <a:pt x="167" y="55"/>
                  </a:moveTo>
                  <a:cubicBezTo>
                    <a:pt x="166" y="53"/>
                    <a:pt x="165" y="52"/>
                    <a:pt x="163" y="50"/>
                  </a:cubicBezTo>
                  <a:cubicBezTo>
                    <a:pt x="164" y="49"/>
                    <a:pt x="164" y="49"/>
                    <a:pt x="164" y="48"/>
                  </a:cubicBezTo>
                  <a:cubicBezTo>
                    <a:pt x="164" y="33"/>
                    <a:pt x="153" y="20"/>
                    <a:pt x="139" y="16"/>
                  </a:cubicBezTo>
                  <a:cubicBezTo>
                    <a:pt x="136" y="15"/>
                    <a:pt x="134" y="15"/>
                    <a:pt x="130" y="15"/>
                  </a:cubicBezTo>
                  <a:cubicBezTo>
                    <a:pt x="123" y="15"/>
                    <a:pt x="116" y="17"/>
                    <a:pt x="111" y="21"/>
                  </a:cubicBezTo>
                  <a:cubicBezTo>
                    <a:pt x="107" y="15"/>
                    <a:pt x="103" y="10"/>
                    <a:pt x="97" y="7"/>
                  </a:cubicBezTo>
                  <a:cubicBezTo>
                    <a:pt x="94" y="5"/>
                    <a:pt x="92" y="4"/>
                    <a:pt x="89" y="3"/>
                  </a:cubicBezTo>
                  <a:cubicBezTo>
                    <a:pt x="84" y="1"/>
                    <a:pt x="80" y="0"/>
                    <a:pt x="75" y="0"/>
                  </a:cubicBezTo>
                  <a:cubicBezTo>
                    <a:pt x="52" y="0"/>
                    <a:pt x="34" y="18"/>
                    <a:pt x="33" y="40"/>
                  </a:cubicBezTo>
                  <a:cubicBezTo>
                    <a:pt x="33" y="41"/>
                    <a:pt x="33" y="41"/>
                    <a:pt x="33" y="41"/>
                  </a:cubicBezTo>
                  <a:cubicBezTo>
                    <a:pt x="33" y="41"/>
                    <a:pt x="33" y="41"/>
                    <a:pt x="33" y="41"/>
                  </a:cubicBezTo>
                  <a:cubicBezTo>
                    <a:pt x="14" y="41"/>
                    <a:pt x="0" y="56"/>
                    <a:pt x="0" y="74"/>
                  </a:cubicBezTo>
                  <a:cubicBezTo>
                    <a:pt x="0" y="82"/>
                    <a:pt x="2" y="89"/>
                    <a:pt x="6" y="94"/>
                  </a:cubicBezTo>
                  <a:cubicBezTo>
                    <a:pt x="9" y="95"/>
                    <a:pt x="12" y="96"/>
                    <a:pt x="15" y="96"/>
                  </a:cubicBezTo>
                  <a:cubicBezTo>
                    <a:pt x="145" y="96"/>
                    <a:pt x="145" y="96"/>
                    <a:pt x="145" y="96"/>
                  </a:cubicBezTo>
                  <a:cubicBezTo>
                    <a:pt x="150" y="96"/>
                    <a:pt x="155" y="94"/>
                    <a:pt x="159" y="91"/>
                  </a:cubicBezTo>
                  <a:cubicBezTo>
                    <a:pt x="167" y="86"/>
                    <a:pt x="171" y="78"/>
                    <a:pt x="171" y="69"/>
                  </a:cubicBezTo>
                  <a:cubicBezTo>
                    <a:pt x="171" y="64"/>
                    <a:pt x="170" y="59"/>
                    <a:pt x="167"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927531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82164618"/>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sp>
        <p:nvSpPr>
          <p:cNvPr id="8" name="Rectangle 7"/>
          <p:cNvSpPr/>
          <p:nvPr userDrawn="1"/>
        </p:nvSpPr>
        <p:spPr bwMode="gray">
          <a:xfrm>
            <a:off x="5334973" y="0"/>
            <a:ext cx="685702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90" name="MS logo gray - EMF"/>
          <p:cNvPicPr>
            <a:picLocks noChangeAspect="1"/>
          </p:cNvPicPr>
          <p:nvPr userDrawn="1"/>
        </p:nvPicPr>
        <p:blipFill>
          <a:blip r:embed="rId2"/>
          <a:stretch>
            <a:fillRect/>
          </a:stretch>
        </p:blipFill>
        <p:spPr bwMode="black">
          <a:xfrm>
            <a:off x="454013" y="470067"/>
            <a:ext cx="1423303" cy="304828"/>
          </a:xfrm>
          <a:prstGeom prst="rect">
            <a:avLst/>
          </a:prstGeom>
        </p:spPr>
      </p:pic>
      <p:grpSp>
        <p:nvGrpSpPr>
          <p:cNvPr id="714" name="Group 713"/>
          <p:cNvGrpSpPr>
            <a:grpSpLocks noChangeAspect="1"/>
          </p:cNvGrpSpPr>
          <p:nvPr userDrawn="1"/>
        </p:nvGrpSpPr>
        <p:grpSpPr bwMode="gray">
          <a:xfrm>
            <a:off x="7348884" y="2084130"/>
            <a:ext cx="4335033" cy="3944829"/>
            <a:chOff x="4158236" y="1224815"/>
            <a:chExt cx="4421959" cy="4023360"/>
          </a:xfrm>
        </p:grpSpPr>
        <p:grpSp>
          <p:nvGrpSpPr>
            <p:cNvPr id="715" name="Group 714"/>
            <p:cNvGrpSpPr/>
            <p:nvPr userDrawn="1"/>
          </p:nvGrpSpPr>
          <p:grpSpPr bwMode="gray">
            <a:xfrm>
              <a:off x="4386601" y="1224815"/>
              <a:ext cx="4160377" cy="4023360"/>
              <a:chOff x="4386601" y="1224815"/>
              <a:chExt cx="4160377" cy="4023360"/>
            </a:xfrm>
          </p:grpSpPr>
          <p:sp>
            <p:nvSpPr>
              <p:cNvPr id="768" name="Freeform 18"/>
              <p:cNvSpPr>
                <a:spLocks/>
              </p:cNvSpPr>
              <p:nvPr userDrawn="1"/>
            </p:nvSpPr>
            <p:spPr bwMode="gray">
              <a:xfrm>
                <a:off x="5922868" y="1503003"/>
                <a:ext cx="45674" cy="477490"/>
              </a:xfrm>
              <a:custGeom>
                <a:avLst/>
                <a:gdLst>
                  <a:gd name="T0" fmla="*/ 11 w 11"/>
                  <a:gd name="T1" fmla="*/ 115 h 115"/>
                  <a:gd name="T2" fmla="*/ 0 w 11"/>
                  <a:gd name="T3" fmla="*/ 115 h 115"/>
                  <a:gd name="T4" fmla="*/ 2 w 11"/>
                  <a:gd name="T5" fmla="*/ 0 h 115"/>
                  <a:gd name="T6" fmla="*/ 9 w 11"/>
                  <a:gd name="T7" fmla="*/ 0 h 115"/>
                  <a:gd name="T8" fmla="*/ 11 w 11"/>
                  <a:gd name="T9" fmla="*/ 115 h 115"/>
                </a:gdLst>
                <a:ahLst/>
                <a:cxnLst>
                  <a:cxn ang="0">
                    <a:pos x="T0" y="T1"/>
                  </a:cxn>
                  <a:cxn ang="0">
                    <a:pos x="T2" y="T3"/>
                  </a:cxn>
                  <a:cxn ang="0">
                    <a:pos x="T4" y="T5"/>
                  </a:cxn>
                  <a:cxn ang="0">
                    <a:pos x="T6" y="T7"/>
                  </a:cxn>
                  <a:cxn ang="0">
                    <a:pos x="T8" y="T9"/>
                  </a:cxn>
                </a:cxnLst>
                <a:rect l="0" t="0" r="r" b="b"/>
                <a:pathLst>
                  <a:path w="11" h="115">
                    <a:moveTo>
                      <a:pt x="11" y="115"/>
                    </a:moveTo>
                    <a:lnTo>
                      <a:pt x="0" y="115"/>
                    </a:lnTo>
                    <a:lnTo>
                      <a:pt x="2" y="0"/>
                    </a:lnTo>
                    <a:lnTo>
                      <a:pt x="9" y="0"/>
                    </a:lnTo>
                    <a:lnTo>
                      <a:pt x="11" y="1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9" name="Freeform 19"/>
              <p:cNvSpPr>
                <a:spLocks/>
              </p:cNvSpPr>
              <p:nvPr userDrawn="1"/>
            </p:nvSpPr>
            <p:spPr bwMode="gray">
              <a:xfrm>
                <a:off x="5781697" y="1494698"/>
                <a:ext cx="178540" cy="53978"/>
              </a:xfrm>
              <a:custGeom>
                <a:avLst/>
                <a:gdLst>
                  <a:gd name="T0" fmla="*/ 47 w 49"/>
                  <a:gd name="T1" fmla="*/ 0 h 15"/>
                  <a:gd name="T2" fmla="*/ 1 w 49"/>
                  <a:gd name="T3" fmla="*/ 11 h 15"/>
                  <a:gd name="T4" fmla="*/ 49 w 49"/>
                  <a:gd name="T5" fmla="*/ 8 h 15"/>
                  <a:gd name="T6" fmla="*/ 47 w 49"/>
                  <a:gd name="T7" fmla="*/ 0 h 15"/>
                </a:gdLst>
                <a:ahLst/>
                <a:cxnLst>
                  <a:cxn ang="0">
                    <a:pos x="T0" y="T1"/>
                  </a:cxn>
                  <a:cxn ang="0">
                    <a:pos x="T2" y="T3"/>
                  </a:cxn>
                  <a:cxn ang="0">
                    <a:pos x="T4" y="T5"/>
                  </a:cxn>
                  <a:cxn ang="0">
                    <a:pos x="T6" y="T7"/>
                  </a:cxn>
                </a:cxnLst>
                <a:rect l="0" t="0" r="r" b="b"/>
                <a:pathLst>
                  <a:path w="49" h="15">
                    <a:moveTo>
                      <a:pt x="47" y="0"/>
                    </a:moveTo>
                    <a:cubicBezTo>
                      <a:pt x="1" y="6"/>
                      <a:pt x="0" y="10"/>
                      <a:pt x="1" y="11"/>
                    </a:cubicBezTo>
                    <a:cubicBezTo>
                      <a:pt x="1" y="12"/>
                      <a:pt x="3" y="15"/>
                      <a:pt x="49" y="8"/>
                    </a:cubicBez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0" name="Freeform 20"/>
              <p:cNvSpPr>
                <a:spLocks/>
              </p:cNvSpPr>
              <p:nvPr userDrawn="1"/>
            </p:nvSpPr>
            <p:spPr bwMode="gray">
              <a:xfrm>
                <a:off x="5927019" y="1498852"/>
                <a:ext cx="124562" cy="153628"/>
              </a:xfrm>
              <a:custGeom>
                <a:avLst/>
                <a:gdLst>
                  <a:gd name="T0" fmla="*/ 0 w 34"/>
                  <a:gd name="T1" fmla="*/ 5 h 43"/>
                  <a:gd name="T2" fmla="*/ 30 w 34"/>
                  <a:gd name="T3" fmla="*/ 41 h 43"/>
                  <a:gd name="T4" fmla="*/ 7 w 34"/>
                  <a:gd name="T5" fmla="*/ 0 h 43"/>
                  <a:gd name="T6" fmla="*/ 0 w 34"/>
                  <a:gd name="T7" fmla="*/ 5 h 43"/>
                </a:gdLst>
                <a:ahLst/>
                <a:cxnLst>
                  <a:cxn ang="0">
                    <a:pos x="T0" y="T1"/>
                  </a:cxn>
                  <a:cxn ang="0">
                    <a:pos x="T2" y="T3"/>
                  </a:cxn>
                  <a:cxn ang="0">
                    <a:pos x="T4" y="T5"/>
                  </a:cxn>
                  <a:cxn ang="0">
                    <a:pos x="T6" y="T7"/>
                  </a:cxn>
                </a:cxnLst>
                <a:rect l="0" t="0" r="r" b="b"/>
                <a:pathLst>
                  <a:path w="34" h="43">
                    <a:moveTo>
                      <a:pt x="0" y="5"/>
                    </a:moveTo>
                    <a:cubicBezTo>
                      <a:pt x="26" y="43"/>
                      <a:pt x="29" y="42"/>
                      <a:pt x="30" y="41"/>
                    </a:cubicBezTo>
                    <a:cubicBezTo>
                      <a:pt x="31" y="40"/>
                      <a:pt x="34" y="38"/>
                      <a:pt x="7" y="0"/>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1" name="Freeform 21"/>
              <p:cNvSpPr>
                <a:spLocks/>
              </p:cNvSpPr>
              <p:nvPr userDrawn="1"/>
            </p:nvSpPr>
            <p:spPr bwMode="gray">
              <a:xfrm>
                <a:off x="5927019" y="1349377"/>
                <a:ext cx="78891" cy="170236"/>
              </a:xfrm>
              <a:custGeom>
                <a:avLst/>
                <a:gdLst>
                  <a:gd name="T0" fmla="*/ 0 w 22"/>
                  <a:gd name="T1" fmla="*/ 45 h 47"/>
                  <a:gd name="T2" fmla="*/ 18 w 22"/>
                  <a:gd name="T3" fmla="*/ 1 h 47"/>
                  <a:gd name="T4" fmla="*/ 8 w 22"/>
                  <a:gd name="T5" fmla="*/ 47 h 47"/>
                  <a:gd name="T6" fmla="*/ 0 w 22"/>
                  <a:gd name="T7" fmla="*/ 45 h 47"/>
                </a:gdLst>
                <a:ahLst/>
                <a:cxnLst>
                  <a:cxn ang="0">
                    <a:pos x="T0" y="T1"/>
                  </a:cxn>
                  <a:cxn ang="0">
                    <a:pos x="T2" y="T3"/>
                  </a:cxn>
                  <a:cxn ang="0">
                    <a:pos x="T4" y="T5"/>
                  </a:cxn>
                  <a:cxn ang="0">
                    <a:pos x="T6" y="T7"/>
                  </a:cxn>
                </a:cxnLst>
                <a:rect l="0" t="0" r="r" b="b"/>
                <a:pathLst>
                  <a:path w="22" h="47">
                    <a:moveTo>
                      <a:pt x="0" y="45"/>
                    </a:moveTo>
                    <a:cubicBezTo>
                      <a:pt x="14" y="0"/>
                      <a:pt x="17" y="1"/>
                      <a:pt x="18" y="1"/>
                    </a:cubicBezTo>
                    <a:cubicBezTo>
                      <a:pt x="19" y="2"/>
                      <a:pt x="22" y="3"/>
                      <a:pt x="8" y="47"/>
                    </a:cubicBezTo>
                    <a:lnTo>
                      <a:pt x="0"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2" name="Freeform 22"/>
              <p:cNvSpPr>
                <a:spLocks/>
              </p:cNvSpPr>
              <p:nvPr userDrawn="1"/>
            </p:nvSpPr>
            <p:spPr bwMode="gray">
              <a:xfrm>
                <a:off x="5569940" y="1581893"/>
                <a:ext cx="49825" cy="373687"/>
              </a:xfrm>
              <a:custGeom>
                <a:avLst/>
                <a:gdLst>
                  <a:gd name="T0" fmla="*/ 12 w 12"/>
                  <a:gd name="T1" fmla="*/ 90 h 90"/>
                  <a:gd name="T2" fmla="*/ 0 w 12"/>
                  <a:gd name="T3" fmla="*/ 90 h 90"/>
                  <a:gd name="T4" fmla="*/ 1 w 12"/>
                  <a:gd name="T5" fmla="*/ 0 h 90"/>
                  <a:gd name="T6" fmla="*/ 10 w 12"/>
                  <a:gd name="T7" fmla="*/ 0 h 90"/>
                  <a:gd name="T8" fmla="*/ 12 w 12"/>
                  <a:gd name="T9" fmla="*/ 90 h 90"/>
                </a:gdLst>
                <a:ahLst/>
                <a:cxnLst>
                  <a:cxn ang="0">
                    <a:pos x="T0" y="T1"/>
                  </a:cxn>
                  <a:cxn ang="0">
                    <a:pos x="T2" y="T3"/>
                  </a:cxn>
                  <a:cxn ang="0">
                    <a:pos x="T4" y="T5"/>
                  </a:cxn>
                  <a:cxn ang="0">
                    <a:pos x="T6" y="T7"/>
                  </a:cxn>
                  <a:cxn ang="0">
                    <a:pos x="T8" y="T9"/>
                  </a:cxn>
                </a:cxnLst>
                <a:rect l="0" t="0" r="r" b="b"/>
                <a:pathLst>
                  <a:path w="12" h="90">
                    <a:moveTo>
                      <a:pt x="12" y="90"/>
                    </a:moveTo>
                    <a:lnTo>
                      <a:pt x="0" y="90"/>
                    </a:lnTo>
                    <a:lnTo>
                      <a:pt x="1" y="0"/>
                    </a:lnTo>
                    <a:lnTo>
                      <a:pt x="10" y="0"/>
                    </a:lnTo>
                    <a:lnTo>
                      <a:pt x="12"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3" name="Freeform 23"/>
              <p:cNvSpPr>
                <a:spLocks/>
              </p:cNvSpPr>
              <p:nvPr userDrawn="1"/>
            </p:nvSpPr>
            <p:spPr bwMode="gray">
              <a:xfrm>
                <a:off x="5574094" y="1565285"/>
                <a:ext cx="199299" cy="112107"/>
              </a:xfrm>
              <a:custGeom>
                <a:avLst/>
                <a:gdLst>
                  <a:gd name="T0" fmla="*/ 0 w 55"/>
                  <a:gd name="T1" fmla="*/ 10 h 32"/>
                  <a:gd name="T2" fmla="*/ 54 w 55"/>
                  <a:gd name="T3" fmla="*/ 27 h 32"/>
                  <a:gd name="T4" fmla="*/ 4 w 55"/>
                  <a:gd name="T5" fmla="*/ 0 h 32"/>
                  <a:gd name="T6" fmla="*/ 0 w 55"/>
                  <a:gd name="T7" fmla="*/ 10 h 32"/>
                </a:gdLst>
                <a:ahLst/>
                <a:cxnLst>
                  <a:cxn ang="0">
                    <a:pos x="T0" y="T1"/>
                  </a:cxn>
                  <a:cxn ang="0">
                    <a:pos x="T2" y="T3"/>
                  </a:cxn>
                  <a:cxn ang="0">
                    <a:pos x="T4" y="T5"/>
                  </a:cxn>
                  <a:cxn ang="0">
                    <a:pos x="T6" y="T7"/>
                  </a:cxn>
                </a:cxnLst>
                <a:rect l="0" t="0" r="r" b="b"/>
                <a:pathLst>
                  <a:path w="55" h="32">
                    <a:moveTo>
                      <a:pt x="0" y="10"/>
                    </a:moveTo>
                    <a:cubicBezTo>
                      <a:pt x="51" y="32"/>
                      <a:pt x="54" y="29"/>
                      <a:pt x="54" y="27"/>
                    </a:cubicBezTo>
                    <a:cubicBezTo>
                      <a:pt x="55" y="26"/>
                      <a:pt x="55" y="22"/>
                      <a:pt x="4" y="0"/>
                    </a:cubicBez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4" name="Freeform 24"/>
              <p:cNvSpPr>
                <a:spLocks/>
              </p:cNvSpPr>
              <p:nvPr userDrawn="1"/>
            </p:nvSpPr>
            <p:spPr bwMode="gray">
              <a:xfrm>
                <a:off x="5561636" y="1395049"/>
                <a:ext cx="49825" cy="199300"/>
              </a:xfrm>
              <a:custGeom>
                <a:avLst/>
                <a:gdLst>
                  <a:gd name="T0" fmla="*/ 14 w 14"/>
                  <a:gd name="T1" fmla="*/ 56 h 56"/>
                  <a:gd name="T2" fmla="*/ 6 w 14"/>
                  <a:gd name="T3" fmla="*/ 1 h 56"/>
                  <a:gd name="T4" fmla="*/ 4 w 14"/>
                  <a:gd name="T5" fmla="*/ 56 h 56"/>
                  <a:gd name="T6" fmla="*/ 14 w 14"/>
                  <a:gd name="T7" fmla="*/ 56 h 56"/>
                </a:gdLst>
                <a:ahLst/>
                <a:cxnLst>
                  <a:cxn ang="0">
                    <a:pos x="T0" y="T1"/>
                  </a:cxn>
                  <a:cxn ang="0">
                    <a:pos x="T2" y="T3"/>
                  </a:cxn>
                  <a:cxn ang="0">
                    <a:pos x="T4" y="T5"/>
                  </a:cxn>
                  <a:cxn ang="0">
                    <a:pos x="T6" y="T7"/>
                  </a:cxn>
                </a:cxnLst>
                <a:rect l="0" t="0" r="r" b="b"/>
                <a:pathLst>
                  <a:path w="14" h="56">
                    <a:moveTo>
                      <a:pt x="14" y="56"/>
                    </a:moveTo>
                    <a:cubicBezTo>
                      <a:pt x="11" y="0"/>
                      <a:pt x="8" y="0"/>
                      <a:pt x="6" y="1"/>
                    </a:cubicBezTo>
                    <a:cubicBezTo>
                      <a:pt x="4" y="1"/>
                      <a:pt x="0" y="1"/>
                      <a:pt x="4" y="56"/>
                    </a:cubicBezTo>
                    <a:lnTo>
                      <a:pt x="1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5" name="Freeform 25"/>
              <p:cNvSpPr>
                <a:spLocks/>
              </p:cNvSpPr>
              <p:nvPr userDrawn="1"/>
            </p:nvSpPr>
            <p:spPr bwMode="gray">
              <a:xfrm>
                <a:off x="5432923" y="1569436"/>
                <a:ext cx="178540" cy="161932"/>
              </a:xfrm>
              <a:custGeom>
                <a:avLst/>
                <a:gdLst>
                  <a:gd name="T0" fmla="*/ 49 w 49"/>
                  <a:gd name="T1" fmla="*/ 8 h 44"/>
                  <a:gd name="T2" fmla="*/ 4 w 49"/>
                  <a:gd name="T3" fmla="*/ 41 h 44"/>
                  <a:gd name="T4" fmla="*/ 42 w 49"/>
                  <a:gd name="T5" fmla="*/ 0 h 44"/>
                  <a:gd name="T6" fmla="*/ 49 w 49"/>
                  <a:gd name="T7" fmla="*/ 8 h 44"/>
                </a:gdLst>
                <a:ahLst/>
                <a:cxnLst>
                  <a:cxn ang="0">
                    <a:pos x="T0" y="T1"/>
                  </a:cxn>
                  <a:cxn ang="0">
                    <a:pos x="T2" y="T3"/>
                  </a:cxn>
                  <a:cxn ang="0">
                    <a:pos x="T4" y="T5"/>
                  </a:cxn>
                  <a:cxn ang="0">
                    <a:pos x="T6" y="T7"/>
                  </a:cxn>
                </a:cxnLst>
                <a:rect l="0" t="0" r="r" b="b"/>
                <a:pathLst>
                  <a:path w="49" h="44">
                    <a:moveTo>
                      <a:pt x="49" y="8"/>
                    </a:moveTo>
                    <a:cubicBezTo>
                      <a:pt x="7" y="44"/>
                      <a:pt x="5" y="42"/>
                      <a:pt x="4" y="41"/>
                    </a:cubicBezTo>
                    <a:cubicBezTo>
                      <a:pt x="3" y="39"/>
                      <a:pt x="0" y="36"/>
                      <a:pt x="42" y="0"/>
                    </a:cubicBezTo>
                    <a:lnTo>
                      <a:pt x="4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6" name="Freeform 26"/>
              <p:cNvSpPr>
                <a:spLocks/>
              </p:cNvSpPr>
              <p:nvPr userDrawn="1"/>
            </p:nvSpPr>
            <p:spPr bwMode="gray">
              <a:xfrm>
                <a:off x="6184447" y="1478090"/>
                <a:ext cx="45674" cy="398599"/>
              </a:xfrm>
              <a:custGeom>
                <a:avLst/>
                <a:gdLst>
                  <a:gd name="T0" fmla="*/ 11 w 11"/>
                  <a:gd name="T1" fmla="*/ 96 h 96"/>
                  <a:gd name="T2" fmla="*/ 0 w 11"/>
                  <a:gd name="T3" fmla="*/ 96 h 96"/>
                  <a:gd name="T4" fmla="*/ 2 w 11"/>
                  <a:gd name="T5" fmla="*/ 0 h 96"/>
                  <a:gd name="T6" fmla="*/ 10 w 11"/>
                  <a:gd name="T7" fmla="*/ 0 h 96"/>
                  <a:gd name="T8" fmla="*/ 11 w 11"/>
                  <a:gd name="T9" fmla="*/ 96 h 96"/>
                </a:gdLst>
                <a:ahLst/>
                <a:cxnLst>
                  <a:cxn ang="0">
                    <a:pos x="T0" y="T1"/>
                  </a:cxn>
                  <a:cxn ang="0">
                    <a:pos x="T2" y="T3"/>
                  </a:cxn>
                  <a:cxn ang="0">
                    <a:pos x="T4" y="T5"/>
                  </a:cxn>
                  <a:cxn ang="0">
                    <a:pos x="T6" y="T7"/>
                  </a:cxn>
                  <a:cxn ang="0">
                    <a:pos x="T8" y="T9"/>
                  </a:cxn>
                </a:cxnLst>
                <a:rect l="0" t="0" r="r" b="b"/>
                <a:pathLst>
                  <a:path w="11" h="96">
                    <a:moveTo>
                      <a:pt x="11" y="96"/>
                    </a:moveTo>
                    <a:lnTo>
                      <a:pt x="0" y="96"/>
                    </a:lnTo>
                    <a:lnTo>
                      <a:pt x="2" y="0"/>
                    </a:lnTo>
                    <a:lnTo>
                      <a:pt x="10" y="0"/>
                    </a:lnTo>
                    <a:lnTo>
                      <a:pt x="11"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7" name="Freeform 27"/>
              <p:cNvSpPr>
                <a:spLocks/>
              </p:cNvSpPr>
              <p:nvPr userDrawn="1"/>
            </p:nvSpPr>
            <p:spPr bwMode="gray">
              <a:xfrm>
                <a:off x="6130472" y="1312007"/>
                <a:ext cx="99650" cy="182691"/>
              </a:xfrm>
              <a:custGeom>
                <a:avLst/>
                <a:gdLst>
                  <a:gd name="T0" fmla="*/ 28 w 28"/>
                  <a:gd name="T1" fmla="*/ 47 h 51"/>
                  <a:gd name="T2" fmla="*/ 3 w 28"/>
                  <a:gd name="T3" fmla="*/ 1 h 51"/>
                  <a:gd name="T4" fmla="*/ 19 w 28"/>
                  <a:gd name="T5" fmla="*/ 51 h 51"/>
                  <a:gd name="T6" fmla="*/ 28 w 28"/>
                  <a:gd name="T7" fmla="*/ 47 h 51"/>
                </a:gdLst>
                <a:ahLst/>
                <a:cxnLst>
                  <a:cxn ang="0">
                    <a:pos x="T0" y="T1"/>
                  </a:cxn>
                  <a:cxn ang="0">
                    <a:pos x="T2" y="T3"/>
                  </a:cxn>
                  <a:cxn ang="0">
                    <a:pos x="T4" y="T5"/>
                  </a:cxn>
                  <a:cxn ang="0">
                    <a:pos x="T6" y="T7"/>
                  </a:cxn>
                </a:cxnLst>
                <a:rect l="0" t="0" r="r" b="b"/>
                <a:pathLst>
                  <a:path w="28" h="51">
                    <a:moveTo>
                      <a:pt x="28" y="47"/>
                    </a:moveTo>
                    <a:cubicBezTo>
                      <a:pt x="8" y="0"/>
                      <a:pt x="5" y="0"/>
                      <a:pt x="3" y="1"/>
                    </a:cubicBezTo>
                    <a:cubicBezTo>
                      <a:pt x="2" y="2"/>
                      <a:pt x="0" y="4"/>
                      <a:pt x="19" y="51"/>
                    </a:cubicBezTo>
                    <a:lnTo>
                      <a:pt x="28"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8" name="Freeform 28"/>
              <p:cNvSpPr>
                <a:spLocks/>
              </p:cNvSpPr>
              <p:nvPr userDrawn="1"/>
            </p:nvSpPr>
            <p:spPr bwMode="gray">
              <a:xfrm>
                <a:off x="6080647" y="1457331"/>
                <a:ext cx="145324" cy="161932"/>
              </a:xfrm>
              <a:custGeom>
                <a:avLst/>
                <a:gdLst>
                  <a:gd name="T0" fmla="*/ 33 w 40"/>
                  <a:gd name="T1" fmla="*/ 0 h 45"/>
                  <a:gd name="T2" fmla="*/ 3 w 40"/>
                  <a:gd name="T3" fmla="*/ 41 h 45"/>
                  <a:gd name="T4" fmla="*/ 40 w 40"/>
                  <a:gd name="T5" fmla="*/ 7 h 45"/>
                  <a:gd name="T6" fmla="*/ 33 w 40"/>
                  <a:gd name="T7" fmla="*/ 0 h 45"/>
                </a:gdLst>
                <a:ahLst/>
                <a:cxnLst>
                  <a:cxn ang="0">
                    <a:pos x="T0" y="T1"/>
                  </a:cxn>
                  <a:cxn ang="0">
                    <a:pos x="T2" y="T3"/>
                  </a:cxn>
                  <a:cxn ang="0">
                    <a:pos x="T4" y="T5"/>
                  </a:cxn>
                  <a:cxn ang="0">
                    <a:pos x="T6" y="T7"/>
                  </a:cxn>
                </a:cxnLst>
                <a:rect l="0" t="0" r="r" b="b"/>
                <a:pathLst>
                  <a:path w="40" h="45">
                    <a:moveTo>
                      <a:pt x="33" y="0"/>
                    </a:moveTo>
                    <a:cubicBezTo>
                      <a:pt x="0" y="38"/>
                      <a:pt x="2" y="40"/>
                      <a:pt x="3" y="41"/>
                    </a:cubicBezTo>
                    <a:cubicBezTo>
                      <a:pt x="4" y="42"/>
                      <a:pt x="7" y="45"/>
                      <a:pt x="40" y="7"/>
                    </a:cubicBez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9" name="Freeform 29"/>
              <p:cNvSpPr>
                <a:spLocks/>
              </p:cNvSpPr>
              <p:nvPr userDrawn="1"/>
            </p:nvSpPr>
            <p:spPr bwMode="gray">
              <a:xfrm>
                <a:off x="6201056" y="1457331"/>
                <a:ext cx="186845" cy="45674"/>
              </a:xfrm>
              <a:custGeom>
                <a:avLst/>
                <a:gdLst>
                  <a:gd name="T0" fmla="*/ 0 w 51"/>
                  <a:gd name="T1" fmla="*/ 0 h 13"/>
                  <a:gd name="T2" fmla="*/ 50 w 51"/>
                  <a:gd name="T3" fmla="*/ 8 h 13"/>
                  <a:gd name="T4" fmla="*/ 0 w 51"/>
                  <a:gd name="T5" fmla="*/ 10 h 13"/>
                  <a:gd name="T6" fmla="*/ 0 w 51"/>
                  <a:gd name="T7" fmla="*/ 0 h 13"/>
                </a:gdLst>
                <a:ahLst/>
                <a:cxnLst>
                  <a:cxn ang="0">
                    <a:pos x="T0" y="T1"/>
                  </a:cxn>
                  <a:cxn ang="0">
                    <a:pos x="T2" y="T3"/>
                  </a:cxn>
                  <a:cxn ang="0">
                    <a:pos x="T4" y="T5"/>
                  </a:cxn>
                  <a:cxn ang="0">
                    <a:pos x="T6" y="T7"/>
                  </a:cxn>
                </a:cxnLst>
                <a:rect l="0" t="0" r="r" b="b"/>
                <a:pathLst>
                  <a:path w="51" h="13">
                    <a:moveTo>
                      <a:pt x="0" y="0"/>
                    </a:moveTo>
                    <a:cubicBezTo>
                      <a:pt x="51" y="3"/>
                      <a:pt x="50" y="6"/>
                      <a:pt x="50" y="8"/>
                    </a:cubicBezTo>
                    <a:cubicBezTo>
                      <a:pt x="50" y="9"/>
                      <a:pt x="50" y="13"/>
                      <a:pt x="0" y="1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0" name="Oval 30"/>
              <p:cNvSpPr>
                <a:spLocks noChangeArrowheads="1"/>
              </p:cNvSpPr>
              <p:nvPr userDrawn="1"/>
            </p:nvSpPr>
            <p:spPr bwMode="gray">
              <a:xfrm>
                <a:off x="4515314" y="1914059"/>
                <a:ext cx="3350724" cy="3334116"/>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781" name="Freeform 31"/>
              <p:cNvSpPr>
                <a:spLocks/>
              </p:cNvSpPr>
              <p:nvPr userDrawn="1"/>
            </p:nvSpPr>
            <p:spPr bwMode="gray">
              <a:xfrm>
                <a:off x="4702159" y="2100901"/>
                <a:ext cx="3163880" cy="3147271"/>
              </a:xfrm>
              <a:custGeom>
                <a:avLst/>
                <a:gdLst>
                  <a:gd name="T0" fmla="*/ 623 w 873"/>
                  <a:gd name="T1" fmla="*/ 0 h 873"/>
                  <a:gd name="T2" fmla="*/ 675 w 873"/>
                  <a:gd name="T3" fmla="*/ 213 h 873"/>
                  <a:gd name="T4" fmla="*/ 213 w 873"/>
                  <a:gd name="T5" fmla="*/ 675 h 873"/>
                  <a:gd name="T6" fmla="*/ 0 w 873"/>
                  <a:gd name="T7" fmla="*/ 623 h 873"/>
                  <a:gd name="T8" fmla="*/ 410 w 873"/>
                  <a:gd name="T9" fmla="*/ 873 h 873"/>
                  <a:gd name="T10" fmla="*/ 873 w 873"/>
                  <a:gd name="T11" fmla="*/ 410 h 873"/>
                  <a:gd name="T12" fmla="*/ 623 w 873"/>
                  <a:gd name="T13" fmla="*/ 0 h 873"/>
                </a:gdLst>
                <a:ahLst/>
                <a:cxnLst>
                  <a:cxn ang="0">
                    <a:pos x="T0" y="T1"/>
                  </a:cxn>
                  <a:cxn ang="0">
                    <a:pos x="T2" y="T3"/>
                  </a:cxn>
                  <a:cxn ang="0">
                    <a:pos x="T4" y="T5"/>
                  </a:cxn>
                  <a:cxn ang="0">
                    <a:pos x="T6" y="T7"/>
                  </a:cxn>
                  <a:cxn ang="0">
                    <a:pos x="T8" y="T9"/>
                  </a:cxn>
                  <a:cxn ang="0">
                    <a:pos x="T10" y="T11"/>
                  </a:cxn>
                  <a:cxn ang="0">
                    <a:pos x="T12" y="T13"/>
                  </a:cxn>
                </a:cxnLst>
                <a:rect l="0" t="0" r="r" b="b"/>
                <a:pathLst>
                  <a:path w="873" h="873">
                    <a:moveTo>
                      <a:pt x="623" y="0"/>
                    </a:moveTo>
                    <a:cubicBezTo>
                      <a:pt x="657" y="63"/>
                      <a:pt x="675" y="136"/>
                      <a:pt x="675" y="213"/>
                    </a:cubicBezTo>
                    <a:cubicBezTo>
                      <a:pt x="675" y="468"/>
                      <a:pt x="468" y="675"/>
                      <a:pt x="213" y="675"/>
                    </a:cubicBezTo>
                    <a:cubicBezTo>
                      <a:pt x="136" y="675"/>
                      <a:pt x="63" y="657"/>
                      <a:pt x="0" y="623"/>
                    </a:cubicBezTo>
                    <a:cubicBezTo>
                      <a:pt x="77" y="772"/>
                      <a:pt x="232" y="873"/>
                      <a:pt x="410" y="873"/>
                    </a:cubicBezTo>
                    <a:cubicBezTo>
                      <a:pt x="666" y="873"/>
                      <a:pt x="873" y="666"/>
                      <a:pt x="873" y="410"/>
                    </a:cubicBezTo>
                    <a:cubicBezTo>
                      <a:pt x="873" y="232"/>
                      <a:pt x="772" y="77"/>
                      <a:pt x="623" y="0"/>
                    </a:cubicBezTo>
                    <a:close/>
                  </a:path>
                </a:pathLst>
              </a:custGeom>
              <a:solidFill>
                <a:srgbClr val="006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2" name="Oval 32"/>
              <p:cNvSpPr>
                <a:spLocks noChangeArrowheads="1"/>
              </p:cNvSpPr>
              <p:nvPr userDrawn="1"/>
            </p:nvSpPr>
            <p:spPr bwMode="gray">
              <a:xfrm>
                <a:off x="6043277" y="2877340"/>
                <a:ext cx="265733" cy="261582"/>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3" name="Freeform 33"/>
              <p:cNvSpPr>
                <a:spLocks/>
              </p:cNvSpPr>
              <p:nvPr userDrawn="1"/>
            </p:nvSpPr>
            <p:spPr bwMode="gray">
              <a:xfrm>
                <a:off x="6155384" y="2877340"/>
                <a:ext cx="153628" cy="261582"/>
              </a:xfrm>
              <a:custGeom>
                <a:avLst/>
                <a:gdLst>
                  <a:gd name="T0" fmla="*/ 31 w 42"/>
                  <a:gd name="T1" fmla="*/ 36 h 73"/>
                  <a:gd name="T2" fmla="*/ 0 w 42"/>
                  <a:gd name="T3" fmla="*/ 0 h 73"/>
                  <a:gd name="T4" fmla="*/ 5 w 42"/>
                  <a:gd name="T5" fmla="*/ 0 h 73"/>
                  <a:gd name="T6" fmla="*/ 42 w 42"/>
                  <a:gd name="T7" fmla="*/ 36 h 73"/>
                  <a:gd name="T8" fmla="*/ 5 w 42"/>
                  <a:gd name="T9" fmla="*/ 73 h 73"/>
                  <a:gd name="T10" fmla="*/ 0 w 42"/>
                  <a:gd name="T11" fmla="*/ 72 h 73"/>
                  <a:gd name="T12" fmla="*/ 31 w 42"/>
                  <a:gd name="T13" fmla="*/ 36 h 73"/>
                </a:gdLst>
                <a:ahLst/>
                <a:cxnLst>
                  <a:cxn ang="0">
                    <a:pos x="T0" y="T1"/>
                  </a:cxn>
                  <a:cxn ang="0">
                    <a:pos x="T2" y="T3"/>
                  </a:cxn>
                  <a:cxn ang="0">
                    <a:pos x="T4" y="T5"/>
                  </a:cxn>
                  <a:cxn ang="0">
                    <a:pos x="T6" y="T7"/>
                  </a:cxn>
                  <a:cxn ang="0">
                    <a:pos x="T8" y="T9"/>
                  </a:cxn>
                  <a:cxn ang="0">
                    <a:pos x="T10" y="T11"/>
                  </a:cxn>
                  <a:cxn ang="0">
                    <a:pos x="T12" y="T13"/>
                  </a:cxn>
                </a:cxnLst>
                <a:rect l="0" t="0" r="r" b="b"/>
                <a:pathLst>
                  <a:path w="42" h="73">
                    <a:moveTo>
                      <a:pt x="31" y="36"/>
                    </a:moveTo>
                    <a:cubicBezTo>
                      <a:pt x="31" y="18"/>
                      <a:pt x="18" y="3"/>
                      <a:pt x="0" y="0"/>
                    </a:cubicBezTo>
                    <a:cubicBezTo>
                      <a:pt x="2" y="0"/>
                      <a:pt x="3" y="0"/>
                      <a:pt x="5" y="0"/>
                    </a:cubicBezTo>
                    <a:cubicBezTo>
                      <a:pt x="25" y="0"/>
                      <a:pt x="42" y="16"/>
                      <a:pt x="42" y="36"/>
                    </a:cubicBezTo>
                    <a:cubicBezTo>
                      <a:pt x="42" y="56"/>
                      <a:pt x="25" y="73"/>
                      <a:pt x="5" y="73"/>
                    </a:cubicBezTo>
                    <a:cubicBezTo>
                      <a:pt x="3" y="73"/>
                      <a:pt x="2" y="73"/>
                      <a:pt x="0" y="72"/>
                    </a:cubicBezTo>
                    <a:cubicBezTo>
                      <a:pt x="18" y="70"/>
                      <a:pt x="31" y="55"/>
                      <a:pt x="31" y="36"/>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4" name="Freeform 34"/>
              <p:cNvSpPr>
                <a:spLocks/>
              </p:cNvSpPr>
              <p:nvPr userDrawn="1"/>
            </p:nvSpPr>
            <p:spPr bwMode="gray">
              <a:xfrm>
                <a:off x="6163688" y="2960381"/>
                <a:ext cx="20762" cy="307253"/>
              </a:xfrm>
              <a:custGeom>
                <a:avLst/>
                <a:gdLst>
                  <a:gd name="T0" fmla="*/ 3 w 6"/>
                  <a:gd name="T1" fmla="*/ 86 h 86"/>
                  <a:gd name="T2" fmla="*/ 0 w 6"/>
                  <a:gd name="T3" fmla="*/ 84 h 86"/>
                  <a:gd name="T4" fmla="*/ 0 w 6"/>
                  <a:gd name="T5" fmla="*/ 3 h 86"/>
                  <a:gd name="T6" fmla="*/ 3 w 6"/>
                  <a:gd name="T7" fmla="*/ 0 h 86"/>
                  <a:gd name="T8" fmla="*/ 6 w 6"/>
                  <a:gd name="T9" fmla="*/ 3 h 86"/>
                  <a:gd name="T10" fmla="*/ 6 w 6"/>
                  <a:gd name="T11" fmla="*/ 84 h 86"/>
                  <a:gd name="T12" fmla="*/ 3 w 6"/>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6" h="86">
                    <a:moveTo>
                      <a:pt x="3" y="86"/>
                    </a:moveTo>
                    <a:cubicBezTo>
                      <a:pt x="2" y="86"/>
                      <a:pt x="0" y="85"/>
                      <a:pt x="0" y="84"/>
                    </a:cubicBezTo>
                    <a:cubicBezTo>
                      <a:pt x="0" y="3"/>
                      <a:pt x="0" y="3"/>
                      <a:pt x="0" y="3"/>
                    </a:cubicBezTo>
                    <a:cubicBezTo>
                      <a:pt x="0" y="1"/>
                      <a:pt x="2" y="0"/>
                      <a:pt x="3" y="0"/>
                    </a:cubicBezTo>
                    <a:cubicBezTo>
                      <a:pt x="5" y="0"/>
                      <a:pt x="6" y="1"/>
                      <a:pt x="6" y="3"/>
                    </a:cubicBezTo>
                    <a:cubicBezTo>
                      <a:pt x="6" y="84"/>
                      <a:pt x="6" y="84"/>
                      <a:pt x="6" y="84"/>
                    </a:cubicBezTo>
                    <a:cubicBezTo>
                      <a:pt x="6" y="85"/>
                      <a:pt x="5" y="86"/>
                      <a:pt x="3" y="86"/>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5" name="Freeform 35"/>
              <p:cNvSpPr>
                <a:spLocks/>
              </p:cNvSpPr>
              <p:nvPr userDrawn="1"/>
            </p:nvSpPr>
            <p:spPr bwMode="gray">
              <a:xfrm>
                <a:off x="6113863" y="3026815"/>
                <a:ext cx="116258" cy="74737"/>
              </a:xfrm>
              <a:custGeom>
                <a:avLst/>
                <a:gdLst>
                  <a:gd name="T0" fmla="*/ 17 w 32"/>
                  <a:gd name="T1" fmla="*/ 21 h 21"/>
                  <a:gd name="T2" fmla="*/ 1 w 32"/>
                  <a:gd name="T3" fmla="*/ 5 h 21"/>
                  <a:gd name="T4" fmla="*/ 1 w 32"/>
                  <a:gd name="T5" fmla="*/ 1 h 21"/>
                  <a:gd name="T6" fmla="*/ 5 w 32"/>
                  <a:gd name="T7" fmla="*/ 1 h 21"/>
                  <a:gd name="T8" fmla="*/ 18 w 32"/>
                  <a:gd name="T9" fmla="*/ 14 h 21"/>
                  <a:gd name="T10" fmla="*/ 27 w 32"/>
                  <a:gd name="T11" fmla="*/ 7 h 21"/>
                  <a:gd name="T12" fmla="*/ 31 w 32"/>
                  <a:gd name="T13" fmla="*/ 8 h 21"/>
                  <a:gd name="T14" fmla="*/ 30 w 32"/>
                  <a:gd name="T15" fmla="*/ 12 h 21"/>
                  <a:gd name="T16" fmla="*/ 17 w 32"/>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1">
                    <a:moveTo>
                      <a:pt x="17" y="21"/>
                    </a:moveTo>
                    <a:cubicBezTo>
                      <a:pt x="1" y="5"/>
                      <a:pt x="1" y="5"/>
                      <a:pt x="1" y="5"/>
                    </a:cubicBezTo>
                    <a:cubicBezTo>
                      <a:pt x="0" y="4"/>
                      <a:pt x="0" y="2"/>
                      <a:pt x="1" y="1"/>
                    </a:cubicBezTo>
                    <a:cubicBezTo>
                      <a:pt x="2" y="0"/>
                      <a:pt x="4" y="0"/>
                      <a:pt x="5" y="1"/>
                    </a:cubicBezTo>
                    <a:cubicBezTo>
                      <a:pt x="18" y="14"/>
                      <a:pt x="18" y="14"/>
                      <a:pt x="18" y="14"/>
                    </a:cubicBezTo>
                    <a:cubicBezTo>
                      <a:pt x="27" y="7"/>
                      <a:pt x="27" y="7"/>
                      <a:pt x="27" y="7"/>
                    </a:cubicBezTo>
                    <a:cubicBezTo>
                      <a:pt x="28" y="6"/>
                      <a:pt x="30" y="7"/>
                      <a:pt x="31" y="8"/>
                    </a:cubicBezTo>
                    <a:cubicBezTo>
                      <a:pt x="32" y="9"/>
                      <a:pt x="32" y="11"/>
                      <a:pt x="30" y="12"/>
                    </a:cubicBezTo>
                    <a:lnTo>
                      <a:pt x="17" y="21"/>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6" name="Oval 36"/>
              <p:cNvSpPr>
                <a:spLocks noChangeArrowheads="1"/>
              </p:cNvSpPr>
              <p:nvPr userDrawn="1"/>
            </p:nvSpPr>
            <p:spPr bwMode="gray">
              <a:xfrm>
                <a:off x="6288250" y="2478741"/>
                <a:ext cx="344623" cy="344623"/>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7" name="Freeform 37"/>
              <p:cNvSpPr>
                <a:spLocks/>
              </p:cNvSpPr>
              <p:nvPr userDrawn="1"/>
            </p:nvSpPr>
            <p:spPr bwMode="gray">
              <a:xfrm>
                <a:off x="6433572" y="2478741"/>
                <a:ext cx="199299" cy="344623"/>
              </a:xfrm>
              <a:custGeom>
                <a:avLst/>
                <a:gdLst>
                  <a:gd name="T0" fmla="*/ 41 w 55"/>
                  <a:gd name="T1" fmla="*/ 48 h 95"/>
                  <a:gd name="T2" fmla="*/ 0 w 55"/>
                  <a:gd name="T3" fmla="*/ 1 h 95"/>
                  <a:gd name="T4" fmla="*/ 7 w 55"/>
                  <a:gd name="T5" fmla="*/ 0 h 95"/>
                  <a:gd name="T6" fmla="*/ 55 w 55"/>
                  <a:gd name="T7" fmla="*/ 48 h 95"/>
                  <a:gd name="T8" fmla="*/ 7 w 55"/>
                  <a:gd name="T9" fmla="*/ 95 h 95"/>
                  <a:gd name="T10" fmla="*/ 0 w 55"/>
                  <a:gd name="T11" fmla="*/ 95 h 95"/>
                  <a:gd name="T12" fmla="*/ 41 w 55"/>
                  <a:gd name="T13" fmla="*/ 48 h 95"/>
                </a:gdLst>
                <a:ahLst/>
                <a:cxnLst>
                  <a:cxn ang="0">
                    <a:pos x="T0" y="T1"/>
                  </a:cxn>
                  <a:cxn ang="0">
                    <a:pos x="T2" y="T3"/>
                  </a:cxn>
                  <a:cxn ang="0">
                    <a:pos x="T4" y="T5"/>
                  </a:cxn>
                  <a:cxn ang="0">
                    <a:pos x="T6" y="T7"/>
                  </a:cxn>
                  <a:cxn ang="0">
                    <a:pos x="T8" y="T9"/>
                  </a:cxn>
                  <a:cxn ang="0">
                    <a:pos x="T10" y="T11"/>
                  </a:cxn>
                  <a:cxn ang="0">
                    <a:pos x="T12" y="T13"/>
                  </a:cxn>
                </a:cxnLst>
                <a:rect l="0" t="0" r="r" b="b"/>
                <a:pathLst>
                  <a:path w="55" h="95">
                    <a:moveTo>
                      <a:pt x="41" y="48"/>
                    </a:moveTo>
                    <a:cubicBezTo>
                      <a:pt x="41" y="24"/>
                      <a:pt x="23" y="4"/>
                      <a:pt x="0" y="1"/>
                    </a:cubicBezTo>
                    <a:cubicBezTo>
                      <a:pt x="3" y="0"/>
                      <a:pt x="5" y="0"/>
                      <a:pt x="7" y="0"/>
                    </a:cubicBezTo>
                    <a:cubicBezTo>
                      <a:pt x="34" y="0"/>
                      <a:pt x="55" y="21"/>
                      <a:pt x="55" y="48"/>
                    </a:cubicBezTo>
                    <a:cubicBezTo>
                      <a:pt x="55" y="74"/>
                      <a:pt x="34" y="95"/>
                      <a:pt x="7" y="95"/>
                    </a:cubicBezTo>
                    <a:cubicBezTo>
                      <a:pt x="5" y="95"/>
                      <a:pt x="3" y="95"/>
                      <a:pt x="0" y="95"/>
                    </a:cubicBezTo>
                    <a:cubicBezTo>
                      <a:pt x="23" y="91"/>
                      <a:pt x="41" y="72"/>
                      <a:pt x="41" y="48"/>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8" name="Freeform 38"/>
              <p:cNvSpPr>
                <a:spLocks/>
              </p:cNvSpPr>
              <p:nvPr userDrawn="1"/>
            </p:nvSpPr>
            <p:spPr bwMode="gray">
              <a:xfrm>
                <a:off x="6454333" y="2590846"/>
                <a:ext cx="16608" cy="398599"/>
              </a:xfrm>
              <a:custGeom>
                <a:avLst/>
                <a:gdLst>
                  <a:gd name="T0" fmla="*/ 2 w 5"/>
                  <a:gd name="T1" fmla="*/ 110 h 110"/>
                  <a:gd name="T2" fmla="*/ 0 w 5"/>
                  <a:gd name="T3" fmla="*/ 108 h 110"/>
                  <a:gd name="T4" fmla="*/ 0 w 5"/>
                  <a:gd name="T5" fmla="*/ 3 h 110"/>
                  <a:gd name="T6" fmla="*/ 2 w 5"/>
                  <a:gd name="T7" fmla="*/ 0 h 110"/>
                  <a:gd name="T8" fmla="*/ 5 w 5"/>
                  <a:gd name="T9" fmla="*/ 3 h 110"/>
                  <a:gd name="T10" fmla="*/ 5 w 5"/>
                  <a:gd name="T11" fmla="*/ 108 h 110"/>
                  <a:gd name="T12" fmla="*/ 2 w 5"/>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5" h="110">
                    <a:moveTo>
                      <a:pt x="2" y="110"/>
                    </a:moveTo>
                    <a:cubicBezTo>
                      <a:pt x="1" y="110"/>
                      <a:pt x="0" y="109"/>
                      <a:pt x="0" y="108"/>
                    </a:cubicBezTo>
                    <a:cubicBezTo>
                      <a:pt x="0" y="3"/>
                      <a:pt x="0" y="3"/>
                      <a:pt x="0" y="3"/>
                    </a:cubicBezTo>
                    <a:cubicBezTo>
                      <a:pt x="0" y="1"/>
                      <a:pt x="1" y="0"/>
                      <a:pt x="2" y="0"/>
                    </a:cubicBezTo>
                    <a:cubicBezTo>
                      <a:pt x="4" y="0"/>
                      <a:pt x="5" y="1"/>
                      <a:pt x="5" y="3"/>
                    </a:cubicBezTo>
                    <a:cubicBezTo>
                      <a:pt x="5" y="108"/>
                      <a:pt x="5" y="108"/>
                      <a:pt x="5" y="108"/>
                    </a:cubicBezTo>
                    <a:cubicBezTo>
                      <a:pt x="5" y="109"/>
                      <a:pt x="4" y="110"/>
                      <a:pt x="2" y="110"/>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9" name="Freeform 39"/>
              <p:cNvSpPr>
                <a:spLocks/>
              </p:cNvSpPr>
              <p:nvPr userDrawn="1"/>
            </p:nvSpPr>
            <p:spPr bwMode="gray">
              <a:xfrm>
                <a:off x="6387900" y="2686345"/>
                <a:ext cx="137020" cy="83041"/>
              </a:xfrm>
              <a:custGeom>
                <a:avLst/>
                <a:gdLst>
                  <a:gd name="T0" fmla="*/ 20 w 38"/>
                  <a:gd name="T1" fmla="*/ 23 h 23"/>
                  <a:gd name="T2" fmla="*/ 0 w 38"/>
                  <a:gd name="T3" fmla="*/ 4 h 23"/>
                  <a:gd name="T4" fmla="*/ 0 w 38"/>
                  <a:gd name="T5" fmla="*/ 0 h 23"/>
                  <a:gd name="T6" fmla="*/ 4 w 38"/>
                  <a:gd name="T7" fmla="*/ 0 h 23"/>
                  <a:gd name="T8" fmla="*/ 21 w 38"/>
                  <a:gd name="T9" fmla="*/ 18 h 23"/>
                  <a:gd name="T10" fmla="*/ 34 w 38"/>
                  <a:gd name="T11" fmla="*/ 9 h 23"/>
                  <a:gd name="T12" fmla="*/ 37 w 38"/>
                  <a:gd name="T13" fmla="*/ 9 h 23"/>
                  <a:gd name="T14" fmla="*/ 37 w 38"/>
                  <a:gd name="T15" fmla="*/ 12 h 23"/>
                  <a:gd name="T16" fmla="*/ 20 w 38"/>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20" y="23"/>
                    </a:moveTo>
                    <a:cubicBezTo>
                      <a:pt x="0" y="4"/>
                      <a:pt x="0" y="4"/>
                      <a:pt x="0" y="4"/>
                    </a:cubicBezTo>
                    <a:cubicBezTo>
                      <a:pt x="0" y="3"/>
                      <a:pt x="0" y="1"/>
                      <a:pt x="0" y="0"/>
                    </a:cubicBezTo>
                    <a:cubicBezTo>
                      <a:pt x="1" y="0"/>
                      <a:pt x="3" y="0"/>
                      <a:pt x="4" y="0"/>
                    </a:cubicBezTo>
                    <a:cubicBezTo>
                      <a:pt x="21" y="18"/>
                      <a:pt x="21" y="18"/>
                      <a:pt x="21" y="18"/>
                    </a:cubicBezTo>
                    <a:cubicBezTo>
                      <a:pt x="34" y="9"/>
                      <a:pt x="34" y="9"/>
                      <a:pt x="34" y="9"/>
                    </a:cubicBezTo>
                    <a:cubicBezTo>
                      <a:pt x="35" y="8"/>
                      <a:pt x="36" y="8"/>
                      <a:pt x="37" y="9"/>
                    </a:cubicBezTo>
                    <a:cubicBezTo>
                      <a:pt x="38" y="10"/>
                      <a:pt x="38" y="12"/>
                      <a:pt x="37" y="12"/>
                    </a:cubicBezTo>
                    <a:lnTo>
                      <a:pt x="20" y="23"/>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0" name="Oval 40"/>
              <p:cNvSpPr>
                <a:spLocks noChangeArrowheads="1"/>
              </p:cNvSpPr>
              <p:nvPr userDrawn="1"/>
            </p:nvSpPr>
            <p:spPr bwMode="gray">
              <a:xfrm>
                <a:off x="5902106" y="2246225"/>
                <a:ext cx="344623" cy="340470"/>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1" name="Freeform 41"/>
              <p:cNvSpPr>
                <a:spLocks/>
              </p:cNvSpPr>
              <p:nvPr userDrawn="1"/>
            </p:nvSpPr>
            <p:spPr bwMode="gray">
              <a:xfrm>
                <a:off x="6051581" y="2246225"/>
                <a:ext cx="195149" cy="340470"/>
              </a:xfrm>
              <a:custGeom>
                <a:avLst/>
                <a:gdLst>
                  <a:gd name="T0" fmla="*/ 40 w 54"/>
                  <a:gd name="T1" fmla="*/ 48 h 95"/>
                  <a:gd name="T2" fmla="*/ 0 w 54"/>
                  <a:gd name="T3" fmla="*/ 0 h 95"/>
                  <a:gd name="T4" fmla="*/ 6 w 54"/>
                  <a:gd name="T5" fmla="*/ 0 h 95"/>
                  <a:gd name="T6" fmla="*/ 54 w 54"/>
                  <a:gd name="T7" fmla="*/ 48 h 95"/>
                  <a:gd name="T8" fmla="*/ 6 w 54"/>
                  <a:gd name="T9" fmla="*/ 95 h 95"/>
                  <a:gd name="T10" fmla="*/ 0 w 54"/>
                  <a:gd name="T11" fmla="*/ 95 h 95"/>
                  <a:gd name="T12" fmla="*/ 40 w 54"/>
                  <a:gd name="T13" fmla="*/ 48 h 95"/>
                </a:gdLst>
                <a:ahLst/>
                <a:cxnLst>
                  <a:cxn ang="0">
                    <a:pos x="T0" y="T1"/>
                  </a:cxn>
                  <a:cxn ang="0">
                    <a:pos x="T2" y="T3"/>
                  </a:cxn>
                  <a:cxn ang="0">
                    <a:pos x="T4" y="T5"/>
                  </a:cxn>
                  <a:cxn ang="0">
                    <a:pos x="T6" y="T7"/>
                  </a:cxn>
                  <a:cxn ang="0">
                    <a:pos x="T8" y="T9"/>
                  </a:cxn>
                  <a:cxn ang="0">
                    <a:pos x="T10" y="T11"/>
                  </a:cxn>
                  <a:cxn ang="0">
                    <a:pos x="T12" y="T13"/>
                  </a:cxn>
                </a:cxnLst>
                <a:rect l="0" t="0" r="r" b="b"/>
                <a:pathLst>
                  <a:path w="54" h="95">
                    <a:moveTo>
                      <a:pt x="40" y="48"/>
                    </a:moveTo>
                    <a:cubicBezTo>
                      <a:pt x="40" y="24"/>
                      <a:pt x="23" y="4"/>
                      <a:pt x="0" y="0"/>
                    </a:cubicBezTo>
                    <a:cubicBezTo>
                      <a:pt x="2" y="0"/>
                      <a:pt x="4" y="0"/>
                      <a:pt x="6" y="0"/>
                    </a:cubicBezTo>
                    <a:cubicBezTo>
                      <a:pt x="33" y="0"/>
                      <a:pt x="54" y="21"/>
                      <a:pt x="54" y="48"/>
                    </a:cubicBezTo>
                    <a:cubicBezTo>
                      <a:pt x="54" y="74"/>
                      <a:pt x="33" y="95"/>
                      <a:pt x="6" y="95"/>
                    </a:cubicBezTo>
                    <a:cubicBezTo>
                      <a:pt x="4" y="95"/>
                      <a:pt x="2" y="95"/>
                      <a:pt x="0" y="95"/>
                    </a:cubicBezTo>
                    <a:cubicBezTo>
                      <a:pt x="23" y="91"/>
                      <a:pt x="40" y="71"/>
                      <a:pt x="40" y="48"/>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2" name="Freeform 42"/>
              <p:cNvSpPr>
                <a:spLocks/>
              </p:cNvSpPr>
              <p:nvPr userDrawn="1"/>
            </p:nvSpPr>
            <p:spPr bwMode="gray">
              <a:xfrm>
                <a:off x="6064038" y="2358330"/>
                <a:ext cx="20762" cy="394448"/>
              </a:xfrm>
              <a:custGeom>
                <a:avLst/>
                <a:gdLst>
                  <a:gd name="T0" fmla="*/ 2 w 5"/>
                  <a:gd name="T1" fmla="*/ 110 h 110"/>
                  <a:gd name="T2" fmla="*/ 0 w 5"/>
                  <a:gd name="T3" fmla="*/ 108 h 110"/>
                  <a:gd name="T4" fmla="*/ 0 w 5"/>
                  <a:gd name="T5" fmla="*/ 3 h 110"/>
                  <a:gd name="T6" fmla="*/ 2 w 5"/>
                  <a:gd name="T7" fmla="*/ 0 h 110"/>
                  <a:gd name="T8" fmla="*/ 5 w 5"/>
                  <a:gd name="T9" fmla="*/ 3 h 110"/>
                  <a:gd name="T10" fmla="*/ 5 w 5"/>
                  <a:gd name="T11" fmla="*/ 108 h 110"/>
                  <a:gd name="T12" fmla="*/ 2 w 5"/>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5" h="110">
                    <a:moveTo>
                      <a:pt x="2" y="110"/>
                    </a:moveTo>
                    <a:cubicBezTo>
                      <a:pt x="1" y="110"/>
                      <a:pt x="0" y="109"/>
                      <a:pt x="0" y="108"/>
                    </a:cubicBezTo>
                    <a:cubicBezTo>
                      <a:pt x="0" y="3"/>
                      <a:pt x="0" y="3"/>
                      <a:pt x="0" y="3"/>
                    </a:cubicBezTo>
                    <a:cubicBezTo>
                      <a:pt x="0" y="1"/>
                      <a:pt x="1" y="0"/>
                      <a:pt x="2" y="0"/>
                    </a:cubicBezTo>
                    <a:cubicBezTo>
                      <a:pt x="4" y="0"/>
                      <a:pt x="5" y="1"/>
                      <a:pt x="5" y="3"/>
                    </a:cubicBezTo>
                    <a:cubicBezTo>
                      <a:pt x="5" y="108"/>
                      <a:pt x="5" y="108"/>
                      <a:pt x="5" y="108"/>
                    </a:cubicBezTo>
                    <a:cubicBezTo>
                      <a:pt x="5" y="109"/>
                      <a:pt x="4" y="110"/>
                      <a:pt x="2" y="110"/>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3" name="Freeform 43"/>
              <p:cNvSpPr>
                <a:spLocks/>
              </p:cNvSpPr>
              <p:nvPr userDrawn="1"/>
            </p:nvSpPr>
            <p:spPr bwMode="gray">
              <a:xfrm>
                <a:off x="6001756" y="2449675"/>
                <a:ext cx="137020" cy="83041"/>
              </a:xfrm>
              <a:custGeom>
                <a:avLst/>
                <a:gdLst>
                  <a:gd name="T0" fmla="*/ 20 w 38"/>
                  <a:gd name="T1" fmla="*/ 23 h 23"/>
                  <a:gd name="T2" fmla="*/ 0 w 38"/>
                  <a:gd name="T3" fmla="*/ 3 h 23"/>
                  <a:gd name="T4" fmla="*/ 0 w 38"/>
                  <a:gd name="T5" fmla="*/ 0 h 23"/>
                  <a:gd name="T6" fmla="*/ 4 w 38"/>
                  <a:gd name="T7" fmla="*/ 0 h 23"/>
                  <a:gd name="T8" fmla="*/ 21 w 38"/>
                  <a:gd name="T9" fmla="*/ 18 h 23"/>
                  <a:gd name="T10" fmla="*/ 34 w 38"/>
                  <a:gd name="T11" fmla="*/ 9 h 23"/>
                  <a:gd name="T12" fmla="*/ 37 w 38"/>
                  <a:gd name="T13" fmla="*/ 9 h 23"/>
                  <a:gd name="T14" fmla="*/ 37 w 38"/>
                  <a:gd name="T15" fmla="*/ 12 h 23"/>
                  <a:gd name="T16" fmla="*/ 20 w 38"/>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20" y="23"/>
                    </a:moveTo>
                    <a:cubicBezTo>
                      <a:pt x="0" y="3"/>
                      <a:pt x="0" y="3"/>
                      <a:pt x="0" y="3"/>
                    </a:cubicBezTo>
                    <a:cubicBezTo>
                      <a:pt x="0" y="3"/>
                      <a:pt x="0" y="1"/>
                      <a:pt x="0" y="0"/>
                    </a:cubicBezTo>
                    <a:cubicBezTo>
                      <a:pt x="1" y="0"/>
                      <a:pt x="3" y="0"/>
                      <a:pt x="4" y="0"/>
                    </a:cubicBezTo>
                    <a:cubicBezTo>
                      <a:pt x="21" y="18"/>
                      <a:pt x="21" y="18"/>
                      <a:pt x="21" y="18"/>
                    </a:cubicBezTo>
                    <a:cubicBezTo>
                      <a:pt x="34" y="9"/>
                      <a:pt x="34" y="9"/>
                      <a:pt x="34" y="9"/>
                    </a:cubicBezTo>
                    <a:cubicBezTo>
                      <a:pt x="35" y="8"/>
                      <a:pt x="36" y="8"/>
                      <a:pt x="37" y="9"/>
                    </a:cubicBezTo>
                    <a:cubicBezTo>
                      <a:pt x="38" y="10"/>
                      <a:pt x="38" y="11"/>
                      <a:pt x="37" y="12"/>
                    </a:cubicBezTo>
                    <a:lnTo>
                      <a:pt x="20" y="23"/>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4" name="Freeform 44"/>
              <p:cNvSpPr>
                <a:spLocks/>
              </p:cNvSpPr>
              <p:nvPr userDrawn="1"/>
            </p:nvSpPr>
            <p:spPr bwMode="gray">
              <a:xfrm>
                <a:off x="5158887" y="1747976"/>
                <a:ext cx="1598549" cy="552227"/>
              </a:xfrm>
              <a:custGeom>
                <a:avLst/>
                <a:gdLst>
                  <a:gd name="T0" fmla="*/ 87 w 441"/>
                  <a:gd name="T1" fmla="*/ 44 h 153"/>
                  <a:gd name="T2" fmla="*/ 138 w 441"/>
                  <a:gd name="T3" fmla="*/ 46 h 153"/>
                  <a:gd name="T4" fmla="*/ 183 w 441"/>
                  <a:gd name="T5" fmla="*/ 52 h 153"/>
                  <a:gd name="T6" fmla="*/ 256 w 441"/>
                  <a:gd name="T7" fmla="*/ 12 h 153"/>
                  <a:gd name="T8" fmla="*/ 296 w 441"/>
                  <a:gd name="T9" fmla="*/ 9 h 153"/>
                  <a:gd name="T10" fmla="*/ 411 w 441"/>
                  <a:gd name="T11" fmla="*/ 82 h 153"/>
                  <a:gd name="T12" fmla="*/ 0 w 441"/>
                  <a:gd name="T13" fmla="*/ 146 h 153"/>
                  <a:gd name="T14" fmla="*/ 87 w 441"/>
                  <a:gd name="T15" fmla="*/ 44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53">
                    <a:moveTo>
                      <a:pt x="87" y="44"/>
                    </a:moveTo>
                    <a:cubicBezTo>
                      <a:pt x="100" y="29"/>
                      <a:pt x="118" y="23"/>
                      <a:pt x="138" y="46"/>
                    </a:cubicBezTo>
                    <a:cubicBezTo>
                      <a:pt x="155" y="61"/>
                      <a:pt x="174" y="57"/>
                      <a:pt x="183" y="52"/>
                    </a:cubicBezTo>
                    <a:cubicBezTo>
                      <a:pt x="192" y="47"/>
                      <a:pt x="256" y="12"/>
                      <a:pt x="256" y="12"/>
                    </a:cubicBezTo>
                    <a:cubicBezTo>
                      <a:pt x="256" y="12"/>
                      <a:pt x="272" y="0"/>
                      <a:pt x="296" y="9"/>
                    </a:cubicBezTo>
                    <a:cubicBezTo>
                      <a:pt x="359" y="31"/>
                      <a:pt x="441" y="103"/>
                      <a:pt x="411" y="82"/>
                    </a:cubicBezTo>
                    <a:cubicBezTo>
                      <a:pt x="62" y="128"/>
                      <a:pt x="129" y="153"/>
                      <a:pt x="0" y="146"/>
                    </a:cubicBezTo>
                    <a:cubicBezTo>
                      <a:pt x="46" y="118"/>
                      <a:pt x="74" y="58"/>
                      <a:pt x="87" y="44"/>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5" name="Rectangle 45"/>
              <p:cNvSpPr>
                <a:spLocks noChangeArrowheads="1"/>
              </p:cNvSpPr>
              <p:nvPr userDrawn="1"/>
            </p:nvSpPr>
            <p:spPr bwMode="gray">
              <a:xfrm>
                <a:off x="5187950" y="2258680"/>
                <a:ext cx="33217" cy="120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6" name="Oval 46"/>
              <p:cNvSpPr>
                <a:spLocks noChangeArrowheads="1"/>
              </p:cNvSpPr>
              <p:nvPr userDrawn="1"/>
            </p:nvSpPr>
            <p:spPr bwMode="gray">
              <a:xfrm>
                <a:off x="5038475" y="1938972"/>
                <a:ext cx="336319" cy="3363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7" name="Rectangle 47"/>
              <p:cNvSpPr>
                <a:spLocks noChangeArrowheads="1"/>
              </p:cNvSpPr>
              <p:nvPr userDrawn="1"/>
            </p:nvSpPr>
            <p:spPr bwMode="gray">
              <a:xfrm>
                <a:off x="5179646" y="2005405"/>
                <a:ext cx="53978" cy="195149"/>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8" name="Freeform 48"/>
              <p:cNvSpPr>
                <a:spLocks/>
              </p:cNvSpPr>
              <p:nvPr userDrawn="1"/>
            </p:nvSpPr>
            <p:spPr bwMode="gray">
              <a:xfrm>
                <a:off x="5092453" y="2080142"/>
                <a:ext cx="228365" cy="58129"/>
              </a:xfrm>
              <a:custGeom>
                <a:avLst/>
                <a:gdLst>
                  <a:gd name="T0" fmla="*/ 50 w 55"/>
                  <a:gd name="T1" fmla="*/ 0 h 14"/>
                  <a:gd name="T2" fmla="*/ 55 w 55"/>
                  <a:gd name="T3" fmla="*/ 14 h 14"/>
                  <a:gd name="T4" fmla="*/ 0 w 55"/>
                  <a:gd name="T5" fmla="*/ 14 h 14"/>
                  <a:gd name="T6" fmla="*/ 3 w 55"/>
                  <a:gd name="T7" fmla="*/ 0 h 14"/>
                  <a:gd name="T8" fmla="*/ 50 w 55"/>
                  <a:gd name="T9" fmla="*/ 0 h 14"/>
                </a:gdLst>
                <a:ahLst/>
                <a:cxnLst>
                  <a:cxn ang="0">
                    <a:pos x="T0" y="T1"/>
                  </a:cxn>
                  <a:cxn ang="0">
                    <a:pos x="T2" y="T3"/>
                  </a:cxn>
                  <a:cxn ang="0">
                    <a:pos x="T4" y="T5"/>
                  </a:cxn>
                  <a:cxn ang="0">
                    <a:pos x="T6" y="T7"/>
                  </a:cxn>
                  <a:cxn ang="0">
                    <a:pos x="T8" y="T9"/>
                  </a:cxn>
                </a:cxnLst>
                <a:rect l="0" t="0" r="r" b="b"/>
                <a:pathLst>
                  <a:path w="55" h="14">
                    <a:moveTo>
                      <a:pt x="50" y="0"/>
                    </a:moveTo>
                    <a:lnTo>
                      <a:pt x="55" y="14"/>
                    </a:lnTo>
                    <a:lnTo>
                      <a:pt x="0" y="14"/>
                    </a:lnTo>
                    <a:lnTo>
                      <a:pt x="3" y="0"/>
                    </a:lnTo>
                    <a:lnTo>
                      <a:pt x="50"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9" name="Rectangle 49"/>
              <p:cNvSpPr>
                <a:spLocks noChangeArrowheads="1"/>
              </p:cNvSpPr>
              <p:nvPr userDrawn="1"/>
            </p:nvSpPr>
            <p:spPr bwMode="gray">
              <a:xfrm>
                <a:off x="4511163" y="2653128"/>
                <a:ext cx="465032" cy="69339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0" name="Rectangle 50"/>
              <p:cNvSpPr>
                <a:spLocks noChangeArrowheads="1"/>
              </p:cNvSpPr>
              <p:nvPr userDrawn="1"/>
            </p:nvSpPr>
            <p:spPr bwMode="gray">
              <a:xfrm>
                <a:off x="4511163" y="2653128"/>
                <a:ext cx="465032" cy="69339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1" name="Rectangle 51"/>
              <p:cNvSpPr>
                <a:spLocks noChangeArrowheads="1"/>
              </p:cNvSpPr>
              <p:nvPr userDrawn="1"/>
            </p:nvSpPr>
            <p:spPr bwMode="gray">
              <a:xfrm>
                <a:off x="4585900" y="2736170"/>
                <a:ext cx="49825"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2" name="Rectangle 52"/>
              <p:cNvSpPr>
                <a:spLocks noChangeArrowheads="1"/>
              </p:cNvSpPr>
              <p:nvPr userDrawn="1"/>
            </p:nvSpPr>
            <p:spPr bwMode="gray">
              <a:xfrm>
                <a:off x="4673093" y="2736170"/>
                <a:ext cx="49825"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3" name="Rectangle 53"/>
              <p:cNvSpPr>
                <a:spLocks noChangeArrowheads="1"/>
              </p:cNvSpPr>
              <p:nvPr userDrawn="1"/>
            </p:nvSpPr>
            <p:spPr bwMode="gray">
              <a:xfrm>
                <a:off x="4764438" y="2736170"/>
                <a:ext cx="45674"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4" name="Rectangle 54"/>
              <p:cNvSpPr>
                <a:spLocks noChangeArrowheads="1"/>
              </p:cNvSpPr>
              <p:nvPr userDrawn="1"/>
            </p:nvSpPr>
            <p:spPr bwMode="gray">
              <a:xfrm>
                <a:off x="4851633" y="2736170"/>
                <a:ext cx="45674"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5" name="Rectangle 55"/>
              <p:cNvSpPr>
                <a:spLocks noChangeArrowheads="1"/>
              </p:cNvSpPr>
              <p:nvPr userDrawn="1"/>
            </p:nvSpPr>
            <p:spPr bwMode="gray">
              <a:xfrm>
                <a:off x="5432923" y="2653128"/>
                <a:ext cx="456728" cy="69339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6" name="Rectangle 56"/>
              <p:cNvSpPr>
                <a:spLocks noChangeArrowheads="1"/>
              </p:cNvSpPr>
              <p:nvPr userDrawn="1"/>
            </p:nvSpPr>
            <p:spPr bwMode="gray">
              <a:xfrm>
                <a:off x="5432923" y="2653128"/>
                <a:ext cx="456728" cy="69339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7" name="Rectangle 57"/>
              <p:cNvSpPr>
                <a:spLocks noChangeArrowheads="1"/>
              </p:cNvSpPr>
              <p:nvPr userDrawn="1"/>
            </p:nvSpPr>
            <p:spPr bwMode="gray">
              <a:xfrm>
                <a:off x="4976195" y="2404004"/>
                <a:ext cx="456728" cy="94252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8" name="Rectangle 58"/>
              <p:cNvSpPr>
                <a:spLocks noChangeArrowheads="1"/>
              </p:cNvSpPr>
              <p:nvPr userDrawn="1"/>
            </p:nvSpPr>
            <p:spPr bwMode="gray">
              <a:xfrm>
                <a:off x="5046779" y="2482892"/>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9" name="Rectangle 59"/>
              <p:cNvSpPr>
                <a:spLocks noChangeArrowheads="1"/>
              </p:cNvSpPr>
              <p:nvPr userDrawn="1"/>
            </p:nvSpPr>
            <p:spPr bwMode="gray">
              <a:xfrm>
                <a:off x="5138125" y="2482892"/>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0" name="Rectangle 60"/>
              <p:cNvSpPr>
                <a:spLocks noChangeArrowheads="1"/>
              </p:cNvSpPr>
              <p:nvPr userDrawn="1"/>
            </p:nvSpPr>
            <p:spPr bwMode="gray">
              <a:xfrm>
                <a:off x="5225320" y="2482892"/>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1" name="Rectangle 61"/>
              <p:cNvSpPr>
                <a:spLocks noChangeArrowheads="1"/>
              </p:cNvSpPr>
              <p:nvPr userDrawn="1"/>
            </p:nvSpPr>
            <p:spPr bwMode="gray">
              <a:xfrm>
                <a:off x="5312512" y="2482892"/>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2" name="Rectangle 62"/>
              <p:cNvSpPr>
                <a:spLocks noChangeArrowheads="1"/>
              </p:cNvSpPr>
              <p:nvPr userDrawn="1"/>
            </p:nvSpPr>
            <p:spPr bwMode="gray">
              <a:xfrm>
                <a:off x="5046779" y="2603303"/>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3" name="Rectangle 63"/>
              <p:cNvSpPr>
                <a:spLocks noChangeArrowheads="1"/>
              </p:cNvSpPr>
              <p:nvPr userDrawn="1"/>
            </p:nvSpPr>
            <p:spPr bwMode="gray">
              <a:xfrm>
                <a:off x="5138125" y="2603303"/>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4" name="Rectangle 64"/>
              <p:cNvSpPr>
                <a:spLocks noChangeArrowheads="1"/>
              </p:cNvSpPr>
              <p:nvPr userDrawn="1"/>
            </p:nvSpPr>
            <p:spPr bwMode="gray">
              <a:xfrm>
                <a:off x="5225320" y="2603303"/>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5" name="Rectangle 65"/>
              <p:cNvSpPr>
                <a:spLocks noChangeArrowheads="1"/>
              </p:cNvSpPr>
              <p:nvPr userDrawn="1"/>
            </p:nvSpPr>
            <p:spPr bwMode="gray">
              <a:xfrm>
                <a:off x="5312512" y="2603303"/>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6" name="Rectangle 66"/>
              <p:cNvSpPr>
                <a:spLocks noChangeArrowheads="1"/>
              </p:cNvSpPr>
              <p:nvPr userDrawn="1"/>
            </p:nvSpPr>
            <p:spPr bwMode="gray">
              <a:xfrm>
                <a:off x="5046779" y="2719561"/>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7" name="Rectangle 67"/>
              <p:cNvSpPr>
                <a:spLocks noChangeArrowheads="1"/>
              </p:cNvSpPr>
              <p:nvPr userDrawn="1"/>
            </p:nvSpPr>
            <p:spPr bwMode="gray">
              <a:xfrm>
                <a:off x="5138125" y="2719561"/>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8" name="Rectangle 68"/>
              <p:cNvSpPr>
                <a:spLocks noChangeArrowheads="1"/>
              </p:cNvSpPr>
              <p:nvPr userDrawn="1"/>
            </p:nvSpPr>
            <p:spPr bwMode="gray">
              <a:xfrm>
                <a:off x="5225320" y="2719561"/>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9" name="Rectangle 69"/>
              <p:cNvSpPr>
                <a:spLocks noChangeArrowheads="1"/>
              </p:cNvSpPr>
              <p:nvPr userDrawn="1"/>
            </p:nvSpPr>
            <p:spPr bwMode="gray">
              <a:xfrm>
                <a:off x="5312512" y="2719561"/>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0" name="Rectangle 70"/>
              <p:cNvSpPr>
                <a:spLocks noChangeArrowheads="1"/>
              </p:cNvSpPr>
              <p:nvPr userDrawn="1"/>
            </p:nvSpPr>
            <p:spPr bwMode="gray">
              <a:xfrm>
                <a:off x="5046779" y="2839970"/>
                <a:ext cx="49825"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1" name="Rectangle 71"/>
              <p:cNvSpPr>
                <a:spLocks noChangeArrowheads="1"/>
              </p:cNvSpPr>
              <p:nvPr userDrawn="1"/>
            </p:nvSpPr>
            <p:spPr bwMode="gray">
              <a:xfrm>
                <a:off x="5138125" y="2839970"/>
                <a:ext cx="45674"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2" name="Rectangle 72"/>
              <p:cNvSpPr>
                <a:spLocks noChangeArrowheads="1"/>
              </p:cNvSpPr>
              <p:nvPr userDrawn="1"/>
            </p:nvSpPr>
            <p:spPr bwMode="gray">
              <a:xfrm>
                <a:off x="5225320" y="2839970"/>
                <a:ext cx="45674"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3" name="Rectangle 73"/>
              <p:cNvSpPr>
                <a:spLocks noChangeArrowheads="1"/>
              </p:cNvSpPr>
              <p:nvPr userDrawn="1"/>
            </p:nvSpPr>
            <p:spPr bwMode="gray">
              <a:xfrm>
                <a:off x="5312512" y="2839970"/>
                <a:ext cx="49825"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4" name="Rectangle 74"/>
              <p:cNvSpPr>
                <a:spLocks noChangeArrowheads="1"/>
              </p:cNvSpPr>
              <p:nvPr userDrawn="1"/>
            </p:nvSpPr>
            <p:spPr bwMode="gray">
              <a:xfrm>
                <a:off x="5046779" y="2960381"/>
                <a:ext cx="49825"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5" name="Rectangle 75"/>
              <p:cNvSpPr>
                <a:spLocks noChangeArrowheads="1"/>
              </p:cNvSpPr>
              <p:nvPr userDrawn="1"/>
            </p:nvSpPr>
            <p:spPr bwMode="gray">
              <a:xfrm>
                <a:off x="5138125" y="2960381"/>
                <a:ext cx="45674"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6" name="Rectangle 76"/>
              <p:cNvSpPr>
                <a:spLocks noChangeArrowheads="1"/>
              </p:cNvSpPr>
              <p:nvPr userDrawn="1"/>
            </p:nvSpPr>
            <p:spPr bwMode="gray">
              <a:xfrm>
                <a:off x="5225320" y="2960381"/>
                <a:ext cx="45674"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7" name="Rectangle 77"/>
              <p:cNvSpPr>
                <a:spLocks noChangeArrowheads="1"/>
              </p:cNvSpPr>
              <p:nvPr userDrawn="1"/>
            </p:nvSpPr>
            <p:spPr bwMode="gray">
              <a:xfrm>
                <a:off x="5312512" y="2960381"/>
                <a:ext cx="49825"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8" name="Rectangle 78"/>
              <p:cNvSpPr>
                <a:spLocks noChangeArrowheads="1"/>
              </p:cNvSpPr>
              <p:nvPr userDrawn="1"/>
            </p:nvSpPr>
            <p:spPr bwMode="gray">
              <a:xfrm>
                <a:off x="5046779" y="3072486"/>
                <a:ext cx="49825" cy="74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9" name="Rectangle 79"/>
              <p:cNvSpPr>
                <a:spLocks noChangeArrowheads="1"/>
              </p:cNvSpPr>
              <p:nvPr userDrawn="1"/>
            </p:nvSpPr>
            <p:spPr bwMode="gray">
              <a:xfrm>
                <a:off x="5138125" y="3072486"/>
                <a:ext cx="45674" cy="74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0" name="Rectangle 80"/>
              <p:cNvSpPr>
                <a:spLocks noChangeArrowheads="1"/>
              </p:cNvSpPr>
              <p:nvPr userDrawn="1"/>
            </p:nvSpPr>
            <p:spPr bwMode="gray">
              <a:xfrm>
                <a:off x="5225320" y="3072486"/>
                <a:ext cx="45674" cy="74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1" name="Rectangle 81"/>
              <p:cNvSpPr>
                <a:spLocks noChangeArrowheads="1"/>
              </p:cNvSpPr>
              <p:nvPr userDrawn="1"/>
            </p:nvSpPr>
            <p:spPr bwMode="gray">
              <a:xfrm>
                <a:off x="5312512" y="3072486"/>
                <a:ext cx="49825" cy="74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2" name="Rectangle 82"/>
              <p:cNvSpPr>
                <a:spLocks noChangeArrowheads="1"/>
              </p:cNvSpPr>
              <p:nvPr userDrawn="1"/>
            </p:nvSpPr>
            <p:spPr bwMode="gray">
              <a:xfrm>
                <a:off x="5046779" y="3192898"/>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3" name="Rectangle 83"/>
              <p:cNvSpPr>
                <a:spLocks noChangeArrowheads="1"/>
              </p:cNvSpPr>
              <p:nvPr userDrawn="1"/>
            </p:nvSpPr>
            <p:spPr bwMode="gray">
              <a:xfrm>
                <a:off x="5138125" y="3192898"/>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4" name="Rectangle 84"/>
              <p:cNvSpPr>
                <a:spLocks noChangeArrowheads="1"/>
              </p:cNvSpPr>
              <p:nvPr userDrawn="1"/>
            </p:nvSpPr>
            <p:spPr bwMode="gray">
              <a:xfrm>
                <a:off x="5225320" y="3192898"/>
                <a:ext cx="45674"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5" name="Rectangle 85"/>
              <p:cNvSpPr>
                <a:spLocks noChangeArrowheads="1"/>
              </p:cNvSpPr>
              <p:nvPr userDrawn="1"/>
            </p:nvSpPr>
            <p:spPr bwMode="gray">
              <a:xfrm>
                <a:off x="5312512" y="3192898"/>
                <a:ext cx="49825" cy="70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6" name="Rectangle 86"/>
              <p:cNvSpPr>
                <a:spLocks noChangeArrowheads="1"/>
              </p:cNvSpPr>
              <p:nvPr userDrawn="1"/>
            </p:nvSpPr>
            <p:spPr bwMode="gray">
              <a:xfrm>
                <a:off x="4511163" y="2607454"/>
                <a:ext cx="465032" cy="4982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7" name="Rectangle 87"/>
              <p:cNvSpPr>
                <a:spLocks noChangeArrowheads="1"/>
              </p:cNvSpPr>
              <p:nvPr userDrawn="1"/>
            </p:nvSpPr>
            <p:spPr bwMode="gray">
              <a:xfrm>
                <a:off x="4976195" y="2358330"/>
                <a:ext cx="456728" cy="45674"/>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8" name="Rectangle 88"/>
              <p:cNvSpPr>
                <a:spLocks noChangeArrowheads="1"/>
              </p:cNvSpPr>
              <p:nvPr userDrawn="1"/>
            </p:nvSpPr>
            <p:spPr bwMode="gray">
              <a:xfrm>
                <a:off x="5432923" y="2607454"/>
                <a:ext cx="456728" cy="4982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9" name="Rectangle 89"/>
              <p:cNvSpPr>
                <a:spLocks noChangeArrowheads="1"/>
              </p:cNvSpPr>
              <p:nvPr userDrawn="1"/>
            </p:nvSpPr>
            <p:spPr bwMode="gray">
              <a:xfrm>
                <a:off x="5503507" y="2736170"/>
                <a:ext cx="49825"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0" name="Rectangle 90"/>
              <p:cNvSpPr>
                <a:spLocks noChangeArrowheads="1"/>
              </p:cNvSpPr>
              <p:nvPr userDrawn="1"/>
            </p:nvSpPr>
            <p:spPr bwMode="gray">
              <a:xfrm>
                <a:off x="5594853" y="2736170"/>
                <a:ext cx="45674"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1" name="Rectangle 91"/>
              <p:cNvSpPr>
                <a:spLocks noChangeArrowheads="1"/>
              </p:cNvSpPr>
              <p:nvPr userDrawn="1"/>
            </p:nvSpPr>
            <p:spPr bwMode="gray">
              <a:xfrm>
                <a:off x="5682048" y="2736170"/>
                <a:ext cx="49825"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2" name="Rectangle 92"/>
              <p:cNvSpPr>
                <a:spLocks noChangeArrowheads="1"/>
              </p:cNvSpPr>
              <p:nvPr userDrawn="1"/>
            </p:nvSpPr>
            <p:spPr bwMode="gray">
              <a:xfrm>
                <a:off x="5773393" y="2736170"/>
                <a:ext cx="45674" cy="527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3" name="Rectangle 93"/>
              <p:cNvSpPr>
                <a:spLocks noChangeArrowheads="1"/>
              </p:cNvSpPr>
              <p:nvPr userDrawn="1"/>
            </p:nvSpPr>
            <p:spPr bwMode="gray">
              <a:xfrm>
                <a:off x="4386601" y="3346523"/>
                <a:ext cx="1635917" cy="66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4" name="Freeform 94"/>
              <p:cNvSpPr>
                <a:spLocks/>
              </p:cNvSpPr>
              <p:nvPr userDrawn="1"/>
            </p:nvSpPr>
            <p:spPr bwMode="gray">
              <a:xfrm>
                <a:off x="6516613" y="1332769"/>
                <a:ext cx="1307904" cy="664332"/>
              </a:xfrm>
              <a:custGeom>
                <a:avLst/>
                <a:gdLst>
                  <a:gd name="T0" fmla="*/ 338 w 361"/>
                  <a:gd name="T1" fmla="*/ 0 h 184"/>
                  <a:gd name="T2" fmla="*/ 310 w 361"/>
                  <a:gd name="T3" fmla="*/ 46 h 184"/>
                  <a:gd name="T4" fmla="*/ 88 w 361"/>
                  <a:gd name="T5" fmla="*/ 46 h 184"/>
                  <a:gd name="T6" fmla="*/ 0 w 361"/>
                  <a:gd name="T7" fmla="*/ 184 h 184"/>
                  <a:gd name="T8" fmla="*/ 81 w 361"/>
                  <a:gd name="T9" fmla="*/ 184 h 184"/>
                  <a:gd name="T10" fmla="*/ 215 w 361"/>
                  <a:gd name="T11" fmla="*/ 78 h 184"/>
                  <a:gd name="T12" fmla="*/ 290 w 361"/>
                  <a:gd name="T13" fmla="*/ 78 h 184"/>
                  <a:gd name="T14" fmla="*/ 349 w 361"/>
                  <a:gd name="T15" fmla="*/ 79 h 184"/>
                  <a:gd name="T16" fmla="*/ 361 w 361"/>
                  <a:gd name="T17" fmla="*/ 0 h 184"/>
                  <a:gd name="T18" fmla="*/ 338 w 361"/>
                  <a:gd name="T1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184">
                    <a:moveTo>
                      <a:pt x="338" y="0"/>
                    </a:moveTo>
                    <a:cubicBezTo>
                      <a:pt x="310" y="46"/>
                      <a:pt x="310" y="46"/>
                      <a:pt x="310" y="46"/>
                    </a:cubicBezTo>
                    <a:cubicBezTo>
                      <a:pt x="88" y="46"/>
                      <a:pt x="88" y="46"/>
                      <a:pt x="88" y="46"/>
                    </a:cubicBezTo>
                    <a:cubicBezTo>
                      <a:pt x="12" y="46"/>
                      <a:pt x="0" y="108"/>
                      <a:pt x="0" y="184"/>
                    </a:cubicBezTo>
                    <a:cubicBezTo>
                      <a:pt x="81" y="184"/>
                      <a:pt x="81" y="184"/>
                      <a:pt x="81" y="184"/>
                    </a:cubicBezTo>
                    <a:cubicBezTo>
                      <a:pt x="146" y="184"/>
                      <a:pt x="201" y="139"/>
                      <a:pt x="215" y="78"/>
                    </a:cubicBezTo>
                    <a:cubicBezTo>
                      <a:pt x="290" y="78"/>
                      <a:pt x="290" y="78"/>
                      <a:pt x="290" y="78"/>
                    </a:cubicBezTo>
                    <a:cubicBezTo>
                      <a:pt x="349" y="79"/>
                      <a:pt x="349" y="79"/>
                      <a:pt x="349" y="79"/>
                    </a:cubicBezTo>
                    <a:cubicBezTo>
                      <a:pt x="361" y="0"/>
                      <a:pt x="361" y="0"/>
                      <a:pt x="361" y="0"/>
                    </a:cubicBezTo>
                    <a:lnTo>
                      <a:pt x="338"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5" name="Freeform 95"/>
              <p:cNvSpPr>
                <a:spLocks/>
              </p:cNvSpPr>
              <p:nvPr userDrawn="1"/>
            </p:nvSpPr>
            <p:spPr bwMode="gray">
              <a:xfrm>
                <a:off x="6998254" y="1258032"/>
                <a:ext cx="24912" cy="278190"/>
              </a:xfrm>
              <a:custGeom>
                <a:avLst/>
                <a:gdLst>
                  <a:gd name="T0" fmla="*/ 0 w 7"/>
                  <a:gd name="T1" fmla="*/ 3 h 77"/>
                  <a:gd name="T2" fmla="*/ 0 w 7"/>
                  <a:gd name="T3" fmla="*/ 74 h 77"/>
                  <a:gd name="T4" fmla="*/ 4 w 7"/>
                  <a:gd name="T5" fmla="*/ 77 h 77"/>
                  <a:gd name="T6" fmla="*/ 7 w 7"/>
                  <a:gd name="T7" fmla="*/ 74 h 77"/>
                  <a:gd name="T8" fmla="*/ 7 w 7"/>
                  <a:gd name="T9" fmla="*/ 3 h 77"/>
                  <a:gd name="T10" fmla="*/ 4 w 7"/>
                  <a:gd name="T11" fmla="*/ 0 h 77"/>
                  <a:gd name="T12" fmla="*/ 0 w 7"/>
                  <a:gd name="T13" fmla="*/ 3 h 77"/>
                </a:gdLst>
                <a:ahLst/>
                <a:cxnLst>
                  <a:cxn ang="0">
                    <a:pos x="T0" y="T1"/>
                  </a:cxn>
                  <a:cxn ang="0">
                    <a:pos x="T2" y="T3"/>
                  </a:cxn>
                  <a:cxn ang="0">
                    <a:pos x="T4" y="T5"/>
                  </a:cxn>
                  <a:cxn ang="0">
                    <a:pos x="T6" y="T7"/>
                  </a:cxn>
                  <a:cxn ang="0">
                    <a:pos x="T8" y="T9"/>
                  </a:cxn>
                  <a:cxn ang="0">
                    <a:pos x="T10" y="T11"/>
                  </a:cxn>
                  <a:cxn ang="0">
                    <a:pos x="T12" y="T13"/>
                  </a:cxn>
                </a:cxnLst>
                <a:rect l="0" t="0" r="r" b="b"/>
                <a:pathLst>
                  <a:path w="7" h="77">
                    <a:moveTo>
                      <a:pt x="0" y="3"/>
                    </a:moveTo>
                    <a:cubicBezTo>
                      <a:pt x="0" y="74"/>
                      <a:pt x="0" y="74"/>
                      <a:pt x="0" y="74"/>
                    </a:cubicBezTo>
                    <a:cubicBezTo>
                      <a:pt x="0" y="76"/>
                      <a:pt x="2" y="77"/>
                      <a:pt x="4" y="77"/>
                    </a:cubicBezTo>
                    <a:cubicBezTo>
                      <a:pt x="5" y="77"/>
                      <a:pt x="7" y="76"/>
                      <a:pt x="7" y="74"/>
                    </a:cubicBezTo>
                    <a:cubicBezTo>
                      <a:pt x="7" y="3"/>
                      <a:pt x="7" y="3"/>
                      <a:pt x="7" y="3"/>
                    </a:cubicBezTo>
                    <a:cubicBezTo>
                      <a:pt x="7" y="2"/>
                      <a:pt x="5" y="0"/>
                      <a:pt x="4" y="0"/>
                    </a:cubicBezTo>
                    <a:cubicBezTo>
                      <a:pt x="2" y="0"/>
                      <a:pt x="0" y="2"/>
                      <a:pt x="0"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6" name="Oval 96"/>
              <p:cNvSpPr>
                <a:spLocks noChangeArrowheads="1"/>
              </p:cNvSpPr>
              <p:nvPr userDrawn="1"/>
            </p:nvSpPr>
            <p:spPr bwMode="gray">
              <a:xfrm>
                <a:off x="6541526" y="1224815"/>
                <a:ext cx="938368" cy="91346"/>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7" name="Freeform 97"/>
              <p:cNvSpPr>
                <a:spLocks/>
              </p:cNvSpPr>
              <p:nvPr userDrawn="1"/>
            </p:nvSpPr>
            <p:spPr bwMode="gray">
              <a:xfrm>
                <a:off x="6520766" y="1498852"/>
                <a:ext cx="593748" cy="373687"/>
              </a:xfrm>
              <a:custGeom>
                <a:avLst/>
                <a:gdLst>
                  <a:gd name="T0" fmla="*/ 87 w 164"/>
                  <a:gd name="T1" fmla="*/ 0 h 104"/>
                  <a:gd name="T2" fmla="*/ 164 w 164"/>
                  <a:gd name="T3" fmla="*/ 0 h 104"/>
                  <a:gd name="T4" fmla="*/ 60 w 164"/>
                  <a:gd name="T5" fmla="*/ 104 h 104"/>
                  <a:gd name="T6" fmla="*/ 0 w 164"/>
                  <a:gd name="T7" fmla="*/ 104 h 104"/>
                  <a:gd name="T8" fmla="*/ 87 w 164"/>
                  <a:gd name="T9" fmla="*/ 0 h 104"/>
                </a:gdLst>
                <a:ahLst/>
                <a:cxnLst>
                  <a:cxn ang="0">
                    <a:pos x="T0" y="T1"/>
                  </a:cxn>
                  <a:cxn ang="0">
                    <a:pos x="T2" y="T3"/>
                  </a:cxn>
                  <a:cxn ang="0">
                    <a:pos x="T4" y="T5"/>
                  </a:cxn>
                  <a:cxn ang="0">
                    <a:pos x="T6" y="T7"/>
                  </a:cxn>
                  <a:cxn ang="0">
                    <a:pos x="T8" y="T9"/>
                  </a:cxn>
                </a:cxnLst>
                <a:rect l="0" t="0" r="r" b="b"/>
                <a:pathLst>
                  <a:path w="164" h="104">
                    <a:moveTo>
                      <a:pt x="87" y="0"/>
                    </a:moveTo>
                    <a:cubicBezTo>
                      <a:pt x="164" y="0"/>
                      <a:pt x="164" y="0"/>
                      <a:pt x="164" y="0"/>
                    </a:cubicBezTo>
                    <a:cubicBezTo>
                      <a:pt x="164" y="57"/>
                      <a:pt x="117" y="104"/>
                      <a:pt x="60" y="104"/>
                    </a:cubicBezTo>
                    <a:cubicBezTo>
                      <a:pt x="0" y="104"/>
                      <a:pt x="0" y="104"/>
                      <a:pt x="0" y="104"/>
                    </a:cubicBezTo>
                    <a:cubicBezTo>
                      <a:pt x="5" y="44"/>
                      <a:pt x="23" y="0"/>
                      <a:pt x="8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8" name="Freeform 98"/>
              <p:cNvSpPr>
                <a:spLocks/>
              </p:cNvSpPr>
              <p:nvPr userDrawn="1"/>
            </p:nvSpPr>
            <p:spPr bwMode="gray">
              <a:xfrm>
                <a:off x="6520766" y="1498852"/>
                <a:ext cx="531465" cy="373687"/>
              </a:xfrm>
              <a:custGeom>
                <a:avLst/>
                <a:gdLst>
                  <a:gd name="T0" fmla="*/ 147 w 147"/>
                  <a:gd name="T1" fmla="*/ 0 h 104"/>
                  <a:gd name="T2" fmla="*/ 87 w 147"/>
                  <a:gd name="T3" fmla="*/ 0 h 104"/>
                  <a:gd name="T4" fmla="*/ 0 w 147"/>
                  <a:gd name="T5" fmla="*/ 104 h 104"/>
                  <a:gd name="T6" fmla="*/ 60 w 147"/>
                  <a:gd name="T7" fmla="*/ 104 h 104"/>
                  <a:gd name="T8" fmla="*/ 147 w 147"/>
                  <a:gd name="T9" fmla="*/ 0 h 104"/>
                </a:gdLst>
                <a:ahLst/>
                <a:cxnLst>
                  <a:cxn ang="0">
                    <a:pos x="T0" y="T1"/>
                  </a:cxn>
                  <a:cxn ang="0">
                    <a:pos x="T2" y="T3"/>
                  </a:cxn>
                  <a:cxn ang="0">
                    <a:pos x="T4" y="T5"/>
                  </a:cxn>
                  <a:cxn ang="0">
                    <a:pos x="T6" y="T7"/>
                  </a:cxn>
                  <a:cxn ang="0">
                    <a:pos x="T8" y="T9"/>
                  </a:cxn>
                </a:cxnLst>
                <a:rect l="0" t="0" r="r" b="b"/>
                <a:pathLst>
                  <a:path w="147" h="104">
                    <a:moveTo>
                      <a:pt x="147" y="0"/>
                    </a:moveTo>
                    <a:cubicBezTo>
                      <a:pt x="87" y="0"/>
                      <a:pt x="87" y="0"/>
                      <a:pt x="87" y="0"/>
                    </a:cubicBezTo>
                    <a:cubicBezTo>
                      <a:pt x="23" y="0"/>
                      <a:pt x="5" y="44"/>
                      <a:pt x="0" y="104"/>
                    </a:cubicBezTo>
                    <a:cubicBezTo>
                      <a:pt x="60" y="104"/>
                      <a:pt x="60" y="104"/>
                      <a:pt x="60" y="104"/>
                    </a:cubicBezTo>
                    <a:cubicBezTo>
                      <a:pt x="64" y="44"/>
                      <a:pt x="83" y="0"/>
                      <a:pt x="147" y="0"/>
                    </a:cubicBez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9" name="Freeform 99"/>
              <p:cNvSpPr>
                <a:spLocks/>
              </p:cNvSpPr>
              <p:nvPr userDrawn="1"/>
            </p:nvSpPr>
            <p:spPr bwMode="gray">
              <a:xfrm>
                <a:off x="8040425" y="1432419"/>
                <a:ext cx="506553" cy="24912"/>
              </a:xfrm>
              <a:custGeom>
                <a:avLst/>
                <a:gdLst>
                  <a:gd name="T0" fmla="*/ 3 w 140"/>
                  <a:gd name="T1" fmla="*/ 7 h 7"/>
                  <a:gd name="T2" fmla="*/ 137 w 140"/>
                  <a:gd name="T3" fmla="*/ 7 h 7"/>
                  <a:gd name="T4" fmla="*/ 140 w 140"/>
                  <a:gd name="T5" fmla="*/ 3 h 7"/>
                  <a:gd name="T6" fmla="*/ 137 w 140"/>
                  <a:gd name="T7" fmla="*/ 0 h 7"/>
                  <a:gd name="T8" fmla="*/ 3 w 140"/>
                  <a:gd name="T9" fmla="*/ 0 h 7"/>
                  <a:gd name="T10" fmla="*/ 0 w 140"/>
                  <a:gd name="T11" fmla="*/ 3 h 7"/>
                  <a:gd name="T12" fmla="*/ 3 w 14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40" h="7">
                    <a:moveTo>
                      <a:pt x="3" y="7"/>
                    </a:moveTo>
                    <a:cubicBezTo>
                      <a:pt x="137" y="7"/>
                      <a:pt x="137" y="7"/>
                      <a:pt x="137" y="7"/>
                    </a:cubicBezTo>
                    <a:cubicBezTo>
                      <a:pt x="139" y="7"/>
                      <a:pt x="140" y="5"/>
                      <a:pt x="140" y="3"/>
                    </a:cubicBezTo>
                    <a:cubicBezTo>
                      <a:pt x="140" y="2"/>
                      <a:pt x="139" y="0"/>
                      <a:pt x="137" y="0"/>
                    </a:cubicBezTo>
                    <a:cubicBezTo>
                      <a:pt x="3" y="0"/>
                      <a:pt x="3" y="0"/>
                      <a:pt x="3" y="0"/>
                    </a:cubicBezTo>
                    <a:cubicBezTo>
                      <a:pt x="1" y="0"/>
                      <a:pt x="0" y="2"/>
                      <a:pt x="0" y="3"/>
                    </a:cubicBezTo>
                    <a:cubicBezTo>
                      <a:pt x="0" y="5"/>
                      <a:pt x="1" y="7"/>
                      <a:pt x="3"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0" name="Freeform 100"/>
              <p:cNvSpPr>
                <a:spLocks/>
              </p:cNvSpPr>
              <p:nvPr userDrawn="1"/>
            </p:nvSpPr>
            <p:spPr bwMode="gray">
              <a:xfrm>
                <a:off x="7936622" y="1519611"/>
                <a:ext cx="506553" cy="20762"/>
              </a:xfrm>
              <a:custGeom>
                <a:avLst/>
                <a:gdLst>
                  <a:gd name="T0" fmla="*/ 3 w 140"/>
                  <a:gd name="T1" fmla="*/ 6 h 6"/>
                  <a:gd name="T2" fmla="*/ 137 w 140"/>
                  <a:gd name="T3" fmla="*/ 6 h 6"/>
                  <a:gd name="T4" fmla="*/ 140 w 140"/>
                  <a:gd name="T5" fmla="*/ 3 h 6"/>
                  <a:gd name="T6" fmla="*/ 137 w 140"/>
                  <a:gd name="T7" fmla="*/ 0 h 6"/>
                  <a:gd name="T8" fmla="*/ 3 w 140"/>
                  <a:gd name="T9" fmla="*/ 0 h 6"/>
                  <a:gd name="T10" fmla="*/ 0 w 140"/>
                  <a:gd name="T11" fmla="*/ 3 h 6"/>
                  <a:gd name="T12" fmla="*/ 3 w 14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40" h="6">
                    <a:moveTo>
                      <a:pt x="3" y="6"/>
                    </a:moveTo>
                    <a:cubicBezTo>
                      <a:pt x="137" y="6"/>
                      <a:pt x="137" y="6"/>
                      <a:pt x="137" y="6"/>
                    </a:cubicBezTo>
                    <a:cubicBezTo>
                      <a:pt x="139" y="6"/>
                      <a:pt x="140" y="5"/>
                      <a:pt x="140" y="3"/>
                    </a:cubicBezTo>
                    <a:cubicBezTo>
                      <a:pt x="140" y="1"/>
                      <a:pt x="139" y="0"/>
                      <a:pt x="137" y="0"/>
                    </a:cubicBezTo>
                    <a:cubicBezTo>
                      <a:pt x="3" y="0"/>
                      <a:pt x="3" y="0"/>
                      <a:pt x="3" y="0"/>
                    </a:cubicBezTo>
                    <a:cubicBezTo>
                      <a:pt x="2" y="0"/>
                      <a:pt x="0" y="1"/>
                      <a:pt x="0" y="3"/>
                    </a:cubicBezTo>
                    <a:cubicBezTo>
                      <a:pt x="0" y="5"/>
                      <a:pt x="2" y="6"/>
                      <a:pt x="3"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1" name="Freeform 101"/>
              <p:cNvSpPr>
                <a:spLocks/>
              </p:cNvSpPr>
              <p:nvPr userDrawn="1"/>
            </p:nvSpPr>
            <p:spPr bwMode="gray">
              <a:xfrm>
                <a:off x="7081295" y="4326412"/>
                <a:ext cx="66433" cy="332166"/>
              </a:xfrm>
              <a:custGeom>
                <a:avLst/>
                <a:gdLst>
                  <a:gd name="T0" fmla="*/ 17 w 19"/>
                  <a:gd name="T1" fmla="*/ 73 h 92"/>
                  <a:gd name="T2" fmla="*/ 14 w 19"/>
                  <a:gd name="T3" fmla="*/ 73 h 92"/>
                  <a:gd name="T4" fmla="*/ 14 w 19"/>
                  <a:gd name="T5" fmla="*/ 0 h 92"/>
                  <a:gd name="T6" fmla="*/ 5 w 19"/>
                  <a:gd name="T7" fmla="*/ 0 h 92"/>
                  <a:gd name="T8" fmla="*/ 5 w 19"/>
                  <a:gd name="T9" fmla="*/ 73 h 92"/>
                  <a:gd name="T10" fmla="*/ 3 w 19"/>
                  <a:gd name="T11" fmla="*/ 73 h 92"/>
                  <a:gd name="T12" fmla="*/ 0 w 19"/>
                  <a:gd name="T13" fmla="*/ 76 h 92"/>
                  <a:gd name="T14" fmla="*/ 0 w 19"/>
                  <a:gd name="T15" fmla="*/ 92 h 92"/>
                  <a:gd name="T16" fmla="*/ 19 w 19"/>
                  <a:gd name="T17" fmla="*/ 92 h 92"/>
                  <a:gd name="T18" fmla="*/ 19 w 19"/>
                  <a:gd name="T19" fmla="*/ 76 h 92"/>
                  <a:gd name="T20" fmla="*/ 17 w 19"/>
                  <a:gd name="T21"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2">
                    <a:moveTo>
                      <a:pt x="17" y="73"/>
                    </a:moveTo>
                    <a:cubicBezTo>
                      <a:pt x="14" y="73"/>
                      <a:pt x="14" y="73"/>
                      <a:pt x="14" y="73"/>
                    </a:cubicBezTo>
                    <a:cubicBezTo>
                      <a:pt x="14" y="0"/>
                      <a:pt x="14" y="0"/>
                      <a:pt x="14" y="0"/>
                    </a:cubicBezTo>
                    <a:cubicBezTo>
                      <a:pt x="5" y="0"/>
                      <a:pt x="5" y="0"/>
                      <a:pt x="5" y="0"/>
                    </a:cubicBezTo>
                    <a:cubicBezTo>
                      <a:pt x="5" y="73"/>
                      <a:pt x="5" y="73"/>
                      <a:pt x="5" y="73"/>
                    </a:cubicBezTo>
                    <a:cubicBezTo>
                      <a:pt x="3" y="73"/>
                      <a:pt x="3" y="73"/>
                      <a:pt x="3" y="73"/>
                    </a:cubicBezTo>
                    <a:cubicBezTo>
                      <a:pt x="2" y="73"/>
                      <a:pt x="0" y="74"/>
                      <a:pt x="0" y="76"/>
                    </a:cubicBezTo>
                    <a:cubicBezTo>
                      <a:pt x="0" y="92"/>
                      <a:pt x="0" y="92"/>
                      <a:pt x="0" y="92"/>
                    </a:cubicBezTo>
                    <a:cubicBezTo>
                      <a:pt x="19" y="92"/>
                      <a:pt x="19" y="92"/>
                      <a:pt x="19" y="92"/>
                    </a:cubicBezTo>
                    <a:cubicBezTo>
                      <a:pt x="19" y="76"/>
                      <a:pt x="19" y="76"/>
                      <a:pt x="19" y="76"/>
                    </a:cubicBezTo>
                    <a:cubicBezTo>
                      <a:pt x="19" y="74"/>
                      <a:pt x="18" y="73"/>
                      <a:pt x="17" y="73"/>
                    </a:cubicBezTo>
                    <a:close/>
                  </a:path>
                </a:pathLst>
              </a:custGeom>
              <a:solidFill>
                <a:srgbClr val="159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2" name="Freeform 102"/>
              <p:cNvSpPr>
                <a:spLocks/>
              </p:cNvSpPr>
              <p:nvPr userDrawn="1"/>
            </p:nvSpPr>
            <p:spPr bwMode="gray">
              <a:xfrm>
                <a:off x="7081295" y="4326412"/>
                <a:ext cx="29066" cy="332166"/>
              </a:xfrm>
              <a:custGeom>
                <a:avLst/>
                <a:gdLst>
                  <a:gd name="T0" fmla="*/ 3 w 9"/>
                  <a:gd name="T1" fmla="*/ 73 h 92"/>
                  <a:gd name="T2" fmla="*/ 5 w 9"/>
                  <a:gd name="T3" fmla="*/ 73 h 92"/>
                  <a:gd name="T4" fmla="*/ 5 w 9"/>
                  <a:gd name="T5" fmla="*/ 0 h 92"/>
                  <a:gd name="T6" fmla="*/ 9 w 9"/>
                  <a:gd name="T7" fmla="*/ 0 h 92"/>
                  <a:gd name="T8" fmla="*/ 9 w 9"/>
                  <a:gd name="T9" fmla="*/ 73 h 92"/>
                  <a:gd name="T10" fmla="*/ 6 w 9"/>
                  <a:gd name="T11" fmla="*/ 73 h 92"/>
                  <a:gd name="T12" fmla="*/ 4 w 9"/>
                  <a:gd name="T13" fmla="*/ 76 h 92"/>
                  <a:gd name="T14" fmla="*/ 4 w 9"/>
                  <a:gd name="T15" fmla="*/ 92 h 92"/>
                  <a:gd name="T16" fmla="*/ 0 w 9"/>
                  <a:gd name="T17" fmla="*/ 92 h 92"/>
                  <a:gd name="T18" fmla="*/ 0 w 9"/>
                  <a:gd name="T19" fmla="*/ 76 h 92"/>
                  <a:gd name="T20" fmla="*/ 3 w 9"/>
                  <a:gd name="T21"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2">
                    <a:moveTo>
                      <a:pt x="3" y="73"/>
                    </a:moveTo>
                    <a:cubicBezTo>
                      <a:pt x="5" y="73"/>
                      <a:pt x="5" y="73"/>
                      <a:pt x="5" y="73"/>
                    </a:cubicBezTo>
                    <a:cubicBezTo>
                      <a:pt x="5" y="0"/>
                      <a:pt x="5" y="0"/>
                      <a:pt x="5" y="0"/>
                    </a:cubicBezTo>
                    <a:cubicBezTo>
                      <a:pt x="9" y="0"/>
                      <a:pt x="9" y="0"/>
                      <a:pt x="9" y="0"/>
                    </a:cubicBezTo>
                    <a:cubicBezTo>
                      <a:pt x="9" y="73"/>
                      <a:pt x="9" y="73"/>
                      <a:pt x="9" y="73"/>
                    </a:cubicBezTo>
                    <a:cubicBezTo>
                      <a:pt x="6" y="73"/>
                      <a:pt x="6" y="73"/>
                      <a:pt x="6" y="73"/>
                    </a:cubicBezTo>
                    <a:cubicBezTo>
                      <a:pt x="5" y="73"/>
                      <a:pt x="4" y="74"/>
                      <a:pt x="4" y="76"/>
                    </a:cubicBezTo>
                    <a:cubicBezTo>
                      <a:pt x="4" y="92"/>
                      <a:pt x="4" y="92"/>
                      <a:pt x="4" y="92"/>
                    </a:cubicBezTo>
                    <a:cubicBezTo>
                      <a:pt x="0" y="92"/>
                      <a:pt x="0" y="92"/>
                      <a:pt x="0" y="92"/>
                    </a:cubicBezTo>
                    <a:cubicBezTo>
                      <a:pt x="0" y="76"/>
                      <a:pt x="0" y="76"/>
                      <a:pt x="0" y="76"/>
                    </a:cubicBezTo>
                    <a:cubicBezTo>
                      <a:pt x="0" y="74"/>
                      <a:pt x="2" y="73"/>
                      <a:pt x="3" y="73"/>
                    </a:cubicBezTo>
                    <a:close/>
                  </a:path>
                </a:pathLst>
              </a:custGeom>
              <a:solidFill>
                <a:srgbClr val="006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3" name="Freeform 103"/>
              <p:cNvSpPr>
                <a:spLocks/>
              </p:cNvSpPr>
              <p:nvPr userDrawn="1"/>
            </p:nvSpPr>
            <p:spPr bwMode="gray">
              <a:xfrm>
                <a:off x="6607959" y="3819859"/>
                <a:ext cx="257429" cy="261582"/>
              </a:xfrm>
              <a:custGeom>
                <a:avLst/>
                <a:gdLst>
                  <a:gd name="T0" fmla="*/ 62 w 62"/>
                  <a:gd name="T1" fmla="*/ 41 h 63"/>
                  <a:gd name="T2" fmla="*/ 40 w 62"/>
                  <a:gd name="T3" fmla="*/ 63 h 63"/>
                  <a:gd name="T4" fmla="*/ 0 w 62"/>
                  <a:gd name="T5" fmla="*/ 22 h 63"/>
                  <a:gd name="T6" fmla="*/ 21 w 62"/>
                  <a:gd name="T7" fmla="*/ 0 h 63"/>
                  <a:gd name="T8" fmla="*/ 62 w 62"/>
                  <a:gd name="T9" fmla="*/ 41 h 63"/>
                </a:gdLst>
                <a:ahLst/>
                <a:cxnLst>
                  <a:cxn ang="0">
                    <a:pos x="T0" y="T1"/>
                  </a:cxn>
                  <a:cxn ang="0">
                    <a:pos x="T2" y="T3"/>
                  </a:cxn>
                  <a:cxn ang="0">
                    <a:pos x="T4" y="T5"/>
                  </a:cxn>
                  <a:cxn ang="0">
                    <a:pos x="T6" y="T7"/>
                  </a:cxn>
                  <a:cxn ang="0">
                    <a:pos x="T8" y="T9"/>
                  </a:cxn>
                </a:cxnLst>
                <a:rect l="0" t="0" r="r" b="b"/>
                <a:pathLst>
                  <a:path w="62" h="63">
                    <a:moveTo>
                      <a:pt x="62" y="41"/>
                    </a:moveTo>
                    <a:lnTo>
                      <a:pt x="40" y="63"/>
                    </a:lnTo>
                    <a:lnTo>
                      <a:pt x="0" y="22"/>
                    </a:lnTo>
                    <a:lnTo>
                      <a:pt x="21" y="0"/>
                    </a:lnTo>
                    <a:lnTo>
                      <a:pt x="62" y="41"/>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4" name="Freeform 104"/>
              <p:cNvSpPr>
                <a:spLocks/>
              </p:cNvSpPr>
              <p:nvPr userDrawn="1"/>
            </p:nvSpPr>
            <p:spPr bwMode="gray">
              <a:xfrm>
                <a:off x="6180296" y="3396348"/>
                <a:ext cx="498249" cy="498249"/>
              </a:xfrm>
              <a:custGeom>
                <a:avLst/>
                <a:gdLst>
                  <a:gd name="T0" fmla="*/ 134 w 137"/>
                  <a:gd name="T1" fmla="*/ 120 h 138"/>
                  <a:gd name="T2" fmla="*/ 134 w 137"/>
                  <a:gd name="T3" fmla="*/ 130 h 138"/>
                  <a:gd name="T4" fmla="*/ 130 w 137"/>
                  <a:gd name="T5" fmla="*/ 135 h 138"/>
                  <a:gd name="T6" fmla="*/ 120 w 137"/>
                  <a:gd name="T7" fmla="*/ 135 h 138"/>
                  <a:gd name="T8" fmla="*/ 2 w 137"/>
                  <a:gd name="T9" fmla="*/ 17 h 138"/>
                  <a:gd name="T10" fmla="*/ 2 w 137"/>
                  <a:gd name="T11" fmla="*/ 7 h 138"/>
                  <a:gd name="T12" fmla="*/ 7 w 137"/>
                  <a:gd name="T13" fmla="*/ 3 h 138"/>
                  <a:gd name="T14" fmla="*/ 17 w 137"/>
                  <a:gd name="T15" fmla="*/ 3 h 138"/>
                  <a:gd name="T16" fmla="*/ 134 w 137"/>
                  <a:gd name="T17" fmla="*/ 12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38">
                    <a:moveTo>
                      <a:pt x="134" y="120"/>
                    </a:moveTo>
                    <a:cubicBezTo>
                      <a:pt x="137" y="123"/>
                      <a:pt x="137" y="127"/>
                      <a:pt x="134" y="130"/>
                    </a:cubicBezTo>
                    <a:cubicBezTo>
                      <a:pt x="130" y="135"/>
                      <a:pt x="130" y="135"/>
                      <a:pt x="130" y="135"/>
                    </a:cubicBezTo>
                    <a:cubicBezTo>
                      <a:pt x="127" y="138"/>
                      <a:pt x="123" y="138"/>
                      <a:pt x="120" y="135"/>
                    </a:cubicBezTo>
                    <a:cubicBezTo>
                      <a:pt x="2" y="17"/>
                      <a:pt x="2" y="17"/>
                      <a:pt x="2" y="17"/>
                    </a:cubicBezTo>
                    <a:cubicBezTo>
                      <a:pt x="0" y="15"/>
                      <a:pt x="0" y="10"/>
                      <a:pt x="2" y="7"/>
                    </a:cubicBezTo>
                    <a:cubicBezTo>
                      <a:pt x="7" y="3"/>
                      <a:pt x="7" y="3"/>
                      <a:pt x="7" y="3"/>
                    </a:cubicBezTo>
                    <a:cubicBezTo>
                      <a:pt x="10" y="0"/>
                      <a:pt x="14" y="0"/>
                      <a:pt x="17" y="3"/>
                    </a:cubicBezTo>
                    <a:lnTo>
                      <a:pt x="134" y="120"/>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5" name="Freeform 105"/>
              <p:cNvSpPr>
                <a:spLocks/>
              </p:cNvSpPr>
              <p:nvPr userDrawn="1"/>
            </p:nvSpPr>
            <p:spPr bwMode="gray">
              <a:xfrm>
                <a:off x="6732521" y="3948575"/>
                <a:ext cx="842872" cy="834568"/>
              </a:xfrm>
              <a:custGeom>
                <a:avLst/>
                <a:gdLst>
                  <a:gd name="T0" fmla="*/ 203 w 203"/>
                  <a:gd name="T1" fmla="*/ 171 h 201"/>
                  <a:gd name="T2" fmla="*/ 173 w 203"/>
                  <a:gd name="T3" fmla="*/ 201 h 201"/>
                  <a:gd name="T4" fmla="*/ 0 w 203"/>
                  <a:gd name="T5" fmla="*/ 30 h 201"/>
                  <a:gd name="T6" fmla="*/ 30 w 203"/>
                  <a:gd name="T7" fmla="*/ 0 h 201"/>
                  <a:gd name="T8" fmla="*/ 203 w 203"/>
                  <a:gd name="T9" fmla="*/ 171 h 201"/>
                </a:gdLst>
                <a:ahLst/>
                <a:cxnLst>
                  <a:cxn ang="0">
                    <a:pos x="T0" y="T1"/>
                  </a:cxn>
                  <a:cxn ang="0">
                    <a:pos x="T2" y="T3"/>
                  </a:cxn>
                  <a:cxn ang="0">
                    <a:pos x="T4" y="T5"/>
                  </a:cxn>
                  <a:cxn ang="0">
                    <a:pos x="T6" y="T7"/>
                  </a:cxn>
                  <a:cxn ang="0">
                    <a:pos x="T8" y="T9"/>
                  </a:cxn>
                </a:cxnLst>
                <a:rect l="0" t="0" r="r" b="b"/>
                <a:pathLst>
                  <a:path w="203" h="201">
                    <a:moveTo>
                      <a:pt x="203" y="171"/>
                    </a:moveTo>
                    <a:lnTo>
                      <a:pt x="173" y="201"/>
                    </a:lnTo>
                    <a:lnTo>
                      <a:pt x="0" y="30"/>
                    </a:lnTo>
                    <a:lnTo>
                      <a:pt x="30" y="0"/>
                    </a:lnTo>
                    <a:lnTo>
                      <a:pt x="203" y="1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6" name="Freeform 106"/>
              <p:cNvSpPr>
                <a:spLocks/>
              </p:cNvSpPr>
              <p:nvPr userDrawn="1"/>
            </p:nvSpPr>
            <p:spPr bwMode="gray">
              <a:xfrm>
                <a:off x="6578895" y="3794947"/>
                <a:ext cx="145324" cy="141170"/>
              </a:xfrm>
              <a:custGeom>
                <a:avLst/>
                <a:gdLst>
                  <a:gd name="T0" fmla="*/ 12 w 40"/>
                  <a:gd name="T1" fmla="*/ 36 h 39"/>
                  <a:gd name="T2" fmla="*/ 37 w 40"/>
                  <a:gd name="T3" fmla="*/ 12 h 39"/>
                  <a:gd name="T4" fmla="*/ 37 w 40"/>
                  <a:gd name="T5" fmla="*/ 2 h 39"/>
                  <a:gd name="T6" fmla="*/ 28 w 40"/>
                  <a:gd name="T7" fmla="*/ 2 h 39"/>
                  <a:gd name="T8" fmla="*/ 3 w 40"/>
                  <a:gd name="T9" fmla="*/ 27 h 39"/>
                  <a:gd name="T10" fmla="*/ 3 w 40"/>
                  <a:gd name="T11" fmla="*/ 36 h 39"/>
                  <a:gd name="T12" fmla="*/ 12 w 40"/>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40" h="39">
                    <a:moveTo>
                      <a:pt x="12" y="36"/>
                    </a:moveTo>
                    <a:cubicBezTo>
                      <a:pt x="37" y="12"/>
                      <a:pt x="37" y="12"/>
                      <a:pt x="37" y="12"/>
                    </a:cubicBezTo>
                    <a:cubicBezTo>
                      <a:pt x="40" y="9"/>
                      <a:pt x="40" y="5"/>
                      <a:pt x="37" y="2"/>
                    </a:cubicBezTo>
                    <a:cubicBezTo>
                      <a:pt x="34" y="0"/>
                      <a:pt x="30" y="0"/>
                      <a:pt x="28" y="2"/>
                    </a:cubicBezTo>
                    <a:cubicBezTo>
                      <a:pt x="3" y="27"/>
                      <a:pt x="3" y="27"/>
                      <a:pt x="3" y="27"/>
                    </a:cubicBezTo>
                    <a:cubicBezTo>
                      <a:pt x="0" y="30"/>
                      <a:pt x="0" y="34"/>
                      <a:pt x="3" y="36"/>
                    </a:cubicBezTo>
                    <a:cubicBezTo>
                      <a:pt x="6" y="39"/>
                      <a:pt x="10" y="39"/>
                      <a:pt x="12" y="36"/>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7" name="Freeform 107"/>
              <p:cNvSpPr>
                <a:spLocks/>
              </p:cNvSpPr>
              <p:nvPr userDrawn="1"/>
            </p:nvSpPr>
            <p:spPr bwMode="gray">
              <a:xfrm>
                <a:off x="6288250" y="3508455"/>
                <a:ext cx="112107" cy="112107"/>
              </a:xfrm>
              <a:custGeom>
                <a:avLst/>
                <a:gdLst>
                  <a:gd name="T0" fmla="*/ 12 w 31"/>
                  <a:gd name="T1" fmla="*/ 28 h 31"/>
                  <a:gd name="T2" fmla="*/ 29 w 31"/>
                  <a:gd name="T3" fmla="*/ 12 h 31"/>
                  <a:gd name="T4" fmla="*/ 29 w 31"/>
                  <a:gd name="T5" fmla="*/ 2 h 31"/>
                  <a:gd name="T6" fmla="*/ 20 w 31"/>
                  <a:gd name="T7" fmla="*/ 2 h 31"/>
                  <a:gd name="T8" fmla="*/ 3 w 31"/>
                  <a:gd name="T9" fmla="*/ 19 h 31"/>
                  <a:gd name="T10" fmla="*/ 3 w 31"/>
                  <a:gd name="T11" fmla="*/ 28 h 31"/>
                  <a:gd name="T12" fmla="*/ 12 w 31"/>
                  <a:gd name="T13" fmla="*/ 28 h 31"/>
                </a:gdLst>
                <a:ahLst/>
                <a:cxnLst>
                  <a:cxn ang="0">
                    <a:pos x="T0" y="T1"/>
                  </a:cxn>
                  <a:cxn ang="0">
                    <a:pos x="T2" y="T3"/>
                  </a:cxn>
                  <a:cxn ang="0">
                    <a:pos x="T4" y="T5"/>
                  </a:cxn>
                  <a:cxn ang="0">
                    <a:pos x="T6" y="T7"/>
                  </a:cxn>
                  <a:cxn ang="0">
                    <a:pos x="T8" y="T9"/>
                  </a:cxn>
                  <a:cxn ang="0">
                    <a:pos x="T10" y="T11"/>
                  </a:cxn>
                  <a:cxn ang="0">
                    <a:pos x="T12" y="T13"/>
                  </a:cxn>
                </a:cxnLst>
                <a:rect l="0" t="0" r="r" b="b"/>
                <a:pathLst>
                  <a:path w="31" h="31">
                    <a:moveTo>
                      <a:pt x="12" y="28"/>
                    </a:moveTo>
                    <a:cubicBezTo>
                      <a:pt x="29" y="12"/>
                      <a:pt x="29" y="12"/>
                      <a:pt x="29" y="12"/>
                    </a:cubicBezTo>
                    <a:cubicBezTo>
                      <a:pt x="31" y="9"/>
                      <a:pt x="31" y="5"/>
                      <a:pt x="29" y="2"/>
                    </a:cubicBezTo>
                    <a:cubicBezTo>
                      <a:pt x="26" y="0"/>
                      <a:pt x="22" y="0"/>
                      <a:pt x="20" y="2"/>
                    </a:cubicBezTo>
                    <a:cubicBezTo>
                      <a:pt x="3" y="19"/>
                      <a:pt x="3" y="19"/>
                      <a:pt x="3" y="19"/>
                    </a:cubicBezTo>
                    <a:cubicBezTo>
                      <a:pt x="0" y="21"/>
                      <a:pt x="0" y="26"/>
                      <a:pt x="3" y="28"/>
                    </a:cubicBezTo>
                    <a:cubicBezTo>
                      <a:pt x="6" y="31"/>
                      <a:pt x="10" y="31"/>
                      <a:pt x="12" y="28"/>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8" name="Freeform 108"/>
              <p:cNvSpPr>
                <a:spLocks/>
              </p:cNvSpPr>
              <p:nvPr userDrawn="1"/>
            </p:nvSpPr>
            <p:spPr bwMode="gray">
              <a:xfrm>
                <a:off x="6823866" y="3952726"/>
                <a:ext cx="751526" cy="714157"/>
              </a:xfrm>
              <a:custGeom>
                <a:avLst/>
                <a:gdLst>
                  <a:gd name="T0" fmla="*/ 181 w 181"/>
                  <a:gd name="T1" fmla="*/ 170 h 172"/>
                  <a:gd name="T2" fmla="*/ 178 w 181"/>
                  <a:gd name="T3" fmla="*/ 172 h 172"/>
                  <a:gd name="T4" fmla="*/ 0 w 181"/>
                  <a:gd name="T5" fmla="*/ 11 h 172"/>
                  <a:gd name="T6" fmla="*/ 11 w 181"/>
                  <a:gd name="T7" fmla="*/ 0 h 172"/>
                  <a:gd name="T8" fmla="*/ 181 w 181"/>
                  <a:gd name="T9" fmla="*/ 170 h 172"/>
                </a:gdLst>
                <a:ahLst/>
                <a:cxnLst>
                  <a:cxn ang="0">
                    <a:pos x="T0" y="T1"/>
                  </a:cxn>
                  <a:cxn ang="0">
                    <a:pos x="T2" y="T3"/>
                  </a:cxn>
                  <a:cxn ang="0">
                    <a:pos x="T4" y="T5"/>
                  </a:cxn>
                  <a:cxn ang="0">
                    <a:pos x="T6" y="T7"/>
                  </a:cxn>
                  <a:cxn ang="0">
                    <a:pos x="T8" y="T9"/>
                  </a:cxn>
                </a:cxnLst>
                <a:rect l="0" t="0" r="r" b="b"/>
                <a:pathLst>
                  <a:path w="181" h="172">
                    <a:moveTo>
                      <a:pt x="181" y="170"/>
                    </a:moveTo>
                    <a:lnTo>
                      <a:pt x="178" y="172"/>
                    </a:lnTo>
                    <a:lnTo>
                      <a:pt x="0" y="11"/>
                    </a:lnTo>
                    <a:lnTo>
                      <a:pt x="11" y="0"/>
                    </a:lnTo>
                    <a:lnTo>
                      <a:pt x="181" y="17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9" name="Freeform 109"/>
              <p:cNvSpPr>
                <a:spLocks/>
              </p:cNvSpPr>
              <p:nvPr userDrawn="1"/>
            </p:nvSpPr>
            <p:spPr bwMode="gray">
              <a:xfrm>
                <a:off x="6740825" y="4031616"/>
                <a:ext cx="718310" cy="751527"/>
              </a:xfrm>
              <a:custGeom>
                <a:avLst/>
                <a:gdLst>
                  <a:gd name="T0" fmla="*/ 171 w 173"/>
                  <a:gd name="T1" fmla="*/ 181 h 181"/>
                  <a:gd name="T2" fmla="*/ 173 w 173"/>
                  <a:gd name="T3" fmla="*/ 178 h 181"/>
                  <a:gd name="T4" fmla="*/ 11 w 173"/>
                  <a:gd name="T5" fmla="*/ 0 h 181"/>
                  <a:gd name="T6" fmla="*/ 0 w 173"/>
                  <a:gd name="T7" fmla="*/ 12 h 181"/>
                  <a:gd name="T8" fmla="*/ 171 w 173"/>
                  <a:gd name="T9" fmla="*/ 181 h 181"/>
                </a:gdLst>
                <a:ahLst/>
                <a:cxnLst>
                  <a:cxn ang="0">
                    <a:pos x="T0" y="T1"/>
                  </a:cxn>
                  <a:cxn ang="0">
                    <a:pos x="T2" y="T3"/>
                  </a:cxn>
                  <a:cxn ang="0">
                    <a:pos x="T4" y="T5"/>
                  </a:cxn>
                  <a:cxn ang="0">
                    <a:pos x="T6" y="T7"/>
                  </a:cxn>
                  <a:cxn ang="0">
                    <a:pos x="T8" y="T9"/>
                  </a:cxn>
                </a:cxnLst>
                <a:rect l="0" t="0" r="r" b="b"/>
                <a:pathLst>
                  <a:path w="173" h="181">
                    <a:moveTo>
                      <a:pt x="171" y="181"/>
                    </a:moveTo>
                    <a:lnTo>
                      <a:pt x="173" y="178"/>
                    </a:lnTo>
                    <a:lnTo>
                      <a:pt x="11" y="0"/>
                    </a:lnTo>
                    <a:lnTo>
                      <a:pt x="0" y="12"/>
                    </a:lnTo>
                    <a:lnTo>
                      <a:pt x="171" y="18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0" name="Freeform 110"/>
              <p:cNvSpPr>
                <a:spLocks/>
              </p:cNvSpPr>
              <p:nvPr userDrawn="1"/>
            </p:nvSpPr>
            <p:spPr bwMode="gray">
              <a:xfrm>
                <a:off x="6894453" y="4658578"/>
                <a:ext cx="714157" cy="103803"/>
              </a:xfrm>
              <a:custGeom>
                <a:avLst/>
                <a:gdLst>
                  <a:gd name="T0" fmla="*/ 197 w 197"/>
                  <a:gd name="T1" fmla="*/ 12 h 29"/>
                  <a:gd name="T2" fmla="*/ 185 w 197"/>
                  <a:gd name="T3" fmla="*/ 0 h 29"/>
                  <a:gd name="T4" fmla="*/ 11 w 197"/>
                  <a:gd name="T5" fmla="*/ 0 h 29"/>
                  <a:gd name="T6" fmla="*/ 0 w 197"/>
                  <a:gd name="T7" fmla="*/ 12 h 29"/>
                  <a:gd name="T8" fmla="*/ 0 w 197"/>
                  <a:gd name="T9" fmla="*/ 17 h 29"/>
                  <a:gd name="T10" fmla="*/ 11 w 197"/>
                  <a:gd name="T11" fmla="*/ 29 h 29"/>
                  <a:gd name="T12" fmla="*/ 185 w 197"/>
                  <a:gd name="T13" fmla="*/ 29 h 29"/>
                  <a:gd name="T14" fmla="*/ 197 w 197"/>
                  <a:gd name="T15" fmla="*/ 17 h 29"/>
                  <a:gd name="T16" fmla="*/ 197 w 197"/>
                  <a:gd name="T17"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97" y="12"/>
                    </a:moveTo>
                    <a:cubicBezTo>
                      <a:pt x="197" y="5"/>
                      <a:pt x="192" y="0"/>
                      <a:pt x="185" y="0"/>
                    </a:cubicBezTo>
                    <a:cubicBezTo>
                      <a:pt x="11" y="0"/>
                      <a:pt x="11" y="0"/>
                      <a:pt x="11" y="0"/>
                    </a:cubicBezTo>
                    <a:cubicBezTo>
                      <a:pt x="5" y="0"/>
                      <a:pt x="0" y="5"/>
                      <a:pt x="0" y="12"/>
                    </a:cubicBezTo>
                    <a:cubicBezTo>
                      <a:pt x="0" y="17"/>
                      <a:pt x="0" y="17"/>
                      <a:pt x="0" y="17"/>
                    </a:cubicBezTo>
                    <a:cubicBezTo>
                      <a:pt x="0" y="23"/>
                      <a:pt x="5" y="29"/>
                      <a:pt x="11" y="29"/>
                    </a:cubicBezTo>
                    <a:cubicBezTo>
                      <a:pt x="185" y="29"/>
                      <a:pt x="185" y="29"/>
                      <a:pt x="185" y="29"/>
                    </a:cubicBezTo>
                    <a:cubicBezTo>
                      <a:pt x="192" y="29"/>
                      <a:pt x="197" y="23"/>
                      <a:pt x="197" y="17"/>
                    </a:cubicBezTo>
                    <a:lnTo>
                      <a:pt x="197" y="12"/>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1" name="Oval 111"/>
              <p:cNvSpPr>
                <a:spLocks noChangeArrowheads="1"/>
              </p:cNvSpPr>
              <p:nvPr userDrawn="1"/>
            </p:nvSpPr>
            <p:spPr bwMode="gray">
              <a:xfrm>
                <a:off x="6570591" y="4791444"/>
                <a:ext cx="199299"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2" name="Oval 112"/>
              <p:cNvSpPr>
                <a:spLocks noChangeArrowheads="1"/>
              </p:cNvSpPr>
              <p:nvPr userDrawn="1"/>
            </p:nvSpPr>
            <p:spPr bwMode="gray">
              <a:xfrm>
                <a:off x="6977494" y="4791444"/>
                <a:ext cx="203453"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3" name="Oval 113"/>
              <p:cNvSpPr>
                <a:spLocks noChangeArrowheads="1"/>
              </p:cNvSpPr>
              <p:nvPr userDrawn="1"/>
            </p:nvSpPr>
            <p:spPr bwMode="gray">
              <a:xfrm>
                <a:off x="7288899" y="4791444"/>
                <a:ext cx="203453"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4" name="Freeform 114"/>
              <p:cNvSpPr>
                <a:spLocks/>
              </p:cNvSpPr>
              <p:nvPr userDrawn="1"/>
            </p:nvSpPr>
            <p:spPr bwMode="gray">
              <a:xfrm>
                <a:off x="6421117" y="4455128"/>
                <a:ext cx="365382" cy="435969"/>
              </a:xfrm>
              <a:custGeom>
                <a:avLst/>
                <a:gdLst>
                  <a:gd name="T0" fmla="*/ 101 w 101"/>
                  <a:gd name="T1" fmla="*/ 0 h 121"/>
                  <a:gd name="T2" fmla="*/ 28 w 101"/>
                  <a:gd name="T3" fmla="*/ 0 h 121"/>
                  <a:gd name="T4" fmla="*/ 7 w 101"/>
                  <a:gd name="T5" fmla="*/ 121 h 121"/>
                  <a:gd name="T6" fmla="*/ 81 w 101"/>
                  <a:gd name="T7" fmla="*/ 121 h 121"/>
                  <a:gd name="T8" fmla="*/ 101 w 101"/>
                  <a:gd name="T9" fmla="*/ 0 h 121"/>
                </a:gdLst>
                <a:ahLst/>
                <a:cxnLst>
                  <a:cxn ang="0">
                    <a:pos x="T0" y="T1"/>
                  </a:cxn>
                  <a:cxn ang="0">
                    <a:pos x="T2" y="T3"/>
                  </a:cxn>
                  <a:cxn ang="0">
                    <a:pos x="T4" y="T5"/>
                  </a:cxn>
                  <a:cxn ang="0">
                    <a:pos x="T6" y="T7"/>
                  </a:cxn>
                  <a:cxn ang="0">
                    <a:pos x="T8" y="T9"/>
                  </a:cxn>
                </a:cxnLst>
                <a:rect l="0" t="0" r="r" b="b"/>
                <a:pathLst>
                  <a:path w="101" h="121">
                    <a:moveTo>
                      <a:pt x="101" y="0"/>
                    </a:moveTo>
                    <a:cubicBezTo>
                      <a:pt x="79" y="0"/>
                      <a:pt x="40" y="0"/>
                      <a:pt x="28" y="0"/>
                    </a:cubicBezTo>
                    <a:cubicBezTo>
                      <a:pt x="0" y="31"/>
                      <a:pt x="7" y="121"/>
                      <a:pt x="7" y="121"/>
                    </a:cubicBezTo>
                    <a:cubicBezTo>
                      <a:pt x="81" y="121"/>
                      <a:pt x="81" y="121"/>
                      <a:pt x="81" y="121"/>
                    </a:cubicBezTo>
                    <a:cubicBezTo>
                      <a:pt x="81" y="121"/>
                      <a:pt x="74" y="31"/>
                      <a:pt x="101"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5" name="Freeform 115"/>
              <p:cNvSpPr>
                <a:spLocks/>
              </p:cNvSpPr>
              <p:nvPr userDrawn="1"/>
            </p:nvSpPr>
            <p:spPr bwMode="gray">
              <a:xfrm>
                <a:off x="6782346" y="4762381"/>
                <a:ext cx="415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006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6" name="Freeform 116"/>
              <p:cNvSpPr>
                <a:spLocks/>
              </p:cNvSpPr>
              <p:nvPr userDrawn="1"/>
            </p:nvSpPr>
            <p:spPr bwMode="gray">
              <a:xfrm>
                <a:off x="6421117" y="4455128"/>
                <a:ext cx="137020" cy="435969"/>
              </a:xfrm>
              <a:custGeom>
                <a:avLst/>
                <a:gdLst>
                  <a:gd name="T0" fmla="*/ 38 w 38"/>
                  <a:gd name="T1" fmla="*/ 0 h 121"/>
                  <a:gd name="T2" fmla="*/ 27 w 38"/>
                  <a:gd name="T3" fmla="*/ 0 h 121"/>
                  <a:gd name="T4" fmla="*/ 7 w 38"/>
                  <a:gd name="T5" fmla="*/ 121 h 121"/>
                  <a:gd name="T6" fmla="*/ 18 w 38"/>
                  <a:gd name="T7" fmla="*/ 121 h 121"/>
                  <a:gd name="T8" fmla="*/ 38 w 38"/>
                  <a:gd name="T9" fmla="*/ 0 h 121"/>
                </a:gdLst>
                <a:ahLst/>
                <a:cxnLst>
                  <a:cxn ang="0">
                    <a:pos x="T0" y="T1"/>
                  </a:cxn>
                  <a:cxn ang="0">
                    <a:pos x="T2" y="T3"/>
                  </a:cxn>
                  <a:cxn ang="0">
                    <a:pos x="T4" y="T5"/>
                  </a:cxn>
                  <a:cxn ang="0">
                    <a:pos x="T6" y="T7"/>
                  </a:cxn>
                  <a:cxn ang="0">
                    <a:pos x="T8" y="T9"/>
                  </a:cxn>
                </a:cxnLst>
                <a:rect l="0" t="0" r="r" b="b"/>
                <a:pathLst>
                  <a:path w="38" h="121">
                    <a:moveTo>
                      <a:pt x="38" y="0"/>
                    </a:moveTo>
                    <a:cubicBezTo>
                      <a:pt x="34" y="0"/>
                      <a:pt x="30" y="0"/>
                      <a:pt x="27" y="0"/>
                    </a:cubicBezTo>
                    <a:cubicBezTo>
                      <a:pt x="0" y="31"/>
                      <a:pt x="7" y="121"/>
                      <a:pt x="7" y="121"/>
                    </a:cubicBezTo>
                    <a:cubicBezTo>
                      <a:pt x="18" y="121"/>
                      <a:pt x="18" y="121"/>
                      <a:pt x="18" y="121"/>
                    </a:cubicBezTo>
                    <a:cubicBezTo>
                      <a:pt x="18" y="121"/>
                      <a:pt x="11" y="31"/>
                      <a:pt x="38" y="0"/>
                    </a:cubicBezTo>
                    <a:close/>
                  </a:path>
                </a:pathLst>
              </a:custGeom>
              <a:solidFill>
                <a:srgbClr val="159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7" name="Freeform 117"/>
              <p:cNvSpPr>
                <a:spLocks/>
              </p:cNvSpPr>
              <p:nvPr userDrawn="1"/>
            </p:nvSpPr>
            <p:spPr bwMode="gray">
              <a:xfrm>
                <a:off x="6653633" y="4455128"/>
                <a:ext cx="971585" cy="435969"/>
              </a:xfrm>
              <a:custGeom>
                <a:avLst/>
                <a:gdLst>
                  <a:gd name="T0" fmla="*/ 263 w 268"/>
                  <a:gd name="T1" fmla="*/ 85 h 121"/>
                  <a:gd name="T2" fmla="*/ 89 w 268"/>
                  <a:gd name="T3" fmla="*/ 85 h 121"/>
                  <a:gd name="T4" fmla="*/ 89 w 268"/>
                  <a:gd name="T5" fmla="*/ 85 h 121"/>
                  <a:gd name="T6" fmla="*/ 89 w 268"/>
                  <a:gd name="T7" fmla="*/ 0 h 121"/>
                  <a:gd name="T8" fmla="*/ 27 w 268"/>
                  <a:gd name="T9" fmla="*/ 0 h 121"/>
                  <a:gd name="T10" fmla="*/ 6 w 268"/>
                  <a:gd name="T11" fmla="*/ 121 h 121"/>
                  <a:gd name="T12" fmla="*/ 263 w 268"/>
                  <a:gd name="T13" fmla="*/ 121 h 121"/>
                  <a:gd name="T14" fmla="*/ 268 w 268"/>
                  <a:gd name="T15" fmla="*/ 115 h 121"/>
                  <a:gd name="T16" fmla="*/ 268 w 268"/>
                  <a:gd name="T17" fmla="*/ 91 h 121"/>
                  <a:gd name="T18" fmla="*/ 263 w 268"/>
                  <a:gd name="T19" fmla="*/ 8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121">
                    <a:moveTo>
                      <a:pt x="263" y="85"/>
                    </a:moveTo>
                    <a:cubicBezTo>
                      <a:pt x="89" y="85"/>
                      <a:pt x="89" y="85"/>
                      <a:pt x="89" y="85"/>
                    </a:cubicBezTo>
                    <a:cubicBezTo>
                      <a:pt x="89" y="85"/>
                      <a:pt x="89" y="85"/>
                      <a:pt x="89" y="85"/>
                    </a:cubicBezTo>
                    <a:cubicBezTo>
                      <a:pt x="89" y="0"/>
                      <a:pt x="89" y="0"/>
                      <a:pt x="89" y="0"/>
                    </a:cubicBezTo>
                    <a:cubicBezTo>
                      <a:pt x="89" y="0"/>
                      <a:pt x="49" y="0"/>
                      <a:pt x="27" y="0"/>
                    </a:cubicBezTo>
                    <a:cubicBezTo>
                      <a:pt x="0" y="31"/>
                      <a:pt x="6" y="121"/>
                      <a:pt x="6" y="121"/>
                    </a:cubicBezTo>
                    <a:cubicBezTo>
                      <a:pt x="263" y="121"/>
                      <a:pt x="263" y="121"/>
                      <a:pt x="263" y="121"/>
                    </a:cubicBezTo>
                    <a:cubicBezTo>
                      <a:pt x="266" y="121"/>
                      <a:pt x="268" y="118"/>
                      <a:pt x="268" y="115"/>
                    </a:cubicBezTo>
                    <a:cubicBezTo>
                      <a:pt x="268" y="91"/>
                      <a:pt x="268" y="91"/>
                      <a:pt x="268" y="91"/>
                    </a:cubicBezTo>
                    <a:cubicBezTo>
                      <a:pt x="268" y="87"/>
                      <a:pt x="266" y="85"/>
                      <a:pt x="263" y="85"/>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8" name="Freeform 118"/>
              <p:cNvSpPr>
                <a:spLocks/>
              </p:cNvSpPr>
              <p:nvPr userDrawn="1"/>
            </p:nvSpPr>
            <p:spPr bwMode="gray">
              <a:xfrm>
                <a:off x="6653633" y="4455128"/>
                <a:ext cx="323862" cy="435969"/>
              </a:xfrm>
              <a:custGeom>
                <a:avLst/>
                <a:gdLst>
                  <a:gd name="T0" fmla="*/ 33 w 89"/>
                  <a:gd name="T1" fmla="*/ 6 h 121"/>
                  <a:gd name="T2" fmla="*/ 89 w 89"/>
                  <a:gd name="T3" fmla="*/ 6 h 121"/>
                  <a:gd name="T4" fmla="*/ 89 w 89"/>
                  <a:gd name="T5" fmla="*/ 0 h 121"/>
                  <a:gd name="T6" fmla="*/ 27 w 89"/>
                  <a:gd name="T7" fmla="*/ 0 h 121"/>
                  <a:gd name="T8" fmla="*/ 6 w 89"/>
                  <a:gd name="T9" fmla="*/ 121 h 121"/>
                  <a:gd name="T10" fmla="*/ 12 w 89"/>
                  <a:gd name="T11" fmla="*/ 121 h 121"/>
                  <a:gd name="T12" fmla="*/ 33 w 89"/>
                  <a:gd name="T13" fmla="*/ 6 h 121"/>
                </a:gdLst>
                <a:ahLst/>
                <a:cxnLst>
                  <a:cxn ang="0">
                    <a:pos x="T0" y="T1"/>
                  </a:cxn>
                  <a:cxn ang="0">
                    <a:pos x="T2" y="T3"/>
                  </a:cxn>
                  <a:cxn ang="0">
                    <a:pos x="T4" y="T5"/>
                  </a:cxn>
                  <a:cxn ang="0">
                    <a:pos x="T6" y="T7"/>
                  </a:cxn>
                  <a:cxn ang="0">
                    <a:pos x="T8" y="T9"/>
                  </a:cxn>
                  <a:cxn ang="0">
                    <a:pos x="T10" y="T11"/>
                  </a:cxn>
                  <a:cxn ang="0">
                    <a:pos x="T12" y="T13"/>
                  </a:cxn>
                </a:cxnLst>
                <a:rect l="0" t="0" r="r" b="b"/>
                <a:pathLst>
                  <a:path w="89" h="121">
                    <a:moveTo>
                      <a:pt x="33" y="6"/>
                    </a:moveTo>
                    <a:cubicBezTo>
                      <a:pt x="49" y="6"/>
                      <a:pt x="76" y="6"/>
                      <a:pt x="89" y="6"/>
                    </a:cubicBezTo>
                    <a:cubicBezTo>
                      <a:pt x="89" y="0"/>
                      <a:pt x="89" y="0"/>
                      <a:pt x="89" y="0"/>
                    </a:cubicBezTo>
                    <a:cubicBezTo>
                      <a:pt x="89" y="0"/>
                      <a:pt x="49" y="0"/>
                      <a:pt x="27" y="0"/>
                    </a:cubicBezTo>
                    <a:cubicBezTo>
                      <a:pt x="0" y="31"/>
                      <a:pt x="6" y="121"/>
                      <a:pt x="6" y="121"/>
                    </a:cubicBezTo>
                    <a:cubicBezTo>
                      <a:pt x="12" y="121"/>
                      <a:pt x="12" y="121"/>
                      <a:pt x="12" y="121"/>
                    </a:cubicBezTo>
                    <a:cubicBezTo>
                      <a:pt x="11" y="100"/>
                      <a:pt x="10" y="32"/>
                      <a:pt x="33" y="6"/>
                    </a:cubicBezTo>
                    <a:close/>
                  </a:path>
                </a:pathLst>
              </a:custGeom>
              <a:solidFill>
                <a:srgbClr val="159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9" name="Freeform 119"/>
              <p:cNvSpPr>
                <a:spLocks/>
              </p:cNvSpPr>
              <p:nvPr userDrawn="1"/>
            </p:nvSpPr>
            <p:spPr bwMode="gray">
              <a:xfrm>
                <a:off x="6678545" y="487033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0" name="Freeform 120"/>
              <p:cNvSpPr>
                <a:spLocks/>
              </p:cNvSpPr>
              <p:nvPr userDrawn="1"/>
            </p:nvSpPr>
            <p:spPr bwMode="gray">
              <a:xfrm>
                <a:off x="6678545" y="4874486"/>
                <a:ext cx="0" cy="4153"/>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1" name="Freeform 121"/>
              <p:cNvSpPr>
                <a:spLocks/>
              </p:cNvSpPr>
              <p:nvPr userDrawn="1"/>
            </p:nvSpPr>
            <p:spPr bwMode="gray">
              <a:xfrm>
                <a:off x="6678545" y="4862031"/>
                <a:ext cx="0" cy="415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2" name="Freeform 122"/>
              <p:cNvSpPr>
                <a:spLocks/>
              </p:cNvSpPr>
              <p:nvPr userDrawn="1"/>
            </p:nvSpPr>
            <p:spPr bwMode="gray">
              <a:xfrm>
                <a:off x="6678545" y="488279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3" name="Freeform 123"/>
              <p:cNvSpPr>
                <a:spLocks/>
              </p:cNvSpPr>
              <p:nvPr userDrawn="1"/>
            </p:nvSpPr>
            <p:spPr bwMode="gray">
              <a:xfrm>
                <a:off x="6699304" y="4762381"/>
                <a:ext cx="925914" cy="128716"/>
              </a:xfrm>
              <a:custGeom>
                <a:avLst/>
                <a:gdLst>
                  <a:gd name="T0" fmla="*/ 251 w 256"/>
                  <a:gd name="T1" fmla="*/ 0 h 36"/>
                  <a:gd name="T2" fmla="*/ 251 w 256"/>
                  <a:gd name="T3" fmla="*/ 22 h 36"/>
                  <a:gd name="T4" fmla="*/ 245 w 256"/>
                  <a:gd name="T5" fmla="*/ 28 h 36"/>
                  <a:gd name="T6" fmla="*/ 0 w 256"/>
                  <a:gd name="T7" fmla="*/ 28 h 36"/>
                  <a:gd name="T8" fmla="*/ 0 w 256"/>
                  <a:gd name="T9" fmla="*/ 36 h 36"/>
                  <a:gd name="T10" fmla="*/ 251 w 256"/>
                  <a:gd name="T11" fmla="*/ 36 h 36"/>
                  <a:gd name="T12" fmla="*/ 256 w 256"/>
                  <a:gd name="T13" fmla="*/ 30 h 36"/>
                  <a:gd name="T14" fmla="*/ 256 w 256"/>
                  <a:gd name="T15" fmla="*/ 6 h 36"/>
                  <a:gd name="T16" fmla="*/ 251 w 256"/>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36">
                    <a:moveTo>
                      <a:pt x="251" y="0"/>
                    </a:moveTo>
                    <a:cubicBezTo>
                      <a:pt x="251" y="22"/>
                      <a:pt x="251" y="22"/>
                      <a:pt x="251" y="22"/>
                    </a:cubicBezTo>
                    <a:cubicBezTo>
                      <a:pt x="251" y="26"/>
                      <a:pt x="248" y="28"/>
                      <a:pt x="245" y="28"/>
                    </a:cubicBezTo>
                    <a:cubicBezTo>
                      <a:pt x="0" y="28"/>
                      <a:pt x="0" y="28"/>
                      <a:pt x="0" y="28"/>
                    </a:cubicBezTo>
                    <a:cubicBezTo>
                      <a:pt x="0" y="31"/>
                      <a:pt x="0" y="34"/>
                      <a:pt x="0" y="36"/>
                    </a:cubicBezTo>
                    <a:cubicBezTo>
                      <a:pt x="251" y="36"/>
                      <a:pt x="251" y="36"/>
                      <a:pt x="251" y="36"/>
                    </a:cubicBezTo>
                    <a:cubicBezTo>
                      <a:pt x="254" y="36"/>
                      <a:pt x="256" y="33"/>
                      <a:pt x="256" y="30"/>
                    </a:cubicBezTo>
                    <a:cubicBezTo>
                      <a:pt x="256" y="6"/>
                      <a:pt x="256" y="6"/>
                      <a:pt x="256" y="6"/>
                    </a:cubicBezTo>
                    <a:cubicBezTo>
                      <a:pt x="256" y="2"/>
                      <a:pt x="254" y="0"/>
                      <a:pt x="251" y="0"/>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4" name="Freeform 124"/>
              <p:cNvSpPr>
                <a:spLocks/>
              </p:cNvSpPr>
              <p:nvPr userDrawn="1"/>
            </p:nvSpPr>
            <p:spPr bwMode="gray">
              <a:xfrm>
                <a:off x="6715913" y="4500799"/>
                <a:ext cx="220061" cy="261582"/>
              </a:xfrm>
              <a:custGeom>
                <a:avLst/>
                <a:gdLst>
                  <a:gd name="T0" fmla="*/ 60 w 60"/>
                  <a:gd name="T1" fmla="*/ 72 h 72"/>
                  <a:gd name="T2" fmla="*/ 60 w 60"/>
                  <a:gd name="T3" fmla="*/ 0 h 72"/>
                  <a:gd name="T4" fmla="*/ 17 w 60"/>
                  <a:gd name="T5" fmla="*/ 0 h 72"/>
                  <a:gd name="T6" fmla="*/ 0 w 60"/>
                  <a:gd name="T7" fmla="*/ 72 h 72"/>
                  <a:gd name="T8" fmla="*/ 60 w 60"/>
                  <a:gd name="T9" fmla="*/ 72 h 72"/>
                </a:gdLst>
                <a:ahLst/>
                <a:cxnLst>
                  <a:cxn ang="0">
                    <a:pos x="T0" y="T1"/>
                  </a:cxn>
                  <a:cxn ang="0">
                    <a:pos x="T2" y="T3"/>
                  </a:cxn>
                  <a:cxn ang="0">
                    <a:pos x="T4" y="T5"/>
                  </a:cxn>
                  <a:cxn ang="0">
                    <a:pos x="T6" y="T7"/>
                  </a:cxn>
                  <a:cxn ang="0">
                    <a:pos x="T8" y="T9"/>
                  </a:cxn>
                </a:cxnLst>
                <a:rect l="0" t="0" r="r" b="b"/>
                <a:pathLst>
                  <a:path w="60" h="72">
                    <a:moveTo>
                      <a:pt x="60" y="72"/>
                    </a:moveTo>
                    <a:cubicBezTo>
                      <a:pt x="60" y="0"/>
                      <a:pt x="60" y="0"/>
                      <a:pt x="60" y="0"/>
                    </a:cubicBezTo>
                    <a:cubicBezTo>
                      <a:pt x="60" y="0"/>
                      <a:pt x="34" y="0"/>
                      <a:pt x="17" y="0"/>
                    </a:cubicBezTo>
                    <a:cubicBezTo>
                      <a:pt x="3" y="16"/>
                      <a:pt x="0" y="49"/>
                      <a:pt x="0" y="72"/>
                    </a:cubicBezTo>
                    <a:lnTo>
                      <a:pt x="60" y="72"/>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5" name="Freeform 125"/>
              <p:cNvSpPr>
                <a:spLocks/>
              </p:cNvSpPr>
              <p:nvPr userDrawn="1"/>
            </p:nvSpPr>
            <p:spPr bwMode="gray">
              <a:xfrm>
                <a:off x="6715913" y="4500799"/>
                <a:ext cx="220061" cy="261582"/>
              </a:xfrm>
              <a:custGeom>
                <a:avLst/>
                <a:gdLst>
                  <a:gd name="T0" fmla="*/ 60 w 60"/>
                  <a:gd name="T1" fmla="*/ 72 h 72"/>
                  <a:gd name="T2" fmla="*/ 17 w 60"/>
                  <a:gd name="T3" fmla="*/ 0 h 72"/>
                  <a:gd name="T4" fmla="*/ 0 w 60"/>
                  <a:gd name="T5" fmla="*/ 72 h 72"/>
                  <a:gd name="T6" fmla="*/ 60 w 60"/>
                  <a:gd name="T7" fmla="*/ 72 h 72"/>
                </a:gdLst>
                <a:ahLst/>
                <a:cxnLst>
                  <a:cxn ang="0">
                    <a:pos x="T0" y="T1"/>
                  </a:cxn>
                  <a:cxn ang="0">
                    <a:pos x="T2" y="T3"/>
                  </a:cxn>
                  <a:cxn ang="0">
                    <a:pos x="T4" y="T5"/>
                  </a:cxn>
                  <a:cxn ang="0">
                    <a:pos x="T6" y="T7"/>
                  </a:cxn>
                </a:cxnLst>
                <a:rect l="0" t="0" r="r" b="b"/>
                <a:pathLst>
                  <a:path w="60" h="72">
                    <a:moveTo>
                      <a:pt x="60" y="72"/>
                    </a:moveTo>
                    <a:cubicBezTo>
                      <a:pt x="60" y="72"/>
                      <a:pt x="35" y="30"/>
                      <a:pt x="17" y="0"/>
                    </a:cubicBezTo>
                    <a:cubicBezTo>
                      <a:pt x="3" y="16"/>
                      <a:pt x="0" y="49"/>
                      <a:pt x="0" y="72"/>
                    </a:cubicBezTo>
                    <a:lnTo>
                      <a:pt x="60" y="72"/>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6" name="Oval 126"/>
              <p:cNvSpPr>
                <a:spLocks noChangeArrowheads="1"/>
              </p:cNvSpPr>
              <p:nvPr userDrawn="1"/>
            </p:nvSpPr>
            <p:spPr bwMode="gray">
              <a:xfrm>
                <a:off x="6724217" y="4791444"/>
                <a:ext cx="203453"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7" name="Oval 127"/>
              <p:cNvSpPr>
                <a:spLocks noChangeArrowheads="1"/>
              </p:cNvSpPr>
              <p:nvPr userDrawn="1"/>
            </p:nvSpPr>
            <p:spPr bwMode="gray">
              <a:xfrm>
                <a:off x="6769891" y="4837118"/>
                <a:ext cx="112107" cy="107954"/>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8" name="Oval 128"/>
              <p:cNvSpPr>
                <a:spLocks noChangeArrowheads="1"/>
              </p:cNvSpPr>
              <p:nvPr userDrawn="1"/>
            </p:nvSpPr>
            <p:spPr bwMode="gray">
              <a:xfrm>
                <a:off x="7351181" y="4791444"/>
                <a:ext cx="203453"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9" name="Oval 129"/>
              <p:cNvSpPr>
                <a:spLocks noChangeArrowheads="1"/>
              </p:cNvSpPr>
              <p:nvPr userDrawn="1"/>
            </p:nvSpPr>
            <p:spPr bwMode="gray">
              <a:xfrm>
                <a:off x="7396853" y="4837118"/>
                <a:ext cx="107954" cy="107954"/>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0" name="Oval 130"/>
              <p:cNvSpPr>
                <a:spLocks noChangeArrowheads="1"/>
              </p:cNvSpPr>
              <p:nvPr userDrawn="1"/>
            </p:nvSpPr>
            <p:spPr bwMode="gray">
              <a:xfrm>
                <a:off x="7135273" y="4791444"/>
                <a:ext cx="199299" cy="199300"/>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1" name="Oval 131"/>
              <p:cNvSpPr>
                <a:spLocks noChangeArrowheads="1"/>
              </p:cNvSpPr>
              <p:nvPr userDrawn="1"/>
            </p:nvSpPr>
            <p:spPr bwMode="gray">
              <a:xfrm>
                <a:off x="7180945" y="4837118"/>
                <a:ext cx="107954" cy="107954"/>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2" name="Freeform 132"/>
              <p:cNvSpPr>
                <a:spLocks/>
              </p:cNvSpPr>
              <p:nvPr userDrawn="1"/>
            </p:nvSpPr>
            <p:spPr bwMode="gray">
              <a:xfrm>
                <a:off x="6769891" y="4853727"/>
                <a:ext cx="91346" cy="91346"/>
              </a:xfrm>
              <a:custGeom>
                <a:avLst/>
                <a:gdLst>
                  <a:gd name="T0" fmla="*/ 15 w 25"/>
                  <a:gd name="T1" fmla="*/ 26 h 26"/>
                  <a:gd name="T2" fmla="*/ 25 w 25"/>
                  <a:gd name="T3" fmla="*/ 22 h 26"/>
                  <a:gd name="T4" fmla="*/ 4 w 25"/>
                  <a:gd name="T5" fmla="*/ 0 h 26"/>
                  <a:gd name="T6" fmla="*/ 0 w 25"/>
                  <a:gd name="T7" fmla="*/ 11 h 26"/>
                  <a:gd name="T8" fmla="*/ 15 w 25"/>
                  <a:gd name="T9" fmla="*/ 26 h 26"/>
                </a:gdLst>
                <a:ahLst/>
                <a:cxnLst>
                  <a:cxn ang="0">
                    <a:pos x="T0" y="T1"/>
                  </a:cxn>
                  <a:cxn ang="0">
                    <a:pos x="T2" y="T3"/>
                  </a:cxn>
                  <a:cxn ang="0">
                    <a:pos x="T4" y="T5"/>
                  </a:cxn>
                  <a:cxn ang="0">
                    <a:pos x="T6" y="T7"/>
                  </a:cxn>
                  <a:cxn ang="0">
                    <a:pos x="T8" y="T9"/>
                  </a:cxn>
                </a:cxnLst>
                <a:rect l="0" t="0" r="r" b="b"/>
                <a:pathLst>
                  <a:path w="25" h="26">
                    <a:moveTo>
                      <a:pt x="15" y="26"/>
                    </a:moveTo>
                    <a:cubicBezTo>
                      <a:pt x="19" y="26"/>
                      <a:pt x="23" y="24"/>
                      <a:pt x="25" y="22"/>
                    </a:cubicBezTo>
                    <a:cubicBezTo>
                      <a:pt x="4" y="0"/>
                      <a:pt x="4" y="0"/>
                      <a:pt x="4" y="0"/>
                    </a:cubicBezTo>
                    <a:cubicBezTo>
                      <a:pt x="2" y="3"/>
                      <a:pt x="0" y="7"/>
                      <a:pt x="0" y="11"/>
                    </a:cubicBezTo>
                    <a:cubicBezTo>
                      <a:pt x="0" y="19"/>
                      <a:pt x="7" y="26"/>
                      <a:pt x="15" y="26"/>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3" name="Freeform 133"/>
              <p:cNvSpPr>
                <a:spLocks/>
              </p:cNvSpPr>
              <p:nvPr userDrawn="1"/>
            </p:nvSpPr>
            <p:spPr bwMode="gray">
              <a:xfrm>
                <a:off x="7180945" y="4853727"/>
                <a:ext cx="95499" cy="91346"/>
              </a:xfrm>
              <a:custGeom>
                <a:avLst/>
                <a:gdLst>
                  <a:gd name="T0" fmla="*/ 15 w 26"/>
                  <a:gd name="T1" fmla="*/ 26 h 26"/>
                  <a:gd name="T2" fmla="*/ 26 w 26"/>
                  <a:gd name="T3" fmla="*/ 22 h 26"/>
                  <a:gd name="T4" fmla="*/ 4 w 26"/>
                  <a:gd name="T5" fmla="*/ 0 h 26"/>
                  <a:gd name="T6" fmla="*/ 0 w 26"/>
                  <a:gd name="T7" fmla="*/ 11 h 26"/>
                  <a:gd name="T8" fmla="*/ 15 w 26"/>
                  <a:gd name="T9" fmla="*/ 26 h 26"/>
                </a:gdLst>
                <a:ahLst/>
                <a:cxnLst>
                  <a:cxn ang="0">
                    <a:pos x="T0" y="T1"/>
                  </a:cxn>
                  <a:cxn ang="0">
                    <a:pos x="T2" y="T3"/>
                  </a:cxn>
                  <a:cxn ang="0">
                    <a:pos x="T4" y="T5"/>
                  </a:cxn>
                  <a:cxn ang="0">
                    <a:pos x="T6" y="T7"/>
                  </a:cxn>
                  <a:cxn ang="0">
                    <a:pos x="T8" y="T9"/>
                  </a:cxn>
                </a:cxnLst>
                <a:rect l="0" t="0" r="r" b="b"/>
                <a:pathLst>
                  <a:path w="26" h="26">
                    <a:moveTo>
                      <a:pt x="15" y="26"/>
                    </a:moveTo>
                    <a:cubicBezTo>
                      <a:pt x="19" y="26"/>
                      <a:pt x="23" y="24"/>
                      <a:pt x="26" y="22"/>
                    </a:cubicBezTo>
                    <a:cubicBezTo>
                      <a:pt x="4" y="0"/>
                      <a:pt x="4" y="0"/>
                      <a:pt x="4" y="0"/>
                    </a:cubicBezTo>
                    <a:cubicBezTo>
                      <a:pt x="2" y="3"/>
                      <a:pt x="0" y="7"/>
                      <a:pt x="0" y="11"/>
                    </a:cubicBezTo>
                    <a:cubicBezTo>
                      <a:pt x="0" y="19"/>
                      <a:pt x="7" y="26"/>
                      <a:pt x="15" y="26"/>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4" name="Freeform 134"/>
              <p:cNvSpPr>
                <a:spLocks/>
              </p:cNvSpPr>
              <p:nvPr userDrawn="1"/>
            </p:nvSpPr>
            <p:spPr bwMode="gray">
              <a:xfrm>
                <a:off x="7396853" y="4853727"/>
                <a:ext cx="95499" cy="91346"/>
              </a:xfrm>
              <a:custGeom>
                <a:avLst/>
                <a:gdLst>
                  <a:gd name="T0" fmla="*/ 15 w 26"/>
                  <a:gd name="T1" fmla="*/ 26 h 26"/>
                  <a:gd name="T2" fmla="*/ 26 w 26"/>
                  <a:gd name="T3" fmla="*/ 22 h 26"/>
                  <a:gd name="T4" fmla="*/ 4 w 26"/>
                  <a:gd name="T5" fmla="*/ 0 h 26"/>
                  <a:gd name="T6" fmla="*/ 0 w 26"/>
                  <a:gd name="T7" fmla="*/ 11 h 26"/>
                  <a:gd name="T8" fmla="*/ 15 w 26"/>
                  <a:gd name="T9" fmla="*/ 26 h 26"/>
                </a:gdLst>
                <a:ahLst/>
                <a:cxnLst>
                  <a:cxn ang="0">
                    <a:pos x="T0" y="T1"/>
                  </a:cxn>
                  <a:cxn ang="0">
                    <a:pos x="T2" y="T3"/>
                  </a:cxn>
                  <a:cxn ang="0">
                    <a:pos x="T4" y="T5"/>
                  </a:cxn>
                  <a:cxn ang="0">
                    <a:pos x="T6" y="T7"/>
                  </a:cxn>
                  <a:cxn ang="0">
                    <a:pos x="T8" y="T9"/>
                  </a:cxn>
                </a:cxnLst>
                <a:rect l="0" t="0" r="r" b="b"/>
                <a:pathLst>
                  <a:path w="26" h="26">
                    <a:moveTo>
                      <a:pt x="15" y="26"/>
                    </a:moveTo>
                    <a:cubicBezTo>
                      <a:pt x="19" y="26"/>
                      <a:pt x="23" y="24"/>
                      <a:pt x="26" y="22"/>
                    </a:cubicBezTo>
                    <a:cubicBezTo>
                      <a:pt x="4" y="0"/>
                      <a:pt x="4" y="0"/>
                      <a:pt x="4" y="0"/>
                    </a:cubicBezTo>
                    <a:cubicBezTo>
                      <a:pt x="2" y="3"/>
                      <a:pt x="0" y="7"/>
                      <a:pt x="0" y="11"/>
                    </a:cubicBezTo>
                    <a:cubicBezTo>
                      <a:pt x="0" y="19"/>
                      <a:pt x="7" y="26"/>
                      <a:pt x="15" y="26"/>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5" name="Freeform 135"/>
              <p:cNvSpPr>
                <a:spLocks/>
              </p:cNvSpPr>
              <p:nvPr userDrawn="1"/>
            </p:nvSpPr>
            <p:spPr bwMode="gray">
              <a:xfrm>
                <a:off x="6491701" y="4799749"/>
                <a:ext cx="124562" cy="12458"/>
              </a:xfrm>
              <a:custGeom>
                <a:avLst/>
                <a:gdLst>
                  <a:gd name="T0" fmla="*/ 2 w 34"/>
                  <a:gd name="T1" fmla="*/ 3 h 3"/>
                  <a:gd name="T2" fmla="*/ 33 w 34"/>
                  <a:gd name="T3" fmla="*/ 3 h 3"/>
                  <a:gd name="T4" fmla="*/ 34 w 34"/>
                  <a:gd name="T5" fmla="*/ 1 h 3"/>
                  <a:gd name="T6" fmla="*/ 33 w 34"/>
                  <a:gd name="T7" fmla="*/ 0 h 3"/>
                  <a:gd name="T8" fmla="*/ 2 w 34"/>
                  <a:gd name="T9" fmla="*/ 0 h 3"/>
                  <a:gd name="T10" fmla="*/ 0 w 34"/>
                  <a:gd name="T11" fmla="*/ 1 h 3"/>
                  <a:gd name="T12" fmla="*/ 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2" y="3"/>
                    </a:moveTo>
                    <a:cubicBezTo>
                      <a:pt x="33" y="3"/>
                      <a:pt x="33" y="3"/>
                      <a:pt x="33" y="3"/>
                    </a:cubicBezTo>
                    <a:cubicBezTo>
                      <a:pt x="33" y="3"/>
                      <a:pt x="34" y="2"/>
                      <a:pt x="34" y="1"/>
                    </a:cubicBezTo>
                    <a:cubicBezTo>
                      <a:pt x="34" y="0"/>
                      <a:pt x="33" y="0"/>
                      <a:pt x="33" y="0"/>
                    </a:cubicBezTo>
                    <a:cubicBezTo>
                      <a:pt x="2" y="0"/>
                      <a:pt x="2" y="0"/>
                      <a:pt x="2" y="0"/>
                    </a:cubicBezTo>
                    <a:cubicBezTo>
                      <a:pt x="1" y="0"/>
                      <a:pt x="0" y="0"/>
                      <a:pt x="0" y="1"/>
                    </a:cubicBezTo>
                    <a:cubicBezTo>
                      <a:pt x="0" y="2"/>
                      <a:pt x="1" y="3"/>
                      <a:pt x="2" y="3"/>
                    </a:cubicBezTo>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6" name="Freeform 136"/>
              <p:cNvSpPr>
                <a:spLocks/>
              </p:cNvSpPr>
              <p:nvPr userDrawn="1"/>
            </p:nvSpPr>
            <p:spPr bwMode="gray">
              <a:xfrm>
                <a:off x="6491701" y="4841269"/>
                <a:ext cx="124562" cy="12458"/>
              </a:xfrm>
              <a:custGeom>
                <a:avLst/>
                <a:gdLst>
                  <a:gd name="T0" fmla="*/ 2 w 34"/>
                  <a:gd name="T1" fmla="*/ 3 h 3"/>
                  <a:gd name="T2" fmla="*/ 33 w 34"/>
                  <a:gd name="T3" fmla="*/ 3 h 3"/>
                  <a:gd name="T4" fmla="*/ 34 w 34"/>
                  <a:gd name="T5" fmla="*/ 1 h 3"/>
                  <a:gd name="T6" fmla="*/ 33 w 34"/>
                  <a:gd name="T7" fmla="*/ 0 h 3"/>
                  <a:gd name="T8" fmla="*/ 2 w 34"/>
                  <a:gd name="T9" fmla="*/ 0 h 3"/>
                  <a:gd name="T10" fmla="*/ 0 w 34"/>
                  <a:gd name="T11" fmla="*/ 1 h 3"/>
                  <a:gd name="T12" fmla="*/ 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2" y="3"/>
                    </a:moveTo>
                    <a:cubicBezTo>
                      <a:pt x="33" y="3"/>
                      <a:pt x="33" y="3"/>
                      <a:pt x="33" y="3"/>
                    </a:cubicBezTo>
                    <a:cubicBezTo>
                      <a:pt x="33" y="3"/>
                      <a:pt x="34" y="2"/>
                      <a:pt x="34" y="1"/>
                    </a:cubicBezTo>
                    <a:cubicBezTo>
                      <a:pt x="34" y="0"/>
                      <a:pt x="33" y="0"/>
                      <a:pt x="33" y="0"/>
                    </a:cubicBezTo>
                    <a:cubicBezTo>
                      <a:pt x="2" y="0"/>
                      <a:pt x="2" y="0"/>
                      <a:pt x="2" y="0"/>
                    </a:cubicBezTo>
                    <a:cubicBezTo>
                      <a:pt x="1" y="0"/>
                      <a:pt x="0" y="0"/>
                      <a:pt x="0" y="1"/>
                    </a:cubicBezTo>
                    <a:cubicBezTo>
                      <a:pt x="0" y="2"/>
                      <a:pt x="1" y="3"/>
                      <a:pt x="2" y="3"/>
                    </a:cubicBezTo>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7" name="Freeform 137"/>
              <p:cNvSpPr>
                <a:spLocks/>
              </p:cNvSpPr>
              <p:nvPr userDrawn="1"/>
            </p:nvSpPr>
            <p:spPr bwMode="gray">
              <a:xfrm>
                <a:off x="6454333" y="4500799"/>
                <a:ext cx="244974" cy="261582"/>
              </a:xfrm>
              <a:custGeom>
                <a:avLst/>
                <a:gdLst>
                  <a:gd name="T0" fmla="*/ 13 w 67"/>
                  <a:gd name="T1" fmla="*/ 0 h 72"/>
                  <a:gd name="T2" fmla="*/ 0 w 67"/>
                  <a:gd name="T3" fmla="*/ 72 h 72"/>
                  <a:gd name="T4" fmla="*/ 54 w 67"/>
                  <a:gd name="T5" fmla="*/ 72 h 72"/>
                  <a:gd name="T6" fmla="*/ 67 w 67"/>
                  <a:gd name="T7" fmla="*/ 0 h 72"/>
                  <a:gd name="T8" fmla="*/ 13 w 67"/>
                  <a:gd name="T9" fmla="*/ 0 h 72"/>
                </a:gdLst>
                <a:ahLst/>
                <a:cxnLst>
                  <a:cxn ang="0">
                    <a:pos x="T0" y="T1"/>
                  </a:cxn>
                  <a:cxn ang="0">
                    <a:pos x="T2" y="T3"/>
                  </a:cxn>
                  <a:cxn ang="0">
                    <a:pos x="T4" y="T5"/>
                  </a:cxn>
                  <a:cxn ang="0">
                    <a:pos x="T6" y="T7"/>
                  </a:cxn>
                  <a:cxn ang="0">
                    <a:pos x="T8" y="T9"/>
                  </a:cxn>
                </a:cxnLst>
                <a:rect l="0" t="0" r="r" b="b"/>
                <a:pathLst>
                  <a:path w="67" h="72">
                    <a:moveTo>
                      <a:pt x="13" y="0"/>
                    </a:moveTo>
                    <a:cubicBezTo>
                      <a:pt x="4" y="20"/>
                      <a:pt x="1" y="49"/>
                      <a:pt x="0" y="72"/>
                    </a:cubicBezTo>
                    <a:cubicBezTo>
                      <a:pt x="54" y="72"/>
                      <a:pt x="54" y="72"/>
                      <a:pt x="54" y="72"/>
                    </a:cubicBezTo>
                    <a:cubicBezTo>
                      <a:pt x="55" y="49"/>
                      <a:pt x="58" y="20"/>
                      <a:pt x="67" y="0"/>
                    </a:cubicBezTo>
                    <a:lnTo>
                      <a:pt x="13"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8" name="Freeform 138"/>
              <p:cNvSpPr>
                <a:spLocks/>
              </p:cNvSpPr>
              <p:nvPr userDrawn="1"/>
            </p:nvSpPr>
            <p:spPr bwMode="gray">
              <a:xfrm>
                <a:off x="6454333" y="4500799"/>
                <a:ext cx="199299" cy="261582"/>
              </a:xfrm>
              <a:custGeom>
                <a:avLst/>
                <a:gdLst>
                  <a:gd name="T0" fmla="*/ 13 w 55"/>
                  <a:gd name="T1" fmla="*/ 0 h 72"/>
                  <a:gd name="T2" fmla="*/ 0 w 55"/>
                  <a:gd name="T3" fmla="*/ 72 h 72"/>
                  <a:gd name="T4" fmla="*/ 54 w 55"/>
                  <a:gd name="T5" fmla="*/ 72 h 72"/>
                  <a:gd name="T6" fmla="*/ 13 w 55"/>
                  <a:gd name="T7" fmla="*/ 0 h 72"/>
                </a:gdLst>
                <a:ahLst/>
                <a:cxnLst>
                  <a:cxn ang="0">
                    <a:pos x="T0" y="T1"/>
                  </a:cxn>
                  <a:cxn ang="0">
                    <a:pos x="T2" y="T3"/>
                  </a:cxn>
                  <a:cxn ang="0">
                    <a:pos x="T4" y="T5"/>
                  </a:cxn>
                  <a:cxn ang="0">
                    <a:pos x="T6" y="T7"/>
                  </a:cxn>
                </a:cxnLst>
                <a:rect l="0" t="0" r="r" b="b"/>
                <a:pathLst>
                  <a:path w="55" h="72">
                    <a:moveTo>
                      <a:pt x="13" y="0"/>
                    </a:moveTo>
                    <a:cubicBezTo>
                      <a:pt x="4" y="20"/>
                      <a:pt x="1" y="49"/>
                      <a:pt x="0" y="72"/>
                    </a:cubicBezTo>
                    <a:cubicBezTo>
                      <a:pt x="54" y="72"/>
                      <a:pt x="54" y="72"/>
                      <a:pt x="54" y="72"/>
                    </a:cubicBezTo>
                    <a:cubicBezTo>
                      <a:pt x="55" y="49"/>
                      <a:pt x="13" y="0"/>
                      <a:pt x="13" y="0"/>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9" name="Freeform 139"/>
              <p:cNvSpPr>
                <a:spLocks/>
              </p:cNvSpPr>
              <p:nvPr userDrawn="1"/>
            </p:nvSpPr>
            <p:spPr bwMode="gray">
              <a:xfrm>
                <a:off x="6213513" y="3429564"/>
                <a:ext cx="20762" cy="419361"/>
              </a:xfrm>
              <a:custGeom>
                <a:avLst/>
                <a:gdLst>
                  <a:gd name="T0" fmla="*/ 0 w 6"/>
                  <a:gd name="T1" fmla="*/ 3 h 117"/>
                  <a:gd name="T2" fmla="*/ 0 w 6"/>
                  <a:gd name="T3" fmla="*/ 114 h 117"/>
                  <a:gd name="T4" fmla="*/ 3 w 6"/>
                  <a:gd name="T5" fmla="*/ 117 h 117"/>
                  <a:gd name="T6" fmla="*/ 6 w 6"/>
                  <a:gd name="T7" fmla="*/ 114 h 117"/>
                  <a:gd name="T8" fmla="*/ 6 w 6"/>
                  <a:gd name="T9" fmla="*/ 3 h 117"/>
                  <a:gd name="T10" fmla="*/ 3 w 6"/>
                  <a:gd name="T11" fmla="*/ 0 h 117"/>
                  <a:gd name="T12" fmla="*/ 0 w 6"/>
                  <a:gd name="T13" fmla="*/ 3 h 117"/>
                </a:gdLst>
                <a:ahLst/>
                <a:cxnLst>
                  <a:cxn ang="0">
                    <a:pos x="T0" y="T1"/>
                  </a:cxn>
                  <a:cxn ang="0">
                    <a:pos x="T2" y="T3"/>
                  </a:cxn>
                  <a:cxn ang="0">
                    <a:pos x="T4" y="T5"/>
                  </a:cxn>
                  <a:cxn ang="0">
                    <a:pos x="T6" y="T7"/>
                  </a:cxn>
                  <a:cxn ang="0">
                    <a:pos x="T8" y="T9"/>
                  </a:cxn>
                  <a:cxn ang="0">
                    <a:pos x="T10" y="T11"/>
                  </a:cxn>
                  <a:cxn ang="0">
                    <a:pos x="T12" y="T13"/>
                  </a:cxn>
                </a:cxnLst>
                <a:rect l="0" t="0" r="r" b="b"/>
                <a:pathLst>
                  <a:path w="6" h="117">
                    <a:moveTo>
                      <a:pt x="0" y="3"/>
                    </a:moveTo>
                    <a:cubicBezTo>
                      <a:pt x="0" y="114"/>
                      <a:pt x="0" y="114"/>
                      <a:pt x="0" y="114"/>
                    </a:cubicBezTo>
                    <a:cubicBezTo>
                      <a:pt x="0" y="115"/>
                      <a:pt x="1" y="117"/>
                      <a:pt x="3" y="117"/>
                    </a:cubicBezTo>
                    <a:cubicBezTo>
                      <a:pt x="5" y="117"/>
                      <a:pt x="6" y="115"/>
                      <a:pt x="6" y="114"/>
                    </a:cubicBezTo>
                    <a:cubicBezTo>
                      <a:pt x="6" y="3"/>
                      <a:pt x="6" y="3"/>
                      <a:pt x="6" y="3"/>
                    </a:cubicBezTo>
                    <a:cubicBezTo>
                      <a:pt x="6" y="2"/>
                      <a:pt x="5" y="0"/>
                      <a:pt x="3" y="0"/>
                    </a:cubicBezTo>
                    <a:cubicBezTo>
                      <a:pt x="1" y="0"/>
                      <a:pt x="0" y="2"/>
                      <a:pt x="0" y="3"/>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0" name="Freeform 140"/>
              <p:cNvSpPr>
                <a:spLocks/>
              </p:cNvSpPr>
              <p:nvPr userDrawn="1"/>
            </p:nvSpPr>
            <p:spPr bwMode="gray">
              <a:xfrm>
                <a:off x="6703458" y="3915358"/>
                <a:ext cx="186845" cy="186845"/>
              </a:xfrm>
              <a:custGeom>
                <a:avLst/>
                <a:gdLst>
                  <a:gd name="T0" fmla="*/ 11 w 52"/>
                  <a:gd name="T1" fmla="*/ 50 h 52"/>
                  <a:gd name="T2" fmla="*/ 49 w 52"/>
                  <a:gd name="T3" fmla="*/ 12 h 52"/>
                  <a:gd name="T4" fmla="*/ 49 w 52"/>
                  <a:gd name="T5" fmla="*/ 2 h 52"/>
                  <a:gd name="T6" fmla="*/ 40 w 52"/>
                  <a:gd name="T7" fmla="*/ 2 h 52"/>
                  <a:gd name="T8" fmla="*/ 2 w 52"/>
                  <a:gd name="T9" fmla="*/ 41 h 52"/>
                  <a:gd name="T10" fmla="*/ 2 w 52"/>
                  <a:gd name="T11" fmla="*/ 50 h 52"/>
                  <a:gd name="T12" fmla="*/ 11 w 52"/>
                  <a:gd name="T13" fmla="*/ 50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11" y="50"/>
                    </a:moveTo>
                    <a:cubicBezTo>
                      <a:pt x="49" y="12"/>
                      <a:pt x="49" y="12"/>
                      <a:pt x="49" y="12"/>
                    </a:cubicBezTo>
                    <a:cubicBezTo>
                      <a:pt x="52" y="9"/>
                      <a:pt x="52" y="5"/>
                      <a:pt x="49" y="2"/>
                    </a:cubicBezTo>
                    <a:cubicBezTo>
                      <a:pt x="47" y="0"/>
                      <a:pt x="43" y="0"/>
                      <a:pt x="40" y="2"/>
                    </a:cubicBezTo>
                    <a:cubicBezTo>
                      <a:pt x="2" y="41"/>
                      <a:pt x="2" y="41"/>
                      <a:pt x="2" y="41"/>
                    </a:cubicBezTo>
                    <a:cubicBezTo>
                      <a:pt x="0" y="43"/>
                      <a:pt x="0" y="47"/>
                      <a:pt x="2" y="50"/>
                    </a:cubicBezTo>
                    <a:cubicBezTo>
                      <a:pt x="5" y="52"/>
                      <a:pt x="9" y="52"/>
                      <a:pt x="11" y="50"/>
                    </a:cubicBez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1" name="Freeform 141"/>
              <p:cNvSpPr>
                <a:spLocks/>
              </p:cNvSpPr>
              <p:nvPr userDrawn="1"/>
            </p:nvSpPr>
            <p:spPr bwMode="gray">
              <a:xfrm>
                <a:off x="6192751" y="3865533"/>
                <a:ext cx="149475" cy="112107"/>
              </a:xfrm>
              <a:custGeom>
                <a:avLst/>
                <a:gdLst>
                  <a:gd name="T0" fmla="*/ 30 w 41"/>
                  <a:gd name="T1" fmla="*/ 17 h 30"/>
                  <a:gd name="T2" fmla="*/ 17 w 41"/>
                  <a:gd name="T3" fmla="*/ 4 h 30"/>
                  <a:gd name="T4" fmla="*/ 18 w 41"/>
                  <a:gd name="T5" fmla="*/ 0 h 30"/>
                  <a:gd name="T6" fmla="*/ 2 w 41"/>
                  <a:gd name="T7" fmla="*/ 0 h 30"/>
                  <a:gd name="T8" fmla="*/ 0 w 41"/>
                  <a:gd name="T9" fmla="*/ 9 h 30"/>
                  <a:gd name="T10" fmla="*/ 20 w 41"/>
                  <a:gd name="T11" fmla="*/ 30 h 30"/>
                  <a:gd name="T12" fmla="*/ 41 w 41"/>
                  <a:gd name="T13" fmla="*/ 11 h 30"/>
                  <a:gd name="T14" fmla="*/ 30 w 41"/>
                  <a:gd name="T15" fmla="*/ 17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0">
                    <a:moveTo>
                      <a:pt x="30" y="17"/>
                    </a:moveTo>
                    <a:cubicBezTo>
                      <a:pt x="23" y="17"/>
                      <a:pt x="17" y="11"/>
                      <a:pt x="17" y="4"/>
                    </a:cubicBezTo>
                    <a:cubicBezTo>
                      <a:pt x="17" y="2"/>
                      <a:pt x="17" y="1"/>
                      <a:pt x="18" y="0"/>
                    </a:cubicBezTo>
                    <a:cubicBezTo>
                      <a:pt x="2" y="0"/>
                      <a:pt x="2" y="0"/>
                      <a:pt x="2" y="0"/>
                    </a:cubicBezTo>
                    <a:cubicBezTo>
                      <a:pt x="0" y="2"/>
                      <a:pt x="0" y="6"/>
                      <a:pt x="0" y="9"/>
                    </a:cubicBezTo>
                    <a:cubicBezTo>
                      <a:pt x="0" y="21"/>
                      <a:pt x="9" y="30"/>
                      <a:pt x="20" y="30"/>
                    </a:cubicBezTo>
                    <a:cubicBezTo>
                      <a:pt x="31" y="30"/>
                      <a:pt x="40" y="21"/>
                      <a:pt x="41" y="11"/>
                    </a:cubicBezTo>
                    <a:cubicBezTo>
                      <a:pt x="39" y="14"/>
                      <a:pt x="34" y="17"/>
                      <a:pt x="30" y="17"/>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2" name="Oval 142"/>
              <p:cNvSpPr>
                <a:spLocks noChangeArrowheads="1"/>
              </p:cNvSpPr>
              <p:nvPr userDrawn="1"/>
            </p:nvSpPr>
            <p:spPr bwMode="gray">
              <a:xfrm>
                <a:off x="6184447" y="3803251"/>
                <a:ext cx="78891" cy="78891"/>
              </a:xfrm>
              <a:prstGeom prst="ellipse">
                <a:avLst/>
              </a:pr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3" name="Oval 143"/>
              <p:cNvSpPr>
                <a:spLocks noChangeArrowheads="1"/>
              </p:cNvSpPr>
              <p:nvPr userDrawn="1"/>
            </p:nvSpPr>
            <p:spPr bwMode="gray">
              <a:xfrm>
                <a:off x="6205209" y="3828163"/>
                <a:ext cx="37370" cy="33217"/>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4" name="Rectangle 144"/>
              <p:cNvSpPr>
                <a:spLocks noChangeArrowheads="1"/>
              </p:cNvSpPr>
              <p:nvPr userDrawn="1"/>
            </p:nvSpPr>
            <p:spPr bwMode="gray">
              <a:xfrm>
                <a:off x="5449532" y="3579039"/>
                <a:ext cx="211757" cy="53978"/>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5" name="Rectangle 145"/>
              <p:cNvSpPr>
                <a:spLocks noChangeArrowheads="1"/>
              </p:cNvSpPr>
              <p:nvPr userDrawn="1"/>
            </p:nvSpPr>
            <p:spPr bwMode="gray">
              <a:xfrm>
                <a:off x="5449532" y="3633017"/>
                <a:ext cx="211757" cy="4359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6" name="Freeform 146"/>
              <p:cNvSpPr>
                <a:spLocks/>
              </p:cNvSpPr>
              <p:nvPr userDrawn="1"/>
            </p:nvSpPr>
            <p:spPr bwMode="gray">
              <a:xfrm>
                <a:off x="5661286" y="4068984"/>
                <a:ext cx="672636" cy="294798"/>
              </a:xfrm>
              <a:custGeom>
                <a:avLst/>
                <a:gdLst>
                  <a:gd name="T0" fmla="*/ 103 w 185"/>
                  <a:gd name="T1" fmla="*/ 82 h 82"/>
                  <a:gd name="T2" fmla="*/ 0 w 185"/>
                  <a:gd name="T3" fmla="*/ 82 h 82"/>
                  <a:gd name="T4" fmla="*/ 0 w 185"/>
                  <a:gd name="T5" fmla="*/ 0 h 82"/>
                  <a:gd name="T6" fmla="*/ 185 w 185"/>
                  <a:gd name="T7" fmla="*/ 0 h 82"/>
                  <a:gd name="T8" fmla="*/ 103 w 185"/>
                  <a:gd name="T9" fmla="*/ 82 h 82"/>
                </a:gdLst>
                <a:ahLst/>
                <a:cxnLst>
                  <a:cxn ang="0">
                    <a:pos x="T0" y="T1"/>
                  </a:cxn>
                  <a:cxn ang="0">
                    <a:pos x="T2" y="T3"/>
                  </a:cxn>
                  <a:cxn ang="0">
                    <a:pos x="T4" y="T5"/>
                  </a:cxn>
                  <a:cxn ang="0">
                    <a:pos x="T6" y="T7"/>
                  </a:cxn>
                  <a:cxn ang="0">
                    <a:pos x="T8" y="T9"/>
                  </a:cxn>
                </a:cxnLst>
                <a:rect l="0" t="0" r="r" b="b"/>
                <a:pathLst>
                  <a:path w="185" h="82">
                    <a:moveTo>
                      <a:pt x="103" y="82"/>
                    </a:moveTo>
                    <a:cubicBezTo>
                      <a:pt x="0" y="82"/>
                      <a:pt x="0" y="82"/>
                      <a:pt x="0" y="82"/>
                    </a:cubicBezTo>
                    <a:cubicBezTo>
                      <a:pt x="0" y="0"/>
                      <a:pt x="0" y="0"/>
                      <a:pt x="0" y="0"/>
                    </a:cubicBezTo>
                    <a:cubicBezTo>
                      <a:pt x="185" y="0"/>
                      <a:pt x="185" y="0"/>
                      <a:pt x="185" y="0"/>
                    </a:cubicBezTo>
                    <a:cubicBezTo>
                      <a:pt x="185" y="45"/>
                      <a:pt x="148" y="82"/>
                      <a:pt x="103" y="82"/>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7" name="Freeform 147"/>
              <p:cNvSpPr>
                <a:spLocks/>
              </p:cNvSpPr>
              <p:nvPr userDrawn="1"/>
            </p:nvSpPr>
            <p:spPr bwMode="gray">
              <a:xfrm>
                <a:off x="4403209" y="4347174"/>
                <a:ext cx="1735566" cy="294798"/>
              </a:xfrm>
              <a:custGeom>
                <a:avLst/>
                <a:gdLst>
                  <a:gd name="T0" fmla="*/ 397 w 479"/>
                  <a:gd name="T1" fmla="*/ 82 h 82"/>
                  <a:gd name="T2" fmla="*/ 479 w 479"/>
                  <a:gd name="T3" fmla="*/ 0 h 82"/>
                  <a:gd name="T4" fmla="*/ 0 w 479"/>
                  <a:gd name="T5" fmla="*/ 0 h 82"/>
                  <a:gd name="T6" fmla="*/ 138 w 479"/>
                  <a:gd name="T7" fmla="*/ 82 h 82"/>
                  <a:gd name="T8" fmla="*/ 397 w 479"/>
                  <a:gd name="T9" fmla="*/ 82 h 82"/>
                </a:gdLst>
                <a:ahLst/>
                <a:cxnLst>
                  <a:cxn ang="0">
                    <a:pos x="T0" y="T1"/>
                  </a:cxn>
                  <a:cxn ang="0">
                    <a:pos x="T2" y="T3"/>
                  </a:cxn>
                  <a:cxn ang="0">
                    <a:pos x="T4" y="T5"/>
                  </a:cxn>
                  <a:cxn ang="0">
                    <a:pos x="T6" y="T7"/>
                  </a:cxn>
                  <a:cxn ang="0">
                    <a:pos x="T8" y="T9"/>
                  </a:cxn>
                </a:cxnLst>
                <a:rect l="0" t="0" r="r" b="b"/>
                <a:pathLst>
                  <a:path w="479" h="82">
                    <a:moveTo>
                      <a:pt x="397" y="82"/>
                    </a:moveTo>
                    <a:cubicBezTo>
                      <a:pt x="443" y="82"/>
                      <a:pt x="479" y="45"/>
                      <a:pt x="479" y="0"/>
                    </a:cubicBezTo>
                    <a:cubicBezTo>
                      <a:pt x="0" y="0"/>
                      <a:pt x="0" y="0"/>
                      <a:pt x="0" y="0"/>
                    </a:cubicBezTo>
                    <a:cubicBezTo>
                      <a:pt x="138" y="82"/>
                      <a:pt x="138" y="82"/>
                      <a:pt x="138" y="82"/>
                    </a:cubicBezTo>
                    <a:lnTo>
                      <a:pt x="397" y="82"/>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8" name="Rectangle 148"/>
              <p:cNvSpPr>
                <a:spLocks noChangeArrowheads="1"/>
              </p:cNvSpPr>
              <p:nvPr userDrawn="1"/>
            </p:nvSpPr>
            <p:spPr bwMode="gray">
              <a:xfrm>
                <a:off x="4403209" y="4280741"/>
                <a:ext cx="1735566" cy="66433"/>
              </a:xfrm>
              <a:prstGeom prst="rect">
                <a:avLst/>
              </a:prstGeom>
              <a:solidFill>
                <a:srgbClr val="40CD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9" name="Oval 149"/>
              <p:cNvSpPr>
                <a:spLocks noChangeArrowheads="1"/>
              </p:cNvSpPr>
              <p:nvPr userDrawn="1"/>
            </p:nvSpPr>
            <p:spPr bwMode="gray">
              <a:xfrm>
                <a:off x="4947130" y="4442670"/>
                <a:ext cx="74737" cy="78891"/>
              </a:xfrm>
              <a:prstGeom prst="ellipse">
                <a:avLst/>
              </a:prstGeom>
              <a:solidFill>
                <a:srgbClr val="40CDF5"/>
              </a:solidFill>
              <a:ln>
                <a:noFill/>
              </a:ln>
            </p:spPr>
            <p:txBody>
              <a:bodyPr vert="horz" wrap="square" lIns="91440" tIns="45720" rIns="91440" bIns="45720" numCol="1" anchor="t" anchorCtr="0" compatLnSpc="1">
                <a:prstTxWarp prst="textNoShape">
                  <a:avLst/>
                </a:prstTxWarp>
              </a:bodyPr>
              <a:lstStyle/>
              <a:p>
                <a:endParaRPr lang="en-US" sz="1765"/>
              </a:p>
            </p:txBody>
          </p:sp>
          <p:sp>
            <p:nvSpPr>
              <p:cNvPr id="900" name="Oval 150"/>
              <p:cNvSpPr>
                <a:spLocks noChangeArrowheads="1"/>
              </p:cNvSpPr>
              <p:nvPr userDrawn="1"/>
            </p:nvSpPr>
            <p:spPr bwMode="gray">
              <a:xfrm>
                <a:off x="5088300" y="4442670"/>
                <a:ext cx="78891" cy="78891"/>
              </a:xfrm>
              <a:prstGeom prst="ellipse">
                <a:avLst/>
              </a:prstGeom>
              <a:solidFill>
                <a:srgbClr val="40CDF5"/>
              </a:solidFill>
              <a:ln>
                <a:noFill/>
              </a:ln>
            </p:spPr>
            <p:txBody>
              <a:bodyPr vert="horz" wrap="square" lIns="91440" tIns="45720" rIns="91440" bIns="45720" numCol="1" anchor="t" anchorCtr="0" compatLnSpc="1">
                <a:prstTxWarp prst="textNoShape">
                  <a:avLst/>
                </a:prstTxWarp>
              </a:bodyPr>
              <a:lstStyle/>
              <a:p>
                <a:endParaRPr lang="en-US" sz="1765"/>
              </a:p>
            </p:txBody>
          </p:sp>
          <p:sp>
            <p:nvSpPr>
              <p:cNvPr id="901" name="Oval 151"/>
              <p:cNvSpPr>
                <a:spLocks noChangeArrowheads="1"/>
              </p:cNvSpPr>
              <p:nvPr userDrawn="1"/>
            </p:nvSpPr>
            <p:spPr bwMode="gray">
              <a:xfrm>
                <a:off x="5229470" y="4442670"/>
                <a:ext cx="78891" cy="78891"/>
              </a:xfrm>
              <a:prstGeom prst="ellipse">
                <a:avLst/>
              </a:prstGeom>
              <a:solidFill>
                <a:srgbClr val="40CDF5"/>
              </a:solidFill>
              <a:ln>
                <a:noFill/>
              </a:ln>
            </p:spPr>
            <p:txBody>
              <a:bodyPr vert="horz" wrap="square" lIns="91440" tIns="45720" rIns="91440" bIns="45720" numCol="1" anchor="t" anchorCtr="0" compatLnSpc="1">
                <a:prstTxWarp prst="textNoShape">
                  <a:avLst/>
                </a:prstTxWarp>
              </a:bodyPr>
              <a:lstStyle/>
              <a:p>
                <a:endParaRPr lang="en-US" sz="1765"/>
              </a:p>
            </p:txBody>
          </p:sp>
          <p:sp>
            <p:nvSpPr>
              <p:cNvPr id="902" name="Rectangle 152"/>
              <p:cNvSpPr>
                <a:spLocks noChangeArrowheads="1"/>
              </p:cNvSpPr>
              <p:nvPr userDrawn="1"/>
            </p:nvSpPr>
            <p:spPr bwMode="gray">
              <a:xfrm>
                <a:off x="5026020" y="4068984"/>
                <a:ext cx="211757" cy="211757"/>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3" name="Rectangle 153"/>
              <p:cNvSpPr>
                <a:spLocks noChangeArrowheads="1"/>
              </p:cNvSpPr>
              <p:nvPr userDrawn="1"/>
            </p:nvSpPr>
            <p:spPr bwMode="gray">
              <a:xfrm>
                <a:off x="4814263" y="4068984"/>
                <a:ext cx="211757" cy="2117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4" name="Rectangle 154"/>
              <p:cNvSpPr>
                <a:spLocks noChangeArrowheads="1"/>
              </p:cNvSpPr>
              <p:nvPr userDrawn="1"/>
            </p:nvSpPr>
            <p:spPr bwMode="gray">
              <a:xfrm>
                <a:off x="4814263" y="3861380"/>
                <a:ext cx="211757" cy="207604"/>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5" name="Rectangle 155"/>
              <p:cNvSpPr>
                <a:spLocks noChangeArrowheads="1"/>
              </p:cNvSpPr>
              <p:nvPr userDrawn="1"/>
            </p:nvSpPr>
            <p:spPr bwMode="gray">
              <a:xfrm>
                <a:off x="5237775" y="4068984"/>
                <a:ext cx="211757" cy="211757"/>
              </a:xfrm>
              <a:prstGeom prst="rect">
                <a:avLst/>
              </a:prstGeom>
              <a:solidFill>
                <a:srgbClr val="0048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6" name="Rectangle 156"/>
              <p:cNvSpPr>
                <a:spLocks noChangeArrowheads="1"/>
              </p:cNvSpPr>
              <p:nvPr userDrawn="1"/>
            </p:nvSpPr>
            <p:spPr bwMode="gray">
              <a:xfrm>
                <a:off x="5449532" y="4068984"/>
                <a:ext cx="211757" cy="211757"/>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7" name="Rectangle 157"/>
              <p:cNvSpPr>
                <a:spLocks noChangeArrowheads="1"/>
              </p:cNvSpPr>
              <p:nvPr userDrawn="1"/>
            </p:nvSpPr>
            <p:spPr bwMode="gray">
              <a:xfrm>
                <a:off x="5026020" y="3861380"/>
                <a:ext cx="211757" cy="207604"/>
              </a:xfrm>
              <a:prstGeom prst="rect">
                <a:avLst/>
              </a:prstGeom>
              <a:solidFill>
                <a:srgbClr val="0048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8" name="Rectangle 158"/>
              <p:cNvSpPr>
                <a:spLocks noChangeArrowheads="1"/>
              </p:cNvSpPr>
              <p:nvPr userDrawn="1"/>
            </p:nvSpPr>
            <p:spPr bwMode="gray">
              <a:xfrm>
                <a:off x="5237775" y="3861380"/>
                <a:ext cx="211757" cy="207604"/>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9" name="Rectangle 159"/>
              <p:cNvSpPr>
                <a:spLocks noChangeArrowheads="1"/>
              </p:cNvSpPr>
              <p:nvPr userDrawn="1"/>
            </p:nvSpPr>
            <p:spPr bwMode="gray">
              <a:xfrm>
                <a:off x="5520116" y="3703601"/>
                <a:ext cx="53978" cy="298949"/>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0" name="Freeform 160"/>
              <p:cNvSpPr>
                <a:spLocks/>
              </p:cNvSpPr>
              <p:nvPr userDrawn="1"/>
            </p:nvSpPr>
            <p:spPr bwMode="gray">
              <a:xfrm>
                <a:off x="4868241" y="4579690"/>
                <a:ext cx="1125213" cy="66433"/>
              </a:xfrm>
              <a:custGeom>
                <a:avLst/>
                <a:gdLst>
                  <a:gd name="T0" fmla="*/ 306 w 310"/>
                  <a:gd name="T1" fmla="*/ 0 h 18"/>
                  <a:gd name="T2" fmla="*/ 273 w 310"/>
                  <a:gd name="T3" fmla="*/ 0 h 18"/>
                  <a:gd name="T4" fmla="*/ 240 w 310"/>
                  <a:gd name="T5" fmla="*/ 0 h 18"/>
                  <a:gd name="T6" fmla="*/ 240 w 310"/>
                  <a:gd name="T7" fmla="*/ 0 h 18"/>
                  <a:gd name="T8" fmla="*/ 206 w 310"/>
                  <a:gd name="T9" fmla="*/ 0 h 18"/>
                  <a:gd name="T10" fmla="*/ 206 w 310"/>
                  <a:gd name="T11" fmla="*/ 0 h 18"/>
                  <a:gd name="T12" fmla="*/ 173 w 310"/>
                  <a:gd name="T13" fmla="*/ 0 h 18"/>
                  <a:gd name="T14" fmla="*/ 173 w 310"/>
                  <a:gd name="T15" fmla="*/ 0 h 18"/>
                  <a:gd name="T16" fmla="*/ 173 w 310"/>
                  <a:gd name="T17" fmla="*/ 0 h 18"/>
                  <a:gd name="T18" fmla="*/ 140 w 310"/>
                  <a:gd name="T19" fmla="*/ 0 h 18"/>
                  <a:gd name="T20" fmla="*/ 140 w 310"/>
                  <a:gd name="T21" fmla="*/ 0 h 18"/>
                  <a:gd name="T22" fmla="*/ 140 w 310"/>
                  <a:gd name="T23" fmla="*/ 0 h 18"/>
                  <a:gd name="T24" fmla="*/ 140 w 310"/>
                  <a:gd name="T25" fmla="*/ 0 h 18"/>
                  <a:gd name="T26" fmla="*/ 140 w 310"/>
                  <a:gd name="T27" fmla="*/ 0 h 18"/>
                  <a:gd name="T28" fmla="*/ 140 w 310"/>
                  <a:gd name="T29" fmla="*/ 0 h 18"/>
                  <a:gd name="T30" fmla="*/ 107 w 310"/>
                  <a:gd name="T31" fmla="*/ 0 h 18"/>
                  <a:gd name="T32" fmla="*/ 107 w 310"/>
                  <a:gd name="T33" fmla="*/ 0 h 18"/>
                  <a:gd name="T34" fmla="*/ 107 w 310"/>
                  <a:gd name="T35" fmla="*/ 0 h 18"/>
                  <a:gd name="T36" fmla="*/ 107 w 310"/>
                  <a:gd name="T37" fmla="*/ 0 h 18"/>
                  <a:gd name="T38" fmla="*/ 107 w 310"/>
                  <a:gd name="T39" fmla="*/ 0 h 18"/>
                  <a:gd name="T40" fmla="*/ 74 w 310"/>
                  <a:gd name="T41" fmla="*/ 0 h 18"/>
                  <a:gd name="T42" fmla="*/ 74 w 310"/>
                  <a:gd name="T43" fmla="*/ 0 h 18"/>
                  <a:gd name="T44" fmla="*/ 74 w 310"/>
                  <a:gd name="T45" fmla="*/ 0 h 18"/>
                  <a:gd name="T46" fmla="*/ 74 w 310"/>
                  <a:gd name="T47" fmla="*/ 0 h 18"/>
                  <a:gd name="T48" fmla="*/ 74 w 310"/>
                  <a:gd name="T49" fmla="*/ 0 h 18"/>
                  <a:gd name="T50" fmla="*/ 41 w 310"/>
                  <a:gd name="T51" fmla="*/ 0 h 18"/>
                  <a:gd name="T52" fmla="*/ 41 w 310"/>
                  <a:gd name="T53" fmla="*/ 0 h 18"/>
                  <a:gd name="T54" fmla="*/ 41 w 310"/>
                  <a:gd name="T55" fmla="*/ 0 h 18"/>
                  <a:gd name="T56" fmla="*/ 41 w 310"/>
                  <a:gd name="T57" fmla="*/ 0 h 18"/>
                  <a:gd name="T58" fmla="*/ 41 w 310"/>
                  <a:gd name="T59" fmla="*/ 0 h 18"/>
                  <a:gd name="T60" fmla="*/ 22 w 310"/>
                  <a:gd name="T61" fmla="*/ 12 h 18"/>
                  <a:gd name="T62" fmla="*/ 8 w 310"/>
                  <a:gd name="T63" fmla="*/ 0 h 18"/>
                  <a:gd name="T64" fmla="*/ 0 w 310"/>
                  <a:gd name="T65" fmla="*/ 10 h 18"/>
                  <a:gd name="T66" fmla="*/ 9 w 310"/>
                  <a:gd name="T67" fmla="*/ 18 h 18"/>
                  <a:gd name="T68" fmla="*/ 25 w 310"/>
                  <a:gd name="T69" fmla="*/ 18 h 18"/>
                  <a:gd name="T70" fmla="*/ 202 w 310"/>
                  <a:gd name="T71" fmla="*/ 18 h 18"/>
                  <a:gd name="T72" fmla="*/ 268 w 310"/>
                  <a:gd name="T73" fmla="*/ 18 h 18"/>
                  <a:gd name="T74" fmla="*/ 310 w 310"/>
                  <a:gd name="T75" fmla="*/ 7 h 18"/>
                  <a:gd name="T76" fmla="*/ 306 w 310"/>
                  <a:gd name="T7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18">
                    <a:moveTo>
                      <a:pt x="306" y="0"/>
                    </a:moveTo>
                    <a:cubicBezTo>
                      <a:pt x="301" y="16"/>
                      <a:pt x="278" y="16"/>
                      <a:pt x="273" y="0"/>
                    </a:cubicBezTo>
                    <a:cubicBezTo>
                      <a:pt x="268" y="14"/>
                      <a:pt x="241" y="18"/>
                      <a:pt x="240" y="0"/>
                    </a:cubicBezTo>
                    <a:cubicBezTo>
                      <a:pt x="240" y="0"/>
                      <a:pt x="240" y="0"/>
                      <a:pt x="240" y="0"/>
                    </a:cubicBezTo>
                    <a:cubicBezTo>
                      <a:pt x="235" y="16"/>
                      <a:pt x="211" y="16"/>
                      <a:pt x="206" y="0"/>
                    </a:cubicBezTo>
                    <a:cubicBezTo>
                      <a:pt x="206" y="0"/>
                      <a:pt x="206" y="0"/>
                      <a:pt x="206" y="0"/>
                    </a:cubicBezTo>
                    <a:cubicBezTo>
                      <a:pt x="202" y="16"/>
                      <a:pt x="178" y="16"/>
                      <a:pt x="173" y="0"/>
                    </a:cubicBezTo>
                    <a:cubicBezTo>
                      <a:pt x="173" y="0"/>
                      <a:pt x="173" y="0"/>
                      <a:pt x="173" y="0"/>
                    </a:cubicBezTo>
                    <a:cubicBezTo>
                      <a:pt x="173" y="0"/>
                      <a:pt x="173" y="0"/>
                      <a:pt x="173" y="0"/>
                    </a:cubicBezTo>
                    <a:cubicBezTo>
                      <a:pt x="168" y="16"/>
                      <a:pt x="145" y="16"/>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35" y="16"/>
                      <a:pt x="112" y="16"/>
                      <a:pt x="107" y="0"/>
                    </a:cubicBezTo>
                    <a:cubicBezTo>
                      <a:pt x="107" y="0"/>
                      <a:pt x="107" y="0"/>
                      <a:pt x="107" y="0"/>
                    </a:cubicBezTo>
                    <a:cubicBezTo>
                      <a:pt x="107" y="0"/>
                      <a:pt x="107" y="0"/>
                      <a:pt x="107" y="0"/>
                    </a:cubicBezTo>
                    <a:cubicBezTo>
                      <a:pt x="107" y="0"/>
                      <a:pt x="107" y="0"/>
                      <a:pt x="107" y="0"/>
                    </a:cubicBezTo>
                    <a:cubicBezTo>
                      <a:pt x="107" y="0"/>
                      <a:pt x="107" y="0"/>
                      <a:pt x="107" y="0"/>
                    </a:cubicBezTo>
                    <a:cubicBezTo>
                      <a:pt x="102" y="15"/>
                      <a:pt x="79" y="16"/>
                      <a:pt x="74" y="0"/>
                    </a:cubicBezTo>
                    <a:cubicBezTo>
                      <a:pt x="74" y="0"/>
                      <a:pt x="74" y="0"/>
                      <a:pt x="74" y="0"/>
                    </a:cubicBezTo>
                    <a:cubicBezTo>
                      <a:pt x="74" y="0"/>
                      <a:pt x="74" y="0"/>
                      <a:pt x="74" y="0"/>
                    </a:cubicBezTo>
                    <a:cubicBezTo>
                      <a:pt x="74" y="0"/>
                      <a:pt x="74" y="0"/>
                      <a:pt x="74" y="0"/>
                    </a:cubicBezTo>
                    <a:cubicBezTo>
                      <a:pt x="74" y="0"/>
                      <a:pt x="74" y="0"/>
                      <a:pt x="74" y="0"/>
                    </a:cubicBezTo>
                    <a:cubicBezTo>
                      <a:pt x="69" y="16"/>
                      <a:pt x="46" y="16"/>
                      <a:pt x="41" y="0"/>
                    </a:cubicBezTo>
                    <a:cubicBezTo>
                      <a:pt x="41" y="0"/>
                      <a:pt x="41" y="0"/>
                      <a:pt x="41" y="0"/>
                    </a:cubicBezTo>
                    <a:cubicBezTo>
                      <a:pt x="41" y="0"/>
                      <a:pt x="41" y="0"/>
                      <a:pt x="41" y="0"/>
                    </a:cubicBezTo>
                    <a:cubicBezTo>
                      <a:pt x="41" y="0"/>
                      <a:pt x="41" y="0"/>
                      <a:pt x="41" y="0"/>
                    </a:cubicBezTo>
                    <a:cubicBezTo>
                      <a:pt x="41" y="0"/>
                      <a:pt x="41" y="0"/>
                      <a:pt x="41" y="0"/>
                    </a:cubicBezTo>
                    <a:cubicBezTo>
                      <a:pt x="39" y="8"/>
                      <a:pt x="30" y="13"/>
                      <a:pt x="22" y="12"/>
                    </a:cubicBezTo>
                    <a:cubicBezTo>
                      <a:pt x="15" y="11"/>
                      <a:pt x="10" y="6"/>
                      <a:pt x="8" y="0"/>
                    </a:cubicBezTo>
                    <a:cubicBezTo>
                      <a:pt x="7" y="4"/>
                      <a:pt x="4" y="8"/>
                      <a:pt x="0" y="10"/>
                    </a:cubicBezTo>
                    <a:cubicBezTo>
                      <a:pt x="9" y="18"/>
                      <a:pt x="9" y="18"/>
                      <a:pt x="9" y="18"/>
                    </a:cubicBezTo>
                    <a:cubicBezTo>
                      <a:pt x="25" y="18"/>
                      <a:pt x="25" y="18"/>
                      <a:pt x="25" y="18"/>
                    </a:cubicBezTo>
                    <a:cubicBezTo>
                      <a:pt x="202" y="18"/>
                      <a:pt x="202" y="18"/>
                      <a:pt x="202" y="18"/>
                    </a:cubicBezTo>
                    <a:cubicBezTo>
                      <a:pt x="268" y="18"/>
                      <a:pt x="268" y="18"/>
                      <a:pt x="268" y="18"/>
                    </a:cubicBezTo>
                    <a:cubicBezTo>
                      <a:pt x="283" y="18"/>
                      <a:pt x="297" y="14"/>
                      <a:pt x="310" y="7"/>
                    </a:cubicBezTo>
                    <a:cubicBezTo>
                      <a:pt x="308" y="5"/>
                      <a:pt x="307" y="3"/>
                      <a:pt x="306" y="0"/>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1" name="Freeform 161"/>
              <p:cNvSpPr>
                <a:spLocks/>
              </p:cNvSpPr>
              <p:nvPr userDrawn="1"/>
            </p:nvSpPr>
            <p:spPr bwMode="gray">
              <a:xfrm>
                <a:off x="7234923" y="1843473"/>
                <a:ext cx="95499" cy="340470"/>
              </a:xfrm>
              <a:custGeom>
                <a:avLst/>
                <a:gdLst>
                  <a:gd name="T0" fmla="*/ 23 w 23"/>
                  <a:gd name="T1" fmla="*/ 82 h 82"/>
                  <a:gd name="T2" fmla="*/ 0 w 23"/>
                  <a:gd name="T3" fmla="*/ 82 h 82"/>
                  <a:gd name="T4" fmla="*/ 11 w 23"/>
                  <a:gd name="T5" fmla="*/ 0 h 82"/>
                  <a:gd name="T6" fmla="*/ 23 w 23"/>
                  <a:gd name="T7" fmla="*/ 82 h 82"/>
                </a:gdLst>
                <a:ahLst/>
                <a:cxnLst>
                  <a:cxn ang="0">
                    <a:pos x="T0" y="T1"/>
                  </a:cxn>
                  <a:cxn ang="0">
                    <a:pos x="T2" y="T3"/>
                  </a:cxn>
                  <a:cxn ang="0">
                    <a:pos x="T4" y="T5"/>
                  </a:cxn>
                  <a:cxn ang="0">
                    <a:pos x="T6" y="T7"/>
                  </a:cxn>
                </a:cxnLst>
                <a:rect l="0" t="0" r="r" b="b"/>
                <a:pathLst>
                  <a:path w="23" h="82">
                    <a:moveTo>
                      <a:pt x="23" y="82"/>
                    </a:moveTo>
                    <a:lnTo>
                      <a:pt x="0" y="82"/>
                    </a:lnTo>
                    <a:lnTo>
                      <a:pt x="11" y="0"/>
                    </a:lnTo>
                    <a:lnTo>
                      <a:pt x="23" y="82"/>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2" name="Freeform 162"/>
              <p:cNvSpPr>
                <a:spLocks/>
              </p:cNvSpPr>
              <p:nvPr userDrawn="1"/>
            </p:nvSpPr>
            <p:spPr bwMode="gray">
              <a:xfrm>
                <a:off x="7110361" y="2283592"/>
                <a:ext cx="340470" cy="950826"/>
              </a:xfrm>
              <a:custGeom>
                <a:avLst/>
                <a:gdLst>
                  <a:gd name="T0" fmla="*/ 90 w 94"/>
                  <a:gd name="T1" fmla="*/ 0 h 263"/>
                  <a:gd name="T2" fmla="*/ 82 w 94"/>
                  <a:gd name="T3" fmla="*/ 0 h 263"/>
                  <a:gd name="T4" fmla="*/ 11 w 94"/>
                  <a:gd name="T5" fmla="*/ 0 h 263"/>
                  <a:gd name="T6" fmla="*/ 4 w 94"/>
                  <a:gd name="T7" fmla="*/ 0 h 263"/>
                  <a:gd name="T8" fmla="*/ 0 w 94"/>
                  <a:gd name="T9" fmla="*/ 4 h 263"/>
                  <a:gd name="T10" fmla="*/ 0 w 94"/>
                  <a:gd name="T11" fmla="*/ 263 h 263"/>
                  <a:gd name="T12" fmla="*/ 11 w 94"/>
                  <a:gd name="T13" fmla="*/ 263 h 263"/>
                  <a:gd name="T14" fmla="*/ 82 w 94"/>
                  <a:gd name="T15" fmla="*/ 263 h 263"/>
                  <a:gd name="T16" fmla="*/ 94 w 94"/>
                  <a:gd name="T17" fmla="*/ 263 h 263"/>
                  <a:gd name="T18" fmla="*/ 94 w 94"/>
                  <a:gd name="T19" fmla="*/ 4 h 263"/>
                  <a:gd name="T20" fmla="*/ 90 w 94"/>
                  <a:gd name="T21"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263">
                    <a:moveTo>
                      <a:pt x="90" y="0"/>
                    </a:moveTo>
                    <a:cubicBezTo>
                      <a:pt x="82" y="0"/>
                      <a:pt x="82" y="0"/>
                      <a:pt x="82" y="0"/>
                    </a:cubicBezTo>
                    <a:cubicBezTo>
                      <a:pt x="11" y="0"/>
                      <a:pt x="11" y="0"/>
                      <a:pt x="11" y="0"/>
                    </a:cubicBezTo>
                    <a:cubicBezTo>
                      <a:pt x="4" y="0"/>
                      <a:pt x="4" y="0"/>
                      <a:pt x="4" y="0"/>
                    </a:cubicBezTo>
                    <a:cubicBezTo>
                      <a:pt x="2" y="0"/>
                      <a:pt x="0" y="2"/>
                      <a:pt x="0" y="4"/>
                    </a:cubicBezTo>
                    <a:cubicBezTo>
                      <a:pt x="0" y="263"/>
                      <a:pt x="0" y="263"/>
                      <a:pt x="0" y="263"/>
                    </a:cubicBezTo>
                    <a:cubicBezTo>
                      <a:pt x="11" y="263"/>
                      <a:pt x="11" y="263"/>
                      <a:pt x="11" y="263"/>
                    </a:cubicBezTo>
                    <a:cubicBezTo>
                      <a:pt x="82" y="263"/>
                      <a:pt x="82" y="263"/>
                      <a:pt x="82" y="263"/>
                    </a:cubicBezTo>
                    <a:cubicBezTo>
                      <a:pt x="94" y="263"/>
                      <a:pt x="94" y="263"/>
                      <a:pt x="94" y="263"/>
                    </a:cubicBezTo>
                    <a:cubicBezTo>
                      <a:pt x="94" y="4"/>
                      <a:pt x="94" y="4"/>
                      <a:pt x="94" y="4"/>
                    </a:cubicBezTo>
                    <a:cubicBezTo>
                      <a:pt x="94" y="2"/>
                      <a:pt x="92" y="0"/>
                      <a:pt x="9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3" name="Freeform 163"/>
              <p:cNvSpPr>
                <a:spLocks/>
              </p:cNvSpPr>
              <p:nvPr userDrawn="1"/>
            </p:nvSpPr>
            <p:spPr bwMode="gray">
              <a:xfrm>
                <a:off x="7180945" y="2183943"/>
                <a:ext cx="203453" cy="99650"/>
              </a:xfrm>
              <a:custGeom>
                <a:avLst/>
                <a:gdLst>
                  <a:gd name="T0" fmla="*/ 56 w 56"/>
                  <a:gd name="T1" fmla="*/ 28 h 28"/>
                  <a:gd name="T2" fmla="*/ 56 w 56"/>
                  <a:gd name="T3" fmla="*/ 4 h 28"/>
                  <a:gd name="T4" fmla="*/ 52 w 56"/>
                  <a:gd name="T5" fmla="*/ 0 h 28"/>
                  <a:gd name="T6" fmla="*/ 44 w 56"/>
                  <a:gd name="T7" fmla="*/ 0 h 28"/>
                  <a:gd name="T8" fmla="*/ 11 w 56"/>
                  <a:gd name="T9" fmla="*/ 0 h 28"/>
                  <a:gd name="T10" fmla="*/ 4 w 56"/>
                  <a:gd name="T11" fmla="*/ 0 h 28"/>
                  <a:gd name="T12" fmla="*/ 0 w 56"/>
                  <a:gd name="T13" fmla="*/ 4 h 28"/>
                  <a:gd name="T14" fmla="*/ 0 w 56"/>
                  <a:gd name="T15" fmla="*/ 28 h 28"/>
                  <a:gd name="T16" fmla="*/ 56 w 5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8">
                    <a:moveTo>
                      <a:pt x="56" y="28"/>
                    </a:moveTo>
                    <a:cubicBezTo>
                      <a:pt x="56" y="4"/>
                      <a:pt x="56" y="4"/>
                      <a:pt x="56" y="4"/>
                    </a:cubicBezTo>
                    <a:cubicBezTo>
                      <a:pt x="56" y="2"/>
                      <a:pt x="54" y="0"/>
                      <a:pt x="52" y="0"/>
                    </a:cubicBezTo>
                    <a:cubicBezTo>
                      <a:pt x="44" y="0"/>
                      <a:pt x="44" y="0"/>
                      <a:pt x="44" y="0"/>
                    </a:cubicBezTo>
                    <a:cubicBezTo>
                      <a:pt x="11" y="0"/>
                      <a:pt x="11" y="0"/>
                      <a:pt x="11" y="0"/>
                    </a:cubicBezTo>
                    <a:cubicBezTo>
                      <a:pt x="4" y="0"/>
                      <a:pt x="4" y="0"/>
                      <a:pt x="4" y="0"/>
                    </a:cubicBezTo>
                    <a:cubicBezTo>
                      <a:pt x="2" y="0"/>
                      <a:pt x="0" y="2"/>
                      <a:pt x="0" y="4"/>
                    </a:cubicBezTo>
                    <a:cubicBezTo>
                      <a:pt x="0" y="28"/>
                      <a:pt x="0" y="28"/>
                      <a:pt x="0" y="28"/>
                    </a:cubicBezTo>
                    <a:lnTo>
                      <a:pt x="56" y="28"/>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4" name="Freeform 164"/>
              <p:cNvSpPr>
                <a:spLocks/>
              </p:cNvSpPr>
              <p:nvPr userDrawn="1"/>
            </p:nvSpPr>
            <p:spPr bwMode="gray">
              <a:xfrm>
                <a:off x="7180945" y="2183943"/>
                <a:ext cx="203453" cy="99650"/>
              </a:xfrm>
              <a:custGeom>
                <a:avLst/>
                <a:gdLst>
                  <a:gd name="T0" fmla="*/ 56 w 56"/>
                  <a:gd name="T1" fmla="*/ 28 h 28"/>
                  <a:gd name="T2" fmla="*/ 56 w 56"/>
                  <a:gd name="T3" fmla="*/ 4 h 28"/>
                  <a:gd name="T4" fmla="*/ 52 w 56"/>
                  <a:gd name="T5" fmla="*/ 0 h 28"/>
                  <a:gd name="T6" fmla="*/ 44 w 56"/>
                  <a:gd name="T7" fmla="*/ 0 h 28"/>
                  <a:gd name="T8" fmla="*/ 11 w 56"/>
                  <a:gd name="T9" fmla="*/ 0 h 28"/>
                  <a:gd name="T10" fmla="*/ 4 w 56"/>
                  <a:gd name="T11" fmla="*/ 0 h 28"/>
                  <a:gd name="T12" fmla="*/ 0 w 56"/>
                  <a:gd name="T13" fmla="*/ 4 h 28"/>
                  <a:gd name="T14" fmla="*/ 0 w 56"/>
                  <a:gd name="T15" fmla="*/ 28 h 28"/>
                  <a:gd name="T16" fmla="*/ 56 w 5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8">
                    <a:moveTo>
                      <a:pt x="56" y="28"/>
                    </a:moveTo>
                    <a:cubicBezTo>
                      <a:pt x="56" y="4"/>
                      <a:pt x="56" y="4"/>
                      <a:pt x="56" y="4"/>
                    </a:cubicBezTo>
                    <a:cubicBezTo>
                      <a:pt x="56" y="2"/>
                      <a:pt x="54" y="0"/>
                      <a:pt x="52" y="0"/>
                    </a:cubicBezTo>
                    <a:cubicBezTo>
                      <a:pt x="44" y="0"/>
                      <a:pt x="44" y="0"/>
                      <a:pt x="44" y="0"/>
                    </a:cubicBezTo>
                    <a:cubicBezTo>
                      <a:pt x="11" y="0"/>
                      <a:pt x="11" y="0"/>
                      <a:pt x="11" y="0"/>
                    </a:cubicBezTo>
                    <a:cubicBezTo>
                      <a:pt x="4" y="0"/>
                      <a:pt x="4" y="0"/>
                      <a:pt x="4" y="0"/>
                    </a:cubicBezTo>
                    <a:cubicBezTo>
                      <a:pt x="2" y="0"/>
                      <a:pt x="0" y="2"/>
                      <a:pt x="0" y="4"/>
                    </a:cubicBezTo>
                    <a:cubicBezTo>
                      <a:pt x="0" y="28"/>
                      <a:pt x="0" y="28"/>
                      <a:pt x="0" y="28"/>
                    </a:cubicBezTo>
                    <a:lnTo>
                      <a:pt x="56" y="2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5" name="Rectangle 165"/>
              <p:cNvSpPr>
                <a:spLocks noChangeArrowheads="1"/>
              </p:cNvSpPr>
              <p:nvPr userDrawn="1"/>
            </p:nvSpPr>
            <p:spPr bwMode="gray">
              <a:xfrm>
                <a:off x="7160186" y="2350025"/>
                <a:ext cx="16608"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6" name="Rectangle 166"/>
              <p:cNvSpPr>
                <a:spLocks noChangeArrowheads="1"/>
              </p:cNvSpPr>
              <p:nvPr userDrawn="1"/>
            </p:nvSpPr>
            <p:spPr bwMode="gray">
              <a:xfrm>
                <a:off x="7193402" y="2350025"/>
                <a:ext cx="24912"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7" name="Rectangle 167"/>
              <p:cNvSpPr>
                <a:spLocks noChangeArrowheads="1"/>
              </p:cNvSpPr>
              <p:nvPr userDrawn="1"/>
            </p:nvSpPr>
            <p:spPr bwMode="gray">
              <a:xfrm>
                <a:off x="7234923" y="2350025"/>
                <a:ext cx="16608"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8" name="Rectangle 168"/>
              <p:cNvSpPr>
                <a:spLocks noChangeArrowheads="1"/>
              </p:cNvSpPr>
              <p:nvPr userDrawn="1"/>
            </p:nvSpPr>
            <p:spPr bwMode="gray">
              <a:xfrm>
                <a:off x="7272290" y="2350025"/>
                <a:ext cx="20762"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9" name="Rectangle 169"/>
              <p:cNvSpPr>
                <a:spLocks noChangeArrowheads="1"/>
              </p:cNvSpPr>
              <p:nvPr userDrawn="1"/>
            </p:nvSpPr>
            <p:spPr bwMode="gray">
              <a:xfrm>
                <a:off x="7305507" y="2350025"/>
                <a:ext cx="24912"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0" name="Rectangle 170"/>
              <p:cNvSpPr>
                <a:spLocks noChangeArrowheads="1"/>
              </p:cNvSpPr>
              <p:nvPr userDrawn="1"/>
            </p:nvSpPr>
            <p:spPr bwMode="gray">
              <a:xfrm>
                <a:off x="7347028" y="2350025"/>
                <a:ext cx="20762"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1" name="Rectangle 171"/>
              <p:cNvSpPr>
                <a:spLocks noChangeArrowheads="1"/>
              </p:cNvSpPr>
              <p:nvPr userDrawn="1"/>
            </p:nvSpPr>
            <p:spPr bwMode="gray">
              <a:xfrm>
                <a:off x="7384398" y="2350025"/>
                <a:ext cx="20762" cy="81796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2" name="Freeform 172"/>
              <p:cNvSpPr>
                <a:spLocks noEditPoints="1"/>
              </p:cNvSpPr>
              <p:nvPr userDrawn="1"/>
            </p:nvSpPr>
            <p:spPr bwMode="gray">
              <a:xfrm>
                <a:off x="6707608" y="2279442"/>
                <a:ext cx="406903" cy="950826"/>
              </a:xfrm>
              <a:custGeom>
                <a:avLst/>
                <a:gdLst>
                  <a:gd name="T0" fmla="*/ 90 w 98"/>
                  <a:gd name="T1" fmla="*/ 34 h 229"/>
                  <a:gd name="T2" fmla="*/ 50 w 98"/>
                  <a:gd name="T3" fmla="*/ 13 h 229"/>
                  <a:gd name="T4" fmla="*/ 47 w 98"/>
                  <a:gd name="T5" fmla="*/ 0 h 229"/>
                  <a:gd name="T6" fmla="*/ 8 w 98"/>
                  <a:gd name="T7" fmla="*/ 34 h 229"/>
                  <a:gd name="T8" fmla="*/ 98 w 98"/>
                  <a:gd name="T9" fmla="*/ 229 h 229"/>
                  <a:gd name="T10" fmla="*/ 72 w 98"/>
                  <a:gd name="T11" fmla="*/ 72 h 229"/>
                  <a:gd name="T12" fmla="*/ 72 w 98"/>
                  <a:gd name="T13" fmla="*/ 87 h 229"/>
                  <a:gd name="T14" fmla="*/ 62 w 98"/>
                  <a:gd name="T15" fmla="*/ 112 h 229"/>
                  <a:gd name="T16" fmla="*/ 62 w 98"/>
                  <a:gd name="T17" fmla="*/ 112 h 229"/>
                  <a:gd name="T18" fmla="*/ 62 w 98"/>
                  <a:gd name="T19" fmla="*/ 156 h 229"/>
                  <a:gd name="T20" fmla="*/ 18 w 98"/>
                  <a:gd name="T21" fmla="*/ 72 h 229"/>
                  <a:gd name="T22" fmla="*/ 18 w 98"/>
                  <a:gd name="T23" fmla="*/ 87 h 229"/>
                  <a:gd name="T24" fmla="*/ 8 w 98"/>
                  <a:gd name="T25" fmla="*/ 112 h 229"/>
                  <a:gd name="T26" fmla="*/ 8 w 98"/>
                  <a:gd name="T27" fmla="*/ 112 h 229"/>
                  <a:gd name="T28" fmla="*/ 8 w 98"/>
                  <a:gd name="T29" fmla="*/ 156 h 229"/>
                  <a:gd name="T30" fmla="*/ 18 w 98"/>
                  <a:gd name="T31" fmla="*/ 180 h 229"/>
                  <a:gd name="T32" fmla="*/ 8 w 98"/>
                  <a:gd name="T33" fmla="*/ 223 h 229"/>
                  <a:gd name="T34" fmla="*/ 20 w 98"/>
                  <a:gd name="T35" fmla="*/ 223 h 229"/>
                  <a:gd name="T36" fmla="*/ 20 w 98"/>
                  <a:gd name="T37" fmla="*/ 223 h 229"/>
                  <a:gd name="T38" fmla="*/ 28 w 98"/>
                  <a:gd name="T39" fmla="*/ 195 h 229"/>
                  <a:gd name="T40" fmla="*/ 31 w 98"/>
                  <a:gd name="T41" fmla="*/ 195 h 229"/>
                  <a:gd name="T42" fmla="*/ 26 w 98"/>
                  <a:gd name="T43" fmla="*/ 180 h 229"/>
                  <a:gd name="T44" fmla="*/ 36 w 98"/>
                  <a:gd name="T45" fmla="*/ 156 h 229"/>
                  <a:gd name="T46" fmla="*/ 36 w 98"/>
                  <a:gd name="T47" fmla="*/ 156 h 229"/>
                  <a:gd name="T48" fmla="*/ 36 w 98"/>
                  <a:gd name="T49" fmla="*/ 112 h 229"/>
                  <a:gd name="T50" fmla="*/ 26 w 98"/>
                  <a:gd name="T51" fmla="*/ 87 h 229"/>
                  <a:gd name="T52" fmla="*/ 26 w 98"/>
                  <a:gd name="T53" fmla="*/ 72 h 229"/>
                  <a:gd name="T54" fmla="*/ 43 w 98"/>
                  <a:gd name="T55" fmla="*/ 223 h 229"/>
                  <a:gd name="T56" fmla="*/ 43 w 98"/>
                  <a:gd name="T57" fmla="*/ 223 h 229"/>
                  <a:gd name="T58" fmla="*/ 51 w 98"/>
                  <a:gd name="T59" fmla="*/ 195 h 229"/>
                  <a:gd name="T60" fmla="*/ 43 w 98"/>
                  <a:gd name="T61" fmla="*/ 161 h 229"/>
                  <a:gd name="T62" fmla="*/ 43 w 98"/>
                  <a:gd name="T63" fmla="*/ 156 h 229"/>
                  <a:gd name="T64" fmla="*/ 54 w 98"/>
                  <a:gd name="T65" fmla="*/ 132 h 229"/>
                  <a:gd name="T66" fmla="*/ 54 w 98"/>
                  <a:gd name="T67" fmla="*/ 132 h 229"/>
                  <a:gd name="T68" fmla="*/ 54 w 98"/>
                  <a:gd name="T69" fmla="*/ 87 h 229"/>
                  <a:gd name="T70" fmla="*/ 43 w 98"/>
                  <a:gd name="T71" fmla="*/ 53 h 229"/>
                  <a:gd name="T72" fmla="*/ 55 w 98"/>
                  <a:gd name="T73" fmla="*/ 223 h 229"/>
                  <a:gd name="T74" fmla="*/ 62 w 98"/>
                  <a:gd name="T75" fmla="*/ 161 h 229"/>
                  <a:gd name="T76" fmla="*/ 62 w 98"/>
                  <a:gd name="T77" fmla="*/ 161 h 229"/>
                  <a:gd name="T78" fmla="*/ 66 w 98"/>
                  <a:gd name="T79" fmla="*/ 195 h 229"/>
                  <a:gd name="T80" fmla="*/ 70 w 98"/>
                  <a:gd name="T81" fmla="*/ 195 h 229"/>
                  <a:gd name="T82" fmla="*/ 78 w 98"/>
                  <a:gd name="T83" fmla="*/ 223 h 229"/>
                  <a:gd name="T84" fmla="*/ 90 w 98"/>
                  <a:gd name="T85" fmla="*/ 223 h 229"/>
                  <a:gd name="T86" fmla="*/ 90 w 98"/>
                  <a:gd name="T87" fmla="*/ 223 h 229"/>
                  <a:gd name="T88" fmla="*/ 90 w 98"/>
                  <a:gd name="T89" fmla="*/ 161 h 229"/>
                  <a:gd name="T90" fmla="*/ 79 w 98"/>
                  <a:gd name="T91" fmla="*/ 137 h 229"/>
                  <a:gd name="T92" fmla="*/ 79 w 98"/>
                  <a:gd name="T93" fmla="*/ 132 h 229"/>
                  <a:gd name="T94" fmla="*/ 90 w 98"/>
                  <a:gd name="T95" fmla="*/ 106 h 229"/>
                  <a:gd name="T96" fmla="*/ 90 w 98"/>
                  <a:gd name="T97" fmla="*/ 106 h 229"/>
                  <a:gd name="T98" fmla="*/ 90 w 98"/>
                  <a:gd name="T99" fmla="*/ 5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 h="229">
                    <a:moveTo>
                      <a:pt x="98" y="49"/>
                    </a:moveTo>
                    <a:lnTo>
                      <a:pt x="98" y="42"/>
                    </a:lnTo>
                    <a:lnTo>
                      <a:pt x="90" y="42"/>
                    </a:lnTo>
                    <a:lnTo>
                      <a:pt x="90" y="34"/>
                    </a:lnTo>
                    <a:lnTo>
                      <a:pt x="82" y="34"/>
                    </a:lnTo>
                    <a:lnTo>
                      <a:pt x="82" y="26"/>
                    </a:lnTo>
                    <a:lnTo>
                      <a:pt x="50" y="26"/>
                    </a:lnTo>
                    <a:lnTo>
                      <a:pt x="50" y="13"/>
                    </a:lnTo>
                    <a:lnTo>
                      <a:pt x="66" y="13"/>
                    </a:lnTo>
                    <a:lnTo>
                      <a:pt x="50" y="3"/>
                    </a:lnTo>
                    <a:lnTo>
                      <a:pt x="50" y="0"/>
                    </a:lnTo>
                    <a:lnTo>
                      <a:pt x="47" y="0"/>
                    </a:lnTo>
                    <a:lnTo>
                      <a:pt x="47" y="26"/>
                    </a:lnTo>
                    <a:lnTo>
                      <a:pt x="16" y="26"/>
                    </a:lnTo>
                    <a:lnTo>
                      <a:pt x="16" y="34"/>
                    </a:lnTo>
                    <a:lnTo>
                      <a:pt x="8" y="34"/>
                    </a:lnTo>
                    <a:lnTo>
                      <a:pt x="8" y="42"/>
                    </a:lnTo>
                    <a:lnTo>
                      <a:pt x="0" y="42"/>
                    </a:lnTo>
                    <a:lnTo>
                      <a:pt x="0" y="229"/>
                    </a:lnTo>
                    <a:lnTo>
                      <a:pt x="98" y="229"/>
                    </a:lnTo>
                    <a:lnTo>
                      <a:pt x="98" y="49"/>
                    </a:lnTo>
                    <a:close/>
                    <a:moveTo>
                      <a:pt x="62" y="53"/>
                    </a:moveTo>
                    <a:lnTo>
                      <a:pt x="72" y="53"/>
                    </a:lnTo>
                    <a:lnTo>
                      <a:pt x="72" y="72"/>
                    </a:lnTo>
                    <a:lnTo>
                      <a:pt x="62" y="72"/>
                    </a:lnTo>
                    <a:lnTo>
                      <a:pt x="62" y="53"/>
                    </a:lnTo>
                    <a:close/>
                    <a:moveTo>
                      <a:pt x="62" y="87"/>
                    </a:moveTo>
                    <a:lnTo>
                      <a:pt x="72" y="87"/>
                    </a:lnTo>
                    <a:lnTo>
                      <a:pt x="72" y="106"/>
                    </a:lnTo>
                    <a:lnTo>
                      <a:pt x="62" y="106"/>
                    </a:lnTo>
                    <a:lnTo>
                      <a:pt x="62" y="87"/>
                    </a:lnTo>
                    <a:close/>
                    <a:moveTo>
                      <a:pt x="62" y="112"/>
                    </a:moveTo>
                    <a:lnTo>
                      <a:pt x="72" y="112"/>
                    </a:lnTo>
                    <a:lnTo>
                      <a:pt x="72" y="132"/>
                    </a:lnTo>
                    <a:lnTo>
                      <a:pt x="62" y="132"/>
                    </a:lnTo>
                    <a:lnTo>
                      <a:pt x="62" y="112"/>
                    </a:lnTo>
                    <a:close/>
                    <a:moveTo>
                      <a:pt x="62" y="137"/>
                    </a:moveTo>
                    <a:lnTo>
                      <a:pt x="72" y="137"/>
                    </a:lnTo>
                    <a:lnTo>
                      <a:pt x="72" y="156"/>
                    </a:lnTo>
                    <a:lnTo>
                      <a:pt x="62" y="156"/>
                    </a:lnTo>
                    <a:lnTo>
                      <a:pt x="62" y="137"/>
                    </a:lnTo>
                    <a:close/>
                    <a:moveTo>
                      <a:pt x="8" y="53"/>
                    </a:moveTo>
                    <a:lnTo>
                      <a:pt x="18" y="53"/>
                    </a:lnTo>
                    <a:lnTo>
                      <a:pt x="18" y="72"/>
                    </a:lnTo>
                    <a:lnTo>
                      <a:pt x="8" y="72"/>
                    </a:lnTo>
                    <a:lnTo>
                      <a:pt x="8" y="53"/>
                    </a:lnTo>
                    <a:close/>
                    <a:moveTo>
                      <a:pt x="8" y="87"/>
                    </a:moveTo>
                    <a:lnTo>
                      <a:pt x="18" y="87"/>
                    </a:lnTo>
                    <a:lnTo>
                      <a:pt x="18" y="106"/>
                    </a:lnTo>
                    <a:lnTo>
                      <a:pt x="8" y="106"/>
                    </a:lnTo>
                    <a:lnTo>
                      <a:pt x="8" y="87"/>
                    </a:lnTo>
                    <a:close/>
                    <a:moveTo>
                      <a:pt x="8" y="112"/>
                    </a:moveTo>
                    <a:lnTo>
                      <a:pt x="18" y="112"/>
                    </a:lnTo>
                    <a:lnTo>
                      <a:pt x="18" y="132"/>
                    </a:lnTo>
                    <a:lnTo>
                      <a:pt x="8" y="132"/>
                    </a:lnTo>
                    <a:lnTo>
                      <a:pt x="8" y="112"/>
                    </a:lnTo>
                    <a:close/>
                    <a:moveTo>
                      <a:pt x="8" y="137"/>
                    </a:moveTo>
                    <a:lnTo>
                      <a:pt x="18" y="137"/>
                    </a:lnTo>
                    <a:lnTo>
                      <a:pt x="18" y="156"/>
                    </a:lnTo>
                    <a:lnTo>
                      <a:pt x="8" y="156"/>
                    </a:lnTo>
                    <a:lnTo>
                      <a:pt x="8" y="137"/>
                    </a:lnTo>
                    <a:close/>
                    <a:moveTo>
                      <a:pt x="8" y="161"/>
                    </a:moveTo>
                    <a:lnTo>
                      <a:pt x="18" y="161"/>
                    </a:lnTo>
                    <a:lnTo>
                      <a:pt x="18" y="180"/>
                    </a:lnTo>
                    <a:lnTo>
                      <a:pt x="8" y="180"/>
                    </a:lnTo>
                    <a:lnTo>
                      <a:pt x="8" y="161"/>
                    </a:lnTo>
                    <a:close/>
                    <a:moveTo>
                      <a:pt x="12" y="223"/>
                    </a:moveTo>
                    <a:lnTo>
                      <a:pt x="8" y="223"/>
                    </a:lnTo>
                    <a:lnTo>
                      <a:pt x="8" y="195"/>
                    </a:lnTo>
                    <a:lnTo>
                      <a:pt x="12" y="195"/>
                    </a:lnTo>
                    <a:lnTo>
                      <a:pt x="12" y="223"/>
                    </a:lnTo>
                    <a:close/>
                    <a:moveTo>
                      <a:pt x="20" y="223"/>
                    </a:moveTo>
                    <a:lnTo>
                      <a:pt x="15" y="223"/>
                    </a:lnTo>
                    <a:lnTo>
                      <a:pt x="15" y="195"/>
                    </a:lnTo>
                    <a:lnTo>
                      <a:pt x="20" y="195"/>
                    </a:lnTo>
                    <a:lnTo>
                      <a:pt x="20" y="223"/>
                    </a:lnTo>
                    <a:close/>
                    <a:moveTo>
                      <a:pt x="28" y="223"/>
                    </a:moveTo>
                    <a:lnTo>
                      <a:pt x="23" y="223"/>
                    </a:lnTo>
                    <a:lnTo>
                      <a:pt x="23" y="195"/>
                    </a:lnTo>
                    <a:lnTo>
                      <a:pt x="28" y="195"/>
                    </a:lnTo>
                    <a:lnTo>
                      <a:pt x="28" y="223"/>
                    </a:lnTo>
                    <a:close/>
                    <a:moveTo>
                      <a:pt x="35" y="223"/>
                    </a:moveTo>
                    <a:lnTo>
                      <a:pt x="31" y="223"/>
                    </a:lnTo>
                    <a:lnTo>
                      <a:pt x="31" y="195"/>
                    </a:lnTo>
                    <a:lnTo>
                      <a:pt x="35" y="195"/>
                    </a:lnTo>
                    <a:lnTo>
                      <a:pt x="35" y="223"/>
                    </a:lnTo>
                    <a:close/>
                    <a:moveTo>
                      <a:pt x="36" y="180"/>
                    </a:moveTo>
                    <a:lnTo>
                      <a:pt x="26" y="180"/>
                    </a:lnTo>
                    <a:lnTo>
                      <a:pt x="26" y="161"/>
                    </a:lnTo>
                    <a:lnTo>
                      <a:pt x="36" y="161"/>
                    </a:lnTo>
                    <a:lnTo>
                      <a:pt x="36" y="180"/>
                    </a:lnTo>
                    <a:close/>
                    <a:moveTo>
                      <a:pt x="36" y="156"/>
                    </a:moveTo>
                    <a:lnTo>
                      <a:pt x="26" y="156"/>
                    </a:lnTo>
                    <a:lnTo>
                      <a:pt x="26" y="137"/>
                    </a:lnTo>
                    <a:lnTo>
                      <a:pt x="36" y="137"/>
                    </a:lnTo>
                    <a:lnTo>
                      <a:pt x="36" y="156"/>
                    </a:lnTo>
                    <a:close/>
                    <a:moveTo>
                      <a:pt x="36" y="132"/>
                    </a:moveTo>
                    <a:lnTo>
                      <a:pt x="26" y="132"/>
                    </a:lnTo>
                    <a:lnTo>
                      <a:pt x="26" y="112"/>
                    </a:lnTo>
                    <a:lnTo>
                      <a:pt x="36" y="112"/>
                    </a:lnTo>
                    <a:lnTo>
                      <a:pt x="36" y="132"/>
                    </a:lnTo>
                    <a:close/>
                    <a:moveTo>
                      <a:pt x="36" y="106"/>
                    </a:moveTo>
                    <a:lnTo>
                      <a:pt x="26" y="106"/>
                    </a:lnTo>
                    <a:lnTo>
                      <a:pt x="26" y="87"/>
                    </a:lnTo>
                    <a:lnTo>
                      <a:pt x="36" y="87"/>
                    </a:lnTo>
                    <a:lnTo>
                      <a:pt x="36" y="106"/>
                    </a:lnTo>
                    <a:close/>
                    <a:moveTo>
                      <a:pt x="36" y="72"/>
                    </a:moveTo>
                    <a:lnTo>
                      <a:pt x="26" y="72"/>
                    </a:lnTo>
                    <a:lnTo>
                      <a:pt x="26" y="53"/>
                    </a:lnTo>
                    <a:lnTo>
                      <a:pt x="36" y="53"/>
                    </a:lnTo>
                    <a:lnTo>
                      <a:pt x="36" y="72"/>
                    </a:lnTo>
                    <a:close/>
                    <a:moveTo>
                      <a:pt x="43" y="223"/>
                    </a:moveTo>
                    <a:lnTo>
                      <a:pt x="39" y="223"/>
                    </a:lnTo>
                    <a:lnTo>
                      <a:pt x="39" y="195"/>
                    </a:lnTo>
                    <a:lnTo>
                      <a:pt x="43" y="195"/>
                    </a:lnTo>
                    <a:lnTo>
                      <a:pt x="43" y="223"/>
                    </a:lnTo>
                    <a:close/>
                    <a:moveTo>
                      <a:pt x="51" y="223"/>
                    </a:moveTo>
                    <a:lnTo>
                      <a:pt x="47" y="223"/>
                    </a:lnTo>
                    <a:lnTo>
                      <a:pt x="47" y="195"/>
                    </a:lnTo>
                    <a:lnTo>
                      <a:pt x="51" y="195"/>
                    </a:lnTo>
                    <a:lnTo>
                      <a:pt x="51" y="223"/>
                    </a:lnTo>
                    <a:close/>
                    <a:moveTo>
                      <a:pt x="54" y="180"/>
                    </a:moveTo>
                    <a:lnTo>
                      <a:pt x="43" y="180"/>
                    </a:lnTo>
                    <a:lnTo>
                      <a:pt x="43" y="161"/>
                    </a:lnTo>
                    <a:lnTo>
                      <a:pt x="54" y="161"/>
                    </a:lnTo>
                    <a:lnTo>
                      <a:pt x="54" y="180"/>
                    </a:lnTo>
                    <a:close/>
                    <a:moveTo>
                      <a:pt x="54" y="156"/>
                    </a:moveTo>
                    <a:lnTo>
                      <a:pt x="43" y="156"/>
                    </a:lnTo>
                    <a:lnTo>
                      <a:pt x="43" y="137"/>
                    </a:lnTo>
                    <a:lnTo>
                      <a:pt x="54" y="137"/>
                    </a:lnTo>
                    <a:lnTo>
                      <a:pt x="54" y="156"/>
                    </a:lnTo>
                    <a:close/>
                    <a:moveTo>
                      <a:pt x="54" y="132"/>
                    </a:moveTo>
                    <a:lnTo>
                      <a:pt x="43" y="132"/>
                    </a:lnTo>
                    <a:lnTo>
                      <a:pt x="43" y="112"/>
                    </a:lnTo>
                    <a:lnTo>
                      <a:pt x="54" y="112"/>
                    </a:lnTo>
                    <a:lnTo>
                      <a:pt x="54" y="132"/>
                    </a:lnTo>
                    <a:close/>
                    <a:moveTo>
                      <a:pt x="54" y="106"/>
                    </a:moveTo>
                    <a:lnTo>
                      <a:pt x="43" y="106"/>
                    </a:lnTo>
                    <a:lnTo>
                      <a:pt x="43" y="87"/>
                    </a:lnTo>
                    <a:lnTo>
                      <a:pt x="54" y="87"/>
                    </a:lnTo>
                    <a:lnTo>
                      <a:pt x="54" y="106"/>
                    </a:lnTo>
                    <a:close/>
                    <a:moveTo>
                      <a:pt x="54" y="72"/>
                    </a:moveTo>
                    <a:lnTo>
                      <a:pt x="43" y="72"/>
                    </a:lnTo>
                    <a:lnTo>
                      <a:pt x="43" y="53"/>
                    </a:lnTo>
                    <a:lnTo>
                      <a:pt x="54" y="53"/>
                    </a:lnTo>
                    <a:lnTo>
                      <a:pt x="54" y="72"/>
                    </a:lnTo>
                    <a:close/>
                    <a:moveTo>
                      <a:pt x="58" y="223"/>
                    </a:moveTo>
                    <a:lnTo>
                      <a:pt x="55" y="223"/>
                    </a:lnTo>
                    <a:lnTo>
                      <a:pt x="55" y="195"/>
                    </a:lnTo>
                    <a:lnTo>
                      <a:pt x="58" y="195"/>
                    </a:lnTo>
                    <a:lnTo>
                      <a:pt x="58" y="223"/>
                    </a:lnTo>
                    <a:close/>
                    <a:moveTo>
                      <a:pt x="62" y="161"/>
                    </a:moveTo>
                    <a:lnTo>
                      <a:pt x="72" y="161"/>
                    </a:lnTo>
                    <a:lnTo>
                      <a:pt x="72" y="180"/>
                    </a:lnTo>
                    <a:lnTo>
                      <a:pt x="62" y="180"/>
                    </a:lnTo>
                    <a:lnTo>
                      <a:pt x="62" y="161"/>
                    </a:lnTo>
                    <a:close/>
                    <a:moveTo>
                      <a:pt x="66" y="223"/>
                    </a:moveTo>
                    <a:lnTo>
                      <a:pt x="62" y="223"/>
                    </a:lnTo>
                    <a:lnTo>
                      <a:pt x="62" y="195"/>
                    </a:lnTo>
                    <a:lnTo>
                      <a:pt x="66" y="195"/>
                    </a:lnTo>
                    <a:lnTo>
                      <a:pt x="66" y="223"/>
                    </a:lnTo>
                    <a:close/>
                    <a:moveTo>
                      <a:pt x="74" y="223"/>
                    </a:moveTo>
                    <a:lnTo>
                      <a:pt x="70" y="223"/>
                    </a:lnTo>
                    <a:lnTo>
                      <a:pt x="70" y="195"/>
                    </a:lnTo>
                    <a:lnTo>
                      <a:pt x="74" y="195"/>
                    </a:lnTo>
                    <a:lnTo>
                      <a:pt x="74" y="223"/>
                    </a:lnTo>
                    <a:close/>
                    <a:moveTo>
                      <a:pt x="82" y="223"/>
                    </a:moveTo>
                    <a:lnTo>
                      <a:pt x="78" y="223"/>
                    </a:lnTo>
                    <a:lnTo>
                      <a:pt x="78" y="195"/>
                    </a:lnTo>
                    <a:lnTo>
                      <a:pt x="82" y="195"/>
                    </a:lnTo>
                    <a:lnTo>
                      <a:pt x="82" y="223"/>
                    </a:lnTo>
                    <a:close/>
                    <a:moveTo>
                      <a:pt x="90" y="223"/>
                    </a:moveTo>
                    <a:lnTo>
                      <a:pt x="86" y="223"/>
                    </a:lnTo>
                    <a:lnTo>
                      <a:pt x="86" y="195"/>
                    </a:lnTo>
                    <a:lnTo>
                      <a:pt x="90" y="195"/>
                    </a:lnTo>
                    <a:lnTo>
                      <a:pt x="90" y="223"/>
                    </a:lnTo>
                    <a:close/>
                    <a:moveTo>
                      <a:pt x="90" y="180"/>
                    </a:moveTo>
                    <a:lnTo>
                      <a:pt x="79" y="180"/>
                    </a:lnTo>
                    <a:lnTo>
                      <a:pt x="79" y="161"/>
                    </a:lnTo>
                    <a:lnTo>
                      <a:pt x="90" y="161"/>
                    </a:lnTo>
                    <a:lnTo>
                      <a:pt x="90" y="180"/>
                    </a:lnTo>
                    <a:close/>
                    <a:moveTo>
                      <a:pt x="90" y="156"/>
                    </a:moveTo>
                    <a:lnTo>
                      <a:pt x="79" y="156"/>
                    </a:lnTo>
                    <a:lnTo>
                      <a:pt x="79" y="137"/>
                    </a:lnTo>
                    <a:lnTo>
                      <a:pt x="90" y="137"/>
                    </a:lnTo>
                    <a:lnTo>
                      <a:pt x="90" y="156"/>
                    </a:lnTo>
                    <a:close/>
                    <a:moveTo>
                      <a:pt x="90" y="132"/>
                    </a:moveTo>
                    <a:lnTo>
                      <a:pt x="79" y="132"/>
                    </a:lnTo>
                    <a:lnTo>
                      <a:pt x="79" y="112"/>
                    </a:lnTo>
                    <a:lnTo>
                      <a:pt x="90" y="112"/>
                    </a:lnTo>
                    <a:lnTo>
                      <a:pt x="90" y="132"/>
                    </a:lnTo>
                    <a:close/>
                    <a:moveTo>
                      <a:pt x="90" y="106"/>
                    </a:moveTo>
                    <a:lnTo>
                      <a:pt x="79" y="106"/>
                    </a:lnTo>
                    <a:lnTo>
                      <a:pt x="79" y="87"/>
                    </a:lnTo>
                    <a:lnTo>
                      <a:pt x="90" y="87"/>
                    </a:lnTo>
                    <a:lnTo>
                      <a:pt x="90" y="106"/>
                    </a:lnTo>
                    <a:close/>
                    <a:moveTo>
                      <a:pt x="90" y="72"/>
                    </a:moveTo>
                    <a:lnTo>
                      <a:pt x="79" y="72"/>
                    </a:lnTo>
                    <a:lnTo>
                      <a:pt x="79" y="53"/>
                    </a:lnTo>
                    <a:lnTo>
                      <a:pt x="90" y="53"/>
                    </a:lnTo>
                    <a:lnTo>
                      <a:pt x="90" y="72"/>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3" name="Rectangle 173"/>
              <p:cNvSpPr>
                <a:spLocks noChangeArrowheads="1"/>
              </p:cNvSpPr>
              <p:nvPr userDrawn="1"/>
            </p:nvSpPr>
            <p:spPr bwMode="gray">
              <a:xfrm>
                <a:off x="7450831" y="2441371"/>
                <a:ext cx="373687" cy="7930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4" name="Rectangle 174"/>
              <p:cNvSpPr>
                <a:spLocks noChangeArrowheads="1"/>
              </p:cNvSpPr>
              <p:nvPr userDrawn="1"/>
            </p:nvSpPr>
            <p:spPr bwMode="gray">
              <a:xfrm>
                <a:off x="7484047" y="2412308"/>
                <a:ext cx="307253" cy="290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5" name="Rectangle 175"/>
              <p:cNvSpPr>
                <a:spLocks noChangeArrowheads="1"/>
              </p:cNvSpPr>
              <p:nvPr userDrawn="1"/>
            </p:nvSpPr>
            <p:spPr bwMode="gray">
              <a:xfrm>
                <a:off x="7513111" y="2379091"/>
                <a:ext cx="249124" cy="33217"/>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6" name="Freeform 176"/>
              <p:cNvSpPr>
                <a:spLocks/>
              </p:cNvSpPr>
              <p:nvPr userDrawn="1"/>
            </p:nvSpPr>
            <p:spPr bwMode="gray">
              <a:xfrm>
                <a:off x="7475743" y="2653128"/>
                <a:ext cx="37370" cy="45674"/>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7" name="Freeform 177"/>
              <p:cNvSpPr>
                <a:spLocks/>
              </p:cNvSpPr>
              <p:nvPr userDrawn="1"/>
            </p:nvSpPr>
            <p:spPr bwMode="gray">
              <a:xfrm>
                <a:off x="7533872" y="2653128"/>
                <a:ext cx="37370" cy="45674"/>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8" name="Freeform 178"/>
              <p:cNvSpPr>
                <a:spLocks/>
              </p:cNvSpPr>
              <p:nvPr userDrawn="1"/>
            </p:nvSpPr>
            <p:spPr bwMode="gray">
              <a:xfrm>
                <a:off x="7592001" y="2653128"/>
                <a:ext cx="33217" cy="45674"/>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4"/>
                    </a:cubicBezTo>
                    <a:cubicBezTo>
                      <a:pt x="0" y="13"/>
                      <a:pt x="0" y="13"/>
                      <a:pt x="0" y="13"/>
                    </a:cubicBezTo>
                    <a:cubicBezTo>
                      <a:pt x="9" y="13"/>
                      <a:pt x="9" y="13"/>
                      <a:pt x="9" y="13"/>
                    </a:cubicBezTo>
                    <a:cubicBezTo>
                      <a:pt x="9" y="4"/>
                      <a:pt x="9" y="4"/>
                      <a:pt x="9" y="4"/>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9" name="Freeform 179"/>
              <p:cNvSpPr>
                <a:spLocks/>
              </p:cNvSpPr>
              <p:nvPr userDrawn="1"/>
            </p:nvSpPr>
            <p:spPr bwMode="gray">
              <a:xfrm>
                <a:off x="7645977" y="2653128"/>
                <a:ext cx="37370" cy="45674"/>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0" name="Freeform 180"/>
              <p:cNvSpPr>
                <a:spLocks/>
              </p:cNvSpPr>
              <p:nvPr userDrawn="1"/>
            </p:nvSpPr>
            <p:spPr bwMode="gray">
              <a:xfrm>
                <a:off x="7704106" y="2653128"/>
                <a:ext cx="37370" cy="45674"/>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1" name="Freeform 181"/>
              <p:cNvSpPr>
                <a:spLocks/>
              </p:cNvSpPr>
              <p:nvPr userDrawn="1"/>
            </p:nvSpPr>
            <p:spPr bwMode="gray">
              <a:xfrm>
                <a:off x="7762235" y="2653128"/>
                <a:ext cx="33217" cy="45674"/>
              </a:xfrm>
              <a:custGeom>
                <a:avLst/>
                <a:gdLst>
                  <a:gd name="T0" fmla="*/ 4 w 9"/>
                  <a:gd name="T1" fmla="*/ 0 h 13"/>
                  <a:gd name="T2" fmla="*/ 0 w 9"/>
                  <a:gd name="T3" fmla="*/ 4 h 13"/>
                  <a:gd name="T4" fmla="*/ 0 w 9"/>
                  <a:gd name="T5" fmla="*/ 13 h 13"/>
                  <a:gd name="T6" fmla="*/ 9 w 9"/>
                  <a:gd name="T7" fmla="*/ 13 h 13"/>
                  <a:gd name="T8" fmla="*/ 9 w 9"/>
                  <a:gd name="T9" fmla="*/ 4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4"/>
                    </a:cubicBezTo>
                    <a:cubicBezTo>
                      <a:pt x="0" y="13"/>
                      <a:pt x="0" y="13"/>
                      <a:pt x="0" y="13"/>
                    </a:cubicBezTo>
                    <a:cubicBezTo>
                      <a:pt x="9" y="13"/>
                      <a:pt x="9" y="13"/>
                      <a:pt x="9" y="13"/>
                    </a:cubicBezTo>
                    <a:cubicBezTo>
                      <a:pt x="9" y="4"/>
                      <a:pt x="9" y="4"/>
                      <a:pt x="9" y="4"/>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2" name="Freeform 182"/>
              <p:cNvSpPr>
                <a:spLocks/>
              </p:cNvSpPr>
              <p:nvPr userDrawn="1"/>
            </p:nvSpPr>
            <p:spPr bwMode="gray">
              <a:xfrm>
                <a:off x="7475743" y="2719561"/>
                <a:ext cx="37370" cy="49825"/>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3" name="Freeform 183"/>
              <p:cNvSpPr>
                <a:spLocks/>
              </p:cNvSpPr>
              <p:nvPr userDrawn="1"/>
            </p:nvSpPr>
            <p:spPr bwMode="gray">
              <a:xfrm>
                <a:off x="7533872" y="2719561"/>
                <a:ext cx="37370" cy="49825"/>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4" name="Freeform 184"/>
              <p:cNvSpPr>
                <a:spLocks/>
              </p:cNvSpPr>
              <p:nvPr userDrawn="1"/>
            </p:nvSpPr>
            <p:spPr bwMode="gray">
              <a:xfrm>
                <a:off x="7592001" y="2719561"/>
                <a:ext cx="33217" cy="49825"/>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5" name="Freeform 185"/>
              <p:cNvSpPr>
                <a:spLocks/>
              </p:cNvSpPr>
              <p:nvPr userDrawn="1"/>
            </p:nvSpPr>
            <p:spPr bwMode="gray">
              <a:xfrm>
                <a:off x="7645977" y="2719561"/>
                <a:ext cx="37370" cy="49825"/>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6" name="Freeform 186"/>
              <p:cNvSpPr>
                <a:spLocks/>
              </p:cNvSpPr>
              <p:nvPr userDrawn="1"/>
            </p:nvSpPr>
            <p:spPr bwMode="gray">
              <a:xfrm>
                <a:off x="7704106" y="2719561"/>
                <a:ext cx="37370" cy="49825"/>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7" name="Freeform 187"/>
              <p:cNvSpPr>
                <a:spLocks/>
              </p:cNvSpPr>
              <p:nvPr userDrawn="1"/>
            </p:nvSpPr>
            <p:spPr bwMode="gray">
              <a:xfrm>
                <a:off x="7762235" y="2719561"/>
                <a:ext cx="33217" cy="49825"/>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8" name="Freeform 188"/>
              <p:cNvSpPr>
                <a:spLocks/>
              </p:cNvSpPr>
              <p:nvPr userDrawn="1"/>
            </p:nvSpPr>
            <p:spPr bwMode="gray">
              <a:xfrm>
                <a:off x="7475743" y="2790145"/>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9" name="Freeform 189"/>
              <p:cNvSpPr>
                <a:spLocks/>
              </p:cNvSpPr>
              <p:nvPr userDrawn="1"/>
            </p:nvSpPr>
            <p:spPr bwMode="gray">
              <a:xfrm>
                <a:off x="7533872" y="2790145"/>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0" name="Freeform 190"/>
              <p:cNvSpPr>
                <a:spLocks/>
              </p:cNvSpPr>
              <p:nvPr userDrawn="1"/>
            </p:nvSpPr>
            <p:spPr bwMode="gray">
              <a:xfrm>
                <a:off x="7592001" y="2790145"/>
                <a:ext cx="33217" cy="49825"/>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1" name="Freeform 191"/>
              <p:cNvSpPr>
                <a:spLocks/>
              </p:cNvSpPr>
              <p:nvPr userDrawn="1"/>
            </p:nvSpPr>
            <p:spPr bwMode="gray">
              <a:xfrm>
                <a:off x="7645977" y="2790145"/>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2" name="Freeform 192"/>
              <p:cNvSpPr>
                <a:spLocks/>
              </p:cNvSpPr>
              <p:nvPr userDrawn="1"/>
            </p:nvSpPr>
            <p:spPr bwMode="gray">
              <a:xfrm>
                <a:off x="7704106" y="2790145"/>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3" name="Freeform 193"/>
              <p:cNvSpPr>
                <a:spLocks/>
              </p:cNvSpPr>
              <p:nvPr userDrawn="1"/>
            </p:nvSpPr>
            <p:spPr bwMode="gray">
              <a:xfrm>
                <a:off x="7762235" y="2790145"/>
                <a:ext cx="33217" cy="49825"/>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4" name="Freeform 194"/>
              <p:cNvSpPr>
                <a:spLocks/>
              </p:cNvSpPr>
              <p:nvPr userDrawn="1"/>
            </p:nvSpPr>
            <p:spPr bwMode="gray">
              <a:xfrm>
                <a:off x="7475743" y="2860732"/>
                <a:ext cx="37370" cy="45674"/>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5" name="Freeform 195"/>
              <p:cNvSpPr>
                <a:spLocks/>
              </p:cNvSpPr>
              <p:nvPr userDrawn="1"/>
            </p:nvSpPr>
            <p:spPr bwMode="gray">
              <a:xfrm>
                <a:off x="7533872" y="2860732"/>
                <a:ext cx="37370" cy="45674"/>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6" name="Freeform 196"/>
              <p:cNvSpPr>
                <a:spLocks/>
              </p:cNvSpPr>
              <p:nvPr userDrawn="1"/>
            </p:nvSpPr>
            <p:spPr bwMode="gray">
              <a:xfrm>
                <a:off x="7592001" y="2860732"/>
                <a:ext cx="33217" cy="45674"/>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7" name="Freeform 197"/>
              <p:cNvSpPr>
                <a:spLocks/>
              </p:cNvSpPr>
              <p:nvPr userDrawn="1"/>
            </p:nvSpPr>
            <p:spPr bwMode="gray">
              <a:xfrm>
                <a:off x="7645977" y="2860732"/>
                <a:ext cx="37370" cy="45674"/>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8" name="Freeform 198"/>
              <p:cNvSpPr>
                <a:spLocks/>
              </p:cNvSpPr>
              <p:nvPr userDrawn="1"/>
            </p:nvSpPr>
            <p:spPr bwMode="gray">
              <a:xfrm>
                <a:off x="7704106" y="2860732"/>
                <a:ext cx="37370" cy="45674"/>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9" name="Freeform 199"/>
              <p:cNvSpPr>
                <a:spLocks/>
              </p:cNvSpPr>
              <p:nvPr userDrawn="1"/>
            </p:nvSpPr>
            <p:spPr bwMode="gray">
              <a:xfrm>
                <a:off x="7762235" y="2860732"/>
                <a:ext cx="33217" cy="45674"/>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50" name="Freeform 200"/>
              <p:cNvSpPr>
                <a:spLocks/>
              </p:cNvSpPr>
              <p:nvPr userDrawn="1"/>
            </p:nvSpPr>
            <p:spPr bwMode="gray">
              <a:xfrm>
                <a:off x="7475743" y="2931316"/>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51" name="Freeform 201"/>
              <p:cNvSpPr>
                <a:spLocks/>
              </p:cNvSpPr>
              <p:nvPr userDrawn="1"/>
            </p:nvSpPr>
            <p:spPr bwMode="gray">
              <a:xfrm>
                <a:off x="7533872" y="2931316"/>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52" name="Freeform 202"/>
              <p:cNvSpPr>
                <a:spLocks/>
              </p:cNvSpPr>
              <p:nvPr userDrawn="1"/>
            </p:nvSpPr>
            <p:spPr bwMode="gray">
              <a:xfrm>
                <a:off x="7592001" y="2931316"/>
                <a:ext cx="33217" cy="49825"/>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53" name="Freeform 203"/>
              <p:cNvSpPr>
                <a:spLocks/>
              </p:cNvSpPr>
              <p:nvPr userDrawn="1"/>
            </p:nvSpPr>
            <p:spPr bwMode="gray">
              <a:xfrm>
                <a:off x="7645977" y="2931316"/>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54" name="Freeform 204"/>
              <p:cNvSpPr>
                <a:spLocks/>
              </p:cNvSpPr>
              <p:nvPr userDrawn="1"/>
            </p:nvSpPr>
            <p:spPr bwMode="gray">
              <a:xfrm>
                <a:off x="7704106" y="2931316"/>
                <a:ext cx="37370" cy="4982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716" name="Group 715"/>
            <p:cNvGrpSpPr>
              <a:grpSpLocks noChangeAspect="1"/>
            </p:cNvGrpSpPr>
            <p:nvPr userDrawn="1"/>
          </p:nvGrpSpPr>
          <p:grpSpPr bwMode="gray">
            <a:xfrm>
              <a:off x="4158236" y="1291257"/>
              <a:ext cx="4421959" cy="2732056"/>
              <a:chOff x="2667004" y="3332163"/>
              <a:chExt cx="1690690" cy="1044571"/>
            </a:xfrm>
          </p:grpSpPr>
          <p:sp>
            <p:nvSpPr>
              <p:cNvPr id="717" name="Freeform 206"/>
              <p:cNvSpPr>
                <a:spLocks/>
              </p:cNvSpPr>
              <p:nvPr userDrawn="1"/>
            </p:nvSpPr>
            <p:spPr bwMode="gray">
              <a:xfrm>
                <a:off x="4044956" y="3959221"/>
                <a:ext cx="12700" cy="190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8" name="Freeform 207"/>
              <p:cNvSpPr>
                <a:spLocks/>
              </p:cNvSpPr>
              <p:nvPr userDrawn="1"/>
            </p:nvSpPr>
            <p:spPr bwMode="gray">
              <a:xfrm>
                <a:off x="3935418" y="3986209"/>
                <a:ext cx="14288" cy="17463"/>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9" name="Freeform 208"/>
              <p:cNvSpPr>
                <a:spLocks/>
              </p:cNvSpPr>
              <p:nvPr userDrawn="1"/>
            </p:nvSpPr>
            <p:spPr bwMode="gray">
              <a:xfrm>
                <a:off x="3957643" y="3986209"/>
                <a:ext cx="14288" cy="17463"/>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0" name="Freeform 209"/>
              <p:cNvSpPr>
                <a:spLocks/>
              </p:cNvSpPr>
              <p:nvPr userDrawn="1"/>
            </p:nvSpPr>
            <p:spPr bwMode="gray">
              <a:xfrm>
                <a:off x="3979868" y="3986209"/>
                <a:ext cx="12700" cy="17463"/>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1" name="Freeform 210"/>
              <p:cNvSpPr>
                <a:spLocks/>
              </p:cNvSpPr>
              <p:nvPr userDrawn="1"/>
            </p:nvSpPr>
            <p:spPr bwMode="gray">
              <a:xfrm>
                <a:off x="4000505" y="3986209"/>
                <a:ext cx="14288" cy="17463"/>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2" name="Freeform 211"/>
              <p:cNvSpPr>
                <a:spLocks/>
              </p:cNvSpPr>
              <p:nvPr userDrawn="1"/>
            </p:nvSpPr>
            <p:spPr bwMode="gray">
              <a:xfrm>
                <a:off x="4022730" y="3986209"/>
                <a:ext cx="14288" cy="17463"/>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3" name="Freeform 212"/>
              <p:cNvSpPr>
                <a:spLocks/>
              </p:cNvSpPr>
              <p:nvPr userDrawn="1"/>
            </p:nvSpPr>
            <p:spPr bwMode="gray">
              <a:xfrm>
                <a:off x="4044956" y="3986209"/>
                <a:ext cx="12700" cy="17463"/>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4" name="Freeform 213"/>
              <p:cNvSpPr>
                <a:spLocks/>
              </p:cNvSpPr>
              <p:nvPr userDrawn="1"/>
            </p:nvSpPr>
            <p:spPr bwMode="gray">
              <a:xfrm>
                <a:off x="3935418" y="40131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5" name="Freeform 214"/>
              <p:cNvSpPr>
                <a:spLocks/>
              </p:cNvSpPr>
              <p:nvPr userDrawn="1"/>
            </p:nvSpPr>
            <p:spPr bwMode="gray">
              <a:xfrm>
                <a:off x="3957643" y="40131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6" name="Freeform 215"/>
              <p:cNvSpPr>
                <a:spLocks/>
              </p:cNvSpPr>
              <p:nvPr userDrawn="1"/>
            </p:nvSpPr>
            <p:spPr bwMode="gray">
              <a:xfrm>
                <a:off x="3979868" y="4013196"/>
                <a:ext cx="12700" cy="19050"/>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3"/>
                      <a:pt x="0" y="5"/>
                    </a:cubicBezTo>
                    <a:cubicBezTo>
                      <a:pt x="0" y="14"/>
                      <a:pt x="0" y="14"/>
                      <a:pt x="0" y="14"/>
                    </a:cubicBezTo>
                    <a:cubicBezTo>
                      <a:pt x="9" y="14"/>
                      <a:pt x="9" y="14"/>
                      <a:pt x="9" y="14"/>
                    </a:cubicBezTo>
                    <a:cubicBezTo>
                      <a:pt x="9" y="5"/>
                      <a:pt x="9" y="5"/>
                      <a:pt x="9" y="5"/>
                    </a:cubicBezTo>
                    <a:cubicBezTo>
                      <a:pt x="9" y="3"/>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7" name="Freeform 216"/>
              <p:cNvSpPr>
                <a:spLocks/>
              </p:cNvSpPr>
              <p:nvPr userDrawn="1"/>
            </p:nvSpPr>
            <p:spPr bwMode="gray">
              <a:xfrm>
                <a:off x="4000505" y="40131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8" name="Freeform 217"/>
              <p:cNvSpPr>
                <a:spLocks/>
              </p:cNvSpPr>
              <p:nvPr userDrawn="1"/>
            </p:nvSpPr>
            <p:spPr bwMode="gray">
              <a:xfrm>
                <a:off x="4022730" y="40131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9" name="Freeform 218"/>
              <p:cNvSpPr>
                <a:spLocks/>
              </p:cNvSpPr>
              <p:nvPr userDrawn="1"/>
            </p:nvSpPr>
            <p:spPr bwMode="gray">
              <a:xfrm>
                <a:off x="4044956" y="4013196"/>
                <a:ext cx="12700" cy="190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3"/>
                      <a:pt x="0" y="5"/>
                    </a:cubicBezTo>
                    <a:cubicBezTo>
                      <a:pt x="0" y="14"/>
                      <a:pt x="0" y="14"/>
                      <a:pt x="0" y="14"/>
                    </a:cubicBezTo>
                    <a:cubicBezTo>
                      <a:pt x="9" y="14"/>
                      <a:pt x="9" y="14"/>
                      <a:pt x="9" y="14"/>
                    </a:cubicBezTo>
                    <a:cubicBezTo>
                      <a:pt x="9" y="5"/>
                      <a:pt x="9" y="5"/>
                      <a:pt x="9" y="5"/>
                    </a:cubicBezTo>
                    <a:cubicBezTo>
                      <a:pt x="9" y="3"/>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0" name="Freeform 219"/>
              <p:cNvSpPr>
                <a:spLocks/>
              </p:cNvSpPr>
              <p:nvPr userDrawn="1"/>
            </p:nvSpPr>
            <p:spPr bwMode="gray">
              <a:xfrm>
                <a:off x="3935418" y="4040184"/>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1" name="Freeform 220"/>
              <p:cNvSpPr>
                <a:spLocks/>
              </p:cNvSpPr>
              <p:nvPr userDrawn="1"/>
            </p:nvSpPr>
            <p:spPr bwMode="gray">
              <a:xfrm>
                <a:off x="3957643" y="4040184"/>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2" name="Freeform 221"/>
              <p:cNvSpPr>
                <a:spLocks/>
              </p:cNvSpPr>
              <p:nvPr userDrawn="1"/>
            </p:nvSpPr>
            <p:spPr bwMode="gray">
              <a:xfrm>
                <a:off x="3979868" y="4040184"/>
                <a:ext cx="12700" cy="19050"/>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3" name="Freeform 222"/>
              <p:cNvSpPr>
                <a:spLocks/>
              </p:cNvSpPr>
              <p:nvPr userDrawn="1"/>
            </p:nvSpPr>
            <p:spPr bwMode="gray">
              <a:xfrm>
                <a:off x="4000505" y="4040184"/>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4" name="Freeform 223"/>
              <p:cNvSpPr>
                <a:spLocks/>
              </p:cNvSpPr>
              <p:nvPr userDrawn="1"/>
            </p:nvSpPr>
            <p:spPr bwMode="gray">
              <a:xfrm>
                <a:off x="4022730" y="4040184"/>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5" name="Freeform 224"/>
              <p:cNvSpPr>
                <a:spLocks/>
              </p:cNvSpPr>
              <p:nvPr userDrawn="1"/>
            </p:nvSpPr>
            <p:spPr bwMode="gray">
              <a:xfrm>
                <a:off x="4044956" y="4040184"/>
                <a:ext cx="12700" cy="190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6" name="Freeform 225"/>
              <p:cNvSpPr>
                <a:spLocks/>
              </p:cNvSpPr>
              <p:nvPr userDrawn="1"/>
            </p:nvSpPr>
            <p:spPr bwMode="gray">
              <a:xfrm>
                <a:off x="3935418" y="37972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7" name="Freeform 226"/>
              <p:cNvSpPr>
                <a:spLocks/>
              </p:cNvSpPr>
              <p:nvPr userDrawn="1"/>
            </p:nvSpPr>
            <p:spPr bwMode="gray">
              <a:xfrm>
                <a:off x="3957643" y="37972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8" name="Freeform 227"/>
              <p:cNvSpPr>
                <a:spLocks/>
              </p:cNvSpPr>
              <p:nvPr userDrawn="1"/>
            </p:nvSpPr>
            <p:spPr bwMode="gray">
              <a:xfrm>
                <a:off x="3979868" y="3797296"/>
                <a:ext cx="12700" cy="19050"/>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9" name="Freeform 228"/>
              <p:cNvSpPr>
                <a:spLocks/>
              </p:cNvSpPr>
              <p:nvPr userDrawn="1"/>
            </p:nvSpPr>
            <p:spPr bwMode="gray">
              <a:xfrm>
                <a:off x="4000505" y="37972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0" name="Freeform 229"/>
              <p:cNvSpPr>
                <a:spLocks/>
              </p:cNvSpPr>
              <p:nvPr userDrawn="1"/>
            </p:nvSpPr>
            <p:spPr bwMode="gray">
              <a:xfrm>
                <a:off x="4022730" y="3797296"/>
                <a:ext cx="14288" cy="190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1" name="Freeform 230"/>
              <p:cNvSpPr>
                <a:spLocks/>
              </p:cNvSpPr>
              <p:nvPr userDrawn="1"/>
            </p:nvSpPr>
            <p:spPr bwMode="gray">
              <a:xfrm>
                <a:off x="4044956" y="3797296"/>
                <a:ext cx="12700" cy="190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2" name="Freeform 231"/>
              <p:cNvSpPr>
                <a:spLocks/>
              </p:cNvSpPr>
              <p:nvPr userDrawn="1"/>
            </p:nvSpPr>
            <p:spPr bwMode="gray">
              <a:xfrm>
                <a:off x="3935418" y="3824284"/>
                <a:ext cx="14288" cy="19050"/>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3" name="Freeform 232"/>
              <p:cNvSpPr>
                <a:spLocks/>
              </p:cNvSpPr>
              <p:nvPr userDrawn="1"/>
            </p:nvSpPr>
            <p:spPr bwMode="gray">
              <a:xfrm>
                <a:off x="3957643" y="3824284"/>
                <a:ext cx="14288" cy="19050"/>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4" name="Freeform 233"/>
              <p:cNvSpPr>
                <a:spLocks/>
              </p:cNvSpPr>
              <p:nvPr userDrawn="1"/>
            </p:nvSpPr>
            <p:spPr bwMode="gray">
              <a:xfrm>
                <a:off x="3979868" y="3824284"/>
                <a:ext cx="12700" cy="19050"/>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5" name="Freeform 234"/>
              <p:cNvSpPr>
                <a:spLocks/>
              </p:cNvSpPr>
              <p:nvPr userDrawn="1"/>
            </p:nvSpPr>
            <p:spPr bwMode="gray">
              <a:xfrm>
                <a:off x="4000505" y="3824284"/>
                <a:ext cx="14288" cy="19050"/>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6" name="Freeform 235"/>
              <p:cNvSpPr>
                <a:spLocks/>
              </p:cNvSpPr>
              <p:nvPr userDrawn="1"/>
            </p:nvSpPr>
            <p:spPr bwMode="gray">
              <a:xfrm>
                <a:off x="4022730" y="3824284"/>
                <a:ext cx="14288" cy="19050"/>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7" name="Freeform 236"/>
              <p:cNvSpPr>
                <a:spLocks/>
              </p:cNvSpPr>
              <p:nvPr userDrawn="1"/>
            </p:nvSpPr>
            <p:spPr bwMode="gray">
              <a:xfrm>
                <a:off x="4044956" y="3824284"/>
                <a:ext cx="12700" cy="19050"/>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8" name="Rectangle 237"/>
              <p:cNvSpPr>
                <a:spLocks noChangeArrowheads="1"/>
              </p:cNvSpPr>
              <p:nvPr userDrawn="1"/>
            </p:nvSpPr>
            <p:spPr bwMode="gray">
              <a:xfrm>
                <a:off x="3784605" y="4329109"/>
                <a:ext cx="236538"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9" name="Rectangle 238"/>
              <p:cNvSpPr>
                <a:spLocks noChangeArrowheads="1"/>
              </p:cNvSpPr>
              <p:nvPr userDrawn="1"/>
            </p:nvSpPr>
            <p:spPr bwMode="gray">
              <a:xfrm>
                <a:off x="3784605" y="4357684"/>
                <a:ext cx="236538"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0" name="Rectangle 239"/>
              <p:cNvSpPr>
                <a:spLocks noChangeArrowheads="1"/>
              </p:cNvSpPr>
              <p:nvPr userDrawn="1"/>
            </p:nvSpPr>
            <p:spPr bwMode="gray">
              <a:xfrm>
                <a:off x="3784605" y="4343396"/>
                <a:ext cx="236538" cy="1428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1" name="Rectangle 240"/>
              <p:cNvSpPr>
                <a:spLocks noChangeArrowheads="1"/>
              </p:cNvSpPr>
              <p:nvPr userDrawn="1"/>
            </p:nvSpPr>
            <p:spPr bwMode="gray">
              <a:xfrm>
                <a:off x="3946531" y="4213221"/>
                <a:ext cx="44450" cy="115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2" name="Rectangle 241"/>
              <p:cNvSpPr>
                <a:spLocks noChangeArrowheads="1"/>
              </p:cNvSpPr>
              <p:nvPr userDrawn="1"/>
            </p:nvSpPr>
            <p:spPr bwMode="gray">
              <a:xfrm>
                <a:off x="3978280" y="4222746"/>
                <a:ext cx="12700" cy="10636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3" name="Rectangle 242"/>
              <p:cNvSpPr>
                <a:spLocks noChangeArrowheads="1"/>
              </p:cNvSpPr>
              <p:nvPr userDrawn="1"/>
            </p:nvSpPr>
            <p:spPr bwMode="gray">
              <a:xfrm>
                <a:off x="3879856" y="4213221"/>
                <a:ext cx="44450" cy="115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4" name="Rectangle 243"/>
              <p:cNvSpPr>
                <a:spLocks noChangeArrowheads="1"/>
              </p:cNvSpPr>
              <p:nvPr userDrawn="1"/>
            </p:nvSpPr>
            <p:spPr bwMode="gray">
              <a:xfrm>
                <a:off x="3911605" y="4222746"/>
                <a:ext cx="12700" cy="10636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5" name="Rectangle 244"/>
              <p:cNvSpPr>
                <a:spLocks noChangeArrowheads="1"/>
              </p:cNvSpPr>
              <p:nvPr userDrawn="1"/>
            </p:nvSpPr>
            <p:spPr bwMode="gray">
              <a:xfrm>
                <a:off x="3813180" y="4213221"/>
                <a:ext cx="44450" cy="115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6" name="Rectangle 245"/>
              <p:cNvSpPr>
                <a:spLocks noChangeArrowheads="1"/>
              </p:cNvSpPr>
              <p:nvPr userDrawn="1"/>
            </p:nvSpPr>
            <p:spPr bwMode="gray">
              <a:xfrm>
                <a:off x="3844930" y="4222746"/>
                <a:ext cx="12700" cy="10636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7" name="Rectangle 246"/>
              <p:cNvSpPr>
                <a:spLocks noChangeArrowheads="1"/>
              </p:cNvSpPr>
              <p:nvPr userDrawn="1"/>
            </p:nvSpPr>
            <p:spPr bwMode="gray">
              <a:xfrm>
                <a:off x="3813180" y="4227509"/>
                <a:ext cx="31750" cy="1111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8" name="Rectangle 247"/>
              <p:cNvSpPr>
                <a:spLocks noChangeArrowheads="1"/>
              </p:cNvSpPr>
              <p:nvPr userDrawn="1"/>
            </p:nvSpPr>
            <p:spPr bwMode="gray">
              <a:xfrm>
                <a:off x="3879856" y="4227509"/>
                <a:ext cx="31750" cy="1111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9" name="Rectangle 248"/>
              <p:cNvSpPr>
                <a:spLocks noChangeArrowheads="1"/>
              </p:cNvSpPr>
              <p:nvPr userDrawn="1"/>
            </p:nvSpPr>
            <p:spPr bwMode="gray">
              <a:xfrm>
                <a:off x="3946531" y="4227509"/>
                <a:ext cx="31750" cy="1111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0" name="Freeform 249"/>
              <p:cNvSpPr>
                <a:spLocks/>
              </p:cNvSpPr>
              <p:nvPr userDrawn="1"/>
            </p:nvSpPr>
            <p:spPr bwMode="gray">
              <a:xfrm>
                <a:off x="3784605" y="4138609"/>
                <a:ext cx="234950" cy="88900"/>
              </a:xfrm>
              <a:custGeom>
                <a:avLst/>
                <a:gdLst>
                  <a:gd name="T0" fmla="*/ 148 w 148"/>
                  <a:gd name="T1" fmla="*/ 56 h 56"/>
                  <a:gd name="T2" fmla="*/ 0 w 148"/>
                  <a:gd name="T3" fmla="*/ 56 h 56"/>
                  <a:gd name="T4" fmla="*/ 74 w 148"/>
                  <a:gd name="T5" fmla="*/ 0 h 56"/>
                  <a:gd name="T6" fmla="*/ 148 w 148"/>
                  <a:gd name="T7" fmla="*/ 56 h 56"/>
                </a:gdLst>
                <a:ahLst/>
                <a:cxnLst>
                  <a:cxn ang="0">
                    <a:pos x="T0" y="T1"/>
                  </a:cxn>
                  <a:cxn ang="0">
                    <a:pos x="T2" y="T3"/>
                  </a:cxn>
                  <a:cxn ang="0">
                    <a:pos x="T4" y="T5"/>
                  </a:cxn>
                  <a:cxn ang="0">
                    <a:pos x="T6" y="T7"/>
                  </a:cxn>
                </a:cxnLst>
                <a:rect l="0" t="0" r="r" b="b"/>
                <a:pathLst>
                  <a:path w="148" h="56">
                    <a:moveTo>
                      <a:pt x="148" y="56"/>
                    </a:moveTo>
                    <a:lnTo>
                      <a:pt x="0" y="56"/>
                    </a:lnTo>
                    <a:lnTo>
                      <a:pt x="74" y="0"/>
                    </a:lnTo>
                    <a:lnTo>
                      <a:pt x="148"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1" name="Freeform 250"/>
              <p:cNvSpPr>
                <a:spLocks/>
              </p:cNvSpPr>
              <p:nvPr userDrawn="1"/>
            </p:nvSpPr>
            <p:spPr bwMode="gray">
              <a:xfrm>
                <a:off x="3890967" y="4138609"/>
                <a:ext cx="128588" cy="88900"/>
              </a:xfrm>
              <a:custGeom>
                <a:avLst/>
                <a:gdLst>
                  <a:gd name="T0" fmla="*/ 7 w 81"/>
                  <a:gd name="T1" fmla="*/ 0 h 56"/>
                  <a:gd name="T2" fmla="*/ 0 w 81"/>
                  <a:gd name="T3" fmla="*/ 6 h 56"/>
                  <a:gd name="T4" fmla="*/ 42 w 81"/>
                  <a:gd name="T5" fmla="*/ 56 h 56"/>
                  <a:gd name="T6" fmla="*/ 81 w 81"/>
                  <a:gd name="T7" fmla="*/ 56 h 56"/>
                  <a:gd name="T8" fmla="*/ 7 w 81"/>
                  <a:gd name="T9" fmla="*/ 0 h 56"/>
                </a:gdLst>
                <a:ahLst/>
                <a:cxnLst>
                  <a:cxn ang="0">
                    <a:pos x="T0" y="T1"/>
                  </a:cxn>
                  <a:cxn ang="0">
                    <a:pos x="T2" y="T3"/>
                  </a:cxn>
                  <a:cxn ang="0">
                    <a:pos x="T4" y="T5"/>
                  </a:cxn>
                  <a:cxn ang="0">
                    <a:pos x="T6" y="T7"/>
                  </a:cxn>
                  <a:cxn ang="0">
                    <a:pos x="T8" y="T9"/>
                  </a:cxn>
                </a:cxnLst>
                <a:rect l="0" t="0" r="r" b="b"/>
                <a:pathLst>
                  <a:path w="81" h="56">
                    <a:moveTo>
                      <a:pt x="7" y="0"/>
                    </a:moveTo>
                    <a:lnTo>
                      <a:pt x="0" y="6"/>
                    </a:lnTo>
                    <a:lnTo>
                      <a:pt x="42" y="56"/>
                    </a:lnTo>
                    <a:lnTo>
                      <a:pt x="81" y="56"/>
                    </a:lnTo>
                    <a:lnTo>
                      <a:pt x="7"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2" name="Freeform 251"/>
              <p:cNvSpPr>
                <a:spLocks/>
              </p:cNvSpPr>
              <p:nvPr userDrawn="1"/>
            </p:nvSpPr>
            <p:spPr bwMode="gray">
              <a:xfrm>
                <a:off x="4054481" y="4144959"/>
                <a:ext cx="303213" cy="87313"/>
              </a:xfrm>
              <a:custGeom>
                <a:avLst/>
                <a:gdLst>
                  <a:gd name="T0" fmla="*/ 193 w 219"/>
                  <a:gd name="T1" fmla="*/ 0 h 63"/>
                  <a:gd name="T2" fmla="*/ 198 w 219"/>
                  <a:gd name="T3" fmla="*/ 17 h 63"/>
                  <a:gd name="T4" fmla="*/ 184 w 219"/>
                  <a:gd name="T5" fmla="*/ 44 h 63"/>
                  <a:gd name="T6" fmla="*/ 166 w 219"/>
                  <a:gd name="T7" fmla="*/ 49 h 63"/>
                  <a:gd name="T8" fmla="*/ 11 w 219"/>
                  <a:gd name="T9" fmla="*/ 49 h 63"/>
                  <a:gd name="T10" fmla="*/ 0 w 219"/>
                  <a:gd name="T11" fmla="*/ 48 h 63"/>
                  <a:gd name="T12" fmla="*/ 32 w 219"/>
                  <a:gd name="T13" fmla="*/ 63 h 63"/>
                  <a:gd name="T14" fmla="*/ 187 w 219"/>
                  <a:gd name="T15" fmla="*/ 63 h 63"/>
                  <a:gd name="T16" fmla="*/ 205 w 219"/>
                  <a:gd name="T17" fmla="*/ 58 h 63"/>
                  <a:gd name="T18" fmla="*/ 219 w 219"/>
                  <a:gd name="T19" fmla="*/ 32 h 63"/>
                  <a:gd name="T20" fmla="*/ 193 w 219"/>
                  <a:gd name="T2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63">
                    <a:moveTo>
                      <a:pt x="193" y="0"/>
                    </a:moveTo>
                    <a:cubicBezTo>
                      <a:pt x="196" y="5"/>
                      <a:pt x="198" y="11"/>
                      <a:pt x="198" y="17"/>
                    </a:cubicBezTo>
                    <a:cubicBezTo>
                      <a:pt x="198" y="28"/>
                      <a:pt x="192" y="38"/>
                      <a:pt x="184" y="44"/>
                    </a:cubicBezTo>
                    <a:cubicBezTo>
                      <a:pt x="179" y="47"/>
                      <a:pt x="173" y="49"/>
                      <a:pt x="166" y="49"/>
                    </a:cubicBezTo>
                    <a:cubicBezTo>
                      <a:pt x="11" y="49"/>
                      <a:pt x="11" y="49"/>
                      <a:pt x="11" y="49"/>
                    </a:cubicBezTo>
                    <a:cubicBezTo>
                      <a:pt x="7" y="49"/>
                      <a:pt x="3" y="49"/>
                      <a:pt x="0" y="48"/>
                    </a:cubicBezTo>
                    <a:cubicBezTo>
                      <a:pt x="7" y="57"/>
                      <a:pt x="19" y="63"/>
                      <a:pt x="32" y="63"/>
                    </a:cubicBezTo>
                    <a:cubicBezTo>
                      <a:pt x="187" y="63"/>
                      <a:pt x="187" y="63"/>
                      <a:pt x="187" y="63"/>
                    </a:cubicBezTo>
                    <a:cubicBezTo>
                      <a:pt x="194" y="63"/>
                      <a:pt x="200" y="61"/>
                      <a:pt x="205" y="58"/>
                    </a:cubicBezTo>
                    <a:cubicBezTo>
                      <a:pt x="213" y="53"/>
                      <a:pt x="219" y="43"/>
                      <a:pt x="219" y="32"/>
                    </a:cubicBezTo>
                    <a:cubicBezTo>
                      <a:pt x="219" y="16"/>
                      <a:pt x="208" y="3"/>
                      <a:pt x="193"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3" name="Freeform 252"/>
              <p:cNvSpPr>
                <a:spLocks/>
              </p:cNvSpPr>
              <p:nvPr userDrawn="1"/>
            </p:nvSpPr>
            <p:spPr bwMode="gray">
              <a:xfrm>
                <a:off x="4043368" y="4054471"/>
                <a:ext cx="284163" cy="157163"/>
              </a:xfrm>
              <a:custGeom>
                <a:avLst/>
                <a:gdLst>
                  <a:gd name="T0" fmla="*/ 201 w 206"/>
                  <a:gd name="T1" fmla="*/ 65 h 114"/>
                  <a:gd name="T2" fmla="*/ 197 w 206"/>
                  <a:gd name="T3" fmla="*/ 60 h 114"/>
                  <a:gd name="T4" fmla="*/ 197 w 206"/>
                  <a:gd name="T5" fmla="*/ 57 h 114"/>
                  <a:gd name="T6" fmla="*/ 168 w 206"/>
                  <a:gd name="T7" fmla="*/ 19 h 114"/>
                  <a:gd name="T8" fmla="*/ 157 w 206"/>
                  <a:gd name="T9" fmla="*/ 17 h 114"/>
                  <a:gd name="T10" fmla="*/ 133 w 206"/>
                  <a:gd name="T11" fmla="*/ 25 h 114"/>
                  <a:gd name="T12" fmla="*/ 117 w 206"/>
                  <a:gd name="T13" fmla="*/ 8 h 114"/>
                  <a:gd name="T14" fmla="*/ 107 w 206"/>
                  <a:gd name="T15" fmla="*/ 3 h 114"/>
                  <a:gd name="T16" fmla="*/ 90 w 206"/>
                  <a:gd name="T17" fmla="*/ 0 h 114"/>
                  <a:gd name="T18" fmla="*/ 40 w 206"/>
                  <a:gd name="T19" fmla="*/ 48 h 114"/>
                  <a:gd name="T20" fmla="*/ 40 w 206"/>
                  <a:gd name="T21" fmla="*/ 49 h 114"/>
                  <a:gd name="T22" fmla="*/ 40 w 206"/>
                  <a:gd name="T23" fmla="*/ 49 h 114"/>
                  <a:gd name="T24" fmla="*/ 0 w 206"/>
                  <a:gd name="T25" fmla="*/ 89 h 114"/>
                  <a:gd name="T26" fmla="*/ 8 w 206"/>
                  <a:gd name="T27" fmla="*/ 113 h 114"/>
                  <a:gd name="T28" fmla="*/ 19 w 206"/>
                  <a:gd name="T29" fmla="*/ 114 h 114"/>
                  <a:gd name="T30" fmla="*/ 174 w 206"/>
                  <a:gd name="T31" fmla="*/ 114 h 114"/>
                  <a:gd name="T32" fmla="*/ 192 w 206"/>
                  <a:gd name="T33" fmla="*/ 109 h 114"/>
                  <a:gd name="T34" fmla="*/ 206 w 206"/>
                  <a:gd name="T35" fmla="*/ 82 h 114"/>
                  <a:gd name="T36" fmla="*/ 201 w 206"/>
                  <a:gd name="T37"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6" h="114">
                    <a:moveTo>
                      <a:pt x="201" y="65"/>
                    </a:moveTo>
                    <a:cubicBezTo>
                      <a:pt x="200" y="63"/>
                      <a:pt x="198" y="61"/>
                      <a:pt x="197" y="60"/>
                    </a:cubicBezTo>
                    <a:cubicBezTo>
                      <a:pt x="197" y="59"/>
                      <a:pt x="197" y="58"/>
                      <a:pt x="197" y="57"/>
                    </a:cubicBezTo>
                    <a:cubicBezTo>
                      <a:pt x="197" y="39"/>
                      <a:pt x="184" y="23"/>
                      <a:pt x="168" y="19"/>
                    </a:cubicBezTo>
                    <a:cubicBezTo>
                      <a:pt x="164" y="18"/>
                      <a:pt x="161" y="17"/>
                      <a:pt x="157" y="17"/>
                    </a:cubicBezTo>
                    <a:cubicBezTo>
                      <a:pt x="148" y="17"/>
                      <a:pt x="140" y="20"/>
                      <a:pt x="133" y="25"/>
                    </a:cubicBezTo>
                    <a:cubicBezTo>
                      <a:pt x="129" y="18"/>
                      <a:pt x="124" y="12"/>
                      <a:pt x="117" y="8"/>
                    </a:cubicBezTo>
                    <a:cubicBezTo>
                      <a:pt x="114" y="6"/>
                      <a:pt x="110" y="4"/>
                      <a:pt x="107" y="3"/>
                    </a:cubicBezTo>
                    <a:cubicBezTo>
                      <a:pt x="101" y="1"/>
                      <a:pt x="96" y="0"/>
                      <a:pt x="90" y="0"/>
                    </a:cubicBezTo>
                    <a:cubicBezTo>
                      <a:pt x="63" y="0"/>
                      <a:pt x="41" y="21"/>
                      <a:pt x="40" y="48"/>
                    </a:cubicBezTo>
                    <a:cubicBezTo>
                      <a:pt x="40" y="49"/>
                      <a:pt x="40" y="49"/>
                      <a:pt x="40" y="49"/>
                    </a:cubicBezTo>
                    <a:cubicBezTo>
                      <a:pt x="40" y="49"/>
                      <a:pt x="40" y="49"/>
                      <a:pt x="40" y="49"/>
                    </a:cubicBezTo>
                    <a:cubicBezTo>
                      <a:pt x="18" y="49"/>
                      <a:pt x="0" y="67"/>
                      <a:pt x="0" y="89"/>
                    </a:cubicBezTo>
                    <a:cubicBezTo>
                      <a:pt x="0" y="98"/>
                      <a:pt x="3" y="106"/>
                      <a:pt x="8" y="113"/>
                    </a:cubicBezTo>
                    <a:cubicBezTo>
                      <a:pt x="11" y="114"/>
                      <a:pt x="15" y="114"/>
                      <a:pt x="19" y="114"/>
                    </a:cubicBezTo>
                    <a:cubicBezTo>
                      <a:pt x="174" y="114"/>
                      <a:pt x="174" y="114"/>
                      <a:pt x="174" y="114"/>
                    </a:cubicBezTo>
                    <a:cubicBezTo>
                      <a:pt x="181" y="114"/>
                      <a:pt x="187" y="112"/>
                      <a:pt x="192" y="109"/>
                    </a:cubicBezTo>
                    <a:cubicBezTo>
                      <a:pt x="200" y="103"/>
                      <a:pt x="206" y="93"/>
                      <a:pt x="206" y="82"/>
                    </a:cubicBezTo>
                    <a:cubicBezTo>
                      <a:pt x="206" y="76"/>
                      <a:pt x="204" y="70"/>
                      <a:pt x="201"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4" name="Freeform 253"/>
              <p:cNvSpPr>
                <a:spLocks/>
              </p:cNvSpPr>
              <p:nvPr userDrawn="1"/>
            </p:nvSpPr>
            <p:spPr bwMode="gray">
              <a:xfrm>
                <a:off x="2676529" y="4311646"/>
                <a:ext cx="222250" cy="65088"/>
              </a:xfrm>
              <a:custGeom>
                <a:avLst/>
                <a:gdLst>
                  <a:gd name="T0" fmla="*/ 142 w 161"/>
                  <a:gd name="T1" fmla="*/ 0 h 47"/>
                  <a:gd name="T2" fmla="*/ 145 w 161"/>
                  <a:gd name="T3" fmla="*/ 13 h 47"/>
                  <a:gd name="T4" fmla="*/ 135 w 161"/>
                  <a:gd name="T5" fmla="*/ 33 h 47"/>
                  <a:gd name="T6" fmla="*/ 122 w 161"/>
                  <a:gd name="T7" fmla="*/ 36 h 47"/>
                  <a:gd name="T8" fmla="*/ 8 w 161"/>
                  <a:gd name="T9" fmla="*/ 36 h 47"/>
                  <a:gd name="T10" fmla="*/ 0 w 161"/>
                  <a:gd name="T11" fmla="*/ 35 h 47"/>
                  <a:gd name="T12" fmla="*/ 23 w 161"/>
                  <a:gd name="T13" fmla="*/ 47 h 47"/>
                  <a:gd name="T14" fmla="*/ 137 w 161"/>
                  <a:gd name="T15" fmla="*/ 47 h 47"/>
                  <a:gd name="T16" fmla="*/ 150 w 161"/>
                  <a:gd name="T17" fmla="*/ 43 h 47"/>
                  <a:gd name="T18" fmla="*/ 161 w 161"/>
                  <a:gd name="T19" fmla="*/ 23 h 47"/>
                  <a:gd name="T20" fmla="*/ 142 w 161"/>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47">
                    <a:moveTo>
                      <a:pt x="142" y="0"/>
                    </a:moveTo>
                    <a:cubicBezTo>
                      <a:pt x="144" y="4"/>
                      <a:pt x="145" y="8"/>
                      <a:pt x="145" y="13"/>
                    </a:cubicBezTo>
                    <a:cubicBezTo>
                      <a:pt x="145" y="21"/>
                      <a:pt x="141" y="28"/>
                      <a:pt x="135" y="33"/>
                    </a:cubicBezTo>
                    <a:cubicBezTo>
                      <a:pt x="131" y="35"/>
                      <a:pt x="126" y="36"/>
                      <a:pt x="122" y="36"/>
                    </a:cubicBezTo>
                    <a:cubicBezTo>
                      <a:pt x="8" y="36"/>
                      <a:pt x="8" y="36"/>
                      <a:pt x="8" y="36"/>
                    </a:cubicBezTo>
                    <a:cubicBezTo>
                      <a:pt x="5" y="36"/>
                      <a:pt x="2" y="36"/>
                      <a:pt x="0" y="35"/>
                    </a:cubicBezTo>
                    <a:cubicBezTo>
                      <a:pt x="5" y="42"/>
                      <a:pt x="14" y="47"/>
                      <a:pt x="23" y="47"/>
                    </a:cubicBezTo>
                    <a:cubicBezTo>
                      <a:pt x="137" y="47"/>
                      <a:pt x="137" y="47"/>
                      <a:pt x="137" y="47"/>
                    </a:cubicBezTo>
                    <a:cubicBezTo>
                      <a:pt x="142" y="47"/>
                      <a:pt x="146" y="45"/>
                      <a:pt x="150" y="43"/>
                    </a:cubicBezTo>
                    <a:cubicBezTo>
                      <a:pt x="156" y="39"/>
                      <a:pt x="161" y="32"/>
                      <a:pt x="161" y="23"/>
                    </a:cubicBezTo>
                    <a:cubicBezTo>
                      <a:pt x="161" y="12"/>
                      <a:pt x="152" y="2"/>
                      <a:pt x="142"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5" name="Freeform 254"/>
              <p:cNvSpPr>
                <a:spLocks/>
              </p:cNvSpPr>
              <p:nvPr userDrawn="1"/>
            </p:nvSpPr>
            <p:spPr bwMode="gray">
              <a:xfrm>
                <a:off x="2667004" y="4246559"/>
                <a:ext cx="209550" cy="114300"/>
              </a:xfrm>
              <a:custGeom>
                <a:avLst/>
                <a:gdLst>
                  <a:gd name="T0" fmla="*/ 148 w 151"/>
                  <a:gd name="T1" fmla="*/ 47 h 83"/>
                  <a:gd name="T2" fmla="*/ 144 w 151"/>
                  <a:gd name="T3" fmla="*/ 43 h 83"/>
                  <a:gd name="T4" fmla="*/ 144 w 151"/>
                  <a:gd name="T5" fmla="*/ 41 h 83"/>
                  <a:gd name="T6" fmla="*/ 123 w 151"/>
                  <a:gd name="T7" fmla="*/ 13 h 83"/>
                  <a:gd name="T8" fmla="*/ 115 w 151"/>
                  <a:gd name="T9" fmla="*/ 12 h 83"/>
                  <a:gd name="T10" fmla="*/ 98 w 151"/>
                  <a:gd name="T11" fmla="*/ 18 h 83"/>
                  <a:gd name="T12" fmla="*/ 86 w 151"/>
                  <a:gd name="T13" fmla="*/ 5 h 83"/>
                  <a:gd name="T14" fmla="*/ 78 w 151"/>
                  <a:gd name="T15" fmla="*/ 2 h 83"/>
                  <a:gd name="T16" fmla="*/ 66 w 151"/>
                  <a:gd name="T17" fmla="*/ 0 h 83"/>
                  <a:gd name="T18" fmla="*/ 29 w 151"/>
                  <a:gd name="T19" fmla="*/ 35 h 83"/>
                  <a:gd name="T20" fmla="*/ 29 w 151"/>
                  <a:gd name="T21" fmla="*/ 35 h 83"/>
                  <a:gd name="T22" fmla="*/ 29 w 151"/>
                  <a:gd name="T23" fmla="*/ 35 h 83"/>
                  <a:gd name="T24" fmla="*/ 0 w 151"/>
                  <a:gd name="T25" fmla="*/ 65 h 83"/>
                  <a:gd name="T26" fmla="*/ 6 w 151"/>
                  <a:gd name="T27" fmla="*/ 82 h 83"/>
                  <a:gd name="T28" fmla="*/ 14 w 151"/>
                  <a:gd name="T29" fmla="*/ 83 h 83"/>
                  <a:gd name="T30" fmla="*/ 128 w 151"/>
                  <a:gd name="T31" fmla="*/ 83 h 83"/>
                  <a:gd name="T32" fmla="*/ 141 w 151"/>
                  <a:gd name="T33" fmla="*/ 80 h 83"/>
                  <a:gd name="T34" fmla="*/ 151 w 151"/>
                  <a:gd name="T35" fmla="*/ 60 h 83"/>
                  <a:gd name="T36" fmla="*/ 148 w 151"/>
                  <a:gd name="T37"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 h="83">
                    <a:moveTo>
                      <a:pt x="148" y="47"/>
                    </a:moveTo>
                    <a:cubicBezTo>
                      <a:pt x="147" y="46"/>
                      <a:pt x="146" y="45"/>
                      <a:pt x="144" y="43"/>
                    </a:cubicBezTo>
                    <a:cubicBezTo>
                      <a:pt x="144" y="43"/>
                      <a:pt x="144" y="42"/>
                      <a:pt x="144" y="41"/>
                    </a:cubicBezTo>
                    <a:cubicBezTo>
                      <a:pt x="144" y="28"/>
                      <a:pt x="135" y="17"/>
                      <a:pt x="123" y="13"/>
                    </a:cubicBezTo>
                    <a:cubicBezTo>
                      <a:pt x="120" y="13"/>
                      <a:pt x="118" y="12"/>
                      <a:pt x="115" y="12"/>
                    </a:cubicBezTo>
                    <a:cubicBezTo>
                      <a:pt x="109" y="12"/>
                      <a:pt x="103" y="14"/>
                      <a:pt x="98" y="18"/>
                    </a:cubicBezTo>
                    <a:cubicBezTo>
                      <a:pt x="95" y="13"/>
                      <a:pt x="91" y="8"/>
                      <a:pt x="86" y="5"/>
                    </a:cubicBezTo>
                    <a:cubicBezTo>
                      <a:pt x="83" y="4"/>
                      <a:pt x="81" y="3"/>
                      <a:pt x="78" y="2"/>
                    </a:cubicBezTo>
                    <a:cubicBezTo>
                      <a:pt x="74" y="0"/>
                      <a:pt x="70" y="0"/>
                      <a:pt x="66" y="0"/>
                    </a:cubicBezTo>
                    <a:cubicBezTo>
                      <a:pt x="46" y="0"/>
                      <a:pt x="30" y="15"/>
                      <a:pt x="29" y="35"/>
                    </a:cubicBezTo>
                    <a:cubicBezTo>
                      <a:pt x="29" y="35"/>
                      <a:pt x="29" y="35"/>
                      <a:pt x="29" y="35"/>
                    </a:cubicBezTo>
                    <a:cubicBezTo>
                      <a:pt x="29" y="35"/>
                      <a:pt x="29" y="35"/>
                      <a:pt x="29" y="35"/>
                    </a:cubicBezTo>
                    <a:cubicBezTo>
                      <a:pt x="13" y="35"/>
                      <a:pt x="0" y="48"/>
                      <a:pt x="0" y="65"/>
                    </a:cubicBezTo>
                    <a:cubicBezTo>
                      <a:pt x="0" y="71"/>
                      <a:pt x="2" y="77"/>
                      <a:pt x="6" y="82"/>
                    </a:cubicBezTo>
                    <a:cubicBezTo>
                      <a:pt x="8" y="83"/>
                      <a:pt x="11" y="83"/>
                      <a:pt x="14" y="83"/>
                    </a:cubicBezTo>
                    <a:cubicBezTo>
                      <a:pt x="128" y="83"/>
                      <a:pt x="128" y="83"/>
                      <a:pt x="128" y="83"/>
                    </a:cubicBezTo>
                    <a:cubicBezTo>
                      <a:pt x="132" y="83"/>
                      <a:pt x="137" y="82"/>
                      <a:pt x="141" y="80"/>
                    </a:cubicBezTo>
                    <a:cubicBezTo>
                      <a:pt x="147" y="75"/>
                      <a:pt x="151" y="68"/>
                      <a:pt x="151" y="60"/>
                    </a:cubicBezTo>
                    <a:cubicBezTo>
                      <a:pt x="151" y="55"/>
                      <a:pt x="150" y="51"/>
                      <a:pt x="14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6" name="Freeform 255"/>
              <p:cNvSpPr>
                <a:spLocks/>
              </p:cNvSpPr>
              <p:nvPr userDrawn="1"/>
            </p:nvSpPr>
            <p:spPr bwMode="gray">
              <a:xfrm>
                <a:off x="2930526" y="3384545"/>
                <a:ext cx="177800" cy="52388"/>
              </a:xfrm>
              <a:custGeom>
                <a:avLst/>
                <a:gdLst>
                  <a:gd name="T0" fmla="*/ 113 w 128"/>
                  <a:gd name="T1" fmla="*/ 0 h 37"/>
                  <a:gd name="T2" fmla="*/ 116 w 128"/>
                  <a:gd name="T3" fmla="*/ 10 h 37"/>
                  <a:gd name="T4" fmla="*/ 108 w 128"/>
                  <a:gd name="T5" fmla="*/ 26 h 37"/>
                  <a:gd name="T6" fmla="*/ 97 w 128"/>
                  <a:gd name="T7" fmla="*/ 29 h 37"/>
                  <a:gd name="T8" fmla="*/ 6 w 128"/>
                  <a:gd name="T9" fmla="*/ 29 h 37"/>
                  <a:gd name="T10" fmla="*/ 0 w 128"/>
                  <a:gd name="T11" fmla="*/ 28 h 37"/>
                  <a:gd name="T12" fmla="*/ 19 w 128"/>
                  <a:gd name="T13" fmla="*/ 37 h 37"/>
                  <a:gd name="T14" fmla="*/ 110 w 128"/>
                  <a:gd name="T15" fmla="*/ 37 h 37"/>
                  <a:gd name="T16" fmla="*/ 120 w 128"/>
                  <a:gd name="T17" fmla="*/ 34 h 37"/>
                  <a:gd name="T18" fmla="*/ 128 w 128"/>
                  <a:gd name="T19" fmla="*/ 19 h 37"/>
                  <a:gd name="T20" fmla="*/ 113 w 128"/>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7">
                    <a:moveTo>
                      <a:pt x="113" y="0"/>
                    </a:moveTo>
                    <a:cubicBezTo>
                      <a:pt x="115" y="3"/>
                      <a:pt x="116" y="7"/>
                      <a:pt x="116" y="10"/>
                    </a:cubicBezTo>
                    <a:cubicBezTo>
                      <a:pt x="116" y="17"/>
                      <a:pt x="113" y="23"/>
                      <a:pt x="108" y="26"/>
                    </a:cubicBezTo>
                    <a:cubicBezTo>
                      <a:pt x="105" y="28"/>
                      <a:pt x="101" y="29"/>
                      <a:pt x="97" y="29"/>
                    </a:cubicBezTo>
                    <a:cubicBezTo>
                      <a:pt x="6" y="29"/>
                      <a:pt x="6" y="29"/>
                      <a:pt x="6" y="29"/>
                    </a:cubicBezTo>
                    <a:cubicBezTo>
                      <a:pt x="4" y="29"/>
                      <a:pt x="2" y="29"/>
                      <a:pt x="0" y="28"/>
                    </a:cubicBezTo>
                    <a:cubicBezTo>
                      <a:pt x="4" y="34"/>
                      <a:pt x="11" y="37"/>
                      <a:pt x="19" y="37"/>
                    </a:cubicBezTo>
                    <a:cubicBezTo>
                      <a:pt x="110" y="37"/>
                      <a:pt x="110" y="37"/>
                      <a:pt x="110" y="37"/>
                    </a:cubicBezTo>
                    <a:cubicBezTo>
                      <a:pt x="114" y="37"/>
                      <a:pt x="117" y="36"/>
                      <a:pt x="120" y="34"/>
                    </a:cubicBezTo>
                    <a:cubicBezTo>
                      <a:pt x="125" y="31"/>
                      <a:pt x="128" y="25"/>
                      <a:pt x="128" y="19"/>
                    </a:cubicBezTo>
                    <a:cubicBezTo>
                      <a:pt x="128" y="9"/>
                      <a:pt x="122" y="2"/>
                      <a:pt x="113"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7" name="Freeform 256"/>
              <p:cNvSpPr>
                <a:spLocks/>
              </p:cNvSpPr>
              <p:nvPr userDrawn="1"/>
            </p:nvSpPr>
            <p:spPr bwMode="gray">
              <a:xfrm>
                <a:off x="2924176" y="3332163"/>
                <a:ext cx="166688" cy="93663"/>
              </a:xfrm>
              <a:custGeom>
                <a:avLst/>
                <a:gdLst>
                  <a:gd name="T0" fmla="*/ 118 w 121"/>
                  <a:gd name="T1" fmla="*/ 38 h 67"/>
                  <a:gd name="T2" fmla="*/ 116 w 121"/>
                  <a:gd name="T3" fmla="*/ 35 h 67"/>
                  <a:gd name="T4" fmla="*/ 116 w 121"/>
                  <a:gd name="T5" fmla="*/ 33 h 67"/>
                  <a:gd name="T6" fmla="*/ 99 w 121"/>
                  <a:gd name="T7" fmla="*/ 11 h 67"/>
                  <a:gd name="T8" fmla="*/ 92 w 121"/>
                  <a:gd name="T9" fmla="*/ 10 h 67"/>
                  <a:gd name="T10" fmla="*/ 78 w 121"/>
                  <a:gd name="T11" fmla="*/ 15 h 67"/>
                  <a:gd name="T12" fmla="*/ 69 w 121"/>
                  <a:gd name="T13" fmla="*/ 5 h 67"/>
                  <a:gd name="T14" fmla="*/ 63 w 121"/>
                  <a:gd name="T15" fmla="*/ 2 h 67"/>
                  <a:gd name="T16" fmla="*/ 53 w 121"/>
                  <a:gd name="T17" fmla="*/ 0 h 67"/>
                  <a:gd name="T18" fmla="*/ 24 w 121"/>
                  <a:gd name="T19" fmla="*/ 28 h 67"/>
                  <a:gd name="T20" fmla="*/ 24 w 121"/>
                  <a:gd name="T21" fmla="*/ 29 h 67"/>
                  <a:gd name="T22" fmla="*/ 24 w 121"/>
                  <a:gd name="T23" fmla="*/ 29 h 67"/>
                  <a:gd name="T24" fmla="*/ 0 w 121"/>
                  <a:gd name="T25" fmla="*/ 52 h 67"/>
                  <a:gd name="T26" fmla="*/ 5 w 121"/>
                  <a:gd name="T27" fmla="*/ 66 h 67"/>
                  <a:gd name="T28" fmla="*/ 11 w 121"/>
                  <a:gd name="T29" fmla="*/ 67 h 67"/>
                  <a:gd name="T30" fmla="*/ 102 w 121"/>
                  <a:gd name="T31" fmla="*/ 67 h 67"/>
                  <a:gd name="T32" fmla="*/ 113 w 121"/>
                  <a:gd name="T33" fmla="*/ 64 h 67"/>
                  <a:gd name="T34" fmla="*/ 121 w 121"/>
                  <a:gd name="T35" fmla="*/ 48 h 67"/>
                  <a:gd name="T36" fmla="*/ 118 w 121"/>
                  <a:gd name="T37" fmla="*/ 3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 h="67">
                    <a:moveTo>
                      <a:pt x="118" y="38"/>
                    </a:moveTo>
                    <a:cubicBezTo>
                      <a:pt x="117" y="37"/>
                      <a:pt x="117" y="36"/>
                      <a:pt x="116" y="35"/>
                    </a:cubicBezTo>
                    <a:cubicBezTo>
                      <a:pt x="116" y="34"/>
                      <a:pt x="116" y="34"/>
                      <a:pt x="116" y="33"/>
                    </a:cubicBezTo>
                    <a:cubicBezTo>
                      <a:pt x="116" y="23"/>
                      <a:pt x="108" y="14"/>
                      <a:pt x="99" y="11"/>
                    </a:cubicBezTo>
                    <a:cubicBezTo>
                      <a:pt x="97" y="10"/>
                      <a:pt x="95" y="10"/>
                      <a:pt x="92" y="10"/>
                    </a:cubicBezTo>
                    <a:cubicBezTo>
                      <a:pt x="87" y="10"/>
                      <a:pt x="82" y="12"/>
                      <a:pt x="78" y="15"/>
                    </a:cubicBezTo>
                    <a:cubicBezTo>
                      <a:pt x="76" y="10"/>
                      <a:pt x="73" y="7"/>
                      <a:pt x="69" y="5"/>
                    </a:cubicBezTo>
                    <a:cubicBezTo>
                      <a:pt x="67" y="3"/>
                      <a:pt x="65" y="2"/>
                      <a:pt x="63" y="2"/>
                    </a:cubicBezTo>
                    <a:cubicBezTo>
                      <a:pt x="60" y="1"/>
                      <a:pt x="57" y="0"/>
                      <a:pt x="53" y="0"/>
                    </a:cubicBezTo>
                    <a:cubicBezTo>
                      <a:pt x="37" y="0"/>
                      <a:pt x="25" y="12"/>
                      <a:pt x="24" y="28"/>
                    </a:cubicBezTo>
                    <a:cubicBezTo>
                      <a:pt x="24" y="29"/>
                      <a:pt x="24" y="29"/>
                      <a:pt x="24" y="29"/>
                    </a:cubicBezTo>
                    <a:cubicBezTo>
                      <a:pt x="24" y="29"/>
                      <a:pt x="24" y="29"/>
                      <a:pt x="24" y="29"/>
                    </a:cubicBezTo>
                    <a:cubicBezTo>
                      <a:pt x="11" y="29"/>
                      <a:pt x="0" y="39"/>
                      <a:pt x="0" y="52"/>
                    </a:cubicBezTo>
                    <a:cubicBezTo>
                      <a:pt x="0" y="57"/>
                      <a:pt x="2" y="62"/>
                      <a:pt x="5" y="66"/>
                    </a:cubicBezTo>
                    <a:cubicBezTo>
                      <a:pt x="7" y="67"/>
                      <a:pt x="9" y="67"/>
                      <a:pt x="11" y="67"/>
                    </a:cubicBezTo>
                    <a:cubicBezTo>
                      <a:pt x="102" y="67"/>
                      <a:pt x="102" y="67"/>
                      <a:pt x="102" y="67"/>
                    </a:cubicBezTo>
                    <a:cubicBezTo>
                      <a:pt x="106" y="67"/>
                      <a:pt x="110" y="66"/>
                      <a:pt x="113" y="64"/>
                    </a:cubicBezTo>
                    <a:cubicBezTo>
                      <a:pt x="118" y="61"/>
                      <a:pt x="121" y="55"/>
                      <a:pt x="121" y="48"/>
                    </a:cubicBezTo>
                    <a:cubicBezTo>
                      <a:pt x="121" y="45"/>
                      <a:pt x="120" y="41"/>
                      <a:pt x="118"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spTree>
    <p:extLst>
      <p:ext uri="{BB962C8B-B14F-4D97-AF65-F5344CB8AC3E}">
        <p14:creationId xmlns:p14="http://schemas.microsoft.com/office/powerpoint/2010/main" val="3103306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sp>
        <p:nvSpPr>
          <p:cNvPr id="8" name="Rectangle 7"/>
          <p:cNvSpPr/>
          <p:nvPr userDrawn="1"/>
        </p:nvSpPr>
        <p:spPr bwMode="gray">
          <a:xfrm>
            <a:off x="5334973" y="0"/>
            <a:ext cx="685702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90" name="MS logo gray - EMF"/>
          <p:cNvPicPr>
            <a:picLocks noChangeAspect="1"/>
          </p:cNvPicPr>
          <p:nvPr userDrawn="1"/>
        </p:nvPicPr>
        <p:blipFill>
          <a:blip r:embed="rId2"/>
          <a:stretch>
            <a:fillRect/>
          </a:stretch>
        </p:blipFill>
        <p:spPr bwMode="black">
          <a:xfrm>
            <a:off x="454013" y="470067"/>
            <a:ext cx="1423303" cy="304828"/>
          </a:xfrm>
          <a:prstGeom prst="rect">
            <a:avLst/>
          </a:prstGeom>
        </p:spPr>
      </p:pic>
      <p:grpSp>
        <p:nvGrpSpPr>
          <p:cNvPr id="229" name="Group 228"/>
          <p:cNvGrpSpPr>
            <a:grpSpLocks noChangeAspect="1"/>
          </p:cNvGrpSpPr>
          <p:nvPr userDrawn="1"/>
        </p:nvGrpSpPr>
        <p:grpSpPr bwMode="gray">
          <a:xfrm>
            <a:off x="7350980" y="2084173"/>
            <a:ext cx="4332936" cy="3944786"/>
            <a:chOff x="8331487" y="2399994"/>
            <a:chExt cx="3607727" cy="3284076"/>
          </a:xfrm>
        </p:grpSpPr>
        <p:sp>
          <p:nvSpPr>
            <p:cNvPr id="230" name="Freeform 251"/>
            <p:cNvSpPr>
              <a:spLocks/>
            </p:cNvSpPr>
            <p:nvPr userDrawn="1"/>
          </p:nvSpPr>
          <p:spPr bwMode="gray">
            <a:xfrm>
              <a:off x="9772041" y="2625278"/>
              <a:ext cx="34904" cy="390283"/>
            </a:xfrm>
            <a:custGeom>
              <a:avLst/>
              <a:gdLst>
                <a:gd name="T0" fmla="*/ 11 w 11"/>
                <a:gd name="T1" fmla="*/ 123 h 123"/>
                <a:gd name="T2" fmla="*/ 0 w 11"/>
                <a:gd name="T3" fmla="*/ 123 h 123"/>
                <a:gd name="T4" fmla="*/ 2 w 11"/>
                <a:gd name="T5" fmla="*/ 0 h 123"/>
                <a:gd name="T6" fmla="*/ 9 w 11"/>
                <a:gd name="T7" fmla="*/ 0 h 123"/>
                <a:gd name="T8" fmla="*/ 11 w 11"/>
                <a:gd name="T9" fmla="*/ 123 h 123"/>
              </a:gdLst>
              <a:ahLst/>
              <a:cxnLst>
                <a:cxn ang="0">
                  <a:pos x="T0" y="T1"/>
                </a:cxn>
                <a:cxn ang="0">
                  <a:pos x="T2" y="T3"/>
                </a:cxn>
                <a:cxn ang="0">
                  <a:pos x="T4" y="T5"/>
                </a:cxn>
                <a:cxn ang="0">
                  <a:pos x="T6" y="T7"/>
                </a:cxn>
                <a:cxn ang="0">
                  <a:pos x="T8" y="T9"/>
                </a:cxn>
              </a:cxnLst>
              <a:rect l="0" t="0" r="r" b="b"/>
              <a:pathLst>
                <a:path w="11" h="123">
                  <a:moveTo>
                    <a:pt x="11" y="123"/>
                  </a:moveTo>
                  <a:lnTo>
                    <a:pt x="0" y="123"/>
                  </a:lnTo>
                  <a:lnTo>
                    <a:pt x="2" y="0"/>
                  </a:lnTo>
                  <a:lnTo>
                    <a:pt x="9" y="0"/>
                  </a:lnTo>
                  <a:lnTo>
                    <a:pt x="11"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1" name="Freeform 252"/>
            <p:cNvSpPr>
              <a:spLocks/>
            </p:cNvSpPr>
            <p:nvPr userDrawn="1"/>
          </p:nvSpPr>
          <p:spPr bwMode="gray">
            <a:xfrm>
              <a:off x="9654638" y="2618931"/>
              <a:ext cx="145959" cy="44422"/>
            </a:xfrm>
            <a:custGeom>
              <a:avLst/>
              <a:gdLst>
                <a:gd name="T0" fmla="*/ 47 w 49"/>
                <a:gd name="T1" fmla="*/ 0 h 15"/>
                <a:gd name="T2" fmla="*/ 1 w 49"/>
                <a:gd name="T3" fmla="*/ 11 h 15"/>
                <a:gd name="T4" fmla="*/ 49 w 49"/>
                <a:gd name="T5" fmla="*/ 8 h 15"/>
                <a:gd name="T6" fmla="*/ 47 w 49"/>
                <a:gd name="T7" fmla="*/ 0 h 15"/>
              </a:gdLst>
              <a:ahLst/>
              <a:cxnLst>
                <a:cxn ang="0">
                  <a:pos x="T0" y="T1"/>
                </a:cxn>
                <a:cxn ang="0">
                  <a:pos x="T2" y="T3"/>
                </a:cxn>
                <a:cxn ang="0">
                  <a:pos x="T4" y="T5"/>
                </a:cxn>
                <a:cxn ang="0">
                  <a:pos x="T6" y="T7"/>
                </a:cxn>
              </a:cxnLst>
              <a:rect l="0" t="0" r="r" b="b"/>
              <a:pathLst>
                <a:path w="49" h="15">
                  <a:moveTo>
                    <a:pt x="47" y="0"/>
                  </a:moveTo>
                  <a:cubicBezTo>
                    <a:pt x="1" y="6"/>
                    <a:pt x="0" y="10"/>
                    <a:pt x="1" y="11"/>
                  </a:cubicBezTo>
                  <a:cubicBezTo>
                    <a:pt x="1" y="12"/>
                    <a:pt x="3" y="15"/>
                    <a:pt x="49" y="8"/>
                  </a:cubicBez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2" name="Freeform 253"/>
            <p:cNvSpPr>
              <a:spLocks/>
            </p:cNvSpPr>
            <p:nvPr userDrawn="1"/>
          </p:nvSpPr>
          <p:spPr bwMode="gray">
            <a:xfrm>
              <a:off x="9775213" y="2622105"/>
              <a:ext cx="98365" cy="126921"/>
            </a:xfrm>
            <a:custGeom>
              <a:avLst/>
              <a:gdLst>
                <a:gd name="T0" fmla="*/ 0 w 34"/>
                <a:gd name="T1" fmla="*/ 5 h 43"/>
                <a:gd name="T2" fmla="*/ 30 w 34"/>
                <a:gd name="T3" fmla="*/ 41 h 43"/>
                <a:gd name="T4" fmla="*/ 7 w 34"/>
                <a:gd name="T5" fmla="*/ 0 h 43"/>
                <a:gd name="T6" fmla="*/ 0 w 34"/>
                <a:gd name="T7" fmla="*/ 5 h 43"/>
              </a:gdLst>
              <a:ahLst/>
              <a:cxnLst>
                <a:cxn ang="0">
                  <a:pos x="T0" y="T1"/>
                </a:cxn>
                <a:cxn ang="0">
                  <a:pos x="T2" y="T3"/>
                </a:cxn>
                <a:cxn ang="0">
                  <a:pos x="T4" y="T5"/>
                </a:cxn>
                <a:cxn ang="0">
                  <a:pos x="T6" y="T7"/>
                </a:cxn>
              </a:cxnLst>
              <a:rect l="0" t="0" r="r" b="b"/>
              <a:pathLst>
                <a:path w="34" h="43">
                  <a:moveTo>
                    <a:pt x="0" y="5"/>
                  </a:moveTo>
                  <a:cubicBezTo>
                    <a:pt x="26" y="43"/>
                    <a:pt x="29" y="42"/>
                    <a:pt x="30" y="41"/>
                  </a:cubicBezTo>
                  <a:cubicBezTo>
                    <a:pt x="31" y="40"/>
                    <a:pt x="34" y="38"/>
                    <a:pt x="7" y="0"/>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3" name="Freeform 254"/>
            <p:cNvSpPr>
              <a:spLocks/>
            </p:cNvSpPr>
            <p:nvPr userDrawn="1"/>
          </p:nvSpPr>
          <p:spPr bwMode="gray">
            <a:xfrm>
              <a:off x="9775213" y="2501531"/>
              <a:ext cx="63460" cy="139613"/>
            </a:xfrm>
            <a:custGeom>
              <a:avLst/>
              <a:gdLst>
                <a:gd name="T0" fmla="*/ 0 w 22"/>
                <a:gd name="T1" fmla="*/ 45 h 47"/>
                <a:gd name="T2" fmla="*/ 18 w 22"/>
                <a:gd name="T3" fmla="*/ 1 h 47"/>
                <a:gd name="T4" fmla="*/ 8 w 22"/>
                <a:gd name="T5" fmla="*/ 47 h 47"/>
                <a:gd name="T6" fmla="*/ 0 w 22"/>
                <a:gd name="T7" fmla="*/ 45 h 47"/>
              </a:gdLst>
              <a:ahLst/>
              <a:cxnLst>
                <a:cxn ang="0">
                  <a:pos x="T0" y="T1"/>
                </a:cxn>
                <a:cxn ang="0">
                  <a:pos x="T2" y="T3"/>
                </a:cxn>
                <a:cxn ang="0">
                  <a:pos x="T4" y="T5"/>
                </a:cxn>
                <a:cxn ang="0">
                  <a:pos x="T6" y="T7"/>
                </a:cxn>
              </a:cxnLst>
              <a:rect l="0" t="0" r="r" b="b"/>
              <a:pathLst>
                <a:path w="22" h="47">
                  <a:moveTo>
                    <a:pt x="0" y="45"/>
                  </a:moveTo>
                  <a:cubicBezTo>
                    <a:pt x="14" y="0"/>
                    <a:pt x="17" y="1"/>
                    <a:pt x="18" y="1"/>
                  </a:cubicBezTo>
                  <a:cubicBezTo>
                    <a:pt x="19" y="2"/>
                    <a:pt x="22" y="3"/>
                    <a:pt x="8" y="47"/>
                  </a:cubicBezTo>
                  <a:lnTo>
                    <a:pt x="0"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4" name="Freeform 255"/>
            <p:cNvSpPr>
              <a:spLocks/>
            </p:cNvSpPr>
            <p:nvPr userDrawn="1"/>
          </p:nvSpPr>
          <p:spPr bwMode="gray">
            <a:xfrm>
              <a:off x="9480123" y="2688738"/>
              <a:ext cx="41250" cy="307784"/>
            </a:xfrm>
            <a:custGeom>
              <a:avLst/>
              <a:gdLst>
                <a:gd name="T0" fmla="*/ 13 w 13"/>
                <a:gd name="T1" fmla="*/ 97 h 97"/>
                <a:gd name="T2" fmla="*/ 0 w 13"/>
                <a:gd name="T3" fmla="*/ 97 h 97"/>
                <a:gd name="T4" fmla="*/ 2 w 13"/>
                <a:gd name="T5" fmla="*/ 0 h 97"/>
                <a:gd name="T6" fmla="*/ 11 w 13"/>
                <a:gd name="T7" fmla="*/ 0 h 97"/>
                <a:gd name="T8" fmla="*/ 13 w 13"/>
                <a:gd name="T9" fmla="*/ 97 h 97"/>
              </a:gdLst>
              <a:ahLst/>
              <a:cxnLst>
                <a:cxn ang="0">
                  <a:pos x="T0" y="T1"/>
                </a:cxn>
                <a:cxn ang="0">
                  <a:pos x="T2" y="T3"/>
                </a:cxn>
                <a:cxn ang="0">
                  <a:pos x="T4" y="T5"/>
                </a:cxn>
                <a:cxn ang="0">
                  <a:pos x="T6" y="T7"/>
                </a:cxn>
                <a:cxn ang="0">
                  <a:pos x="T8" y="T9"/>
                </a:cxn>
              </a:cxnLst>
              <a:rect l="0" t="0" r="r" b="b"/>
              <a:pathLst>
                <a:path w="13" h="97">
                  <a:moveTo>
                    <a:pt x="13" y="97"/>
                  </a:moveTo>
                  <a:lnTo>
                    <a:pt x="0" y="97"/>
                  </a:lnTo>
                  <a:lnTo>
                    <a:pt x="2" y="0"/>
                  </a:lnTo>
                  <a:lnTo>
                    <a:pt x="11" y="0"/>
                  </a:lnTo>
                  <a:lnTo>
                    <a:pt x="13"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5" name="Freeform 256"/>
            <p:cNvSpPr>
              <a:spLocks/>
            </p:cNvSpPr>
            <p:nvPr userDrawn="1"/>
          </p:nvSpPr>
          <p:spPr bwMode="gray">
            <a:xfrm>
              <a:off x="9483295" y="2676046"/>
              <a:ext cx="164997" cy="92019"/>
            </a:xfrm>
            <a:custGeom>
              <a:avLst/>
              <a:gdLst>
                <a:gd name="T0" fmla="*/ 0 w 55"/>
                <a:gd name="T1" fmla="*/ 10 h 32"/>
                <a:gd name="T2" fmla="*/ 54 w 55"/>
                <a:gd name="T3" fmla="*/ 27 h 32"/>
                <a:gd name="T4" fmla="*/ 4 w 55"/>
                <a:gd name="T5" fmla="*/ 0 h 32"/>
                <a:gd name="T6" fmla="*/ 0 w 55"/>
                <a:gd name="T7" fmla="*/ 10 h 32"/>
              </a:gdLst>
              <a:ahLst/>
              <a:cxnLst>
                <a:cxn ang="0">
                  <a:pos x="T0" y="T1"/>
                </a:cxn>
                <a:cxn ang="0">
                  <a:pos x="T2" y="T3"/>
                </a:cxn>
                <a:cxn ang="0">
                  <a:pos x="T4" y="T5"/>
                </a:cxn>
                <a:cxn ang="0">
                  <a:pos x="T6" y="T7"/>
                </a:cxn>
              </a:cxnLst>
              <a:rect l="0" t="0" r="r" b="b"/>
              <a:pathLst>
                <a:path w="55" h="32">
                  <a:moveTo>
                    <a:pt x="0" y="10"/>
                  </a:moveTo>
                  <a:cubicBezTo>
                    <a:pt x="51" y="32"/>
                    <a:pt x="54" y="29"/>
                    <a:pt x="54" y="27"/>
                  </a:cubicBezTo>
                  <a:cubicBezTo>
                    <a:pt x="55" y="26"/>
                    <a:pt x="55" y="22"/>
                    <a:pt x="4" y="0"/>
                  </a:cubicBez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6" name="Freeform 257"/>
            <p:cNvSpPr>
              <a:spLocks/>
            </p:cNvSpPr>
            <p:nvPr userDrawn="1"/>
          </p:nvSpPr>
          <p:spPr bwMode="gray">
            <a:xfrm>
              <a:off x="9473777" y="2536433"/>
              <a:ext cx="41250" cy="164997"/>
            </a:xfrm>
            <a:custGeom>
              <a:avLst/>
              <a:gdLst>
                <a:gd name="T0" fmla="*/ 14 w 14"/>
                <a:gd name="T1" fmla="*/ 56 h 56"/>
                <a:gd name="T2" fmla="*/ 6 w 14"/>
                <a:gd name="T3" fmla="*/ 1 h 56"/>
                <a:gd name="T4" fmla="*/ 4 w 14"/>
                <a:gd name="T5" fmla="*/ 56 h 56"/>
                <a:gd name="T6" fmla="*/ 14 w 14"/>
                <a:gd name="T7" fmla="*/ 56 h 56"/>
              </a:gdLst>
              <a:ahLst/>
              <a:cxnLst>
                <a:cxn ang="0">
                  <a:pos x="T0" y="T1"/>
                </a:cxn>
                <a:cxn ang="0">
                  <a:pos x="T2" y="T3"/>
                </a:cxn>
                <a:cxn ang="0">
                  <a:pos x="T4" y="T5"/>
                </a:cxn>
                <a:cxn ang="0">
                  <a:pos x="T6" y="T7"/>
                </a:cxn>
              </a:cxnLst>
              <a:rect l="0" t="0" r="r" b="b"/>
              <a:pathLst>
                <a:path w="14" h="56">
                  <a:moveTo>
                    <a:pt x="14" y="56"/>
                  </a:moveTo>
                  <a:cubicBezTo>
                    <a:pt x="11" y="0"/>
                    <a:pt x="8" y="0"/>
                    <a:pt x="6" y="1"/>
                  </a:cubicBezTo>
                  <a:cubicBezTo>
                    <a:pt x="4" y="1"/>
                    <a:pt x="0" y="1"/>
                    <a:pt x="4" y="56"/>
                  </a:cubicBezTo>
                  <a:lnTo>
                    <a:pt x="1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7" name="Freeform 258"/>
            <p:cNvSpPr>
              <a:spLocks/>
            </p:cNvSpPr>
            <p:nvPr userDrawn="1"/>
          </p:nvSpPr>
          <p:spPr bwMode="gray">
            <a:xfrm>
              <a:off x="9372240" y="2682392"/>
              <a:ext cx="142787" cy="126921"/>
            </a:xfrm>
            <a:custGeom>
              <a:avLst/>
              <a:gdLst>
                <a:gd name="T0" fmla="*/ 49 w 49"/>
                <a:gd name="T1" fmla="*/ 8 h 44"/>
                <a:gd name="T2" fmla="*/ 4 w 49"/>
                <a:gd name="T3" fmla="*/ 41 h 44"/>
                <a:gd name="T4" fmla="*/ 42 w 49"/>
                <a:gd name="T5" fmla="*/ 0 h 44"/>
                <a:gd name="T6" fmla="*/ 49 w 49"/>
                <a:gd name="T7" fmla="*/ 8 h 44"/>
              </a:gdLst>
              <a:ahLst/>
              <a:cxnLst>
                <a:cxn ang="0">
                  <a:pos x="T0" y="T1"/>
                </a:cxn>
                <a:cxn ang="0">
                  <a:pos x="T2" y="T3"/>
                </a:cxn>
                <a:cxn ang="0">
                  <a:pos x="T4" y="T5"/>
                </a:cxn>
                <a:cxn ang="0">
                  <a:pos x="T6" y="T7"/>
                </a:cxn>
              </a:cxnLst>
              <a:rect l="0" t="0" r="r" b="b"/>
              <a:pathLst>
                <a:path w="49" h="44">
                  <a:moveTo>
                    <a:pt x="49" y="8"/>
                  </a:moveTo>
                  <a:cubicBezTo>
                    <a:pt x="7" y="44"/>
                    <a:pt x="5" y="42"/>
                    <a:pt x="4" y="41"/>
                  </a:cubicBezTo>
                  <a:cubicBezTo>
                    <a:pt x="3" y="39"/>
                    <a:pt x="0" y="36"/>
                    <a:pt x="42" y="0"/>
                  </a:cubicBezTo>
                  <a:lnTo>
                    <a:pt x="4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8" name="Freeform 259"/>
            <p:cNvSpPr>
              <a:spLocks/>
            </p:cNvSpPr>
            <p:nvPr userDrawn="1"/>
          </p:nvSpPr>
          <p:spPr bwMode="gray">
            <a:xfrm>
              <a:off x="9984633" y="2606239"/>
              <a:ext cx="38076" cy="326822"/>
            </a:xfrm>
            <a:custGeom>
              <a:avLst/>
              <a:gdLst>
                <a:gd name="T0" fmla="*/ 12 w 12"/>
                <a:gd name="T1" fmla="*/ 103 h 103"/>
                <a:gd name="T2" fmla="*/ 0 w 12"/>
                <a:gd name="T3" fmla="*/ 103 h 103"/>
                <a:gd name="T4" fmla="*/ 2 w 12"/>
                <a:gd name="T5" fmla="*/ 0 h 103"/>
                <a:gd name="T6" fmla="*/ 10 w 12"/>
                <a:gd name="T7" fmla="*/ 0 h 103"/>
                <a:gd name="T8" fmla="*/ 12 w 12"/>
                <a:gd name="T9" fmla="*/ 103 h 103"/>
              </a:gdLst>
              <a:ahLst/>
              <a:cxnLst>
                <a:cxn ang="0">
                  <a:pos x="T0" y="T1"/>
                </a:cxn>
                <a:cxn ang="0">
                  <a:pos x="T2" y="T3"/>
                </a:cxn>
                <a:cxn ang="0">
                  <a:pos x="T4" y="T5"/>
                </a:cxn>
                <a:cxn ang="0">
                  <a:pos x="T6" y="T7"/>
                </a:cxn>
                <a:cxn ang="0">
                  <a:pos x="T8" y="T9"/>
                </a:cxn>
              </a:cxnLst>
              <a:rect l="0" t="0" r="r" b="b"/>
              <a:pathLst>
                <a:path w="12" h="103">
                  <a:moveTo>
                    <a:pt x="12" y="103"/>
                  </a:moveTo>
                  <a:lnTo>
                    <a:pt x="0" y="103"/>
                  </a:lnTo>
                  <a:lnTo>
                    <a:pt x="2" y="0"/>
                  </a:lnTo>
                  <a:lnTo>
                    <a:pt x="10" y="0"/>
                  </a:lnTo>
                  <a:lnTo>
                    <a:pt x="12" y="1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9" name="Freeform 260"/>
            <p:cNvSpPr>
              <a:spLocks/>
            </p:cNvSpPr>
            <p:nvPr userDrawn="1"/>
          </p:nvSpPr>
          <p:spPr bwMode="gray">
            <a:xfrm>
              <a:off x="9940210" y="2469800"/>
              <a:ext cx="82499" cy="149133"/>
            </a:xfrm>
            <a:custGeom>
              <a:avLst/>
              <a:gdLst>
                <a:gd name="T0" fmla="*/ 28 w 28"/>
                <a:gd name="T1" fmla="*/ 47 h 51"/>
                <a:gd name="T2" fmla="*/ 3 w 28"/>
                <a:gd name="T3" fmla="*/ 1 h 51"/>
                <a:gd name="T4" fmla="*/ 19 w 28"/>
                <a:gd name="T5" fmla="*/ 51 h 51"/>
                <a:gd name="T6" fmla="*/ 28 w 28"/>
                <a:gd name="T7" fmla="*/ 47 h 51"/>
              </a:gdLst>
              <a:ahLst/>
              <a:cxnLst>
                <a:cxn ang="0">
                  <a:pos x="T0" y="T1"/>
                </a:cxn>
                <a:cxn ang="0">
                  <a:pos x="T2" y="T3"/>
                </a:cxn>
                <a:cxn ang="0">
                  <a:pos x="T4" y="T5"/>
                </a:cxn>
                <a:cxn ang="0">
                  <a:pos x="T6" y="T7"/>
                </a:cxn>
              </a:cxnLst>
              <a:rect l="0" t="0" r="r" b="b"/>
              <a:pathLst>
                <a:path w="28" h="51">
                  <a:moveTo>
                    <a:pt x="28" y="47"/>
                  </a:moveTo>
                  <a:cubicBezTo>
                    <a:pt x="8" y="0"/>
                    <a:pt x="5" y="0"/>
                    <a:pt x="3" y="1"/>
                  </a:cubicBezTo>
                  <a:cubicBezTo>
                    <a:pt x="2" y="2"/>
                    <a:pt x="0" y="4"/>
                    <a:pt x="19" y="51"/>
                  </a:cubicBezTo>
                  <a:lnTo>
                    <a:pt x="28"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0" name="Freeform 261"/>
            <p:cNvSpPr>
              <a:spLocks/>
            </p:cNvSpPr>
            <p:nvPr userDrawn="1"/>
          </p:nvSpPr>
          <p:spPr bwMode="gray">
            <a:xfrm>
              <a:off x="9898962" y="2587201"/>
              <a:ext cx="117403" cy="133267"/>
            </a:xfrm>
            <a:custGeom>
              <a:avLst/>
              <a:gdLst>
                <a:gd name="T0" fmla="*/ 33 w 40"/>
                <a:gd name="T1" fmla="*/ 0 h 45"/>
                <a:gd name="T2" fmla="*/ 3 w 40"/>
                <a:gd name="T3" fmla="*/ 41 h 45"/>
                <a:gd name="T4" fmla="*/ 40 w 40"/>
                <a:gd name="T5" fmla="*/ 7 h 45"/>
                <a:gd name="T6" fmla="*/ 33 w 40"/>
                <a:gd name="T7" fmla="*/ 0 h 45"/>
              </a:gdLst>
              <a:ahLst/>
              <a:cxnLst>
                <a:cxn ang="0">
                  <a:pos x="T0" y="T1"/>
                </a:cxn>
                <a:cxn ang="0">
                  <a:pos x="T2" y="T3"/>
                </a:cxn>
                <a:cxn ang="0">
                  <a:pos x="T4" y="T5"/>
                </a:cxn>
                <a:cxn ang="0">
                  <a:pos x="T6" y="T7"/>
                </a:cxn>
              </a:cxnLst>
              <a:rect l="0" t="0" r="r" b="b"/>
              <a:pathLst>
                <a:path w="40" h="45">
                  <a:moveTo>
                    <a:pt x="33" y="0"/>
                  </a:moveTo>
                  <a:cubicBezTo>
                    <a:pt x="0" y="38"/>
                    <a:pt x="2" y="40"/>
                    <a:pt x="3" y="41"/>
                  </a:cubicBezTo>
                  <a:cubicBezTo>
                    <a:pt x="4" y="42"/>
                    <a:pt x="7" y="45"/>
                    <a:pt x="40" y="7"/>
                  </a:cubicBez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0" name="Freeform 262"/>
            <p:cNvSpPr>
              <a:spLocks/>
            </p:cNvSpPr>
            <p:nvPr userDrawn="1"/>
          </p:nvSpPr>
          <p:spPr bwMode="gray">
            <a:xfrm>
              <a:off x="10000499" y="2587201"/>
              <a:ext cx="149133" cy="38076"/>
            </a:xfrm>
            <a:custGeom>
              <a:avLst/>
              <a:gdLst>
                <a:gd name="T0" fmla="*/ 0 w 51"/>
                <a:gd name="T1" fmla="*/ 0 h 13"/>
                <a:gd name="T2" fmla="*/ 50 w 51"/>
                <a:gd name="T3" fmla="*/ 8 h 13"/>
                <a:gd name="T4" fmla="*/ 0 w 51"/>
                <a:gd name="T5" fmla="*/ 10 h 13"/>
                <a:gd name="T6" fmla="*/ 0 w 51"/>
                <a:gd name="T7" fmla="*/ 0 h 13"/>
              </a:gdLst>
              <a:ahLst/>
              <a:cxnLst>
                <a:cxn ang="0">
                  <a:pos x="T0" y="T1"/>
                </a:cxn>
                <a:cxn ang="0">
                  <a:pos x="T2" y="T3"/>
                </a:cxn>
                <a:cxn ang="0">
                  <a:pos x="T4" y="T5"/>
                </a:cxn>
                <a:cxn ang="0">
                  <a:pos x="T6" y="T7"/>
                </a:cxn>
              </a:cxnLst>
              <a:rect l="0" t="0" r="r" b="b"/>
              <a:pathLst>
                <a:path w="51" h="13">
                  <a:moveTo>
                    <a:pt x="0" y="0"/>
                  </a:moveTo>
                  <a:cubicBezTo>
                    <a:pt x="51" y="3"/>
                    <a:pt x="50" y="6"/>
                    <a:pt x="50" y="8"/>
                  </a:cubicBezTo>
                  <a:cubicBezTo>
                    <a:pt x="50" y="9"/>
                    <a:pt x="50" y="13"/>
                    <a:pt x="0" y="1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1" name="Oval 263"/>
            <p:cNvSpPr>
              <a:spLocks noChangeArrowheads="1"/>
            </p:cNvSpPr>
            <p:nvPr userDrawn="1"/>
          </p:nvSpPr>
          <p:spPr bwMode="gray">
            <a:xfrm>
              <a:off x="8620233" y="2961618"/>
              <a:ext cx="2738319" cy="2722452"/>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2" name="Freeform 264"/>
            <p:cNvSpPr>
              <a:spLocks/>
            </p:cNvSpPr>
            <p:nvPr userDrawn="1"/>
          </p:nvSpPr>
          <p:spPr bwMode="gray">
            <a:xfrm>
              <a:off x="8772538" y="3113923"/>
              <a:ext cx="2586014" cy="2570147"/>
            </a:xfrm>
            <a:custGeom>
              <a:avLst/>
              <a:gdLst>
                <a:gd name="T0" fmla="*/ 623 w 873"/>
                <a:gd name="T1" fmla="*/ 0 h 873"/>
                <a:gd name="T2" fmla="*/ 675 w 873"/>
                <a:gd name="T3" fmla="*/ 213 h 873"/>
                <a:gd name="T4" fmla="*/ 213 w 873"/>
                <a:gd name="T5" fmla="*/ 675 h 873"/>
                <a:gd name="T6" fmla="*/ 0 w 873"/>
                <a:gd name="T7" fmla="*/ 623 h 873"/>
                <a:gd name="T8" fmla="*/ 410 w 873"/>
                <a:gd name="T9" fmla="*/ 873 h 873"/>
                <a:gd name="T10" fmla="*/ 873 w 873"/>
                <a:gd name="T11" fmla="*/ 410 h 873"/>
                <a:gd name="T12" fmla="*/ 623 w 873"/>
                <a:gd name="T13" fmla="*/ 0 h 873"/>
              </a:gdLst>
              <a:ahLst/>
              <a:cxnLst>
                <a:cxn ang="0">
                  <a:pos x="T0" y="T1"/>
                </a:cxn>
                <a:cxn ang="0">
                  <a:pos x="T2" y="T3"/>
                </a:cxn>
                <a:cxn ang="0">
                  <a:pos x="T4" y="T5"/>
                </a:cxn>
                <a:cxn ang="0">
                  <a:pos x="T6" y="T7"/>
                </a:cxn>
                <a:cxn ang="0">
                  <a:pos x="T8" y="T9"/>
                </a:cxn>
                <a:cxn ang="0">
                  <a:pos x="T10" y="T11"/>
                </a:cxn>
                <a:cxn ang="0">
                  <a:pos x="T12" y="T13"/>
                </a:cxn>
              </a:cxnLst>
              <a:rect l="0" t="0" r="r" b="b"/>
              <a:pathLst>
                <a:path w="873" h="873">
                  <a:moveTo>
                    <a:pt x="623" y="0"/>
                  </a:moveTo>
                  <a:cubicBezTo>
                    <a:pt x="657" y="63"/>
                    <a:pt x="675" y="136"/>
                    <a:pt x="675" y="213"/>
                  </a:cubicBezTo>
                  <a:cubicBezTo>
                    <a:pt x="675" y="468"/>
                    <a:pt x="468" y="675"/>
                    <a:pt x="213" y="675"/>
                  </a:cubicBezTo>
                  <a:cubicBezTo>
                    <a:pt x="136" y="675"/>
                    <a:pt x="63" y="657"/>
                    <a:pt x="0" y="623"/>
                  </a:cubicBezTo>
                  <a:cubicBezTo>
                    <a:pt x="77" y="772"/>
                    <a:pt x="232" y="873"/>
                    <a:pt x="410" y="873"/>
                  </a:cubicBezTo>
                  <a:cubicBezTo>
                    <a:pt x="666" y="873"/>
                    <a:pt x="873" y="666"/>
                    <a:pt x="873" y="410"/>
                  </a:cubicBezTo>
                  <a:cubicBezTo>
                    <a:pt x="873" y="232"/>
                    <a:pt x="772" y="77"/>
                    <a:pt x="623" y="0"/>
                  </a:cubicBezTo>
                  <a:close/>
                </a:path>
              </a:pathLst>
            </a:custGeom>
            <a:solidFill>
              <a:srgbClr val="9AB2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3" name="Oval 265"/>
            <p:cNvSpPr>
              <a:spLocks noChangeArrowheads="1"/>
            </p:cNvSpPr>
            <p:nvPr userDrawn="1"/>
          </p:nvSpPr>
          <p:spPr bwMode="gray">
            <a:xfrm>
              <a:off x="9867232" y="3745355"/>
              <a:ext cx="218939" cy="215765"/>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4" name="Freeform 266"/>
            <p:cNvSpPr>
              <a:spLocks/>
            </p:cNvSpPr>
            <p:nvPr userDrawn="1"/>
          </p:nvSpPr>
          <p:spPr bwMode="gray">
            <a:xfrm>
              <a:off x="9959248" y="3745355"/>
              <a:ext cx="126921" cy="215765"/>
            </a:xfrm>
            <a:custGeom>
              <a:avLst/>
              <a:gdLst>
                <a:gd name="T0" fmla="*/ 31 w 42"/>
                <a:gd name="T1" fmla="*/ 36 h 73"/>
                <a:gd name="T2" fmla="*/ 0 w 42"/>
                <a:gd name="T3" fmla="*/ 0 h 73"/>
                <a:gd name="T4" fmla="*/ 5 w 42"/>
                <a:gd name="T5" fmla="*/ 0 h 73"/>
                <a:gd name="T6" fmla="*/ 42 w 42"/>
                <a:gd name="T7" fmla="*/ 36 h 73"/>
                <a:gd name="T8" fmla="*/ 5 w 42"/>
                <a:gd name="T9" fmla="*/ 73 h 73"/>
                <a:gd name="T10" fmla="*/ 0 w 42"/>
                <a:gd name="T11" fmla="*/ 72 h 73"/>
                <a:gd name="T12" fmla="*/ 31 w 42"/>
                <a:gd name="T13" fmla="*/ 36 h 73"/>
              </a:gdLst>
              <a:ahLst/>
              <a:cxnLst>
                <a:cxn ang="0">
                  <a:pos x="T0" y="T1"/>
                </a:cxn>
                <a:cxn ang="0">
                  <a:pos x="T2" y="T3"/>
                </a:cxn>
                <a:cxn ang="0">
                  <a:pos x="T4" y="T5"/>
                </a:cxn>
                <a:cxn ang="0">
                  <a:pos x="T6" y="T7"/>
                </a:cxn>
                <a:cxn ang="0">
                  <a:pos x="T8" y="T9"/>
                </a:cxn>
                <a:cxn ang="0">
                  <a:pos x="T10" y="T11"/>
                </a:cxn>
                <a:cxn ang="0">
                  <a:pos x="T12" y="T13"/>
                </a:cxn>
              </a:cxnLst>
              <a:rect l="0" t="0" r="r" b="b"/>
              <a:pathLst>
                <a:path w="42" h="73">
                  <a:moveTo>
                    <a:pt x="31" y="36"/>
                  </a:moveTo>
                  <a:cubicBezTo>
                    <a:pt x="31" y="18"/>
                    <a:pt x="18" y="3"/>
                    <a:pt x="0" y="0"/>
                  </a:cubicBezTo>
                  <a:cubicBezTo>
                    <a:pt x="2" y="0"/>
                    <a:pt x="3" y="0"/>
                    <a:pt x="5" y="0"/>
                  </a:cubicBezTo>
                  <a:cubicBezTo>
                    <a:pt x="25" y="0"/>
                    <a:pt x="42" y="16"/>
                    <a:pt x="42" y="36"/>
                  </a:cubicBezTo>
                  <a:cubicBezTo>
                    <a:pt x="42" y="56"/>
                    <a:pt x="25" y="73"/>
                    <a:pt x="5" y="73"/>
                  </a:cubicBezTo>
                  <a:cubicBezTo>
                    <a:pt x="3" y="73"/>
                    <a:pt x="2" y="73"/>
                    <a:pt x="0" y="72"/>
                  </a:cubicBezTo>
                  <a:cubicBezTo>
                    <a:pt x="18" y="70"/>
                    <a:pt x="31" y="55"/>
                    <a:pt x="31" y="36"/>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5" name="Freeform 267"/>
            <p:cNvSpPr>
              <a:spLocks/>
            </p:cNvSpPr>
            <p:nvPr userDrawn="1"/>
          </p:nvSpPr>
          <p:spPr bwMode="gray">
            <a:xfrm>
              <a:off x="9965595" y="3815162"/>
              <a:ext cx="19038" cy="253842"/>
            </a:xfrm>
            <a:custGeom>
              <a:avLst/>
              <a:gdLst>
                <a:gd name="T0" fmla="*/ 3 w 6"/>
                <a:gd name="T1" fmla="*/ 86 h 86"/>
                <a:gd name="T2" fmla="*/ 0 w 6"/>
                <a:gd name="T3" fmla="*/ 84 h 86"/>
                <a:gd name="T4" fmla="*/ 0 w 6"/>
                <a:gd name="T5" fmla="*/ 3 h 86"/>
                <a:gd name="T6" fmla="*/ 3 w 6"/>
                <a:gd name="T7" fmla="*/ 0 h 86"/>
                <a:gd name="T8" fmla="*/ 6 w 6"/>
                <a:gd name="T9" fmla="*/ 3 h 86"/>
                <a:gd name="T10" fmla="*/ 6 w 6"/>
                <a:gd name="T11" fmla="*/ 84 h 86"/>
                <a:gd name="T12" fmla="*/ 3 w 6"/>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6" h="86">
                  <a:moveTo>
                    <a:pt x="3" y="86"/>
                  </a:moveTo>
                  <a:cubicBezTo>
                    <a:pt x="2" y="86"/>
                    <a:pt x="0" y="85"/>
                    <a:pt x="0" y="84"/>
                  </a:cubicBezTo>
                  <a:cubicBezTo>
                    <a:pt x="0" y="3"/>
                    <a:pt x="0" y="3"/>
                    <a:pt x="0" y="3"/>
                  </a:cubicBezTo>
                  <a:cubicBezTo>
                    <a:pt x="0" y="1"/>
                    <a:pt x="2" y="0"/>
                    <a:pt x="3" y="0"/>
                  </a:cubicBezTo>
                  <a:cubicBezTo>
                    <a:pt x="5" y="0"/>
                    <a:pt x="6" y="1"/>
                    <a:pt x="6" y="3"/>
                  </a:cubicBezTo>
                  <a:cubicBezTo>
                    <a:pt x="6" y="84"/>
                    <a:pt x="6" y="84"/>
                    <a:pt x="6" y="84"/>
                  </a:cubicBezTo>
                  <a:cubicBezTo>
                    <a:pt x="6" y="85"/>
                    <a:pt x="5" y="86"/>
                    <a:pt x="3" y="8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6" name="Freeform 268"/>
            <p:cNvSpPr>
              <a:spLocks/>
            </p:cNvSpPr>
            <p:nvPr userDrawn="1"/>
          </p:nvSpPr>
          <p:spPr bwMode="gray">
            <a:xfrm>
              <a:off x="9924346" y="3869102"/>
              <a:ext cx="95191" cy="63460"/>
            </a:xfrm>
            <a:custGeom>
              <a:avLst/>
              <a:gdLst>
                <a:gd name="T0" fmla="*/ 17 w 32"/>
                <a:gd name="T1" fmla="*/ 21 h 21"/>
                <a:gd name="T2" fmla="*/ 1 w 32"/>
                <a:gd name="T3" fmla="*/ 5 h 21"/>
                <a:gd name="T4" fmla="*/ 1 w 32"/>
                <a:gd name="T5" fmla="*/ 1 h 21"/>
                <a:gd name="T6" fmla="*/ 5 w 32"/>
                <a:gd name="T7" fmla="*/ 1 h 21"/>
                <a:gd name="T8" fmla="*/ 18 w 32"/>
                <a:gd name="T9" fmla="*/ 14 h 21"/>
                <a:gd name="T10" fmla="*/ 27 w 32"/>
                <a:gd name="T11" fmla="*/ 7 h 21"/>
                <a:gd name="T12" fmla="*/ 31 w 32"/>
                <a:gd name="T13" fmla="*/ 8 h 21"/>
                <a:gd name="T14" fmla="*/ 30 w 32"/>
                <a:gd name="T15" fmla="*/ 12 h 21"/>
                <a:gd name="T16" fmla="*/ 17 w 32"/>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1">
                  <a:moveTo>
                    <a:pt x="17" y="21"/>
                  </a:moveTo>
                  <a:cubicBezTo>
                    <a:pt x="1" y="5"/>
                    <a:pt x="1" y="5"/>
                    <a:pt x="1" y="5"/>
                  </a:cubicBezTo>
                  <a:cubicBezTo>
                    <a:pt x="0" y="4"/>
                    <a:pt x="0" y="2"/>
                    <a:pt x="1" y="1"/>
                  </a:cubicBezTo>
                  <a:cubicBezTo>
                    <a:pt x="2" y="0"/>
                    <a:pt x="4" y="0"/>
                    <a:pt x="5" y="1"/>
                  </a:cubicBezTo>
                  <a:cubicBezTo>
                    <a:pt x="18" y="14"/>
                    <a:pt x="18" y="14"/>
                    <a:pt x="18" y="14"/>
                  </a:cubicBezTo>
                  <a:cubicBezTo>
                    <a:pt x="27" y="7"/>
                    <a:pt x="27" y="7"/>
                    <a:pt x="27" y="7"/>
                  </a:cubicBezTo>
                  <a:cubicBezTo>
                    <a:pt x="28" y="6"/>
                    <a:pt x="30" y="7"/>
                    <a:pt x="31" y="8"/>
                  </a:cubicBezTo>
                  <a:cubicBezTo>
                    <a:pt x="32" y="9"/>
                    <a:pt x="32" y="11"/>
                    <a:pt x="30" y="12"/>
                  </a:cubicBezTo>
                  <a:lnTo>
                    <a:pt x="17" y="21"/>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7" name="Oval 269"/>
            <p:cNvSpPr>
              <a:spLocks noChangeArrowheads="1"/>
            </p:cNvSpPr>
            <p:nvPr userDrawn="1"/>
          </p:nvSpPr>
          <p:spPr bwMode="gray">
            <a:xfrm>
              <a:off x="10070305" y="3421707"/>
              <a:ext cx="279226" cy="282400"/>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8" name="Freeform 270"/>
            <p:cNvSpPr>
              <a:spLocks/>
            </p:cNvSpPr>
            <p:nvPr userDrawn="1"/>
          </p:nvSpPr>
          <p:spPr bwMode="gray">
            <a:xfrm>
              <a:off x="10187706" y="3421707"/>
              <a:ext cx="161825" cy="282400"/>
            </a:xfrm>
            <a:custGeom>
              <a:avLst/>
              <a:gdLst>
                <a:gd name="T0" fmla="*/ 41 w 55"/>
                <a:gd name="T1" fmla="*/ 48 h 95"/>
                <a:gd name="T2" fmla="*/ 0 w 55"/>
                <a:gd name="T3" fmla="*/ 1 h 95"/>
                <a:gd name="T4" fmla="*/ 7 w 55"/>
                <a:gd name="T5" fmla="*/ 0 h 95"/>
                <a:gd name="T6" fmla="*/ 55 w 55"/>
                <a:gd name="T7" fmla="*/ 48 h 95"/>
                <a:gd name="T8" fmla="*/ 7 w 55"/>
                <a:gd name="T9" fmla="*/ 95 h 95"/>
                <a:gd name="T10" fmla="*/ 0 w 55"/>
                <a:gd name="T11" fmla="*/ 95 h 95"/>
                <a:gd name="T12" fmla="*/ 41 w 55"/>
                <a:gd name="T13" fmla="*/ 48 h 95"/>
              </a:gdLst>
              <a:ahLst/>
              <a:cxnLst>
                <a:cxn ang="0">
                  <a:pos x="T0" y="T1"/>
                </a:cxn>
                <a:cxn ang="0">
                  <a:pos x="T2" y="T3"/>
                </a:cxn>
                <a:cxn ang="0">
                  <a:pos x="T4" y="T5"/>
                </a:cxn>
                <a:cxn ang="0">
                  <a:pos x="T6" y="T7"/>
                </a:cxn>
                <a:cxn ang="0">
                  <a:pos x="T8" y="T9"/>
                </a:cxn>
                <a:cxn ang="0">
                  <a:pos x="T10" y="T11"/>
                </a:cxn>
                <a:cxn ang="0">
                  <a:pos x="T12" y="T13"/>
                </a:cxn>
              </a:cxnLst>
              <a:rect l="0" t="0" r="r" b="b"/>
              <a:pathLst>
                <a:path w="55" h="95">
                  <a:moveTo>
                    <a:pt x="41" y="48"/>
                  </a:moveTo>
                  <a:cubicBezTo>
                    <a:pt x="41" y="24"/>
                    <a:pt x="23" y="4"/>
                    <a:pt x="0" y="1"/>
                  </a:cubicBezTo>
                  <a:cubicBezTo>
                    <a:pt x="3" y="0"/>
                    <a:pt x="5" y="0"/>
                    <a:pt x="7" y="0"/>
                  </a:cubicBezTo>
                  <a:cubicBezTo>
                    <a:pt x="34" y="0"/>
                    <a:pt x="55" y="21"/>
                    <a:pt x="55" y="48"/>
                  </a:cubicBezTo>
                  <a:cubicBezTo>
                    <a:pt x="55" y="74"/>
                    <a:pt x="34" y="95"/>
                    <a:pt x="7" y="95"/>
                  </a:cubicBezTo>
                  <a:cubicBezTo>
                    <a:pt x="5" y="95"/>
                    <a:pt x="3" y="95"/>
                    <a:pt x="0" y="95"/>
                  </a:cubicBezTo>
                  <a:cubicBezTo>
                    <a:pt x="23" y="91"/>
                    <a:pt x="41" y="72"/>
                    <a:pt x="41" y="48"/>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9" name="Freeform 271"/>
            <p:cNvSpPr>
              <a:spLocks/>
            </p:cNvSpPr>
            <p:nvPr userDrawn="1"/>
          </p:nvSpPr>
          <p:spPr bwMode="gray">
            <a:xfrm>
              <a:off x="10203572" y="3513724"/>
              <a:ext cx="15866" cy="323648"/>
            </a:xfrm>
            <a:custGeom>
              <a:avLst/>
              <a:gdLst>
                <a:gd name="T0" fmla="*/ 2 w 5"/>
                <a:gd name="T1" fmla="*/ 110 h 110"/>
                <a:gd name="T2" fmla="*/ 0 w 5"/>
                <a:gd name="T3" fmla="*/ 108 h 110"/>
                <a:gd name="T4" fmla="*/ 0 w 5"/>
                <a:gd name="T5" fmla="*/ 3 h 110"/>
                <a:gd name="T6" fmla="*/ 2 w 5"/>
                <a:gd name="T7" fmla="*/ 0 h 110"/>
                <a:gd name="T8" fmla="*/ 5 w 5"/>
                <a:gd name="T9" fmla="*/ 3 h 110"/>
                <a:gd name="T10" fmla="*/ 5 w 5"/>
                <a:gd name="T11" fmla="*/ 108 h 110"/>
                <a:gd name="T12" fmla="*/ 2 w 5"/>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5" h="110">
                  <a:moveTo>
                    <a:pt x="2" y="110"/>
                  </a:moveTo>
                  <a:cubicBezTo>
                    <a:pt x="1" y="110"/>
                    <a:pt x="0" y="109"/>
                    <a:pt x="0" y="108"/>
                  </a:cubicBezTo>
                  <a:cubicBezTo>
                    <a:pt x="0" y="3"/>
                    <a:pt x="0" y="3"/>
                    <a:pt x="0" y="3"/>
                  </a:cubicBezTo>
                  <a:cubicBezTo>
                    <a:pt x="0" y="1"/>
                    <a:pt x="1" y="0"/>
                    <a:pt x="2" y="0"/>
                  </a:cubicBezTo>
                  <a:cubicBezTo>
                    <a:pt x="4" y="0"/>
                    <a:pt x="5" y="1"/>
                    <a:pt x="5" y="3"/>
                  </a:cubicBezTo>
                  <a:cubicBezTo>
                    <a:pt x="5" y="108"/>
                    <a:pt x="5" y="108"/>
                    <a:pt x="5" y="108"/>
                  </a:cubicBezTo>
                  <a:cubicBezTo>
                    <a:pt x="5" y="109"/>
                    <a:pt x="4" y="110"/>
                    <a:pt x="2" y="110"/>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0" name="Freeform 272"/>
            <p:cNvSpPr>
              <a:spLocks/>
            </p:cNvSpPr>
            <p:nvPr userDrawn="1"/>
          </p:nvSpPr>
          <p:spPr bwMode="gray">
            <a:xfrm>
              <a:off x="10149630" y="3589876"/>
              <a:ext cx="111057" cy="69806"/>
            </a:xfrm>
            <a:custGeom>
              <a:avLst/>
              <a:gdLst>
                <a:gd name="T0" fmla="*/ 20 w 38"/>
                <a:gd name="T1" fmla="*/ 23 h 23"/>
                <a:gd name="T2" fmla="*/ 0 w 38"/>
                <a:gd name="T3" fmla="*/ 4 h 23"/>
                <a:gd name="T4" fmla="*/ 0 w 38"/>
                <a:gd name="T5" fmla="*/ 0 h 23"/>
                <a:gd name="T6" fmla="*/ 4 w 38"/>
                <a:gd name="T7" fmla="*/ 0 h 23"/>
                <a:gd name="T8" fmla="*/ 21 w 38"/>
                <a:gd name="T9" fmla="*/ 18 h 23"/>
                <a:gd name="T10" fmla="*/ 34 w 38"/>
                <a:gd name="T11" fmla="*/ 9 h 23"/>
                <a:gd name="T12" fmla="*/ 37 w 38"/>
                <a:gd name="T13" fmla="*/ 9 h 23"/>
                <a:gd name="T14" fmla="*/ 37 w 38"/>
                <a:gd name="T15" fmla="*/ 12 h 23"/>
                <a:gd name="T16" fmla="*/ 20 w 38"/>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20" y="23"/>
                  </a:moveTo>
                  <a:cubicBezTo>
                    <a:pt x="0" y="4"/>
                    <a:pt x="0" y="4"/>
                    <a:pt x="0" y="4"/>
                  </a:cubicBezTo>
                  <a:cubicBezTo>
                    <a:pt x="0" y="3"/>
                    <a:pt x="0" y="1"/>
                    <a:pt x="0" y="0"/>
                  </a:cubicBezTo>
                  <a:cubicBezTo>
                    <a:pt x="1" y="0"/>
                    <a:pt x="3" y="0"/>
                    <a:pt x="4" y="0"/>
                  </a:cubicBezTo>
                  <a:cubicBezTo>
                    <a:pt x="21" y="18"/>
                    <a:pt x="21" y="18"/>
                    <a:pt x="21" y="18"/>
                  </a:cubicBezTo>
                  <a:cubicBezTo>
                    <a:pt x="34" y="9"/>
                    <a:pt x="34" y="9"/>
                    <a:pt x="34" y="9"/>
                  </a:cubicBezTo>
                  <a:cubicBezTo>
                    <a:pt x="35" y="8"/>
                    <a:pt x="36" y="8"/>
                    <a:pt x="37" y="9"/>
                  </a:cubicBezTo>
                  <a:cubicBezTo>
                    <a:pt x="38" y="10"/>
                    <a:pt x="38" y="12"/>
                    <a:pt x="37" y="12"/>
                  </a:cubicBezTo>
                  <a:lnTo>
                    <a:pt x="20" y="2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1" name="Oval 273"/>
            <p:cNvSpPr>
              <a:spLocks noChangeArrowheads="1"/>
            </p:cNvSpPr>
            <p:nvPr userDrawn="1"/>
          </p:nvSpPr>
          <p:spPr bwMode="gray">
            <a:xfrm>
              <a:off x="9753003" y="3231326"/>
              <a:ext cx="282400" cy="279226"/>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2" name="Freeform 274"/>
            <p:cNvSpPr>
              <a:spLocks/>
            </p:cNvSpPr>
            <p:nvPr userDrawn="1"/>
          </p:nvSpPr>
          <p:spPr bwMode="gray">
            <a:xfrm>
              <a:off x="9873578" y="3231326"/>
              <a:ext cx="161825" cy="279226"/>
            </a:xfrm>
            <a:custGeom>
              <a:avLst/>
              <a:gdLst>
                <a:gd name="T0" fmla="*/ 40 w 54"/>
                <a:gd name="T1" fmla="*/ 48 h 95"/>
                <a:gd name="T2" fmla="*/ 0 w 54"/>
                <a:gd name="T3" fmla="*/ 0 h 95"/>
                <a:gd name="T4" fmla="*/ 6 w 54"/>
                <a:gd name="T5" fmla="*/ 0 h 95"/>
                <a:gd name="T6" fmla="*/ 54 w 54"/>
                <a:gd name="T7" fmla="*/ 48 h 95"/>
                <a:gd name="T8" fmla="*/ 6 w 54"/>
                <a:gd name="T9" fmla="*/ 95 h 95"/>
                <a:gd name="T10" fmla="*/ 0 w 54"/>
                <a:gd name="T11" fmla="*/ 95 h 95"/>
                <a:gd name="T12" fmla="*/ 40 w 54"/>
                <a:gd name="T13" fmla="*/ 48 h 95"/>
              </a:gdLst>
              <a:ahLst/>
              <a:cxnLst>
                <a:cxn ang="0">
                  <a:pos x="T0" y="T1"/>
                </a:cxn>
                <a:cxn ang="0">
                  <a:pos x="T2" y="T3"/>
                </a:cxn>
                <a:cxn ang="0">
                  <a:pos x="T4" y="T5"/>
                </a:cxn>
                <a:cxn ang="0">
                  <a:pos x="T6" y="T7"/>
                </a:cxn>
                <a:cxn ang="0">
                  <a:pos x="T8" y="T9"/>
                </a:cxn>
                <a:cxn ang="0">
                  <a:pos x="T10" y="T11"/>
                </a:cxn>
                <a:cxn ang="0">
                  <a:pos x="T12" y="T13"/>
                </a:cxn>
              </a:cxnLst>
              <a:rect l="0" t="0" r="r" b="b"/>
              <a:pathLst>
                <a:path w="54" h="95">
                  <a:moveTo>
                    <a:pt x="40" y="48"/>
                  </a:moveTo>
                  <a:cubicBezTo>
                    <a:pt x="40" y="24"/>
                    <a:pt x="23" y="4"/>
                    <a:pt x="0" y="0"/>
                  </a:cubicBezTo>
                  <a:cubicBezTo>
                    <a:pt x="2" y="0"/>
                    <a:pt x="4" y="0"/>
                    <a:pt x="6" y="0"/>
                  </a:cubicBezTo>
                  <a:cubicBezTo>
                    <a:pt x="33" y="0"/>
                    <a:pt x="54" y="21"/>
                    <a:pt x="54" y="48"/>
                  </a:cubicBezTo>
                  <a:cubicBezTo>
                    <a:pt x="54" y="74"/>
                    <a:pt x="33" y="95"/>
                    <a:pt x="6" y="95"/>
                  </a:cubicBezTo>
                  <a:cubicBezTo>
                    <a:pt x="4" y="95"/>
                    <a:pt x="2" y="95"/>
                    <a:pt x="0" y="95"/>
                  </a:cubicBezTo>
                  <a:cubicBezTo>
                    <a:pt x="23" y="91"/>
                    <a:pt x="40" y="71"/>
                    <a:pt x="40" y="48"/>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3" name="Freeform 275"/>
            <p:cNvSpPr>
              <a:spLocks/>
            </p:cNvSpPr>
            <p:nvPr userDrawn="1"/>
          </p:nvSpPr>
          <p:spPr bwMode="gray">
            <a:xfrm>
              <a:off x="9886270" y="3323342"/>
              <a:ext cx="15866" cy="323648"/>
            </a:xfrm>
            <a:custGeom>
              <a:avLst/>
              <a:gdLst>
                <a:gd name="T0" fmla="*/ 2 w 5"/>
                <a:gd name="T1" fmla="*/ 110 h 110"/>
                <a:gd name="T2" fmla="*/ 0 w 5"/>
                <a:gd name="T3" fmla="*/ 108 h 110"/>
                <a:gd name="T4" fmla="*/ 0 w 5"/>
                <a:gd name="T5" fmla="*/ 3 h 110"/>
                <a:gd name="T6" fmla="*/ 2 w 5"/>
                <a:gd name="T7" fmla="*/ 0 h 110"/>
                <a:gd name="T8" fmla="*/ 5 w 5"/>
                <a:gd name="T9" fmla="*/ 3 h 110"/>
                <a:gd name="T10" fmla="*/ 5 w 5"/>
                <a:gd name="T11" fmla="*/ 108 h 110"/>
                <a:gd name="T12" fmla="*/ 2 w 5"/>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5" h="110">
                  <a:moveTo>
                    <a:pt x="2" y="110"/>
                  </a:moveTo>
                  <a:cubicBezTo>
                    <a:pt x="1" y="110"/>
                    <a:pt x="0" y="109"/>
                    <a:pt x="0" y="108"/>
                  </a:cubicBezTo>
                  <a:cubicBezTo>
                    <a:pt x="0" y="3"/>
                    <a:pt x="0" y="3"/>
                    <a:pt x="0" y="3"/>
                  </a:cubicBezTo>
                  <a:cubicBezTo>
                    <a:pt x="0" y="1"/>
                    <a:pt x="1" y="0"/>
                    <a:pt x="2" y="0"/>
                  </a:cubicBezTo>
                  <a:cubicBezTo>
                    <a:pt x="4" y="0"/>
                    <a:pt x="5" y="1"/>
                    <a:pt x="5" y="3"/>
                  </a:cubicBezTo>
                  <a:cubicBezTo>
                    <a:pt x="5" y="108"/>
                    <a:pt x="5" y="108"/>
                    <a:pt x="5" y="108"/>
                  </a:cubicBezTo>
                  <a:cubicBezTo>
                    <a:pt x="5" y="109"/>
                    <a:pt x="4" y="110"/>
                    <a:pt x="2" y="110"/>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4" name="Freeform 276"/>
            <p:cNvSpPr>
              <a:spLocks/>
            </p:cNvSpPr>
            <p:nvPr userDrawn="1"/>
          </p:nvSpPr>
          <p:spPr bwMode="gray">
            <a:xfrm>
              <a:off x="9832328" y="3399495"/>
              <a:ext cx="114229" cy="66634"/>
            </a:xfrm>
            <a:custGeom>
              <a:avLst/>
              <a:gdLst>
                <a:gd name="T0" fmla="*/ 20 w 38"/>
                <a:gd name="T1" fmla="*/ 23 h 23"/>
                <a:gd name="T2" fmla="*/ 0 w 38"/>
                <a:gd name="T3" fmla="*/ 3 h 23"/>
                <a:gd name="T4" fmla="*/ 0 w 38"/>
                <a:gd name="T5" fmla="*/ 0 h 23"/>
                <a:gd name="T6" fmla="*/ 4 w 38"/>
                <a:gd name="T7" fmla="*/ 0 h 23"/>
                <a:gd name="T8" fmla="*/ 21 w 38"/>
                <a:gd name="T9" fmla="*/ 18 h 23"/>
                <a:gd name="T10" fmla="*/ 34 w 38"/>
                <a:gd name="T11" fmla="*/ 9 h 23"/>
                <a:gd name="T12" fmla="*/ 37 w 38"/>
                <a:gd name="T13" fmla="*/ 9 h 23"/>
                <a:gd name="T14" fmla="*/ 37 w 38"/>
                <a:gd name="T15" fmla="*/ 12 h 23"/>
                <a:gd name="T16" fmla="*/ 20 w 38"/>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20" y="23"/>
                  </a:moveTo>
                  <a:cubicBezTo>
                    <a:pt x="0" y="3"/>
                    <a:pt x="0" y="3"/>
                    <a:pt x="0" y="3"/>
                  </a:cubicBezTo>
                  <a:cubicBezTo>
                    <a:pt x="0" y="3"/>
                    <a:pt x="0" y="1"/>
                    <a:pt x="0" y="0"/>
                  </a:cubicBezTo>
                  <a:cubicBezTo>
                    <a:pt x="1" y="0"/>
                    <a:pt x="3" y="0"/>
                    <a:pt x="4" y="0"/>
                  </a:cubicBezTo>
                  <a:cubicBezTo>
                    <a:pt x="21" y="18"/>
                    <a:pt x="21" y="18"/>
                    <a:pt x="21" y="18"/>
                  </a:cubicBezTo>
                  <a:cubicBezTo>
                    <a:pt x="34" y="9"/>
                    <a:pt x="34" y="9"/>
                    <a:pt x="34" y="9"/>
                  </a:cubicBezTo>
                  <a:cubicBezTo>
                    <a:pt x="35" y="8"/>
                    <a:pt x="36" y="8"/>
                    <a:pt x="37" y="9"/>
                  </a:cubicBezTo>
                  <a:cubicBezTo>
                    <a:pt x="38" y="10"/>
                    <a:pt x="38" y="11"/>
                    <a:pt x="37" y="12"/>
                  </a:cubicBezTo>
                  <a:lnTo>
                    <a:pt x="20" y="2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5" name="Freeform 277"/>
            <p:cNvSpPr>
              <a:spLocks/>
            </p:cNvSpPr>
            <p:nvPr userDrawn="1"/>
          </p:nvSpPr>
          <p:spPr bwMode="gray">
            <a:xfrm>
              <a:off x="9146955" y="2825179"/>
              <a:ext cx="1304113" cy="450569"/>
            </a:xfrm>
            <a:custGeom>
              <a:avLst/>
              <a:gdLst>
                <a:gd name="T0" fmla="*/ 87 w 441"/>
                <a:gd name="T1" fmla="*/ 44 h 153"/>
                <a:gd name="T2" fmla="*/ 138 w 441"/>
                <a:gd name="T3" fmla="*/ 46 h 153"/>
                <a:gd name="T4" fmla="*/ 183 w 441"/>
                <a:gd name="T5" fmla="*/ 52 h 153"/>
                <a:gd name="T6" fmla="*/ 256 w 441"/>
                <a:gd name="T7" fmla="*/ 12 h 153"/>
                <a:gd name="T8" fmla="*/ 296 w 441"/>
                <a:gd name="T9" fmla="*/ 9 h 153"/>
                <a:gd name="T10" fmla="*/ 411 w 441"/>
                <a:gd name="T11" fmla="*/ 82 h 153"/>
                <a:gd name="T12" fmla="*/ 0 w 441"/>
                <a:gd name="T13" fmla="*/ 146 h 153"/>
                <a:gd name="T14" fmla="*/ 87 w 441"/>
                <a:gd name="T15" fmla="*/ 44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53">
                  <a:moveTo>
                    <a:pt x="87" y="44"/>
                  </a:moveTo>
                  <a:cubicBezTo>
                    <a:pt x="100" y="29"/>
                    <a:pt x="118" y="23"/>
                    <a:pt x="138" y="46"/>
                  </a:cubicBezTo>
                  <a:cubicBezTo>
                    <a:pt x="155" y="61"/>
                    <a:pt x="174" y="57"/>
                    <a:pt x="183" y="52"/>
                  </a:cubicBezTo>
                  <a:cubicBezTo>
                    <a:pt x="192" y="47"/>
                    <a:pt x="256" y="12"/>
                    <a:pt x="256" y="12"/>
                  </a:cubicBezTo>
                  <a:cubicBezTo>
                    <a:pt x="256" y="12"/>
                    <a:pt x="272" y="0"/>
                    <a:pt x="296" y="9"/>
                  </a:cubicBezTo>
                  <a:cubicBezTo>
                    <a:pt x="359" y="31"/>
                    <a:pt x="441" y="103"/>
                    <a:pt x="411" y="82"/>
                  </a:cubicBezTo>
                  <a:cubicBezTo>
                    <a:pt x="62" y="128"/>
                    <a:pt x="129" y="153"/>
                    <a:pt x="0" y="146"/>
                  </a:cubicBezTo>
                  <a:cubicBezTo>
                    <a:pt x="46" y="118"/>
                    <a:pt x="74" y="58"/>
                    <a:pt x="87" y="44"/>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6" name="Rectangle 278"/>
            <p:cNvSpPr>
              <a:spLocks noChangeArrowheads="1"/>
            </p:cNvSpPr>
            <p:nvPr userDrawn="1"/>
          </p:nvSpPr>
          <p:spPr bwMode="gray">
            <a:xfrm>
              <a:off x="9169167" y="3244018"/>
              <a:ext cx="28558" cy="951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7" name="Oval 279"/>
            <p:cNvSpPr>
              <a:spLocks noChangeArrowheads="1"/>
            </p:cNvSpPr>
            <p:nvPr userDrawn="1"/>
          </p:nvSpPr>
          <p:spPr bwMode="gray">
            <a:xfrm>
              <a:off x="9045418" y="2980656"/>
              <a:ext cx="276054" cy="27605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8" name="Rectangle 280"/>
            <p:cNvSpPr>
              <a:spLocks noChangeArrowheads="1"/>
            </p:cNvSpPr>
            <p:nvPr userDrawn="1"/>
          </p:nvSpPr>
          <p:spPr bwMode="gray">
            <a:xfrm>
              <a:off x="9162821" y="3037770"/>
              <a:ext cx="44422" cy="158651"/>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9" name="Freeform 281"/>
            <p:cNvSpPr>
              <a:spLocks/>
            </p:cNvSpPr>
            <p:nvPr userDrawn="1"/>
          </p:nvSpPr>
          <p:spPr bwMode="gray">
            <a:xfrm>
              <a:off x="9089841" y="3094885"/>
              <a:ext cx="187209" cy="47596"/>
            </a:xfrm>
            <a:custGeom>
              <a:avLst/>
              <a:gdLst>
                <a:gd name="T0" fmla="*/ 54 w 59"/>
                <a:gd name="T1" fmla="*/ 0 h 15"/>
                <a:gd name="T2" fmla="*/ 59 w 59"/>
                <a:gd name="T3" fmla="*/ 15 h 15"/>
                <a:gd name="T4" fmla="*/ 0 w 59"/>
                <a:gd name="T5" fmla="*/ 15 h 15"/>
                <a:gd name="T6" fmla="*/ 4 w 59"/>
                <a:gd name="T7" fmla="*/ 0 h 15"/>
                <a:gd name="T8" fmla="*/ 54 w 59"/>
                <a:gd name="T9" fmla="*/ 0 h 15"/>
              </a:gdLst>
              <a:ahLst/>
              <a:cxnLst>
                <a:cxn ang="0">
                  <a:pos x="T0" y="T1"/>
                </a:cxn>
                <a:cxn ang="0">
                  <a:pos x="T2" y="T3"/>
                </a:cxn>
                <a:cxn ang="0">
                  <a:pos x="T4" y="T5"/>
                </a:cxn>
                <a:cxn ang="0">
                  <a:pos x="T6" y="T7"/>
                </a:cxn>
                <a:cxn ang="0">
                  <a:pos x="T8" y="T9"/>
                </a:cxn>
              </a:cxnLst>
              <a:rect l="0" t="0" r="r" b="b"/>
              <a:pathLst>
                <a:path w="59" h="15">
                  <a:moveTo>
                    <a:pt x="54" y="0"/>
                  </a:moveTo>
                  <a:lnTo>
                    <a:pt x="59" y="15"/>
                  </a:lnTo>
                  <a:lnTo>
                    <a:pt x="0" y="15"/>
                  </a:lnTo>
                  <a:lnTo>
                    <a:pt x="4" y="0"/>
                  </a:lnTo>
                  <a:lnTo>
                    <a:pt x="54" y="0"/>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0" name="Rectangle 282"/>
            <p:cNvSpPr>
              <a:spLocks noChangeArrowheads="1"/>
            </p:cNvSpPr>
            <p:nvPr userDrawn="1"/>
          </p:nvSpPr>
          <p:spPr bwMode="gray">
            <a:xfrm>
              <a:off x="8617061" y="3564492"/>
              <a:ext cx="377591" cy="56479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1" name="Rectangle 283"/>
            <p:cNvSpPr>
              <a:spLocks noChangeArrowheads="1"/>
            </p:cNvSpPr>
            <p:nvPr userDrawn="1"/>
          </p:nvSpPr>
          <p:spPr bwMode="gray">
            <a:xfrm>
              <a:off x="8617061" y="3564492"/>
              <a:ext cx="377591" cy="56479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2" name="Rectangle 284"/>
            <p:cNvSpPr>
              <a:spLocks noChangeArrowheads="1"/>
            </p:cNvSpPr>
            <p:nvPr userDrawn="1"/>
          </p:nvSpPr>
          <p:spPr bwMode="gray">
            <a:xfrm>
              <a:off x="8680522" y="3631126"/>
              <a:ext cx="38076"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3" name="Rectangle 285"/>
            <p:cNvSpPr>
              <a:spLocks noChangeArrowheads="1"/>
            </p:cNvSpPr>
            <p:nvPr userDrawn="1"/>
          </p:nvSpPr>
          <p:spPr bwMode="gray">
            <a:xfrm>
              <a:off x="8750328" y="3631126"/>
              <a:ext cx="41250"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4" name="Rectangle 286"/>
            <p:cNvSpPr>
              <a:spLocks noChangeArrowheads="1"/>
            </p:cNvSpPr>
            <p:nvPr userDrawn="1"/>
          </p:nvSpPr>
          <p:spPr bwMode="gray">
            <a:xfrm>
              <a:off x="8823307" y="3631126"/>
              <a:ext cx="38076"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5" name="Rectangle 287"/>
            <p:cNvSpPr>
              <a:spLocks noChangeArrowheads="1"/>
            </p:cNvSpPr>
            <p:nvPr userDrawn="1"/>
          </p:nvSpPr>
          <p:spPr bwMode="gray">
            <a:xfrm>
              <a:off x="8896287" y="3631126"/>
              <a:ext cx="38076"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6" name="Rectangle 288"/>
            <p:cNvSpPr>
              <a:spLocks noChangeArrowheads="1"/>
            </p:cNvSpPr>
            <p:nvPr userDrawn="1"/>
          </p:nvSpPr>
          <p:spPr bwMode="gray">
            <a:xfrm>
              <a:off x="9369066" y="3564492"/>
              <a:ext cx="374417" cy="56479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7" name="Rectangle 289"/>
            <p:cNvSpPr>
              <a:spLocks noChangeArrowheads="1"/>
            </p:cNvSpPr>
            <p:nvPr userDrawn="1"/>
          </p:nvSpPr>
          <p:spPr bwMode="gray">
            <a:xfrm>
              <a:off x="9369066" y="3564492"/>
              <a:ext cx="374417" cy="56479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368" name="Rectangle 290"/>
            <p:cNvSpPr>
              <a:spLocks noChangeArrowheads="1"/>
            </p:cNvSpPr>
            <p:nvPr userDrawn="1"/>
          </p:nvSpPr>
          <p:spPr bwMode="gray">
            <a:xfrm>
              <a:off x="8994650" y="3361418"/>
              <a:ext cx="377591" cy="767871"/>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9" name="Rectangle 291"/>
            <p:cNvSpPr>
              <a:spLocks noChangeArrowheads="1"/>
            </p:cNvSpPr>
            <p:nvPr userDrawn="1"/>
          </p:nvSpPr>
          <p:spPr bwMode="gray">
            <a:xfrm>
              <a:off x="9054938" y="3424879"/>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0" name="Rectangle 292"/>
            <p:cNvSpPr>
              <a:spLocks noChangeArrowheads="1"/>
            </p:cNvSpPr>
            <p:nvPr userDrawn="1"/>
          </p:nvSpPr>
          <p:spPr bwMode="gray">
            <a:xfrm>
              <a:off x="9127917" y="3424879"/>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1" name="Rectangle 293"/>
            <p:cNvSpPr>
              <a:spLocks noChangeArrowheads="1"/>
            </p:cNvSpPr>
            <p:nvPr userDrawn="1"/>
          </p:nvSpPr>
          <p:spPr bwMode="gray">
            <a:xfrm>
              <a:off x="9200897" y="3424879"/>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6" name="Rectangle 294"/>
            <p:cNvSpPr>
              <a:spLocks noChangeArrowheads="1"/>
            </p:cNvSpPr>
            <p:nvPr userDrawn="1"/>
          </p:nvSpPr>
          <p:spPr bwMode="gray">
            <a:xfrm>
              <a:off x="9270704" y="3424879"/>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7" name="Rectangle 295"/>
            <p:cNvSpPr>
              <a:spLocks noChangeArrowheads="1"/>
            </p:cNvSpPr>
            <p:nvPr userDrawn="1"/>
          </p:nvSpPr>
          <p:spPr bwMode="gray">
            <a:xfrm>
              <a:off x="9054938" y="3523244"/>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8" name="Rectangle 296"/>
            <p:cNvSpPr>
              <a:spLocks noChangeArrowheads="1"/>
            </p:cNvSpPr>
            <p:nvPr userDrawn="1"/>
          </p:nvSpPr>
          <p:spPr bwMode="gray">
            <a:xfrm>
              <a:off x="9127917" y="3523244"/>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9" name="Rectangle 297"/>
            <p:cNvSpPr>
              <a:spLocks noChangeArrowheads="1"/>
            </p:cNvSpPr>
            <p:nvPr userDrawn="1"/>
          </p:nvSpPr>
          <p:spPr bwMode="gray">
            <a:xfrm>
              <a:off x="9200897" y="3523244"/>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0" name="Rectangle 298"/>
            <p:cNvSpPr>
              <a:spLocks noChangeArrowheads="1"/>
            </p:cNvSpPr>
            <p:nvPr userDrawn="1"/>
          </p:nvSpPr>
          <p:spPr bwMode="gray">
            <a:xfrm>
              <a:off x="9270704" y="3523244"/>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1" name="Rectangle 299"/>
            <p:cNvSpPr>
              <a:spLocks noChangeArrowheads="1"/>
            </p:cNvSpPr>
            <p:nvPr userDrawn="1"/>
          </p:nvSpPr>
          <p:spPr bwMode="gray">
            <a:xfrm>
              <a:off x="9054938" y="3621606"/>
              <a:ext cx="41250"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2" name="Rectangle 300"/>
            <p:cNvSpPr>
              <a:spLocks noChangeArrowheads="1"/>
            </p:cNvSpPr>
            <p:nvPr userDrawn="1"/>
          </p:nvSpPr>
          <p:spPr bwMode="gray">
            <a:xfrm>
              <a:off x="9127917" y="3621606"/>
              <a:ext cx="38076"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3" name="Rectangle 301"/>
            <p:cNvSpPr>
              <a:spLocks noChangeArrowheads="1"/>
            </p:cNvSpPr>
            <p:nvPr userDrawn="1"/>
          </p:nvSpPr>
          <p:spPr bwMode="gray">
            <a:xfrm>
              <a:off x="9200897" y="3621606"/>
              <a:ext cx="38076"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4" name="Rectangle 302"/>
            <p:cNvSpPr>
              <a:spLocks noChangeArrowheads="1"/>
            </p:cNvSpPr>
            <p:nvPr userDrawn="1"/>
          </p:nvSpPr>
          <p:spPr bwMode="gray">
            <a:xfrm>
              <a:off x="9270704" y="3621606"/>
              <a:ext cx="41250"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5" name="Rectangle 303"/>
            <p:cNvSpPr>
              <a:spLocks noChangeArrowheads="1"/>
            </p:cNvSpPr>
            <p:nvPr userDrawn="1"/>
          </p:nvSpPr>
          <p:spPr bwMode="gray">
            <a:xfrm>
              <a:off x="9054938" y="3716797"/>
              <a:ext cx="41250"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6" name="Rectangle 304"/>
            <p:cNvSpPr>
              <a:spLocks noChangeArrowheads="1"/>
            </p:cNvSpPr>
            <p:nvPr userDrawn="1"/>
          </p:nvSpPr>
          <p:spPr bwMode="gray">
            <a:xfrm>
              <a:off x="9127917" y="3716797"/>
              <a:ext cx="38076"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7" name="Rectangle 305"/>
            <p:cNvSpPr>
              <a:spLocks noChangeArrowheads="1"/>
            </p:cNvSpPr>
            <p:nvPr userDrawn="1"/>
          </p:nvSpPr>
          <p:spPr bwMode="gray">
            <a:xfrm>
              <a:off x="9200897" y="3716797"/>
              <a:ext cx="38076"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8" name="Rectangle 306"/>
            <p:cNvSpPr>
              <a:spLocks noChangeArrowheads="1"/>
            </p:cNvSpPr>
            <p:nvPr userDrawn="1"/>
          </p:nvSpPr>
          <p:spPr bwMode="gray">
            <a:xfrm>
              <a:off x="9270704" y="3716797"/>
              <a:ext cx="41250"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9" name="Rectangle 307"/>
            <p:cNvSpPr>
              <a:spLocks noChangeArrowheads="1"/>
            </p:cNvSpPr>
            <p:nvPr userDrawn="1"/>
          </p:nvSpPr>
          <p:spPr bwMode="gray">
            <a:xfrm>
              <a:off x="9054938" y="3815162"/>
              <a:ext cx="41250"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0" name="Rectangle 308"/>
            <p:cNvSpPr>
              <a:spLocks noChangeArrowheads="1"/>
            </p:cNvSpPr>
            <p:nvPr userDrawn="1"/>
          </p:nvSpPr>
          <p:spPr bwMode="gray">
            <a:xfrm>
              <a:off x="9127917" y="3815162"/>
              <a:ext cx="38076"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1" name="Rectangle 309"/>
            <p:cNvSpPr>
              <a:spLocks noChangeArrowheads="1"/>
            </p:cNvSpPr>
            <p:nvPr userDrawn="1"/>
          </p:nvSpPr>
          <p:spPr bwMode="gray">
            <a:xfrm>
              <a:off x="9200897" y="3815162"/>
              <a:ext cx="38076"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2" name="Rectangle 310"/>
            <p:cNvSpPr>
              <a:spLocks noChangeArrowheads="1"/>
            </p:cNvSpPr>
            <p:nvPr userDrawn="1"/>
          </p:nvSpPr>
          <p:spPr bwMode="gray">
            <a:xfrm>
              <a:off x="9270704" y="3815162"/>
              <a:ext cx="41250" cy="539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3" name="Rectangle 311"/>
            <p:cNvSpPr>
              <a:spLocks noChangeArrowheads="1"/>
            </p:cNvSpPr>
            <p:nvPr userDrawn="1"/>
          </p:nvSpPr>
          <p:spPr bwMode="gray">
            <a:xfrm>
              <a:off x="9054938" y="3910352"/>
              <a:ext cx="41250"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4" name="Rectangle 312"/>
            <p:cNvSpPr>
              <a:spLocks noChangeArrowheads="1"/>
            </p:cNvSpPr>
            <p:nvPr userDrawn="1"/>
          </p:nvSpPr>
          <p:spPr bwMode="gray">
            <a:xfrm>
              <a:off x="9127917" y="3910352"/>
              <a:ext cx="38076"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5" name="Rectangle 313"/>
            <p:cNvSpPr>
              <a:spLocks noChangeArrowheads="1"/>
            </p:cNvSpPr>
            <p:nvPr userDrawn="1"/>
          </p:nvSpPr>
          <p:spPr bwMode="gray">
            <a:xfrm>
              <a:off x="9200897" y="3910352"/>
              <a:ext cx="38076"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6" name="Rectangle 314"/>
            <p:cNvSpPr>
              <a:spLocks noChangeArrowheads="1"/>
            </p:cNvSpPr>
            <p:nvPr userDrawn="1"/>
          </p:nvSpPr>
          <p:spPr bwMode="gray">
            <a:xfrm>
              <a:off x="9270704" y="3910352"/>
              <a:ext cx="41250"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7" name="Rectangle 315"/>
            <p:cNvSpPr>
              <a:spLocks noChangeArrowheads="1"/>
            </p:cNvSpPr>
            <p:nvPr userDrawn="1"/>
          </p:nvSpPr>
          <p:spPr bwMode="gray">
            <a:xfrm>
              <a:off x="9054938" y="4005543"/>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8" name="Rectangle 316"/>
            <p:cNvSpPr>
              <a:spLocks noChangeArrowheads="1"/>
            </p:cNvSpPr>
            <p:nvPr userDrawn="1"/>
          </p:nvSpPr>
          <p:spPr bwMode="gray">
            <a:xfrm>
              <a:off x="9127917" y="4005543"/>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9" name="Rectangle 317"/>
            <p:cNvSpPr>
              <a:spLocks noChangeArrowheads="1"/>
            </p:cNvSpPr>
            <p:nvPr userDrawn="1"/>
          </p:nvSpPr>
          <p:spPr bwMode="gray">
            <a:xfrm>
              <a:off x="9200897" y="4005543"/>
              <a:ext cx="38076"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0" name="Rectangle 318"/>
            <p:cNvSpPr>
              <a:spLocks noChangeArrowheads="1"/>
            </p:cNvSpPr>
            <p:nvPr userDrawn="1"/>
          </p:nvSpPr>
          <p:spPr bwMode="gray">
            <a:xfrm>
              <a:off x="9270704" y="4005543"/>
              <a:ext cx="41250" cy="60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1" name="Rectangle 319"/>
            <p:cNvSpPr>
              <a:spLocks noChangeArrowheads="1"/>
            </p:cNvSpPr>
            <p:nvPr userDrawn="1"/>
          </p:nvSpPr>
          <p:spPr bwMode="gray">
            <a:xfrm>
              <a:off x="8617061" y="3529590"/>
              <a:ext cx="377591" cy="38076"/>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2" name="Rectangle 320"/>
            <p:cNvSpPr>
              <a:spLocks noChangeArrowheads="1"/>
            </p:cNvSpPr>
            <p:nvPr userDrawn="1"/>
          </p:nvSpPr>
          <p:spPr bwMode="gray">
            <a:xfrm>
              <a:off x="8994650" y="3323342"/>
              <a:ext cx="377591" cy="38076"/>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3" name="Rectangle 321"/>
            <p:cNvSpPr>
              <a:spLocks noChangeArrowheads="1"/>
            </p:cNvSpPr>
            <p:nvPr userDrawn="1"/>
          </p:nvSpPr>
          <p:spPr bwMode="gray">
            <a:xfrm>
              <a:off x="9372240" y="3529590"/>
              <a:ext cx="371245" cy="38076"/>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4" name="Rectangle 322"/>
            <p:cNvSpPr>
              <a:spLocks noChangeArrowheads="1"/>
            </p:cNvSpPr>
            <p:nvPr userDrawn="1"/>
          </p:nvSpPr>
          <p:spPr bwMode="gray">
            <a:xfrm>
              <a:off x="9429355" y="3631126"/>
              <a:ext cx="41250"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5" name="Rectangle 323"/>
            <p:cNvSpPr>
              <a:spLocks noChangeArrowheads="1"/>
            </p:cNvSpPr>
            <p:nvPr userDrawn="1"/>
          </p:nvSpPr>
          <p:spPr bwMode="gray">
            <a:xfrm>
              <a:off x="9502333" y="3631126"/>
              <a:ext cx="38076"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6" name="Rectangle 324"/>
            <p:cNvSpPr>
              <a:spLocks noChangeArrowheads="1"/>
            </p:cNvSpPr>
            <p:nvPr userDrawn="1"/>
          </p:nvSpPr>
          <p:spPr bwMode="gray">
            <a:xfrm>
              <a:off x="9572140" y="3631126"/>
              <a:ext cx="41250"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7" name="Rectangle 325"/>
            <p:cNvSpPr>
              <a:spLocks noChangeArrowheads="1"/>
            </p:cNvSpPr>
            <p:nvPr userDrawn="1"/>
          </p:nvSpPr>
          <p:spPr bwMode="gray">
            <a:xfrm>
              <a:off x="9648292" y="3631126"/>
              <a:ext cx="38076" cy="434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8" name="Rectangle 326"/>
            <p:cNvSpPr>
              <a:spLocks noChangeArrowheads="1"/>
            </p:cNvSpPr>
            <p:nvPr userDrawn="1"/>
          </p:nvSpPr>
          <p:spPr bwMode="gray">
            <a:xfrm>
              <a:off x="8515525" y="4129290"/>
              <a:ext cx="1335843" cy="5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9" name="Freeform 327"/>
            <p:cNvSpPr>
              <a:spLocks/>
            </p:cNvSpPr>
            <p:nvPr userDrawn="1"/>
          </p:nvSpPr>
          <p:spPr bwMode="gray">
            <a:xfrm>
              <a:off x="10257513" y="2485665"/>
              <a:ext cx="1066135" cy="542588"/>
            </a:xfrm>
            <a:custGeom>
              <a:avLst/>
              <a:gdLst>
                <a:gd name="T0" fmla="*/ 338 w 361"/>
                <a:gd name="T1" fmla="*/ 0 h 184"/>
                <a:gd name="T2" fmla="*/ 310 w 361"/>
                <a:gd name="T3" fmla="*/ 46 h 184"/>
                <a:gd name="T4" fmla="*/ 88 w 361"/>
                <a:gd name="T5" fmla="*/ 46 h 184"/>
                <a:gd name="T6" fmla="*/ 0 w 361"/>
                <a:gd name="T7" fmla="*/ 184 h 184"/>
                <a:gd name="T8" fmla="*/ 81 w 361"/>
                <a:gd name="T9" fmla="*/ 184 h 184"/>
                <a:gd name="T10" fmla="*/ 215 w 361"/>
                <a:gd name="T11" fmla="*/ 78 h 184"/>
                <a:gd name="T12" fmla="*/ 290 w 361"/>
                <a:gd name="T13" fmla="*/ 78 h 184"/>
                <a:gd name="T14" fmla="*/ 349 w 361"/>
                <a:gd name="T15" fmla="*/ 79 h 184"/>
                <a:gd name="T16" fmla="*/ 361 w 361"/>
                <a:gd name="T17" fmla="*/ 0 h 184"/>
                <a:gd name="T18" fmla="*/ 338 w 361"/>
                <a:gd name="T1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184">
                  <a:moveTo>
                    <a:pt x="338" y="0"/>
                  </a:moveTo>
                  <a:cubicBezTo>
                    <a:pt x="310" y="46"/>
                    <a:pt x="310" y="46"/>
                    <a:pt x="310" y="46"/>
                  </a:cubicBezTo>
                  <a:cubicBezTo>
                    <a:pt x="88" y="46"/>
                    <a:pt x="88" y="46"/>
                    <a:pt x="88" y="46"/>
                  </a:cubicBezTo>
                  <a:cubicBezTo>
                    <a:pt x="12" y="46"/>
                    <a:pt x="0" y="108"/>
                    <a:pt x="0" y="184"/>
                  </a:cubicBezTo>
                  <a:cubicBezTo>
                    <a:pt x="81" y="184"/>
                    <a:pt x="81" y="184"/>
                    <a:pt x="81" y="184"/>
                  </a:cubicBezTo>
                  <a:cubicBezTo>
                    <a:pt x="146" y="184"/>
                    <a:pt x="201" y="139"/>
                    <a:pt x="215" y="78"/>
                  </a:cubicBezTo>
                  <a:cubicBezTo>
                    <a:pt x="290" y="78"/>
                    <a:pt x="290" y="78"/>
                    <a:pt x="290" y="78"/>
                  </a:cubicBezTo>
                  <a:cubicBezTo>
                    <a:pt x="349" y="79"/>
                    <a:pt x="349" y="79"/>
                    <a:pt x="349" y="79"/>
                  </a:cubicBezTo>
                  <a:cubicBezTo>
                    <a:pt x="361" y="0"/>
                    <a:pt x="361" y="0"/>
                    <a:pt x="361" y="0"/>
                  </a:cubicBezTo>
                  <a:lnTo>
                    <a:pt x="338" y="0"/>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0" name="Freeform 328"/>
            <p:cNvSpPr>
              <a:spLocks/>
            </p:cNvSpPr>
            <p:nvPr userDrawn="1"/>
          </p:nvSpPr>
          <p:spPr bwMode="gray">
            <a:xfrm>
              <a:off x="10650967" y="2425378"/>
              <a:ext cx="19038" cy="225286"/>
            </a:xfrm>
            <a:custGeom>
              <a:avLst/>
              <a:gdLst>
                <a:gd name="T0" fmla="*/ 0 w 7"/>
                <a:gd name="T1" fmla="*/ 3 h 77"/>
                <a:gd name="T2" fmla="*/ 0 w 7"/>
                <a:gd name="T3" fmla="*/ 74 h 77"/>
                <a:gd name="T4" fmla="*/ 4 w 7"/>
                <a:gd name="T5" fmla="*/ 77 h 77"/>
                <a:gd name="T6" fmla="*/ 7 w 7"/>
                <a:gd name="T7" fmla="*/ 74 h 77"/>
                <a:gd name="T8" fmla="*/ 7 w 7"/>
                <a:gd name="T9" fmla="*/ 3 h 77"/>
                <a:gd name="T10" fmla="*/ 4 w 7"/>
                <a:gd name="T11" fmla="*/ 0 h 77"/>
                <a:gd name="T12" fmla="*/ 0 w 7"/>
                <a:gd name="T13" fmla="*/ 3 h 77"/>
              </a:gdLst>
              <a:ahLst/>
              <a:cxnLst>
                <a:cxn ang="0">
                  <a:pos x="T0" y="T1"/>
                </a:cxn>
                <a:cxn ang="0">
                  <a:pos x="T2" y="T3"/>
                </a:cxn>
                <a:cxn ang="0">
                  <a:pos x="T4" y="T5"/>
                </a:cxn>
                <a:cxn ang="0">
                  <a:pos x="T6" y="T7"/>
                </a:cxn>
                <a:cxn ang="0">
                  <a:pos x="T8" y="T9"/>
                </a:cxn>
                <a:cxn ang="0">
                  <a:pos x="T10" y="T11"/>
                </a:cxn>
                <a:cxn ang="0">
                  <a:pos x="T12" y="T13"/>
                </a:cxn>
              </a:cxnLst>
              <a:rect l="0" t="0" r="r" b="b"/>
              <a:pathLst>
                <a:path w="7" h="77">
                  <a:moveTo>
                    <a:pt x="0" y="3"/>
                  </a:moveTo>
                  <a:cubicBezTo>
                    <a:pt x="0" y="74"/>
                    <a:pt x="0" y="74"/>
                    <a:pt x="0" y="74"/>
                  </a:cubicBezTo>
                  <a:cubicBezTo>
                    <a:pt x="0" y="76"/>
                    <a:pt x="2" y="77"/>
                    <a:pt x="4" y="77"/>
                  </a:cubicBezTo>
                  <a:cubicBezTo>
                    <a:pt x="5" y="77"/>
                    <a:pt x="7" y="76"/>
                    <a:pt x="7" y="74"/>
                  </a:cubicBezTo>
                  <a:cubicBezTo>
                    <a:pt x="7" y="3"/>
                    <a:pt x="7" y="3"/>
                    <a:pt x="7" y="3"/>
                  </a:cubicBezTo>
                  <a:cubicBezTo>
                    <a:pt x="7" y="2"/>
                    <a:pt x="5" y="0"/>
                    <a:pt x="4" y="0"/>
                  </a:cubicBezTo>
                  <a:cubicBezTo>
                    <a:pt x="2" y="0"/>
                    <a:pt x="0" y="2"/>
                    <a:pt x="0"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1" name="Oval 329"/>
            <p:cNvSpPr>
              <a:spLocks noChangeArrowheads="1"/>
            </p:cNvSpPr>
            <p:nvPr userDrawn="1"/>
          </p:nvSpPr>
          <p:spPr bwMode="gray">
            <a:xfrm>
              <a:off x="10276551" y="2399994"/>
              <a:ext cx="767871" cy="72980"/>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2" name="Freeform 330"/>
            <p:cNvSpPr>
              <a:spLocks/>
            </p:cNvSpPr>
            <p:nvPr userDrawn="1"/>
          </p:nvSpPr>
          <p:spPr bwMode="gray">
            <a:xfrm>
              <a:off x="10260687" y="2622105"/>
              <a:ext cx="485473" cy="307784"/>
            </a:xfrm>
            <a:custGeom>
              <a:avLst/>
              <a:gdLst>
                <a:gd name="T0" fmla="*/ 87 w 164"/>
                <a:gd name="T1" fmla="*/ 0 h 104"/>
                <a:gd name="T2" fmla="*/ 164 w 164"/>
                <a:gd name="T3" fmla="*/ 0 h 104"/>
                <a:gd name="T4" fmla="*/ 60 w 164"/>
                <a:gd name="T5" fmla="*/ 104 h 104"/>
                <a:gd name="T6" fmla="*/ 0 w 164"/>
                <a:gd name="T7" fmla="*/ 104 h 104"/>
                <a:gd name="T8" fmla="*/ 87 w 164"/>
                <a:gd name="T9" fmla="*/ 0 h 104"/>
              </a:gdLst>
              <a:ahLst/>
              <a:cxnLst>
                <a:cxn ang="0">
                  <a:pos x="T0" y="T1"/>
                </a:cxn>
                <a:cxn ang="0">
                  <a:pos x="T2" y="T3"/>
                </a:cxn>
                <a:cxn ang="0">
                  <a:pos x="T4" y="T5"/>
                </a:cxn>
                <a:cxn ang="0">
                  <a:pos x="T6" y="T7"/>
                </a:cxn>
                <a:cxn ang="0">
                  <a:pos x="T8" y="T9"/>
                </a:cxn>
              </a:cxnLst>
              <a:rect l="0" t="0" r="r" b="b"/>
              <a:pathLst>
                <a:path w="164" h="104">
                  <a:moveTo>
                    <a:pt x="87" y="0"/>
                  </a:moveTo>
                  <a:cubicBezTo>
                    <a:pt x="164" y="0"/>
                    <a:pt x="164" y="0"/>
                    <a:pt x="164" y="0"/>
                  </a:cubicBezTo>
                  <a:cubicBezTo>
                    <a:pt x="164" y="57"/>
                    <a:pt x="117" y="104"/>
                    <a:pt x="60" y="104"/>
                  </a:cubicBezTo>
                  <a:cubicBezTo>
                    <a:pt x="0" y="104"/>
                    <a:pt x="0" y="104"/>
                    <a:pt x="0" y="104"/>
                  </a:cubicBezTo>
                  <a:cubicBezTo>
                    <a:pt x="5" y="44"/>
                    <a:pt x="23" y="0"/>
                    <a:pt x="8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3" name="Freeform 331"/>
            <p:cNvSpPr>
              <a:spLocks/>
            </p:cNvSpPr>
            <p:nvPr userDrawn="1"/>
          </p:nvSpPr>
          <p:spPr bwMode="gray">
            <a:xfrm>
              <a:off x="10260687" y="2622105"/>
              <a:ext cx="434705" cy="307784"/>
            </a:xfrm>
            <a:custGeom>
              <a:avLst/>
              <a:gdLst>
                <a:gd name="T0" fmla="*/ 147 w 147"/>
                <a:gd name="T1" fmla="*/ 0 h 104"/>
                <a:gd name="T2" fmla="*/ 87 w 147"/>
                <a:gd name="T3" fmla="*/ 0 h 104"/>
                <a:gd name="T4" fmla="*/ 0 w 147"/>
                <a:gd name="T5" fmla="*/ 104 h 104"/>
                <a:gd name="T6" fmla="*/ 60 w 147"/>
                <a:gd name="T7" fmla="*/ 104 h 104"/>
                <a:gd name="T8" fmla="*/ 147 w 147"/>
                <a:gd name="T9" fmla="*/ 0 h 104"/>
              </a:gdLst>
              <a:ahLst/>
              <a:cxnLst>
                <a:cxn ang="0">
                  <a:pos x="T0" y="T1"/>
                </a:cxn>
                <a:cxn ang="0">
                  <a:pos x="T2" y="T3"/>
                </a:cxn>
                <a:cxn ang="0">
                  <a:pos x="T4" y="T5"/>
                </a:cxn>
                <a:cxn ang="0">
                  <a:pos x="T6" y="T7"/>
                </a:cxn>
                <a:cxn ang="0">
                  <a:pos x="T8" y="T9"/>
                </a:cxn>
              </a:cxnLst>
              <a:rect l="0" t="0" r="r" b="b"/>
              <a:pathLst>
                <a:path w="147" h="104">
                  <a:moveTo>
                    <a:pt x="147" y="0"/>
                  </a:moveTo>
                  <a:cubicBezTo>
                    <a:pt x="87" y="0"/>
                    <a:pt x="87" y="0"/>
                    <a:pt x="87" y="0"/>
                  </a:cubicBezTo>
                  <a:cubicBezTo>
                    <a:pt x="23" y="0"/>
                    <a:pt x="5" y="44"/>
                    <a:pt x="0" y="104"/>
                  </a:cubicBezTo>
                  <a:cubicBezTo>
                    <a:pt x="60" y="104"/>
                    <a:pt x="60" y="104"/>
                    <a:pt x="60" y="104"/>
                  </a:cubicBezTo>
                  <a:cubicBezTo>
                    <a:pt x="64" y="44"/>
                    <a:pt x="83" y="0"/>
                    <a:pt x="147" y="0"/>
                  </a:cubicBezTo>
                  <a:close/>
                </a:path>
              </a:pathLst>
            </a:custGeom>
            <a:solidFill>
              <a:srgbClr val="78C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4" name="Freeform 332"/>
            <p:cNvSpPr>
              <a:spLocks/>
            </p:cNvSpPr>
            <p:nvPr userDrawn="1"/>
          </p:nvSpPr>
          <p:spPr bwMode="gray">
            <a:xfrm>
              <a:off x="11498165" y="2568163"/>
              <a:ext cx="415667" cy="22212"/>
            </a:xfrm>
            <a:custGeom>
              <a:avLst/>
              <a:gdLst>
                <a:gd name="T0" fmla="*/ 3 w 140"/>
                <a:gd name="T1" fmla="*/ 7 h 7"/>
                <a:gd name="T2" fmla="*/ 137 w 140"/>
                <a:gd name="T3" fmla="*/ 7 h 7"/>
                <a:gd name="T4" fmla="*/ 140 w 140"/>
                <a:gd name="T5" fmla="*/ 3 h 7"/>
                <a:gd name="T6" fmla="*/ 137 w 140"/>
                <a:gd name="T7" fmla="*/ 0 h 7"/>
                <a:gd name="T8" fmla="*/ 3 w 140"/>
                <a:gd name="T9" fmla="*/ 0 h 7"/>
                <a:gd name="T10" fmla="*/ 0 w 140"/>
                <a:gd name="T11" fmla="*/ 3 h 7"/>
                <a:gd name="T12" fmla="*/ 3 w 14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40" h="7">
                  <a:moveTo>
                    <a:pt x="3" y="7"/>
                  </a:moveTo>
                  <a:cubicBezTo>
                    <a:pt x="137" y="7"/>
                    <a:pt x="137" y="7"/>
                    <a:pt x="137" y="7"/>
                  </a:cubicBezTo>
                  <a:cubicBezTo>
                    <a:pt x="139" y="7"/>
                    <a:pt x="140" y="5"/>
                    <a:pt x="140" y="3"/>
                  </a:cubicBezTo>
                  <a:cubicBezTo>
                    <a:pt x="140" y="2"/>
                    <a:pt x="139" y="0"/>
                    <a:pt x="137" y="0"/>
                  </a:cubicBezTo>
                  <a:cubicBezTo>
                    <a:pt x="3" y="0"/>
                    <a:pt x="3" y="0"/>
                    <a:pt x="3" y="0"/>
                  </a:cubicBezTo>
                  <a:cubicBezTo>
                    <a:pt x="1" y="0"/>
                    <a:pt x="0" y="2"/>
                    <a:pt x="0" y="3"/>
                  </a:cubicBezTo>
                  <a:cubicBezTo>
                    <a:pt x="0" y="5"/>
                    <a:pt x="1" y="7"/>
                    <a:pt x="3"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5" name="Freeform 333"/>
            <p:cNvSpPr>
              <a:spLocks/>
            </p:cNvSpPr>
            <p:nvPr userDrawn="1"/>
          </p:nvSpPr>
          <p:spPr bwMode="gray">
            <a:xfrm>
              <a:off x="11415666" y="2641144"/>
              <a:ext cx="415667" cy="15866"/>
            </a:xfrm>
            <a:custGeom>
              <a:avLst/>
              <a:gdLst>
                <a:gd name="T0" fmla="*/ 3 w 140"/>
                <a:gd name="T1" fmla="*/ 6 h 6"/>
                <a:gd name="T2" fmla="*/ 137 w 140"/>
                <a:gd name="T3" fmla="*/ 6 h 6"/>
                <a:gd name="T4" fmla="*/ 140 w 140"/>
                <a:gd name="T5" fmla="*/ 3 h 6"/>
                <a:gd name="T6" fmla="*/ 137 w 140"/>
                <a:gd name="T7" fmla="*/ 0 h 6"/>
                <a:gd name="T8" fmla="*/ 3 w 140"/>
                <a:gd name="T9" fmla="*/ 0 h 6"/>
                <a:gd name="T10" fmla="*/ 0 w 140"/>
                <a:gd name="T11" fmla="*/ 3 h 6"/>
                <a:gd name="T12" fmla="*/ 3 w 14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40" h="6">
                  <a:moveTo>
                    <a:pt x="3" y="6"/>
                  </a:moveTo>
                  <a:cubicBezTo>
                    <a:pt x="137" y="6"/>
                    <a:pt x="137" y="6"/>
                    <a:pt x="137" y="6"/>
                  </a:cubicBezTo>
                  <a:cubicBezTo>
                    <a:pt x="139" y="6"/>
                    <a:pt x="140" y="5"/>
                    <a:pt x="140" y="3"/>
                  </a:cubicBezTo>
                  <a:cubicBezTo>
                    <a:pt x="140" y="1"/>
                    <a:pt x="139" y="0"/>
                    <a:pt x="137" y="0"/>
                  </a:cubicBezTo>
                  <a:cubicBezTo>
                    <a:pt x="3" y="0"/>
                    <a:pt x="3" y="0"/>
                    <a:pt x="3" y="0"/>
                  </a:cubicBezTo>
                  <a:cubicBezTo>
                    <a:pt x="2" y="0"/>
                    <a:pt x="0" y="1"/>
                    <a:pt x="0" y="3"/>
                  </a:cubicBezTo>
                  <a:cubicBezTo>
                    <a:pt x="0" y="5"/>
                    <a:pt x="2" y="6"/>
                    <a:pt x="3"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6" name="Freeform 334"/>
            <p:cNvSpPr>
              <a:spLocks/>
            </p:cNvSpPr>
            <p:nvPr userDrawn="1"/>
          </p:nvSpPr>
          <p:spPr bwMode="gray">
            <a:xfrm>
              <a:off x="10714428" y="4928891"/>
              <a:ext cx="57114" cy="272880"/>
            </a:xfrm>
            <a:custGeom>
              <a:avLst/>
              <a:gdLst>
                <a:gd name="T0" fmla="*/ 17 w 19"/>
                <a:gd name="T1" fmla="*/ 73 h 92"/>
                <a:gd name="T2" fmla="*/ 14 w 19"/>
                <a:gd name="T3" fmla="*/ 73 h 92"/>
                <a:gd name="T4" fmla="*/ 14 w 19"/>
                <a:gd name="T5" fmla="*/ 0 h 92"/>
                <a:gd name="T6" fmla="*/ 5 w 19"/>
                <a:gd name="T7" fmla="*/ 0 h 92"/>
                <a:gd name="T8" fmla="*/ 5 w 19"/>
                <a:gd name="T9" fmla="*/ 73 h 92"/>
                <a:gd name="T10" fmla="*/ 3 w 19"/>
                <a:gd name="T11" fmla="*/ 73 h 92"/>
                <a:gd name="T12" fmla="*/ 0 w 19"/>
                <a:gd name="T13" fmla="*/ 76 h 92"/>
                <a:gd name="T14" fmla="*/ 0 w 19"/>
                <a:gd name="T15" fmla="*/ 92 h 92"/>
                <a:gd name="T16" fmla="*/ 19 w 19"/>
                <a:gd name="T17" fmla="*/ 92 h 92"/>
                <a:gd name="T18" fmla="*/ 19 w 19"/>
                <a:gd name="T19" fmla="*/ 76 h 92"/>
                <a:gd name="T20" fmla="*/ 17 w 19"/>
                <a:gd name="T21"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2">
                  <a:moveTo>
                    <a:pt x="17" y="73"/>
                  </a:moveTo>
                  <a:cubicBezTo>
                    <a:pt x="14" y="73"/>
                    <a:pt x="14" y="73"/>
                    <a:pt x="14" y="73"/>
                  </a:cubicBezTo>
                  <a:cubicBezTo>
                    <a:pt x="14" y="0"/>
                    <a:pt x="14" y="0"/>
                    <a:pt x="14" y="0"/>
                  </a:cubicBezTo>
                  <a:cubicBezTo>
                    <a:pt x="5" y="0"/>
                    <a:pt x="5" y="0"/>
                    <a:pt x="5" y="0"/>
                  </a:cubicBezTo>
                  <a:cubicBezTo>
                    <a:pt x="5" y="73"/>
                    <a:pt x="5" y="73"/>
                    <a:pt x="5" y="73"/>
                  </a:cubicBezTo>
                  <a:cubicBezTo>
                    <a:pt x="3" y="73"/>
                    <a:pt x="3" y="73"/>
                    <a:pt x="3" y="73"/>
                  </a:cubicBezTo>
                  <a:cubicBezTo>
                    <a:pt x="2" y="73"/>
                    <a:pt x="0" y="74"/>
                    <a:pt x="0" y="76"/>
                  </a:cubicBezTo>
                  <a:cubicBezTo>
                    <a:pt x="0" y="92"/>
                    <a:pt x="0" y="92"/>
                    <a:pt x="0" y="92"/>
                  </a:cubicBezTo>
                  <a:cubicBezTo>
                    <a:pt x="19" y="92"/>
                    <a:pt x="19" y="92"/>
                    <a:pt x="19" y="92"/>
                  </a:cubicBezTo>
                  <a:cubicBezTo>
                    <a:pt x="19" y="76"/>
                    <a:pt x="19" y="76"/>
                    <a:pt x="19" y="76"/>
                  </a:cubicBezTo>
                  <a:cubicBezTo>
                    <a:pt x="19" y="74"/>
                    <a:pt x="18" y="73"/>
                    <a:pt x="17" y="73"/>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7" name="Freeform 335"/>
            <p:cNvSpPr>
              <a:spLocks/>
            </p:cNvSpPr>
            <p:nvPr userDrawn="1"/>
          </p:nvSpPr>
          <p:spPr bwMode="gray">
            <a:xfrm>
              <a:off x="10714428" y="4928891"/>
              <a:ext cx="28558" cy="272880"/>
            </a:xfrm>
            <a:custGeom>
              <a:avLst/>
              <a:gdLst>
                <a:gd name="T0" fmla="*/ 3 w 9"/>
                <a:gd name="T1" fmla="*/ 73 h 92"/>
                <a:gd name="T2" fmla="*/ 5 w 9"/>
                <a:gd name="T3" fmla="*/ 73 h 92"/>
                <a:gd name="T4" fmla="*/ 5 w 9"/>
                <a:gd name="T5" fmla="*/ 0 h 92"/>
                <a:gd name="T6" fmla="*/ 9 w 9"/>
                <a:gd name="T7" fmla="*/ 0 h 92"/>
                <a:gd name="T8" fmla="*/ 9 w 9"/>
                <a:gd name="T9" fmla="*/ 73 h 92"/>
                <a:gd name="T10" fmla="*/ 6 w 9"/>
                <a:gd name="T11" fmla="*/ 73 h 92"/>
                <a:gd name="T12" fmla="*/ 4 w 9"/>
                <a:gd name="T13" fmla="*/ 76 h 92"/>
                <a:gd name="T14" fmla="*/ 4 w 9"/>
                <a:gd name="T15" fmla="*/ 92 h 92"/>
                <a:gd name="T16" fmla="*/ 0 w 9"/>
                <a:gd name="T17" fmla="*/ 92 h 92"/>
                <a:gd name="T18" fmla="*/ 0 w 9"/>
                <a:gd name="T19" fmla="*/ 76 h 92"/>
                <a:gd name="T20" fmla="*/ 3 w 9"/>
                <a:gd name="T21"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2">
                  <a:moveTo>
                    <a:pt x="3" y="73"/>
                  </a:moveTo>
                  <a:cubicBezTo>
                    <a:pt x="5" y="73"/>
                    <a:pt x="5" y="73"/>
                    <a:pt x="5" y="73"/>
                  </a:cubicBezTo>
                  <a:cubicBezTo>
                    <a:pt x="5" y="0"/>
                    <a:pt x="5" y="0"/>
                    <a:pt x="5" y="0"/>
                  </a:cubicBezTo>
                  <a:cubicBezTo>
                    <a:pt x="9" y="0"/>
                    <a:pt x="9" y="0"/>
                    <a:pt x="9" y="0"/>
                  </a:cubicBezTo>
                  <a:cubicBezTo>
                    <a:pt x="9" y="73"/>
                    <a:pt x="9" y="73"/>
                    <a:pt x="9" y="73"/>
                  </a:cubicBezTo>
                  <a:cubicBezTo>
                    <a:pt x="6" y="73"/>
                    <a:pt x="6" y="73"/>
                    <a:pt x="6" y="73"/>
                  </a:cubicBezTo>
                  <a:cubicBezTo>
                    <a:pt x="5" y="73"/>
                    <a:pt x="4" y="74"/>
                    <a:pt x="4" y="76"/>
                  </a:cubicBezTo>
                  <a:cubicBezTo>
                    <a:pt x="4" y="92"/>
                    <a:pt x="4" y="92"/>
                    <a:pt x="4" y="92"/>
                  </a:cubicBezTo>
                  <a:cubicBezTo>
                    <a:pt x="0" y="92"/>
                    <a:pt x="0" y="92"/>
                    <a:pt x="0" y="92"/>
                  </a:cubicBezTo>
                  <a:cubicBezTo>
                    <a:pt x="0" y="76"/>
                    <a:pt x="0" y="76"/>
                    <a:pt x="0" y="76"/>
                  </a:cubicBezTo>
                  <a:cubicBezTo>
                    <a:pt x="0" y="74"/>
                    <a:pt x="2" y="73"/>
                    <a:pt x="3" y="73"/>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8" name="Freeform 336"/>
            <p:cNvSpPr>
              <a:spLocks/>
            </p:cNvSpPr>
            <p:nvPr userDrawn="1"/>
          </p:nvSpPr>
          <p:spPr bwMode="gray">
            <a:xfrm>
              <a:off x="10330493" y="4519572"/>
              <a:ext cx="209419" cy="209419"/>
            </a:xfrm>
            <a:custGeom>
              <a:avLst/>
              <a:gdLst>
                <a:gd name="T0" fmla="*/ 66 w 66"/>
                <a:gd name="T1" fmla="*/ 43 h 66"/>
                <a:gd name="T2" fmla="*/ 43 w 66"/>
                <a:gd name="T3" fmla="*/ 66 h 66"/>
                <a:gd name="T4" fmla="*/ 0 w 66"/>
                <a:gd name="T5" fmla="*/ 23 h 66"/>
                <a:gd name="T6" fmla="*/ 22 w 66"/>
                <a:gd name="T7" fmla="*/ 0 h 66"/>
                <a:gd name="T8" fmla="*/ 66 w 66"/>
                <a:gd name="T9" fmla="*/ 43 h 66"/>
              </a:gdLst>
              <a:ahLst/>
              <a:cxnLst>
                <a:cxn ang="0">
                  <a:pos x="T0" y="T1"/>
                </a:cxn>
                <a:cxn ang="0">
                  <a:pos x="T2" y="T3"/>
                </a:cxn>
                <a:cxn ang="0">
                  <a:pos x="T4" y="T5"/>
                </a:cxn>
                <a:cxn ang="0">
                  <a:pos x="T6" y="T7"/>
                </a:cxn>
                <a:cxn ang="0">
                  <a:pos x="T8" y="T9"/>
                </a:cxn>
              </a:cxnLst>
              <a:rect l="0" t="0" r="r" b="b"/>
              <a:pathLst>
                <a:path w="66" h="66">
                  <a:moveTo>
                    <a:pt x="66" y="43"/>
                  </a:moveTo>
                  <a:lnTo>
                    <a:pt x="43" y="66"/>
                  </a:lnTo>
                  <a:lnTo>
                    <a:pt x="0" y="23"/>
                  </a:lnTo>
                  <a:lnTo>
                    <a:pt x="22" y="0"/>
                  </a:lnTo>
                  <a:lnTo>
                    <a:pt x="66" y="4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9" name="Freeform 337"/>
            <p:cNvSpPr>
              <a:spLocks/>
            </p:cNvSpPr>
            <p:nvPr userDrawn="1"/>
          </p:nvSpPr>
          <p:spPr bwMode="gray">
            <a:xfrm>
              <a:off x="9981461" y="4170540"/>
              <a:ext cx="406147" cy="406147"/>
            </a:xfrm>
            <a:custGeom>
              <a:avLst/>
              <a:gdLst>
                <a:gd name="T0" fmla="*/ 134 w 137"/>
                <a:gd name="T1" fmla="*/ 120 h 138"/>
                <a:gd name="T2" fmla="*/ 134 w 137"/>
                <a:gd name="T3" fmla="*/ 130 h 138"/>
                <a:gd name="T4" fmla="*/ 130 w 137"/>
                <a:gd name="T5" fmla="*/ 135 h 138"/>
                <a:gd name="T6" fmla="*/ 120 w 137"/>
                <a:gd name="T7" fmla="*/ 135 h 138"/>
                <a:gd name="T8" fmla="*/ 2 w 137"/>
                <a:gd name="T9" fmla="*/ 17 h 138"/>
                <a:gd name="T10" fmla="*/ 2 w 137"/>
                <a:gd name="T11" fmla="*/ 7 h 138"/>
                <a:gd name="T12" fmla="*/ 7 w 137"/>
                <a:gd name="T13" fmla="*/ 3 h 138"/>
                <a:gd name="T14" fmla="*/ 17 w 137"/>
                <a:gd name="T15" fmla="*/ 3 h 138"/>
                <a:gd name="T16" fmla="*/ 134 w 137"/>
                <a:gd name="T17" fmla="*/ 12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38">
                  <a:moveTo>
                    <a:pt x="134" y="120"/>
                  </a:moveTo>
                  <a:cubicBezTo>
                    <a:pt x="137" y="123"/>
                    <a:pt x="137" y="127"/>
                    <a:pt x="134" y="130"/>
                  </a:cubicBezTo>
                  <a:cubicBezTo>
                    <a:pt x="130" y="135"/>
                    <a:pt x="130" y="135"/>
                    <a:pt x="130" y="135"/>
                  </a:cubicBezTo>
                  <a:cubicBezTo>
                    <a:pt x="127" y="138"/>
                    <a:pt x="123" y="138"/>
                    <a:pt x="120" y="135"/>
                  </a:cubicBezTo>
                  <a:cubicBezTo>
                    <a:pt x="2" y="17"/>
                    <a:pt x="2" y="17"/>
                    <a:pt x="2" y="17"/>
                  </a:cubicBezTo>
                  <a:cubicBezTo>
                    <a:pt x="0" y="15"/>
                    <a:pt x="0" y="10"/>
                    <a:pt x="2" y="7"/>
                  </a:cubicBezTo>
                  <a:cubicBezTo>
                    <a:pt x="7" y="3"/>
                    <a:pt x="7" y="3"/>
                    <a:pt x="7" y="3"/>
                  </a:cubicBezTo>
                  <a:cubicBezTo>
                    <a:pt x="10" y="0"/>
                    <a:pt x="14" y="0"/>
                    <a:pt x="17" y="3"/>
                  </a:cubicBezTo>
                  <a:lnTo>
                    <a:pt x="134" y="120"/>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0" name="Freeform 338"/>
            <p:cNvSpPr>
              <a:spLocks/>
            </p:cNvSpPr>
            <p:nvPr userDrawn="1"/>
          </p:nvSpPr>
          <p:spPr bwMode="gray">
            <a:xfrm>
              <a:off x="10432030" y="4621109"/>
              <a:ext cx="688547" cy="682201"/>
            </a:xfrm>
            <a:custGeom>
              <a:avLst/>
              <a:gdLst>
                <a:gd name="T0" fmla="*/ 217 w 217"/>
                <a:gd name="T1" fmla="*/ 183 h 215"/>
                <a:gd name="T2" fmla="*/ 184 w 217"/>
                <a:gd name="T3" fmla="*/ 215 h 215"/>
                <a:gd name="T4" fmla="*/ 0 w 217"/>
                <a:gd name="T5" fmla="*/ 32 h 215"/>
                <a:gd name="T6" fmla="*/ 32 w 217"/>
                <a:gd name="T7" fmla="*/ 0 h 215"/>
                <a:gd name="T8" fmla="*/ 217 w 217"/>
                <a:gd name="T9" fmla="*/ 183 h 215"/>
              </a:gdLst>
              <a:ahLst/>
              <a:cxnLst>
                <a:cxn ang="0">
                  <a:pos x="T0" y="T1"/>
                </a:cxn>
                <a:cxn ang="0">
                  <a:pos x="T2" y="T3"/>
                </a:cxn>
                <a:cxn ang="0">
                  <a:pos x="T4" y="T5"/>
                </a:cxn>
                <a:cxn ang="0">
                  <a:pos x="T6" y="T7"/>
                </a:cxn>
                <a:cxn ang="0">
                  <a:pos x="T8" y="T9"/>
                </a:cxn>
              </a:cxnLst>
              <a:rect l="0" t="0" r="r" b="b"/>
              <a:pathLst>
                <a:path w="217" h="215">
                  <a:moveTo>
                    <a:pt x="217" y="183"/>
                  </a:moveTo>
                  <a:lnTo>
                    <a:pt x="184" y="215"/>
                  </a:lnTo>
                  <a:lnTo>
                    <a:pt x="0" y="32"/>
                  </a:lnTo>
                  <a:lnTo>
                    <a:pt x="32" y="0"/>
                  </a:lnTo>
                  <a:lnTo>
                    <a:pt x="217" y="1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1" name="Freeform 339"/>
            <p:cNvSpPr>
              <a:spLocks/>
            </p:cNvSpPr>
            <p:nvPr userDrawn="1"/>
          </p:nvSpPr>
          <p:spPr bwMode="gray">
            <a:xfrm>
              <a:off x="10305109" y="4497360"/>
              <a:ext cx="120575" cy="114229"/>
            </a:xfrm>
            <a:custGeom>
              <a:avLst/>
              <a:gdLst>
                <a:gd name="T0" fmla="*/ 12 w 40"/>
                <a:gd name="T1" fmla="*/ 36 h 39"/>
                <a:gd name="T2" fmla="*/ 37 w 40"/>
                <a:gd name="T3" fmla="*/ 12 h 39"/>
                <a:gd name="T4" fmla="*/ 37 w 40"/>
                <a:gd name="T5" fmla="*/ 2 h 39"/>
                <a:gd name="T6" fmla="*/ 28 w 40"/>
                <a:gd name="T7" fmla="*/ 2 h 39"/>
                <a:gd name="T8" fmla="*/ 3 w 40"/>
                <a:gd name="T9" fmla="*/ 27 h 39"/>
                <a:gd name="T10" fmla="*/ 3 w 40"/>
                <a:gd name="T11" fmla="*/ 36 h 39"/>
                <a:gd name="T12" fmla="*/ 12 w 40"/>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40" h="39">
                  <a:moveTo>
                    <a:pt x="12" y="36"/>
                  </a:moveTo>
                  <a:cubicBezTo>
                    <a:pt x="37" y="12"/>
                    <a:pt x="37" y="12"/>
                    <a:pt x="37" y="12"/>
                  </a:cubicBezTo>
                  <a:cubicBezTo>
                    <a:pt x="40" y="9"/>
                    <a:pt x="40" y="5"/>
                    <a:pt x="37" y="2"/>
                  </a:cubicBezTo>
                  <a:cubicBezTo>
                    <a:pt x="34" y="0"/>
                    <a:pt x="30" y="0"/>
                    <a:pt x="28" y="2"/>
                  </a:cubicBezTo>
                  <a:cubicBezTo>
                    <a:pt x="3" y="27"/>
                    <a:pt x="3" y="27"/>
                    <a:pt x="3" y="27"/>
                  </a:cubicBezTo>
                  <a:cubicBezTo>
                    <a:pt x="0" y="30"/>
                    <a:pt x="0" y="34"/>
                    <a:pt x="3" y="36"/>
                  </a:cubicBezTo>
                  <a:cubicBezTo>
                    <a:pt x="6" y="39"/>
                    <a:pt x="10" y="39"/>
                    <a:pt x="12" y="36"/>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2" name="Freeform 340"/>
            <p:cNvSpPr>
              <a:spLocks/>
            </p:cNvSpPr>
            <p:nvPr userDrawn="1"/>
          </p:nvSpPr>
          <p:spPr bwMode="gray">
            <a:xfrm>
              <a:off x="10070305" y="4262557"/>
              <a:ext cx="92019" cy="92019"/>
            </a:xfrm>
            <a:custGeom>
              <a:avLst/>
              <a:gdLst>
                <a:gd name="T0" fmla="*/ 12 w 31"/>
                <a:gd name="T1" fmla="*/ 28 h 31"/>
                <a:gd name="T2" fmla="*/ 29 w 31"/>
                <a:gd name="T3" fmla="*/ 12 h 31"/>
                <a:gd name="T4" fmla="*/ 29 w 31"/>
                <a:gd name="T5" fmla="*/ 2 h 31"/>
                <a:gd name="T6" fmla="*/ 20 w 31"/>
                <a:gd name="T7" fmla="*/ 2 h 31"/>
                <a:gd name="T8" fmla="*/ 3 w 31"/>
                <a:gd name="T9" fmla="*/ 19 h 31"/>
                <a:gd name="T10" fmla="*/ 3 w 31"/>
                <a:gd name="T11" fmla="*/ 28 h 31"/>
                <a:gd name="T12" fmla="*/ 12 w 31"/>
                <a:gd name="T13" fmla="*/ 28 h 31"/>
              </a:gdLst>
              <a:ahLst/>
              <a:cxnLst>
                <a:cxn ang="0">
                  <a:pos x="T0" y="T1"/>
                </a:cxn>
                <a:cxn ang="0">
                  <a:pos x="T2" y="T3"/>
                </a:cxn>
                <a:cxn ang="0">
                  <a:pos x="T4" y="T5"/>
                </a:cxn>
                <a:cxn ang="0">
                  <a:pos x="T6" y="T7"/>
                </a:cxn>
                <a:cxn ang="0">
                  <a:pos x="T8" y="T9"/>
                </a:cxn>
                <a:cxn ang="0">
                  <a:pos x="T10" y="T11"/>
                </a:cxn>
                <a:cxn ang="0">
                  <a:pos x="T12" y="T13"/>
                </a:cxn>
              </a:cxnLst>
              <a:rect l="0" t="0" r="r" b="b"/>
              <a:pathLst>
                <a:path w="31" h="31">
                  <a:moveTo>
                    <a:pt x="12" y="28"/>
                  </a:moveTo>
                  <a:cubicBezTo>
                    <a:pt x="29" y="12"/>
                    <a:pt x="29" y="12"/>
                    <a:pt x="29" y="12"/>
                  </a:cubicBezTo>
                  <a:cubicBezTo>
                    <a:pt x="31" y="9"/>
                    <a:pt x="31" y="5"/>
                    <a:pt x="29" y="2"/>
                  </a:cubicBezTo>
                  <a:cubicBezTo>
                    <a:pt x="26" y="0"/>
                    <a:pt x="22" y="0"/>
                    <a:pt x="20" y="2"/>
                  </a:cubicBezTo>
                  <a:cubicBezTo>
                    <a:pt x="3" y="19"/>
                    <a:pt x="3" y="19"/>
                    <a:pt x="3" y="19"/>
                  </a:cubicBezTo>
                  <a:cubicBezTo>
                    <a:pt x="0" y="21"/>
                    <a:pt x="0" y="26"/>
                    <a:pt x="3" y="28"/>
                  </a:cubicBezTo>
                  <a:cubicBezTo>
                    <a:pt x="6" y="31"/>
                    <a:pt x="10" y="31"/>
                    <a:pt x="12" y="28"/>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3" name="Freeform 341"/>
            <p:cNvSpPr>
              <a:spLocks/>
            </p:cNvSpPr>
            <p:nvPr userDrawn="1"/>
          </p:nvSpPr>
          <p:spPr bwMode="gray">
            <a:xfrm>
              <a:off x="10505008" y="4627455"/>
              <a:ext cx="615566" cy="583836"/>
            </a:xfrm>
            <a:custGeom>
              <a:avLst/>
              <a:gdLst>
                <a:gd name="T0" fmla="*/ 194 w 194"/>
                <a:gd name="T1" fmla="*/ 181 h 184"/>
                <a:gd name="T2" fmla="*/ 191 w 194"/>
                <a:gd name="T3" fmla="*/ 184 h 184"/>
                <a:gd name="T4" fmla="*/ 0 w 194"/>
                <a:gd name="T5" fmla="*/ 11 h 184"/>
                <a:gd name="T6" fmla="*/ 12 w 194"/>
                <a:gd name="T7" fmla="*/ 0 h 184"/>
                <a:gd name="T8" fmla="*/ 194 w 194"/>
                <a:gd name="T9" fmla="*/ 181 h 184"/>
              </a:gdLst>
              <a:ahLst/>
              <a:cxnLst>
                <a:cxn ang="0">
                  <a:pos x="T0" y="T1"/>
                </a:cxn>
                <a:cxn ang="0">
                  <a:pos x="T2" y="T3"/>
                </a:cxn>
                <a:cxn ang="0">
                  <a:pos x="T4" y="T5"/>
                </a:cxn>
                <a:cxn ang="0">
                  <a:pos x="T6" y="T7"/>
                </a:cxn>
                <a:cxn ang="0">
                  <a:pos x="T8" y="T9"/>
                </a:cxn>
              </a:cxnLst>
              <a:rect l="0" t="0" r="r" b="b"/>
              <a:pathLst>
                <a:path w="194" h="184">
                  <a:moveTo>
                    <a:pt x="194" y="181"/>
                  </a:moveTo>
                  <a:lnTo>
                    <a:pt x="191" y="184"/>
                  </a:lnTo>
                  <a:lnTo>
                    <a:pt x="0" y="11"/>
                  </a:lnTo>
                  <a:lnTo>
                    <a:pt x="12" y="0"/>
                  </a:lnTo>
                  <a:lnTo>
                    <a:pt x="194" y="181"/>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4" name="Freeform 342"/>
            <p:cNvSpPr>
              <a:spLocks/>
            </p:cNvSpPr>
            <p:nvPr userDrawn="1"/>
          </p:nvSpPr>
          <p:spPr bwMode="gray">
            <a:xfrm>
              <a:off x="10438376" y="4690915"/>
              <a:ext cx="587010" cy="612394"/>
            </a:xfrm>
            <a:custGeom>
              <a:avLst/>
              <a:gdLst>
                <a:gd name="T0" fmla="*/ 182 w 185"/>
                <a:gd name="T1" fmla="*/ 193 h 193"/>
                <a:gd name="T2" fmla="*/ 185 w 185"/>
                <a:gd name="T3" fmla="*/ 190 h 193"/>
                <a:gd name="T4" fmla="*/ 12 w 185"/>
                <a:gd name="T5" fmla="*/ 0 h 193"/>
                <a:gd name="T6" fmla="*/ 0 w 185"/>
                <a:gd name="T7" fmla="*/ 12 h 193"/>
                <a:gd name="T8" fmla="*/ 182 w 185"/>
                <a:gd name="T9" fmla="*/ 193 h 193"/>
              </a:gdLst>
              <a:ahLst/>
              <a:cxnLst>
                <a:cxn ang="0">
                  <a:pos x="T0" y="T1"/>
                </a:cxn>
                <a:cxn ang="0">
                  <a:pos x="T2" y="T3"/>
                </a:cxn>
                <a:cxn ang="0">
                  <a:pos x="T4" y="T5"/>
                </a:cxn>
                <a:cxn ang="0">
                  <a:pos x="T6" y="T7"/>
                </a:cxn>
                <a:cxn ang="0">
                  <a:pos x="T8" y="T9"/>
                </a:cxn>
              </a:cxnLst>
              <a:rect l="0" t="0" r="r" b="b"/>
              <a:pathLst>
                <a:path w="185" h="193">
                  <a:moveTo>
                    <a:pt x="182" y="193"/>
                  </a:moveTo>
                  <a:lnTo>
                    <a:pt x="185" y="190"/>
                  </a:lnTo>
                  <a:lnTo>
                    <a:pt x="12" y="0"/>
                  </a:lnTo>
                  <a:lnTo>
                    <a:pt x="0" y="12"/>
                  </a:lnTo>
                  <a:lnTo>
                    <a:pt x="182" y="193"/>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5" name="Freeform 343"/>
            <p:cNvSpPr>
              <a:spLocks/>
            </p:cNvSpPr>
            <p:nvPr userDrawn="1"/>
          </p:nvSpPr>
          <p:spPr bwMode="gray">
            <a:xfrm>
              <a:off x="10565297" y="5201771"/>
              <a:ext cx="580664" cy="85673"/>
            </a:xfrm>
            <a:custGeom>
              <a:avLst/>
              <a:gdLst>
                <a:gd name="T0" fmla="*/ 197 w 197"/>
                <a:gd name="T1" fmla="*/ 12 h 29"/>
                <a:gd name="T2" fmla="*/ 185 w 197"/>
                <a:gd name="T3" fmla="*/ 0 h 29"/>
                <a:gd name="T4" fmla="*/ 11 w 197"/>
                <a:gd name="T5" fmla="*/ 0 h 29"/>
                <a:gd name="T6" fmla="*/ 0 w 197"/>
                <a:gd name="T7" fmla="*/ 12 h 29"/>
                <a:gd name="T8" fmla="*/ 0 w 197"/>
                <a:gd name="T9" fmla="*/ 17 h 29"/>
                <a:gd name="T10" fmla="*/ 11 w 197"/>
                <a:gd name="T11" fmla="*/ 29 h 29"/>
                <a:gd name="T12" fmla="*/ 185 w 197"/>
                <a:gd name="T13" fmla="*/ 29 h 29"/>
                <a:gd name="T14" fmla="*/ 197 w 197"/>
                <a:gd name="T15" fmla="*/ 17 h 29"/>
                <a:gd name="T16" fmla="*/ 197 w 197"/>
                <a:gd name="T17"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97" y="12"/>
                  </a:moveTo>
                  <a:cubicBezTo>
                    <a:pt x="197" y="5"/>
                    <a:pt x="192" y="0"/>
                    <a:pt x="185" y="0"/>
                  </a:cubicBezTo>
                  <a:cubicBezTo>
                    <a:pt x="11" y="0"/>
                    <a:pt x="11" y="0"/>
                    <a:pt x="11" y="0"/>
                  </a:cubicBezTo>
                  <a:cubicBezTo>
                    <a:pt x="5" y="0"/>
                    <a:pt x="0" y="5"/>
                    <a:pt x="0" y="12"/>
                  </a:cubicBezTo>
                  <a:cubicBezTo>
                    <a:pt x="0" y="17"/>
                    <a:pt x="0" y="17"/>
                    <a:pt x="0" y="17"/>
                  </a:cubicBezTo>
                  <a:cubicBezTo>
                    <a:pt x="0" y="23"/>
                    <a:pt x="5" y="29"/>
                    <a:pt x="11" y="29"/>
                  </a:cubicBezTo>
                  <a:cubicBezTo>
                    <a:pt x="185" y="29"/>
                    <a:pt x="185" y="29"/>
                    <a:pt x="185" y="29"/>
                  </a:cubicBezTo>
                  <a:cubicBezTo>
                    <a:pt x="192" y="29"/>
                    <a:pt x="197" y="23"/>
                    <a:pt x="197" y="17"/>
                  </a:cubicBezTo>
                  <a:lnTo>
                    <a:pt x="197" y="12"/>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6" name="Oval 344"/>
            <p:cNvSpPr>
              <a:spLocks noChangeArrowheads="1"/>
            </p:cNvSpPr>
            <p:nvPr userDrawn="1"/>
          </p:nvSpPr>
          <p:spPr bwMode="gray">
            <a:xfrm>
              <a:off x="10298763"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7" name="Oval 345"/>
            <p:cNvSpPr>
              <a:spLocks noChangeArrowheads="1"/>
            </p:cNvSpPr>
            <p:nvPr userDrawn="1"/>
          </p:nvSpPr>
          <p:spPr bwMode="gray">
            <a:xfrm>
              <a:off x="10631929"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8" name="Oval 346"/>
            <p:cNvSpPr>
              <a:spLocks noChangeArrowheads="1"/>
            </p:cNvSpPr>
            <p:nvPr userDrawn="1"/>
          </p:nvSpPr>
          <p:spPr bwMode="gray">
            <a:xfrm>
              <a:off x="10885771"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9" name="Freeform 347"/>
            <p:cNvSpPr>
              <a:spLocks/>
            </p:cNvSpPr>
            <p:nvPr userDrawn="1"/>
          </p:nvSpPr>
          <p:spPr bwMode="gray">
            <a:xfrm>
              <a:off x="10175014" y="5036774"/>
              <a:ext cx="301438" cy="355378"/>
            </a:xfrm>
            <a:custGeom>
              <a:avLst/>
              <a:gdLst>
                <a:gd name="T0" fmla="*/ 101 w 101"/>
                <a:gd name="T1" fmla="*/ 0 h 121"/>
                <a:gd name="T2" fmla="*/ 28 w 101"/>
                <a:gd name="T3" fmla="*/ 0 h 121"/>
                <a:gd name="T4" fmla="*/ 7 w 101"/>
                <a:gd name="T5" fmla="*/ 121 h 121"/>
                <a:gd name="T6" fmla="*/ 81 w 101"/>
                <a:gd name="T7" fmla="*/ 121 h 121"/>
                <a:gd name="T8" fmla="*/ 101 w 101"/>
                <a:gd name="T9" fmla="*/ 0 h 121"/>
              </a:gdLst>
              <a:ahLst/>
              <a:cxnLst>
                <a:cxn ang="0">
                  <a:pos x="T0" y="T1"/>
                </a:cxn>
                <a:cxn ang="0">
                  <a:pos x="T2" y="T3"/>
                </a:cxn>
                <a:cxn ang="0">
                  <a:pos x="T4" y="T5"/>
                </a:cxn>
                <a:cxn ang="0">
                  <a:pos x="T6" y="T7"/>
                </a:cxn>
                <a:cxn ang="0">
                  <a:pos x="T8" y="T9"/>
                </a:cxn>
              </a:cxnLst>
              <a:rect l="0" t="0" r="r" b="b"/>
              <a:pathLst>
                <a:path w="101" h="121">
                  <a:moveTo>
                    <a:pt x="101" y="0"/>
                  </a:moveTo>
                  <a:cubicBezTo>
                    <a:pt x="79" y="0"/>
                    <a:pt x="40" y="0"/>
                    <a:pt x="28" y="0"/>
                  </a:cubicBezTo>
                  <a:cubicBezTo>
                    <a:pt x="0" y="31"/>
                    <a:pt x="7" y="121"/>
                    <a:pt x="7" y="121"/>
                  </a:cubicBezTo>
                  <a:cubicBezTo>
                    <a:pt x="81" y="121"/>
                    <a:pt x="81" y="121"/>
                    <a:pt x="81" y="121"/>
                  </a:cubicBezTo>
                  <a:cubicBezTo>
                    <a:pt x="81" y="121"/>
                    <a:pt x="74" y="31"/>
                    <a:pt x="101"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0" name="Freeform 348"/>
            <p:cNvSpPr>
              <a:spLocks/>
            </p:cNvSpPr>
            <p:nvPr userDrawn="1"/>
          </p:nvSpPr>
          <p:spPr bwMode="gray">
            <a:xfrm>
              <a:off x="10473278" y="5287443"/>
              <a:ext cx="317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1" name="Freeform 349"/>
            <p:cNvSpPr>
              <a:spLocks/>
            </p:cNvSpPr>
            <p:nvPr userDrawn="1"/>
          </p:nvSpPr>
          <p:spPr bwMode="gray">
            <a:xfrm>
              <a:off x="10175014" y="5036774"/>
              <a:ext cx="114229" cy="355378"/>
            </a:xfrm>
            <a:custGeom>
              <a:avLst/>
              <a:gdLst>
                <a:gd name="T0" fmla="*/ 38 w 38"/>
                <a:gd name="T1" fmla="*/ 0 h 121"/>
                <a:gd name="T2" fmla="*/ 27 w 38"/>
                <a:gd name="T3" fmla="*/ 0 h 121"/>
                <a:gd name="T4" fmla="*/ 7 w 38"/>
                <a:gd name="T5" fmla="*/ 121 h 121"/>
                <a:gd name="T6" fmla="*/ 18 w 38"/>
                <a:gd name="T7" fmla="*/ 121 h 121"/>
                <a:gd name="T8" fmla="*/ 38 w 38"/>
                <a:gd name="T9" fmla="*/ 0 h 121"/>
              </a:gdLst>
              <a:ahLst/>
              <a:cxnLst>
                <a:cxn ang="0">
                  <a:pos x="T0" y="T1"/>
                </a:cxn>
                <a:cxn ang="0">
                  <a:pos x="T2" y="T3"/>
                </a:cxn>
                <a:cxn ang="0">
                  <a:pos x="T4" y="T5"/>
                </a:cxn>
                <a:cxn ang="0">
                  <a:pos x="T6" y="T7"/>
                </a:cxn>
                <a:cxn ang="0">
                  <a:pos x="T8" y="T9"/>
                </a:cxn>
              </a:cxnLst>
              <a:rect l="0" t="0" r="r" b="b"/>
              <a:pathLst>
                <a:path w="38" h="121">
                  <a:moveTo>
                    <a:pt x="38" y="0"/>
                  </a:moveTo>
                  <a:cubicBezTo>
                    <a:pt x="34" y="0"/>
                    <a:pt x="30" y="0"/>
                    <a:pt x="27" y="0"/>
                  </a:cubicBezTo>
                  <a:cubicBezTo>
                    <a:pt x="0" y="31"/>
                    <a:pt x="7" y="121"/>
                    <a:pt x="7" y="121"/>
                  </a:cubicBezTo>
                  <a:cubicBezTo>
                    <a:pt x="18" y="121"/>
                    <a:pt x="18" y="121"/>
                    <a:pt x="18" y="121"/>
                  </a:cubicBezTo>
                  <a:cubicBezTo>
                    <a:pt x="18" y="121"/>
                    <a:pt x="11" y="31"/>
                    <a:pt x="38" y="0"/>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2" name="Freeform 350"/>
            <p:cNvSpPr>
              <a:spLocks/>
            </p:cNvSpPr>
            <p:nvPr userDrawn="1"/>
          </p:nvSpPr>
          <p:spPr bwMode="gray">
            <a:xfrm>
              <a:off x="10368569" y="5036774"/>
              <a:ext cx="793255" cy="355378"/>
            </a:xfrm>
            <a:custGeom>
              <a:avLst/>
              <a:gdLst>
                <a:gd name="T0" fmla="*/ 263 w 268"/>
                <a:gd name="T1" fmla="*/ 85 h 121"/>
                <a:gd name="T2" fmla="*/ 89 w 268"/>
                <a:gd name="T3" fmla="*/ 85 h 121"/>
                <a:gd name="T4" fmla="*/ 89 w 268"/>
                <a:gd name="T5" fmla="*/ 85 h 121"/>
                <a:gd name="T6" fmla="*/ 89 w 268"/>
                <a:gd name="T7" fmla="*/ 0 h 121"/>
                <a:gd name="T8" fmla="*/ 27 w 268"/>
                <a:gd name="T9" fmla="*/ 0 h 121"/>
                <a:gd name="T10" fmla="*/ 6 w 268"/>
                <a:gd name="T11" fmla="*/ 121 h 121"/>
                <a:gd name="T12" fmla="*/ 263 w 268"/>
                <a:gd name="T13" fmla="*/ 121 h 121"/>
                <a:gd name="T14" fmla="*/ 268 w 268"/>
                <a:gd name="T15" fmla="*/ 115 h 121"/>
                <a:gd name="T16" fmla="*/ 268 w 268"/>
                <a:gd name="T17" fmla="*/ 91 h 121"/>
                <a:gd name="T18" fmla="*/ 263 w 268"/>
                <a:gd name="T19" fmla="*/ 8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121">
                  <a:moveTo>
                    <a:pt x="263" y="85"/>
                  </a:moveTo>
                  <a:cubicBezTo>
                    <a:pt x="89" y="85"/>
                    <a:pt x="89" y="85"/>
                    <a:pt x="89" y="85"/>
                  </a:cubicBezTo>
                  <a:cubicBezTo>
                    <a:pt x="89" y="85"/>
                    <a:pt x="89" y="85"/>
                    <a:pt x="89" y="85"/>
                  </a:cubicBezTo>
                  <a:cubicBezTo>
                    <a:pt x="89" y="0"/>
                    <a:pt x="89" y="0"/>
                    <a:pt x="89" y="0"/>
                  </a:cubicBezTo>
                  <a:cubicBezTo>
                    <a:pt x="89" y="0"/>
                    <a:pt x="49" y="0"/>
                    <a:pt x="27" y="0"/>
                  </a:cubicBezTo>
                  <a:cubicBezTo>
                    <a:pt x="0" y="31"/>
                    <a:pt x="6" y="121"/>
                    <a:pt x="6" y="121"/>
                  </a:cubicBezTo>
                  <a:cubicBezTo>
                    <a:pt x="263" y="121"/>
                    <a:pt x="263" y="121"/>
                    <a:pt x="263" y="121"/>
                  </a:cubicBezTo>
                  <a:cubicBezTo>
                    <a:pt x="266" y="121"/>
                    <a:pt x="268" y="118"/>
                    <a:pt x="268" y="115"/>
                  </a:cubicBezTo>
                  <a:cubicBezTo>
                    <a:pt x="268" y="91"/>
                    <a:pt x="268" y="91"/>
                    <a:pt x="268" y="91"/>
                  </a:cubicBezTo>
                  <a:cubicBezTo>
                    <a:pt x="268" y="87"/>
                    <a:pt x="266" y="85"/>
                    <a:pt x="263" y="85"/>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3" name="Freeform 351"/>
            <p:cNvSpPr>
              <a:spLocks/>
            </p:cNvSpPr>
            <p:nvPr userDrawn="1"/>
          </p:nvSpPr>
          <p:spPr bwMode="gray">
            <a:xfrm>
              <a:off x="10368569" y="5036774"/>
              <a:ext cx="263362" cy="355378"/>
            </a:xfrm>
            <a:custGeom>
              <a:avLst/>
              <a:gdLst>
                <a:gd name="T0" fmla="*/ 33 w 89"/>
                <a:gd name="T1" fmla="*/ 6 h 121"/>
                <a:gd name="T2" fmla="*/ 89 w 89"/>
                <a:gd name="T3" fmla="*/ 6 h 121"/>
                <a:gd name="T4" fmla="*/ 89 w 89"/>
                <a:gd name="T5" fmla="*/ 0 h 121"/>
                <a:gd name="T6" fmla="*/ 27 w 89"/>
                <a:gd name="T7" fmla="*/ 0 h 121"/>
                <a:gd name="T8" fmla="*/ 6 w 89"/>
                <a:gd name="T9" fmla="*/ 121 h 121"/>
                <a:gd name="T10" fmla="*/ 12 w 89"/>
                <a:gd name="T11" fmla="*/ 121 h 121"/>
                <a:gd name="T12" fmla="*/ 33 w 89"/>
                <a:gd name="T13" fmla="*/ 6 h 121"/>
              </a:gdLst>
              <a:ahLst/>
              <a:cxnLst>
                <a:cxn ang="0">
                  <a:pos x="T0" y="T1"/>
                </a:cxn>
                <a:cxn ang="0">
                  <a:pos x="T2" y="T3"/>
                </a:cxn>
                <a:cxn ang="0">
                  <a:pos x="T4" y="T5"/>
                </a:cxn>
                <a:cxn ang="0">
                  <a:pos x="T6" y="T7"/>
                </a:cxn>
                <a:cxn ang="0">
                  <a:pos x="T8" y="T9"/>
                </a:cxn>
                <a:cxn ang="0">
                  <a:pos x="T10" y="T11"/>
                </a:cxn>
                <a:cxn ang="0">
                  <a:pos x="T12" y="T13"/>
                </a:cxn>
              </a:cxnLst>
              <a:rect l="0" t="0" r="r" b="b"/>
              <a:pathLst>
                <a:path w="89" h="121">
                  <a:moveTo>
                    <a:pt x="33" y="6"/>
                  </a:moveTo>
                  <a:cubicBezTo>
                    <a:pt x="49" y="6"/>
                    <a:pt x="76" y="6"/>
                    <a:pt x="89" y="6"/>
                  </a:cubicBezTo>
                  <a:cubicBezTo>
                    <a:pt x="89" y="0"/>
                    <a:pt x="89" y="0"/>
                    <a:pt x="89" y="0"/>
                  </a:cubicBezTo>
                  <a:cubicBezTo>
                    <a:pt x="89" y="0"/>
                    <a:pt x="49" y="0"/>
                    <a:pt x="27" y="0"/>
                  </a:cubicBezTo>
                  <a:cubicBezTo>
                    <a:pt x="0" y="31"/>
                    <a:pt x="6" y="121"/>
                    <a:pt x="6" y="121"/>
                  </a:cubicBezTo>
                  <a:cubicBezTo>
                    <a:pt x="12" y="121"/>
                    <a:pt x="12" y="121"/>
                    <a:pt x="12" y="121"/>
                  </a:cubicBezTo>
                  <a:cubicBezTo>
                    <a:pt x="11" y="100"/>
                    <a:pt x="10" y="32"/>
                    <a:pt x="33" y="6"/>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4" name="Freeform 352"/>
            <p:cNvSpPr>
              <a:spLocks/>
            </p:cNvSpPr>
            <p:nvPr userDrawn="1"/>
          </p:nvSpPr>
          <p:spPr bwMode="gray">
            <a:xfrm>
              <a:off x="10387607" y="53762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5" name="Freeform 353"/>
            <p:cNvSpPr>
              <a:spLocks/>
            </p:cNvSpPr>
            <p:nvPr userDrawn="1"/>
          </p:nvSpPr>
          <p:spPr bwMode="gray">
            <a:xfrm>
              <a:off x="10387607" y="5376288"/>
              <a:ext cx="0" cy="3174"/>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6" name="Freeform 354"/>
            <p:cNvSpPr>
              <a:spLocks/>
            </p:cNvSpPr>
            <p:nvPr userDrawn="1"/>
          </p:nvSpPr>
          <p:spPr bwMode="gray">
            <a:xfrm>
              <a:off x="10387607" y="5369942"/>
              <a:ext cx="0" cy="3174"/>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7" name="Freeform 355"/>
            <p:cNvSpPr>
              <a:spLocks/>
            </p:cNvSpPr>
            <p:nvPr userDrawn="1"/>
          </p:nvSpPr>
          <p:spPr bwMode="gray">
            <a:xfrm>
              <a:off x="10387607" y="538580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8" name="Freeform 356"/>
            <p:cNvSpPr>
              <a:spLocks/>
            </p:cNvSpPr>
            <p:nvPr userDrawn="1"/>
          </p:nvSpPr>
          <p:spPr bwMode="gray">
            <a:xfrm>
              <a:off x="10403471" y="5287443"/>
              <a:ext cx="758353" cy="104711"/>
            </a:xfrm>
            <a:custGeom>
              <a:avLst/>
              <a:gdLst>
                <a:gd name="T0" fmla="*/ 251 w 256"/>
                <a:gd name="T1" fmla="*/ 0 h 36"/>
                <a:gd name="T2" fmla="*/ 251 w 256"/>
                <a:gd name="T3" fmla="*/ 22 h 36"/>
                <a:gd name="T4" fmla="*/ 245 w 256"/>
                <a:gd name="T5" fmla="*/ 28 h 36"/>
                <a:gd name="T6" fmla="*/ 0 w 256"/>
                <a:gd name="T7" fmla="*/ 28 h 36"/>
                <a:gd name="T8" fmla="*/ 0 w 256"/>
                <a:gd name="T9" fmla="*/ 36 h 36"/>
                <a:gd name="T10" fmla="*/ 251 w 256"/>
                <a:gd name="T11" fmla="*/ 36 h 36"/>
                <a:gd name="T12" fmla="*/ 256 w 256"/>
                <a:gd name="T13" fmla="*/ 30 h 36"/>
                <a:gd name="T14" fmla="*/ 256 w 256"/>
                <a:gd name="T15" fmla="*/ 6 h 36"/>
                <a:gd name="T16" fmla="*/ 251 w 256"/>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36">
                  <a:moveTo>
                    <a:pt x="251" y="0"/>
                  </a:moveTo>
                  <a:cubicBezTo>
                    <a:pt x="251" y="22"/>
                    <a:pt x="251" y="22"/>
                    <a:pt x="251" y="22"/>
                  </a:cubicBezTo>
                  <a:cubicBezTo>
                    <a:pt x="251" y="26"/>
                    <a:pt x="248" y="28"/>
                    <a:pt x="245" y="28"/>
                  </a:cubicBezTo>
                  <a:cubicBezTo>
                    <a:pt x="0" y="28"/>
                    <a:pt x="0" y="28"/>
                    <a:pt x="0" y="28"/>
                  </a:cubicBezTo>
                  <a:cubicBezTo>
                    <a:pt x="0" y="31"/>
                    <a:pt x="0" y="34"/>
                    <a:pt x="0" y="36"/>
                  </a:cubicBezTo>
                  <a:cubicBezTo>
                    <a:pt x="251" y="36"/>
                    <a:pt x="251" y="36"/>
                    <a:pt x="251" y="36"/>
                  </a:cubicBezTo>
                  <a:cubicBezTo>
                    <a:pt x="254" y="36"/>
                    <a:pt x="256" y="33"/>
                    <a:pt x="256" y="30"/>
                  </a:cubicBezTo>
                  <a:cubicBezTo>
                    <a:pt x="256" y="6"/>
                    <a:pt x="256" y="6"/>
                    <a:pt x="256" y="6"/>
                  </a:cubicBezTo>
                  <a:cubicBezTo>
                    <a:pt x="256" y="2"/>
                    <a:pt x="254" y="0"/>
                    <a:pt x="251" y="0"/>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9" name="Freeform 357"/>
            <p:cNvSpPr>
              <a:spLocks/>
            </p:cNvSpPr>
            <p:nvPr userDrawn="1"/>
          </p:nvSpPr>
          <p:spPr bwMode="gray">
            <a:xfrm>
              <a:off x="10419338" y="5074850"/>
              <a:ext cx="177689" cy="212593"/>
            </a:xfrm>
            <a:custGeom>
              <a:avLst/>
              <a:gdLst>
                <a:gd name="T0" fmla="*/ 60 w 60"/>
                <a:gd name="T1" fmla="*/ 72 h 72"/>
                <a:gd name="T2" fmla="*/ 60 w 60"/>
                <a:gd name="T3" fmla="*/ 0 h 72"/>
                <a:gd name="T4" fmla="*/ 17 w 60"/>
                <a:gd name="T5" fmla="*/ 0 h 72"/>
                <a:gd name="T6" fmla="*/ 0 w 60"/>
                <a:gd name="T7" fmla="*/ 72 h 72"/>
                <a:gd name="T8" fmla="*/ 60 w 60"/>
                <a:gd name="T9" fmla="*/ 72 h 72"/>
              </a:gdLst>
              <a:ahLst/>
              <a:cxnLst>
                <a:cxn ang="0">
                  <a:pos x="T0" y="T1"/>
                </a:cxn>
                <a:cxn ang="0">
                  <a:pos x="T2" y="T3"/>
                </a:cxn>
                <a:cxn ang="0">
                  <a:pos x="T4" y="T5"/>
                </a:cxn>
                <a:cxn ang="0">
                  <a:pos x="T6" y="T7"/>
                </a:cxn>
                <a:cxn ang="0">
                  <a:pos x="T8" y="T9"/>
                </a:cxn>
              </a:cxnLst>
              <a:rect l="0" t="0" r="r" b="b"/>
              <a:pathLst>
                <a:path w="60" h="72">
                  <a:moveTo>
                    <a:pt x="60" y="72"/>
                  </a:moveTo>
                  <a:cubicBezTo>
                    <a:pt x="60" y="0"/>
                    <a:pt x="60" y="0"/>
                    <a:pt x="60" y="0"/>
                  </a:cubicBezTo>
                  <a:cubicBezTo>
                    <a:pt x="60" y="0"/>
                    <a:pt x="34" y="0"/>
                    <a:pt x="17" y="0"/>
                  </a:cubicBezTo>
                  <a:cubicBezTo>
                    <a:pt x="3" y="16"/>
                    <a:pt x="0" y="49"/>
                    <a:pt x="0" y="72"/>
                  </a:cubicBezTo>
                  <a:lnTo>
                    <a:pt x="60" y="72"/>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0" name="Freeform 358"/>
            <p:cNvSpPr>
              <a:spLocks/>
            </p:cNvSpPr>
            <p:nvPr userDrawn="1"/>
          </p:nvSpPr>
          <p:spPr bwMode="gray">
            <a:xfrm>
              <a:off x="10419338" y="5074850"/>
              <a:ext cx="177689" cy="212593"/>
            </a:xfrm>
            <a:custGeom>
              <a:avLst/>
              <a:gdLst>
                <a:gd name="T0" fmla="*/ 60 w 60"/>
                <a:gd name="T1" fmla="*/ 72 h 72"/>
                <a:gd name="T2" fmla="*/ 17 w 60"/>
                <a:gd name="T3" fmla="*/ 0 h 72"/>
                <a:gd name="T4" fmla="*/ 0 w 60"/>
                <a:gd name="T5" fmla="*/ 72 h 72"/>
                <a:gd name="T6" fmla="*/ 60 w 60"/>
                <a:gd name="T7" fmla="*/ 72 h 72"/>
              </a:gdLst>
              <a:ahLst/>
              <a:cxnLst>
                <a:cxn ang="0">
                  <a:pos x="T0" y="T1"/>
                </a:cxn>
                <a:cxn ang="0">
                  <a:pos x="T2" y="T3"/>
                </a:cxn>
                <a:cxn ang="0">
                  <a:pos x="T4" y="T5"/>
                </a:cxn>
                <a:cxn ang="0">
                  <a:pos x="T6" y="T7"/>
                </a:cxn>
              </a:cxnLst>
              <a:rect l="0" t="0" r="r" b="b"/>
              <a:pathLst>
                <a:path w="60" h="72">
                  <a:moveTo>
                    <a:pt x="60" y="72"/>
                  </a:moveTo>
                  <a:cubicBezTo>
                    <a:pt x="60" y="72"/>
                    <a:pt x="35" y="30"/>
                    <a:pt x="17" y="0"/>
                  </a:cubicBezTo>
                  <a:cubicBezTo>
                    <a:pt x="3" y="16"/>
                    <a:pt x="0" y="49"/>
                    <a:pt x="0" y="72"/>
                  </a:cubicBezTo>
                  <a:lnTo>
                    <a:pt x="60" y="72"/>
                  </a:ln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1" name="Oval 359"/>
            <p:cNvSpPr>
              <a:spLocks noChangeArrowheads="1"/>
            </p:cNvSpPr>
            <p:nvPr userDrawn="1"/>
          </p:nvSpPr>
          <p:spPr bwMode="gray">
            <a:xfrm>
              <a:off x="10425684"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2" name="Oval 360"/>
            <p:cNvSpPr>
              <a:spLocks noChangeArrowheads="1"/>
            </p:cNvSpPr>
            <p:nvPr userDrawn="1"/>
          </p:nvSpPr>
          <p:spPr bwMode="gray">
            <a:xfrm>
              <a:off x="10463760" y="5347730"/>
              <a:ext cx="88845" cy="88845"/>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3" name="Oval 361"/>
            <p:cNvSpPr>
              <a:spLocks noChangeArrowheads="1"/>
            </p:cNvSpPr>
            <p:nvPr userDrawn="1"/>
          </p:nvSpPr>
          <p:spPr bwMode="gray">
            <a:xfrm>
              <a:off x="10936539"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4" name="Oval 362"/>
            <p:cNvSpPr>
              <a:spLocks noChangeArrowheads="1"/>
            </p:cNvSpPr>
            <p:nvPr userDrawn="1"/>
          </p:nvSpPr>
          <p:spPr bwMode="gray">
            <a:xfrm>
              <a:off x="10974615" y="5347730"/>
              <a:ext cx="88845" cy="88845"/>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5" name="Oval 363"/>
            <p:cNvSpPr>
              <a:spLocks noChangeArrowheads="1"/>
            </p:cNvSpPr>
            <p:nvPr userDrawn="1"/>
          </p:nvSpPr>
          <p:spPr bwMode="gray">
            <a:xfrm>
              <a:off x="10758850" y="5309654"/>
              <a:ext cx="164997" cy="164997"/>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6" name="Oval 364"/>
            <p:cNvSpPr>
              <a:spLocks noChangeArrowheads="1"/>
            </p:cNvSpPr>
            <p:nvPr userDrawn="1"/>
          </p:nvSpPr>
          <p:spPr bwMode="gray">
            <a:xfrm>
              <a:off x="10796926" y="5347730"/>
              <a:ext cx="88845" cy="88845"/>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7" name="Freeform 365"/>
            <p:cNvSpPr>
              <a:spLocks/>
            </p:cNvSpPr>
            <p:nvPr userDrawn="1"/>
          </p:nvSpPr>
          <p:spPr bwMode="gray">
            <a:xfrm>
              <a:off x="10463760" y="5360422"/>
              <a:ext cx="72980" cy="76153"/>
            </a:xfrm>
            <a:custGeom>
              <a:avLst/>
              <a:gdLst>
                <a:gd name="T0" fmla="*/ 15 w 25"/>
                <a:gd name="T1" fmla="*/ 26 h 26"/>
                <a:gd name="T2" fmla="*/ 25 w 25"/>
                <a:gd name="T3" fmla="*/ 22 h 26"/>
                <a:gd name="T4" fmla="*/ 4 w 25"/>
                <a:gd name="T5" fmla="*/ 0 h 26"/>
                <a:gd name="T6" fmla="*/ 0 w 25"/>
                <a:gd name="T7" fmla="*/ 11 h 26"/>
                <a:gd name="T8" fmla="*/ 15 w 25"/>
                <a:gd name="T9" fmla="*/ 26 h 26"/>
              </a:gdLst>
              <a:ahLst/>
              <a:cxnLst>
                <a:cxn ang="0">
                  <a:pos x="T0" y="T1"/>
                </a:cxn>
                <a:cxn ang="0">
                  <a:pos x="T2" y="T3"/>
                </a:cxn>
                <a:cxn ang="0">
                  <a:pos x="T4" y="T5"/>
                </a:cxn>
                <a:cxn ang="0">
                  <a:pos x="T6" y="T7"/>
                </a:cxn>
                <a:cxn ang="0">
                  <a:pos x="T8" y="T9"/>
                </a:cxn>
              </a:cxnLst>
              <a:rect l="0" t="0" r="r" b="b"/>
              <a:pathLst>
                <a:path w="25" h="26">
                  <a:moveTo>
                    <a:pt x="15" y="26"/>
                  </a:moveTo>
                  <a:cubicBezTo>
                    <a:pt x="19" y="26"/>
                    <a:pt x="23" y="24"/>
                    <a:pt x="25" y="22"/>
                  </a:cubicBezTo>
                  <a:cubicBezTo>
                    <a:pt x="4" y="0"/>
                    <a:pt x="4" y="0"/>
                    <a:pt x="4" y="0"/>
                  </a:cubicBezTo>
                  <a:cubicBezTo>
                    <a:pt x="2" y="3"/>
                    <a:pt x="0" y="7"/>
                    <a:pt x="0" y="11"/>
                  </a:cubicBezTo>
                  <a:cubicBezTo>
                    <a:pt x="0" y="19"/>
                    <a:pt x="7" y="26"/>
                    <a:pt x="15" y="26"/>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8" name="Freeform 366"/>
            <p:cNvSpPr>
              <a:spLocks/>
            </p:cNvSpPr>
            <p:nvPr userDrawn="1"/>
          </p:nvSpPr>
          <p:spPr bwMode="gray">
            <a:xfrm>
              <a:off x="10796926" y="5360422"/>
              <a:ext cx="79327" cy="76153"/>
            </a:xfrm>
            <a:custGeom>
              <a:avLst/>
              <a:gdLst>
                <a:gd name="T0" fmla="*/ 15 w 26"/>
                <a:gd name="T1" fmla="*/ 26 h 26"/>
                <a:gd name="T2" fmla="*/ 26 w 26"/>
                <a:gd name="T3" fmla="*/ 22 h 26"/>
                <a:gd name="T4" fmla="*/ 4 w 26"/>
                <a:gd name="T5" fmla="*/ 0 h 26"/>
                <a:gd name="T6" fmla="*/ 0 w 26"/>
                <a:gd name="T7" fmla="*/ 11 h 26"/>
                <a:gd name="T8" fmla="*/ 15 w 26"/>
                <a:gd name="T9" fmla="*/ 26 h 26"/>
              </a:gdLst>
              <a:ahLst/>
              <a:cxnLst>
                <a:cxn ang="0">
                  <a:pos x="T0" y="T1"/>
                </a:cxn>
                <a:cxn ang="0">
                  <a:pos x="T2" y="T3"/>
                </a:cxn>
                <a:cxn ang="0">
                  <a:pos x="T4" y="T5"/>
                </a:cxn>
                <a:cxn ang="0">
                  <a:pos x="T6" y="T7"/>
                </a:cxn>
                <a:cxn ang="0">
                  <a:pos x="T8" y="T9"/>
                </a:cxn>
              </a:cxnLst>
              <a:rect l="0" t="0" r="r" b="b"/>
              <a:pathLst>
                <a:path w="26" h="26">
                  <a:moveTo>
                    <a:pt x="15" y="26"/>
                  </a:moveTo>
                  <a:cubicBezTo>
                    <a:pt x="19" y="26"/>
                    <a:pt x="23" y="24"/>
                    <a:pt x="26" y="22"/>
                  </a:cubicBezTo>
                  <a:cubicBezTo>
                    <a:pt x="4" y="0"/>
                    <a:pt x="4" y="0"/>
                    <a:pt x="4" y="0"/>
                  </a:cubicBezTo>
                  <a:cubicBezTo>
                    <a:pt x="2" y="3"/>
                    <a:pt x="0" y="7"/>
                    <a:pt x="0" y="11"/>
                  </a:cubicBezTo>
                  <a:cubicBezTo>
                    <a:pt x="0" y="19"/>
                    <a:pt x="7" y="26"/>
                    <a:pt x="15" y="26"/>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9" name="Freeform 367"/>
            <p:cNvSpPr>
              <a:spLocks/>
            </p:cNvSpPr>
            <p:nvPr userDrawn="1"/>
          </p:nvSpPr>
          <p:spPr bwMode="gray">
            <a:xfrm>
              <a:off x="10974615" y="5360422"/>
              <a:ext cx="76153" cy="76153"/>
            </a:xfrm>
            <a:custGeom>
              <a:avLst/>
              <a:gdLst>
                <a:gd name="T0" fmla="*/ 15 w 26"/>
                <a:gd name="T1" fmla="*/ 26 h 26"/>
                <a:gd name="T2" fmla="*/ 26 w 26"/>
                <a:gd name="T3" fmla="*/ 22 h 26"/>
                <a:gd name="T4" fmla="*/ 4 w 26"/>
                <a:gd name="T5" fmla="*/ 0 h 26"/>
                <a:gd name="T6" fmla="*/ 0 w 26"/>
                <a:gd name="T7" fmla="*/ 11 h 26"/>
                <a:gd name="T8" fmla="*/ 15 w 26"/>
                <a:gd name="T9" fmla="*/ 26 h 26"/>
              </a:gdLst>
              <a:ahLst/>
              <a:cxnLst>
                <a:cxn ang="0">
                  <a:pos x="T0" y="T1"/>
                </a:cxn>
                <a:cxn ang="0">
                  <a:pos x="T2" y="T3"/>
                </a:cxn>
                <a:cxn ang="0">
                  <a:pos x="T4" y="T5"/>
                </a:cxn>
                <a:cxn ang="0">
                  <a:pos x="T6" y="T7"/>
                </a:cxn>
                <a:cxn ang="0">
                  <a:pos x="T8" y="T9"/>
                </a:cxn>
              </a:cxnLst>
              <a:rect l="0" t="0" r="r" b="b"/>
              <a:pathLst>
                <a:path w="26" h="26">
                  <a:moveTo>
                    <a:pt x="15" y="26"/>
                  </a:moveTo>
                  <a:cubicBezTo>
                    <a:pt x="19" y="26"/>
                    <a:pt x="23" y="24"/>
                    <a:pt x="26" y="22"/>
                  </a:cubicBezTo>
                  <a:cubicBezTo>
                    <a:pt x="4" y="0"/>
                    <a:pt x="4" y="0"/>
                    <a:pt x="4" y="0"/>
                  </a:cubicBezTo>
                  <a:cubicBezTo>
                    <a:pt x="2" y="3"/>
                    <a:pt x="0" y="7"/>
                    <a:pt x="0" y="11"/>
                  </a:cubicBezTo>
                  <a:cubicBezTo>
                    <a:pt x="0" y="19"/>
                    <a:pt x="7" y="26"/>
                    <a:pt x="15" y="26"/>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0" name="Freeform 368"/>
            <p:cNvSpPr>
              <a:spLocks/>
            </p:cNvSpPr>
            <p:nvPr userDrawn="1"/>
          </p:nvSpPr>
          <p:spPr bwMode="gray">
            <a:xfrm>
              <a:off x="10235302" y="5319174"/>
              <a:ext cx="101537" cy="9520"/>
            </a:xfrm>
            <a:custGeom>
              <a:avLst/>
              <a:gdLst>
                <a:gd name="T0" fmla="*/ 2 w 34"/>
                <a:gd name="T1" fmla="*/ 3 h 3"/>
                <a:gd name="T2" fmla="*/ 33 w 34"/>
                <a:gd name="T3" fmla="*/ 3 h 3"/>
                <a:gd name="T4" fmla="*/ 34 w 34"/>
                <a:gd name="T5" fmla="*/ 1 h 3"/>
                <a:gd name="T6" fmla="*/ 33 w 34"/>
                <a:gd name="T7" fmla="*/ 0 h 3"/>
                <a:gd name="T8" fmla="*/ 2 w 34"/>
                <a:gd name="T9" fmla="*/ 0 h 3"/>
                <a:gd name="T10" fmla="*/ 0 w 34"/>
                <a:gd name="T11" fmla="*/ 1 h 3"/>
                <a:gd name="T12" fmla="*/ 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2" y="3"/>
                  </a:moveTo>
                  <a:cubicBezTo>
                    <a:pt x="33" y="3"/>
                    <a:pt x="33" y="3"/>
                    <a:pt x="33" y="3"/>
                  </a:cubicBezTo>
                  <a:cubicBezTo>
                    <a:pt x="33" y="3"/>
                    <a:pt x="34" y="2"/>
                    <a:pt x="34" y="1"/>
                  </a:cubicBezTo>
                  <a:cubicBezTo>
                    <a:pt x="34" y="0"/>
                    <a:pt x="33" y="0"/>
                    <a:pt x="33" y="0"/>
                  </a:cubicBezTo>
                  <a:cubicBezTo>
                    <a:pt x="2" y="0"/>
                    <a:pt x="2" y="0"/>
                    <a:pt x="2" y="0"/>
                  </a:cubicBezTo>
                  <a:cubicBezTo>
                    <a:pt x="1" y="0"/>
                    <a:pt x="0" y="0"/>
                    <a:pt x="0" y="1"/>
                  </a:cubicBezTo>
                  <a:cubicBezTo>
                    <a:pt x="0" y="2"/>
                    <a:pt x="1" y="3"/>
                    <a:pt x="2" y="3"/>
                  </a:cubicBezTo>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1" name="Freeform 369"/>
            <p:cNvSpPr>
              <a:spLocks/>
            </p:cNvSpPr>
            <p:nvPr userDrawn="1"/>
          </p:nvSpPr>
          <p:spPr bwMode="gray">
            <a:xfrm>
              <a:off x="10235302" y="5350904"/>
              <a:ext cx="101537" cy="9520"/>
            </a:xfrm>
            <a:custGeom>
              <a:avLst/>
              <a:gdLst>
                <a:gd name="T0" fmla="*/ 2 w 34"/>
                <a:gd name="T1" fmla="*/ 3 h 3"/>
                <a:gd name="T2" fmla="*/ 33 w 34"/>
                <a:gd name="T3" fmla="*/ 3 h 3"/>
                <a:gd name="T4" fmla="*/ 34 w 34"/>
                <a:gd name="T5" fmla="*/ 1 h 3"/>
                <a:gd name="T6" fmla="*/ 33 w 34"/>
                <a:gd name="T7" fmla="*/ 0 h 3"/>
                <a:gd name="T8" fmla="*/ 2 w 34"/>
                <a:gd name="T9" fmla="*/ 0 h 3"/>
                <a:gd name="T10" fmla="*/ 0 w 34"/>
                <a:gd name="T11" fmla="*/ 1 h 3"/>
                <a:gd name="T12" fmla="*/ 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2" y="3"/>
                  </a:moveTo>
                  <a:cubicBezTo>
                    <a:pt x="33" y="3"/>
                    <a:pt x="33" y="3"/>
                    <a:pt x="33" y="3"/>
                  </a:cubicBezTo>
                  <a:cubicBezTo>
                    <a:pt x="33" y="3"/>
                    <a:pt x="34" y="2"/>
                    <a:pt x="34" y="1"/>
                  </a:cubicBezTo>
                  <a:cubicBezTo>
                    <a:pt x="34" y="0"/>
                    <a:pt x="33" y="0"/>
                    <a:pt x="33" y="0"/>
                  </a:cubicBezTo>
                  <a:cubicBezTo>
                    <a:pt x="2" y="0"/>
                    <a:pt x="2" y="0"/>
                    <a:pt x="2" y="0"/>
                  </a:cubicBezTo>
                  <a:cubicBezTo>
                    <a:pt x="1" y="0"/>
                    <a:pt x="0" y="0"/>
                    <a:pt x="0" y="1"/>
                  </a:cubicBezTo>
                  <a:cubicBezTo>
                    <a:pt x="0" y="2"/>
                    <a:pt x="1" y="3"/>
                    <a:pt x="2" y="3"/>
                  </a:cubicBezTo>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2" name="Freeform 370"/>
            <p:cNvSpPr>
              <a:spLocks/>
            </p:cNvSpPr>
            <p:nvPr userDrawn="1"/>
          </p:nvSpPr>
          <p:spPr bwMode="gray">
            <a:xfrm>
              <a:off x="10206744" y="5074850"/>
              <a:ext cx="196727" cy="212593"/>
            </a:xfrm>
            <a:custGeom>
              <a:avLst/>
              <a:gdLst>
                <a:gd name="T0" fmla="*/ 13 w 67"/>
                <a:gd name="T1" fmla="*/ 0 h 72"/>
                <a:gd name="T2" fmla="*/ 0 w 67"/>
                <a:gd name="T3" fmla="*/ 72 h 72"/>
                <a:gd name="T4" fmla="*/ 54 w 67"/>
                <a:gd name="T5" fmla="*/ 72 h 72"/>
                <a:gd name="T6" fmla="*/ 67 w 67"/>
                <a:gd name="T7" fmla="*/ 0 h 72"/>
                <a:gd name="T8" fmla="*/ 13 w 67"/>
                <a:gd name="T9" fmla="*/ 0 h 72"/>
              </a:gdLst>
              <a:ahLst/>
              <a:cxnLst>
                <a:cxn ang="0">
                  <a:pos x="T0" y="T1"/>
                </a:cxn>
                <a:cxn ang="0">
                  <a:pos x="T2" y="T3"/>
                </a:cxn>
                <a:cxn ang="0">
                  <a:pos x="T4" y="T5"/>
                </a:cxn>
                <a:cxn ang="0">
                  <a:pos x="T6" y="T7"/>
                </a:cxn>
                <a:cxn ang="0">
                  <a:pos x="T8" y="T9"/>
                </a:cxn>
              </a:cxnLst>
              <a:rect l="0" t="0" r="r" b="b"/>
              <a:pathLst>
                <a:path w="67" h="72">
                  <a:moveTo>
                    <a:pt x="13" y="0"/>
                  </a:moveTo>
                  <a:cubicBezTo>
                    <a:pt x="4" y="20"/>
                    <a:pt x="1" y="49"/>
                    <a:pt x="0" y="72"/>
                  </a:cubicBezTo>
                  <a:cubicBezTo>
                    <a:pt x="54" y="72"/>
                    <a:pt x="54" y="72"/>
                    <a:pt x="54" y="72"/>
                  </a:cubicBezTo>
                  <a:cubicBezTo>
                    <a:pt x="55" y="49"/>
                    <a:pt x="58" y="20"/>
                    <a:pt x="67" y="0"/>
                  </a:cubicBezTo>
                  <a:lnTo>
                    <a:pt x="13" y="0"/>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3" name="Freeform 371"/>
            <p:cNvSpPr>
              <a:spLocks/>
            </p:cNvSpPr>
            <p:nvPr userDrawn="1"/>
          </p:nvSpPr>
          <p:spPr bwMode="gray">
            <a:xfrm>
              <a:off x="10206744" y="5074850"/>
              <a:ext cx="161825" cy="212593"/>
            </a:xfrm>
            <a:custGeom>
              <a:avLst/>
              <a:gdLst>
                <a:gd name="T0" fmla="*/ 13 w 55"/>
                <a:gd name="T1" fmla="*/ 0 h 72"/>
                <a:gd name="T2" fmla="*/ 0 w 55"/>
                <a:gd name="T3" fmla="*/ 72 h 72"/>
                <a:gd name="T4" fmla="*/ 54 w 55"/>
                <a:gd name="T5" fmla="*/ 72 h 72"/>
                <a:gd name="T6" fmla="*/ 13 w 55"/>
                <a:gd name="T7" fmla="*/ 0 h 72"/>
              </a:gdLst>
              <a:ahLst/>
              <a:cxnLst>
                <a:cxn ang="0">
                  <a:pos x="T0" y="T1"/>
                </a:cxn>
                <a:cxn ang="0">
                  <a:pos x="T2" y="T3"/>
                </a:cxn>
                <a:cxn ang="0">
                  <a:pos x="T4" y="T5"/>
                </a:cxn>
                <a:cxn ang="0">
                  <a:pos x="T6" y="T7"/>
                </a:cxn>
              </a:cxnLst>
              <a:rect l="0" t="0" r="r" b="b"/>
              <a:pathLst>
                <a:path w="55" h="72">
                  <a:moveTo>
                    <a:pt x="13" y="0"/>
                  </a:moveTo>
                  <a:cubicBezTo>
                    <a:pt x="4" y="20"/>
                    <a:pt x="1" y="49"/>
                    <a:pt x="0" y="72"/>
                  </a:cubicBezTo>
                  <a:cubicBezTo>
                    <a:pt x="54" y="72"/>
                    <a:pt x="54" y="72"/>
                    <a:pt x="54" y="72"/>
                  </a:cubicBezTo>
                  <a:cubicBezTo>
                    <a:pt x="55" y="49"/>
                    <a:pt x="13" y="0"/>
                    <a:pt x="13" y="0"/>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4" name="Freeform 372"/>
            <p:cNvSpPr>
              <a:spLocks/>
            </p:cNvSpPr>
            <p:nvPr userDrawn="1"/>
          </p:nvSpPr>
          <p:spPr bwMode="gray">
            <a:xfrm>
              <a:off x="10006845" y="4195924"/>
              <a:ext cx="19038" cy="345860"/>
            </a:xfrm>
            <a:custGeom>
              <a:avLst/>
              <a:gdLst>
                <a:gd name="T0" fmla="*/ 0 w 6"/>
                <a:gd name="T1" fmla="*/ 3 h 117"/>
                <a:gd name="T2" fmla="*/ 0 w 6"/>
                <a:gd name="T3" fmla="*/ 114 h 117"/>
                <a:gd name="T4" fmla="*/ 3 w 6"/>
                <a:gd name="T5" fmla="*/ 117 h 117"/>
                <a:gd name="T6" fmla="*/ 6 w 6"/>
                <a:gd name="T7" fmla="*/ 114 h 117"/>
                <a:gd name="T8" fmla="*/ 6 w 6"/>
                <a:gd name="T9" fmla="*/ 3 h 117"/>
                <a:gd name="T10" fmla="*/ 3 w 6"/>
                <a:gd name="T11" fmla="*/ 0 h 117"/>
                <a:gd name="T12" fmla="*/ 0 w 6"/>
                <a:gd name="T13" fmla="*/ 3 h 117"/>
              </a:gdLst>
              <a:ahLst/>
              <a:cxnLst>
                <a:cxn ang="0">
                  <a:pos x="T0" y="T1"/>
                </a:cxn>
                <a:cxn ang="0">
                  <a:pos x="T2" y="T3"/>
                </a:cxn>
                <a:cxn ang="0">
                  <a:pos x="T4" y="T5"/>
                </a:cxn>
                <a:cxn ang="0">
                  <a:pos x="T6" y="T7"/>
                </a:cxn>
                <a:cxn ang="0">
                  <a:pos x="T8" y="T9"/>
                </a:cxn>
                <a:cxn ang="0">
                  <a:pos x="T10" y="T11"/>
                </a:cxn>
                <a:cxn ang="0">
                  <a:pos x="T12" y="T13"/>
                </a:cxn>
              </a:cxnLst>
              <a:rect l="0" t="0" r="r" b="b"/>
              <a:pathLst>
                <a:path w="6" h="117">
                  <a:moveTo>
                    <a:pt x="0" y="3"/>
                  </a:moveTo>
                  <a:cubicBezTo>
                    <a:pt x="0" y="114"/>
                    <a:pt x="0" y="114"/>
                    <a:pt x="0" y="114"/>
                  </a:cubicBezTo>
                  <a:cubicBezTo>
                    <a:pt x="0" y="115"/>
                    <a:pt x="1" y="117"/>
                    <a:pt x="3" y="117"/>
                  </a:cubicBezTo>
                  <a:cubicBezTo>
                    <a:pt x="5" y="117"/>
                    <a:pt x="6" y="115"/>
                    <a:pt x="6" y="114"/>
                  </a:cubicBezTo>
                  <a:cubicBezTo>
                    <a:pt x="6" y="3"/>
                    <a:pt x="6" y="3"/>
                    <a:pt x="6" y="3"/>
                  </a:cubicBezTo>
                  <a:cubicBezTo>
                    <a:pt x="6" y="2"/>
                    <a:pt x="5" y="0"/>
                    <a:pt x="3" y="0"/>
                  </a:cubicBezTo>
                  <a:cubicBezTo>
                    <a:pt x="1" y="0"/>
                    <a:pt x="0" y="2"/>
                    <a:pt x="0" y="3"/>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5" name="Freeform 373"/>
            <p:cNvSpPr>
              <a:spLocks/>
            </p:cNvSpPr>
            <p:nvPr userDrawn="1"/>
          </p:nvSpPr>
          <p:spPr bwMode="gray">
            <a:xfrm>
              <a:off x="10406646" y="4595725"/>
              <a:ext cx="155479" cy="152305"/>
            </a:xfrm>
            <a:custGeom>
              <a:avLst/>
              <a:gdLst>
                <a:gd name="T0" fmla="*/ 11 w 52"/>
                <a:gd name="T1" fmla="*/ 50 h 52"/>
                <a:gd name="T2" fmla="*/ 49 w 52"/>
                <a:gd name="T3" fmla="*/ 12 h 52"/>
                <a:gd name="T4" fmla="*/ 49 w 52"/>
                <a:gd name="T5" fmla="*/ 2 h 52"/>
                <a:gd name="T6" fmla="*/ 40 w 52"/>
                <a:gd name="T7" fmla="*/ 2 h 52"/>
                <a:gd name="T8" fmla="*/ 2 w 52"/>
                <a:gd name="T9" fmla="*/ 41 h 52"/>
                <a:gd name="T10" fmla="*/ 2 w 52"/>
                <a:gd name="T11" fmla="*/ 50 h 52"/>
                <a:gd name="T12" fmla="*/ 11 w 52"/>
                <a:gd name="T13" fmla="*/ 50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11" y="50"/>
                  </a:moveTo>
                  <a:cubicBezTo>
                    <a:pt x="49" y="12"/>
                    <a:pt x="49" y="12"/>
                    <a:pt x="49" y="12"/>
                  </a:cubicBezTo>
                  <a:cubicBezTo>
                    <a:pt x="52" y="9"/>
                    <a:pt x="52" y="5"/>
                    <a:pt x="49" y="2"/>
                  </a:cubicBezTo>
                  <a:cubicBezTo>
                    <a:pt x="47" y="0"/>
                    <a:pt x="43" y="0"/>
                    <a:pt x="40" y="2"/>
                  </a:cubicBezTo>
                  <a:cubicBezTo>
                    <a:pt x="2" y="41"/>
                    <a:pt x="2" y="41"/>
                    <a:pt x="2" y="41"/>
                  </a:cubicBezTo>
                  <a:cubicBezTo>
                    <a:pt x="0" y="43"/>
                    <a:pt x="0" y="47"/>
                    <a:pt x="2" y="50"/>
                  </a:cubicBezTo>
                  <a:cubicBezTo>
                    <a:pt x="5" y="52"/>
                    <a:pt x="9" y="52"/>
                    <a:pt x="11" y="50"/>
                  </a:cubicBez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6" name="Freeform 374"/>
            <p:cNvSpPr>
              <a:spLocks/>
            </p:cNvSpPr>
            <p:nvPr userDrawn="1"/>
          </p:nvSpPr>
          <p:spPr bwMode="gray">
            <a:xfrm>
              <a:off x="9990979" y="4557649"/>
              <a:ext cx="120575" cy="85673"/>
            </a:xfrm>
            <a:custGeom>
              <a:avLst/>
              <a:gdLst>
                <a:gd name="T0" fmla="*/ 30 w 41"/>
                <a:gd name="T1" fmla="*/ 17 h 30"/>
                <a:gd name="T2" fmla="*/ 17 w 41"/>
                <a:gd name="T3" fmla="*/ 4 h 30"/>
                <a:gd name="T4" fmla="*/ 18 w 41"/>
                <a:gd name="T5" fmla="*/ 0 h 30"/>
                <a:gd name="T6" fmla="*/ 2 w 41"/>
                <a:gd name="T7" fmla="*/ 0 h 30"/>
                <a:gd name="T8" fmla="*/ 0 w 41"/>
                <a:gd name="T9" fmla="*/ 9 h 30"/>
                <a:gd name="T10" fmla="*/ 20 w 41"/>
                <a:gd name="T11" fmla="*/ 30 h 30"/>
                <a:gd name="T12" fmla="*/ 41 w 41"/>
                <a:gd name="T13" fmla="*/ 11 h 30"/>
                <a:gd name="T14" fmla="*/ 30 w 41"/>
                <a:gd name="T15" fmla="*/ 17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0">
                  <a:moveTo>
                    <a:pt x="30" y="17"/>
                  </a:moveTo>
                  <a:cubicBezTo>
                    <a:pt x="23" y="17"/>
                    <a:pt x="17" y="11"/>
                    <a:pt x="17" y="4"/>
                  </a:cubicBezTo>
                  <a:cubicBezTo>
                    <a:pt x="17" y="2"/>
                    <a:pt x="17" y="1"/>
                    <a:pt x="18" y="0"/>
                  </a:cubicBezTo>
                  <a:cubicBezTo>
                    <a:pt x="2" y="0"/>
                    <a:pt x="2" y="0"/>
                    <a:pt x="2" y="0"/>
                  </a:cubicBezTo>
                  <a:cubicBezTo>
                    <a:pt x="0" y="2"/>
                    <a:pt x="0" y="6"/>
                    <a:pt x="0" y="9"/>
                  </a:cubicBezTo>
                  <a:cubicBezTo>
                    <a:pt x="0" y="21"/>
                    <a:pt x="9" y="30"/>
                    <a:pt x="20" y="30"/>
                  </a:cubicBezTo>
                  <a:cubicBezTo>
                    <a:pt x="31" y="30"/>
                    <a:pt x="40" y="21"/>
                    <a:pt x="41" y="11"/>
                  </a:cubicBezTo>
                  <a:cubicBezTo>
                    <a:pt x="39" y="14"/>
                    <a:pt x="34" y="17"/>
                    <a:pt x="30" y="17"/>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7" name="Oval 375"/>
            <p:cNvSpPr>
              <a:spLocks noChangeArrowheads="1"/>
            </p:cNvSpPr>
            <p:nvPr userDrawn="1"/>
          </p:nvSpPr>
          <p:spPr bwMode="gray">
            <a:xfrm>
              <a:off x="9984633" y="4503706"/>
              <a:ext cx="63460" cy="63460"/>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8" name="Oval 376"/>
            <p:cNvSpPr>
              <a:spLocks noChangeArrowheads="1"/>
            </p:cNvSpPr>
            <p:nvPr userDrawn="1"/>
          </p:nvSpPr>
          <p:spPr bwMode="gray">
            <a:xfrm>
              <a:off x="10000499" y="4522744"/>
              <a:ext cx="31730" cy="28558"/>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9" name="Rectangle 377"/>
            <p:cNvSpPr>
              <a:spLocks noChangeArrowheads="1"/>
            </p:cNvSpPr>
            <p:nvPr userDrawn="1"/>
          </p:nvSpPr>
          <p:spPr bwMode="gray">
            <a:xfrm>
              <a:off x="9384933" y="4319671"/>
              <a:ext cx="174517" cy="44422"/>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0" name="Rectangle 378"/>
            <p:cNvSpPr>
              <a:spLocks noChangeArrowheads="1"/>
            </p:cNvSpPr>
            <p:nvPr userDrawn="1"/>
          </p:nvSpPr>
          <p:spPr bwMode="gray">
            <a:xfrm>
              <a:off x="9384933" y="4364093"/>
              <a:ext cx="174517" cy="3585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1" name="Freeform 379"/>
            <p:cNvSpPr>
              <a:spLocks/>
            </p:cNvSpPr>
            <p:nvPr userDrawn="1"/>
          </p:nvSpPr>
          <p:spPr bwMode="gray">
            <a:xfrm>
              <a:off x="9559448" y="4722646"/>
              <a:ext cx="545760" cy="241150"/>
            </a:xfrm>
            <a:custGeom>
              <a:avLst/>
              <a:gdLst>
                <a:gd name="T0" fmla="*/ 103 w 185"/>
                <a:gd name="T1" fmla="*/ 82 h 82"/>
                <a:gd name="T2" fmla="*/ 0 w 185"/>
                <a:gd name="T3" fmla="*/ 82 h 82"/>
                <a:gd name="T4" fmla="*/ 0 w 185"/>
                <a:gd name="T5" fmla="*/ 0 h 82"/>
                <a:gd name="T6" fmla="*/ 185 w 185"/>
                <a:gd name="T7" fmla="*/ 0 h 82"/>
                <a:gd name="T8" fmla="*/ 103 w 185"/>
                <a:gd name="T9" fmla="*/ 82 h 82"/>
              </a:gdLst>
              <a:ahLst/>
              <a:cxnLst>
                <a:cxn ang="0">
                  <a:pos x="T0" y="T1"/>
                </a:cxn>
                <a:cxn ang="0">
                  <a:pos x="T2" y="T3"/>
                </a:cxn>
                <a:cxn ang="0">
                  <a:pos x="T4" y="T5"/>
                </a:cxn>
                <a:cxn ang="0">
                  <a:pos x="T6" y="T7"/>
                </a:cxn>
                <a:cxn ang="0">
                  <a:pos x="T8" y="T9"/>
                </a:cxn>
              </a:cxnLst>
              <a:rect l="0" t="0" r="r" b="b"/>
              <a:pathLst>
                <a:path w="185" h="82">
                  <a:moveTo>
                    <a:pt x="103" y="82"/>
                  </a:moveTo>
                  <a:cubicBezTo>
                    <a:pt x="0" y="82"/>
                    <a:pt x="0" y="82"/>
                    <a:pt x="0" y="82"/>
                  </a:cubicBezTo>
                  <a:cubicBezTo>
                    <a:pt x="0" y="0"/>
                    <a:pt x="0" y="0"/>
                    <a:pt x="0" y="0"/>
                  </a:cubicBezTo>
                  <a:cubicBezTo>
                    <a:pt x="185" y="0"/>
                    <a:pt x="185" y="0"/>
                    <a:pt x="185" y="0"/>
                  </a:cubicBezTo>
                  <a:cubicBezTo>
                    <a:pt x="185" y="45"/>
                    <a:pt x="148" y="82"/>
                    <a:pt x="103" y="82"/>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2" name="Freeform 380"/>
            <p:cNvSpPr>
              <a:spLocks/>
            </p:cNvSpPr>
            <p:nvPr userDrawn="1"/>
          </p:nvSpPr>
          <p:spPr bwMode="gray">
            <a:xfrm>
              <a:off x="8528217" y="4947929"/>
              <a:ext cx="1418342" cy="241150"/>
            </a:xfrm>
            <a:custGeom>
              <a:avLst/>
              <a:gdLst>
                <a:gd name="T0" fmla="*/ 397 w 479"/>
                <a:gd name="T1" fmla="*/ 82 h 82"/>
                <a:gd name="T2" fmla="*/ 479 w 479"/>
                <a:gd name="T3" fmla="*/ 0 h 82"/>
                <a:gd name="T4" fmla="*/ 0 w 479"/>
                <a:gd name="T5" fmla="*/ 0 h 82"/>
                <a:gd name="T6" fmla="*/ 138 w 479"/>
                <a:gd name="T7" fmla="*/ 82 h 82"/>
                <a:gd name="T8" fmla="*/ 397 w 479"/>
                <a:gd name="T9" fmla="*/ 82 h 82"/>
              </a:gdLst>
              <a:ahLst/>
              <a:cxnLst>
                <a:cxn ang="0">
                  <a:pos x="T0" y="T1"/>
                </a:cxn>
                <a:cxn ang="0">
                  <a:pos x="T2" y="T3"/>
                </a:cxn>
                <a:cxn ang="0">
                  <a:pos x="T4" y="T5"/>
                </a:cxn>
                <a:cxn ang="0">
                  <a:pos x="T6" y="T7"/>
                </a:cxn>
                <a:cxn ang="0">
                  <a:pos x="T8" y="T9"/>
                </a:cxn>
              </a:cxnLst>
              <a:rect l="0" t="0" r="r" b="b"/>
              <a:pathLst>
                <a:path w="479" h="82">
                  <a:moveTo>
                    <a:pt x="397" y="82"/>
                  </a:moveTo>
                  <a:cubicBezTo>
                    <a:pt x="443" y="82"/>
                    <a:pt x="479" y="45"/>
                    <a:pt x="479" y="0"/>
                  </a:cubicBezTo>
                  <a:cubicBezTo>
                    <a:pt x="0" y="0"/>
                    <a:pt x="0" y="0"/>
                    <a:pt x="0" y="0"/>
                  </a:cubicBezTo>
                  <a:cubicBezTo>
                    <a:pt x="138" y="82"/>
                    <a:pt x="138" y="82"/>
                    <a:pt x="138" y="82"/>
                  </a:cubicBezTo>
                  <a:lnTo>
                    <a:pt x="397" y="82"/>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3" name="Rectangle 381"/>
            <p:cNvSpPr>
              <a:spLocks noChangeArrowheads="1"/>
            </p:cNvSpPr>
            <p:nvPr userDrawn="1"/>
          </p:nvSpPr>
          <p:spPr bwMode="gray">
            <a:xfrm>
              <a:off x="8528217" y="4893989"/>
              <a:ext cx="1418342" cy="53942"/>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4" name="Oval 382"/>
            <p:cNvSpPr>
              <a:spLocks noChangeArrowheads="1"/>
            </p:cNvSpPr>
            <p:nvPr userDrawn="1"/>
          </p:nvSpPr>
          <p:spPr bwMode="gray">
            <a:xfrm>
              <a:off x="8972440" y="5027256"/>
              <a:ext cx="60288" cy="63460"/>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5" name="Oval 383"/>
            <p:cNvSpPr>
              <a:spLocks noChangeArrowheads="1"/>
            </p:cNvSpPr>
            <p:nvPr userDrawn="1"/>
          </p:nvSpPr>
          <p:spPr bwMode="gray">
            <a:xfrm>
              <a:off x="9086668" y="5027256"/>
              <a:ext cx="66634" cy="63460"/>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6" name="Oval 384"/>
            <p:cNvSpPr>
              <a:spLocks noChangeArrowheads="1"/>
            </p:cNvSpPr>
            <p:nvPr userDrawn="1"/>
          </p:nvSpPr>
          <p:spPr bwMode="gray">
            <a:xfrm>
              <a:off x="9204069" y="5027256"/>
              <a:ext cx="63460" cy="63460"/>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7" name="Rectangle 385"/>
            <p:cNvSpPr>
              <a:spLocks noChangeArrowheads="1"/>
            </p:cNvSpPr>
            <p:nvPr userDrawn="1"/>
          </p:nvSpPr>
          <p:spPr bwMode="gray">
            <a:xfrm>
              <a:off x="9035900" y="4722646"/>
              <a:ext cx="174517" cy="171343"/>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8" name="Rectangle 386"/>
            <p:cNvSpPr>
              <a:spLocks noChangeArrowheads="1"/>
            </p:cNvSpPr>
            <p:nvPr userDrawn="1"/>
          </p:nvSpPr>
          <p:spPr bwMode="gray">
            <a:xfrm>
              <a:off x="8864557" y="4722646"/>
              <a:ext cx="171343" cy="1713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9" name="Rectangle 387"/>
            <p:cNvSpPr>
              <a:spLocks noChangeArrowheads="1"/>
            </p:cNvSpPr>
            <p:nvPr userDrawn="1"/>
          </p:nvSpPr>
          <p:spPr bwMode="gray">
            <a:xfrm>
              <a:off x="8864557" y="4551303"/>
              <a:ext cx="171343" cy="171343"/>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0" name="Rectangle 388"/>
            <p:cNvSpPr>
              <a:spLocks noChangeArrowheads="1"/>
            </p:cNvSpPr>
            <p:nvPr userDrawn="1"/>
          </p:nvSpPr>
          <p:spPr bwMode="gray">
            <a:xfrm>
              <a:off x="9210415" y="4722646"/>
              <a:ext cx="174517" cy="171343"/>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1" name="Rectangle 389"/>
            <p:cNvSpPr>
              <a:spLocks noChangeArrowheads="1"/>
            </p:cNvSpPr>
            <p:nvPr userDrawn="1"/>
          </p:nvSpPr>
          <p:spPr bwMode="gray">
            <a:xfrm>
              <a:off x="9384933" y="4722646"/>
              <a:ext cx="174517" cy="171343"/>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2" name="Rectangle 390"/>
            <p:cNvSpPr>
              <a:spLocks noChangeArrowheads="1"/>
            </p:cNvSpPr>
            <p:nvPr userDrawn="1"/>
          </p:nvSpPr>
          <p:spPr bwMode="gray">
            <a:xfrm>
              <a:off x="9035900" y="4551303"/>
              <a:ext cx="174517" cy="171343"/>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3" name="Rectangle 391"/>
            <p:cNvSpPr>
              <a:spLocks noChangeArrowheads="1"/>
            </p:cNvSpPr>
            <p:nvPr userDrawn="1"/>
          </p:nvSpPr>
          <p:spPr bwMode="gray">
            <a:xfrm>
              <a:off x="9210415" y="4551303"/>
              <a:ext cx="174517" cy="171343"/>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4" name="Rectangle 392"/>
            <p:cNvSpPr>
              <a:spLocks noChangeArrowheads="1"/>
            </p:cNvSpPr>
            <p:nvPr userDrawn="1"/>
          </p:nvSpPr>
          <p:spPr bwMode="gray">
            <a:xfrm>
              <a:off x="9442047" y="4424382"/>
              <a:ext cx="41250" cy="241150"/>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5" name="Freeform 393"/>
            <p:cNvSpPr>
              <a:spLocks/>
            </p:cNvSpPr>
            <p:nvPr userDrawn="1"/>
          </p:nvSpPr>
          <p:spPr bwMode="gray">
            <a:xfrm>
              <a:off x="8908979" y="5138310"/>
              <a:ext cx="917004" cy="53942"/>
            </a:xfrm>
            <a:custGeom>
              <a:avLst/>
              <a:gdLst>
                <a:gd name="T0" fmla="*/ 306 w 310"/>
                <a:gd name="T1" fmla="*/ 0 h 18"/>
                <a:gd name="T2" fmla="*/ 273 w 310"/>
                <a:gd name="T3" fmla="*/ 0 h 18"/>
                <a:gd name="T4" fmla="*/ 240 w 310"/>
                <a:gd name="T5" fmla="*/ 0 h 18"/>
                <a:gd name="T6" fmla="*/ 240 w 310"/>
                <a:gd name="T7" fmla="*/ 0 h 18"/>
                <a:gd name="T8" fmla="*/ 206 w 310"/>
                <a:gd name="T9" fmla="*/ 0 h 18"/>
                <a:gd name="T10" fmla="*/ 206 w 310"/>
                <a:gd name="T11" fmla="*/ 0 h 18"/>
                <a:gd name="T12" fmla="*/ 173 w 310"/>
                <a:gd name="T13" fmla="*/ 0 h 18"/>
                <a:gd name="T14" fmla="*/ 173 w 310"/>
                <a:gd name="T15" fmla="*/ 0 h 18"/>
                <a:gd name="T16" fmla="*/ 173 w 310"/>
                <a:gd name="T17" fmla="*/ 0 h 18"/>
                <a:gd name="T18" fmla="*/ 140 w 310"/>
                <a:gd name="T19" fmla="*/ 0 h 18"/>
                <a:gd name="T20" fmla="*/ 140 w 310"/>
                <a:gd name="T21" fmla="*/ 0 h 18"/>
                <a:gd name="T22" fmla="*/ 140 w 310"/>
                <a:gd name="T23" fmla="*/ 0 h 18"/>
                <a:gd name="T24" fmla="*/ 140 w 310"/>
                <a:gd name="T25" fmla="*/ 0 h 18"/>
                <a:gd name="T26" fmla="*/ 140 w 310"/>
                <a:gd name="T27" fmla="*/ 0 h 18"/>
                <a:gd name="T28" fmla="*/ 140 w 310"/>
                <a:gd name="T29" fmla="*/ 0 h 18"/>
                <a:gd name="T30" fmla="*/ 107 w 310"/>
                <a:gd name="T31" fmla="*/ 0 h 18"/>
                <a:gd name="T32" fmla="*/ 107 w 310"/>
                <a:gd name="T33" fmla="*/ 0 h 18"/>
                <a:gd name="T34" fmla="*/ 107 w 310"/>
                <a:gd name="T35" fmla="*/ 0 h 18"/>
                <a:gd name="T36" fmla="*/ 107 w 310"/>
                <a:gd name="T37" fmla="*/ 0 h 18"/>
                <a:gd name="T38" fmla="*/ 107 w 310"/>
                <a:gd name="T39" fmla="*/ 0 h 18"/>
                <a:gd name="T40" fmla="*/ 74 w 310"/>
                <a:gd name="T41" fmla="*/ 0 h 18"/>
                <a:gd name="T42" fmla="*/ 74 w 310"/>
                <a:gd name="T43" fmla="*/ 0 h 18"/>
                <a:gd name="T44" fmla="*/ 74 w 310"/>
                <a:gd name="T45" fmla="*/ 0 h 18"/>
                <a:gd name="T46" fmla="*/ 74 w 310"/>
                <a:gd name="T47" fmla="*/ 0 h 18"/>
                <a:gd name="T48" fmla="*/ 74 w 310"/>
                <a:gd name="T49" fmla="*/ 0 h 18"/>
                <a:gd name="T50" fmla="*/ 41 w 310"/>
                <a:gd name="T51" fmla="*/ 0 h 18"/>
                <a:gd name="T52" fmla="*/ 41 w 310"/>
                <a:gd name="T53" fmla="*/ 0 h 18"/>
                <a:gd name="T54" fmla="*/ 41 w 310"/>
                <a:gd name="T55" fmla="*/ 0 h 18"/>
                <a:gd name="T56" fmla="*/ 41 w 310"/>
                <a:gd name="T57" fmla="*/ 0 h 18"/>
                <a:gd name="T58" fmla="*/ 41 w 310"/>
                <a:gd name="T59" fmla="*/ 0 h 18"/>
                <a:gd name="T60" fmla="*/ 22 w 310"/>
                <a:gd name="T61" fmla="*/ 12 h 18"/>
                <a:gd name="T62" fmla="*/ 8 w 310"/>
                <a:gd name="T63" fmla="*/ 0 h 18"/>
                <a:gd name="T64" fmla="*/ 0 w 310"/>
                <a:gd name="T65" fmla="*/ 10 h 18"/>
                <a:gd name="T66" fmla="*/ 9 w 310"/>
                <a:gd name="T67" fmla="*/ 18 h 18"/>
                <a:gd name="T68" fmla="*/ 25 w 310"/>
                <a:gd name="T69" fmla="*/ 18 h 18"/>
                <a:gd name="T70" fmla="*/ 202 w 310"/>
                <a:gd name="T71" fmla="*/ 18 h 18"/>
                <a:gd name="T72" fmla="*/ 268 w 310"/>
                <a:gd name="T73" fmla="*/ 18 h 18"/>
                <a:gd name="T74" fmla="*/ 310 w 310"/>
                <a:gd name="T75" fmla="*/ 7 h 18"/>
                <a:gd name="T76" fmla="*/ 306 w 310"/>
                <a:gd name="T7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18">
                  <a:moveTo>
                    <a:pt x="306" y="0"/>
                  </a:moveTo>
                  <a:cubicBezTo>
                    <a:pt x="301" y="16"/>
                    <a:pt x="278" y="16"/>
                    <a:pt x="273" y="0"/>
                  </a:cubicBezTo>
                  <a:cubicBezTo>
                    <a:pt x="268" y="14"/>
                    <a:pt x="241" y="18"/>
                    <a:pt x="240" y="0"/>
                  </a:cubicBezTo>
                  <a:cubicBezTo>
                    <a:pt x="240" y="0"/>
                    <a:pt x="240" y="0"/>
                    <a:pt x="240" y="0"/>
                  </a:cubicBezTo>
                  <a:cubicBezTo>
                    <a:pt x="235" y="16"/>
                    <a:pt x="211" y="16"/>
                    <a:pt x="206" y="0"/>
                  </a:cubicBezTo>
                  <a:cubicBezTo>
                    <a:pt x="206" y="0"/>
                    <a:pt x="206" y="0"/>
                    <a:pt x="206" y="0"/>
                  </a:cubicBezTo>
                  <a:cubicBezTo>
                    <a:pt x="202" y="16"/>
                    <a:pt x="178" y="16"/>
                    <a:pt x="173" y="0"/>
                  </a:cubicBezTo>
                  <a:cubicBezTo>
                    <a:pt x="173" y="0"/>
                    <a:pt x="173" y="0"/>
                    <a:pt x="173" y="0"/>
                  </a:cubicBezTo>
                  <a:cubicBezTo>
                    <a:pt x="173" y="0"/>
                    <a:pt x="173" y="0"/>
                    <a:pt x="173" y="0"/>
                  </a:cubicBezTo>
                  <a:cubicBezTo>
                    <a:pt x="168" y="16"/>
                    <a:pt x="145" y="16"/>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35" y="16"/>
                    <a:pt x="112" y="16"/>
                    <a:pt x="107" y="0"/>
                  </a:cubicBezTo>
                  <a:cubicBezTo>
                    <a:pt x="107" y="0"/>
                    <a:pt x="107" y="0"/>
                    <a:pt x="107" y="0"/>
                  </a:cubicBezTo>
                  <a:cubicBezTo>
                    <a:pt x="107" y="0"/>
                    <a:pt x="107" y="0"/>
                    <a:pt x="107" y="0"/>
                  </a:cubicBezTo>
                  <a:cubicBezTo>
                    <a:pt x="107" y="0"/>
                    <a:pt x="107" y="0"/>
                    <a:pt x="107" y="0"/>
                  </a:cubicBezTo>
                  <a:cubicBezTo>
                    <a:pt x="107" y="0"/>
                    <a:pt x="107" y="0"/>
                    <a:pt x="107" y="0"/>
                  </a:cubicBezTo>
                  <a:cubicBezTo>
                    <a:pt x="102" y="15"/>
                    <a:pt x="79" y="16"/>
                    <a:pt x="74" y="0"/>
                  </a:cubicBezTo>
                  <a:cubicBezTo>
                    <a:pt x="74" y="0"/>
                    <a:pt x="74" y="0"/>
                    <a:pt x="74" y="0"/>
                  </a:cubicBezTo>
                  <a:cubicBezTo>
                    <a:pt x="74" y="0"/>
                    <a:pt x="74" y="0"/>
                    <a:pt x="74" y="0"/>
                  </a:cubicBezTo>
                  <a:cubicBezTo>
                    <a:pt x="74" y="0"/>
                    <a:pt x="74" y="0"/>
                    <a:pt x="74" y="0"/>
                  </a:cubicBezTo>
                  <a:cubicBezTo>
                    <a:pt x="74" y="0"/>
                    <a:pt x="74" y="0"/>
                    <a:pt x="74" y="0"/>
                  </a:cubicBezTo>
                  <a:cubicBezTo>
                    <a:pt x="69" y="16"/>
                    <a:pt x="46" y="16"/>
                    <a:pt x="41" y="0"/>
                  </a:cubicBezTo>
                  <a:cubicBezTo>
                    <a:pt x="41" y="0"/>
                    <a:pt x="41" y="0"/>
                    <a:pt x="41" y="0"/>
                  </a:cubicBezTo>
                  <a:cubicBezTo>
                    <a:pt x="41" y="0"/>
                    <a:pt x="41" y="0"/>
                    <a:pt x="41" y="0"/>
                  </a:cubicBezTo>
                  <a:cubicBezTo>
                    <a:pt x="41" y="0"/>
                    <a:pt x="41" y="0"/>
                    <a:pt x="41" y="0"/>
                  </a:cubicBezTo>
                  <a:cubicBezTo>
                    <a:pt x="41" y="0"/>
                    <a:pt x="41" y="0"/>
                    <a:pt x="41" y="0"/>
                  </a:cubicBezTo>
                  <a:cubicBezTo>
                    <a:pt x="39" y="8"/>
                    <a:pt x="30" y="13"/>
                    <a:pt x="22" y="12"/>
                  </a:cubicBezTo>
                  <a:cubicBezTo>
                    <a:pt x="15" y="11"/>
                    <a:pt x="10" y="6"/>
                    <a:pt x="8" y="0"/>
                  </a:cubicBezTo>
                  <a:cubicBezTo>
                    <a:pt x="7" y="4"/>
                    <a:pt x="4" y="8"/>
                    <a:pt x="0" y="10"/>
                  </a:cubicBezTo>
                  <a:cubicBezTo>
                    <a:pt x="9" y="18"/>
                    <a:pt x="9" y="18"/>
                    <a:pt x="9" y="18"/>
                  </a:cubicBezTo>
                  <a:cubicBezTo>
                    <a:pt x="25" y="18"/>
                    <a:pt x="25" y="18"/>
                    <a:pt x="25" y="18"/>
                  </a:cubicBezTo>
                  <a:cubicBezTo>
                    <a:pt x="202" y="18"/>
                    <a:pt x="202" y="18"/>
                    <a:pt x="202" y="18"/>
                  </a:cubicBezTo>
                  <a:cubicBezTo>
                    <a:pt x="268" y="18"/>
                    <a:pt x="268" y="18"/>
                    <a:pt x="268" y="18"/>
                  </a:cubicBezTo>
                  <a:cubicBezTo>
                    <a:pt x="283" y="18"/>
                    <a:pt x="297" y="14"/>
                    <a:pt x="310" y="7"/>
                  </a:cubicBezTo>
                  <a:cubicBezTo>
                    <a:pt x="308" y="5"/>
                    <a:pt x="307" y="3"/>
                    <a:pt x="306" y="0"/>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6" name="Freeform 394"/>
            <p:cNvSpPr>
              <a:spLocks/>
            </p:cNvSpPr>
            <p:nvPr userDrawn="1"/>
          </p:nvSpPr>
          <p:spPr bwMode="gray">
            <a:xfrm>
              <a:off x="10841348" y="2904503"/>
              <a:ext cx="79327" cy="276054"/>
            </a:xfrm>
            <a:custGeom>
              <a:avLst/>
              <a:gdLst>
                <a:gd name="T0" fmla="*/ 25 w 25"/>
                <a:gd name="T1" fmla="*/ 87 h 87"/>
                <a:gd name="T2" fmla="*/ 0 w 25"/>
                <a:gd name="T3" fmla="*/ 87 h 87"/>
                <a:gd name="T4" fmla="*/ 12 w 25"/>
                <a:gd name="T5" fmla="*/ 0 h 87"/>
                <a:gd name="T6" fmla="*/ 25 w 25"/>
                <a:gd name="T7" fmla="*/ 87 h 87"/>
              </a:gdLst>
              <a:ahLst/>
              <a:cxnLst>
                <a:cxn ang="0">
                  <a:pos x="T0" y="T1"/>
                </a:cxn>
                <a:cxn ang="0">
                  <a:pos x="T2" y="T3"/>
                </a:cxn>
                <a:cxn ang="0">
                  <a:pos x="T4" y="T5"/>
                </a:cxn>
                <a:cxn ang="0">
                  <a:pos x="T6" y="T7"/>
                </a:cxn>
              </a:cxnLst>
              <a:rect l="0" t="0" r="r" b="b"/>
              <a:pathLst>
                <a:path w="25" h="87">
                  <a:moveTo>
                    <a:pt x="25" y="87"/>
                  </a:moveTo>
                  <a:lnTo>
                    <a:pt x="0" y="87"/>
                  </a:lnTo>
                  <a:lnTo>
                    <a:pt x="12" y="0"/>
                  </a:lnTo>
                  <a:lnTo>
                    <a:pt x="25" y="87"/>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7" name="Freeform 395"/>
            <p:cNvSpPr>
              <a:spLocks/>
            </p:cNvSpPr>
            <p:nvPr userDrawn="1"/>
          </p:nvSpPr>
          <p:spPr bwMode="gray">
            <a:xfrm>
              <a:off x="10742986" y="3263056"/>
              <a:ext cx="276054" cy="774217"/>
            </a:xfrm>
            <a:custGeom>
              <a:avLst/>
              <a:gdLst>
                <a:gd name="T0" fmla="*/ 90 w 94"/>
                <a:gd name="T1" fmla="*/ 0 h 263"/>
                <a:gd name="T2" fmla="*/ 82 w 94"/>
                <a:gd name="T3" fmla="*/ 0 h 263"/>
                <a:gd name="T4" fmla="*/ 11 w 94"/>
                <a:gd name="T5" fmla="*/ 0 h 263"/>
                <a:gd name="T6" fmla="*/ 4 w 94"/>
                <a:gd name="T7" fmla="*/ 0 h 263"/>
                <a:gd name="T8" fmla="*/ 0 w 94"/>
                <a:gd name="T9" fmla="*/ 4 h 263"/>
                <a:gd name="T10" fmla="*/ 0 w 94"/>
                <a:gd name="T11" fmla="*/ 263 h 263"/>
                <a:gd name="T12" fmla="*/ 11 w 94"/>
                <a:gd name="T13" fmla="*/ 263 h 263"/>
                <a:gd name="T14" fmla="*/ 82 w 94"/>
                <a:gd name="T15" fmla="*/ 263 h 263"/>
                <a:gd name="T16" fmla="*/ 94 w 94"/>
                <a:gd name="T17" fmla="*/ 263 h 263"/>
                <a:gd name="T18" fmla="*/ 94 w 94"/>
                <a:gd name="T19" fmla="*/ 4 h 263"/>
                <a:gd name="T20" fmla="*/ 90 w 94"/>
                <a:gd name="T21"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263">
                  <a:moveTo>
                    <a:pt x="90" y="0"/>
                  </a:moveTo>
                  <a:cubicBezTo>
                    <a:pt x="82" y="0"/>
                    <a:pt x="82" y="0"/>
                    <a:pt x="82" y="0"/>
                  </a:cubicBezTo>
                  <a:cubicBezTo>
                    <a:pt x="11" y="0"/>
                    <a:pt x="11" y="0"/>
                    <a:pt x="11" y="0"/>
                  </a:cubicBezTo>
                  <a:cubicBezTo>
                    <a:pt x="4" y="0"/>
                    <a:pt x="4" y="0"/>
                    <a:pt x="4" y="0"/>
                  </a:cubicBezTo>
                  <a:cubicBezTo>
                    <a:pt x="2" y="0"/>
                    <a:pt x="0" y="2"/>
                    <a:pt x="0" y="4"/>
                  </a:cubicBezTo>
                  <a:cubicBezTo>
                    <a:pt x="0" y="263"/>
                    <a:pt x="0" y="263"/>
                    <a:pt x="0" y="263"/>
                  </a:cubicBezTo>
                  <a:cubicBezTo>
                    <a:pt x="11" y="263"/>
                    <a:pt x="11" y="263"/>
                    <a:pt x="11" y="263"/>
                  </a:cubicBezTo>
                  <a:cubicBezTo>
                    <a:pt x="82" y="263"/>
                    <a:pt x="82" y="263"/>
                    <a:pt x="82" y="263"/>
                  </a:cubicBezTo>
                  <a:cubicBezTo>
                    <a:pt x="94" y="263"/>
                    <a:pt x="94" y="263"/>
                    <a:pt x="94" y="263"/>
                  </a:cubicBezTo>
                  <a:cubicBezTo>
                    <a:pt x="94" y="4"/>
                    <a:pt x="94" y="4"/>
                    <a:pt x="94" y="4"/>
                  </a:cubicBezTo>
                  <a:cubicBezTo>
                    <a:pt x="94" y="2"/>
                    <a:pt x="92" y="0"/>
                    <a:pt x="9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8" name="Freeform 396"/>
            <p:cNvSpPr>
              <a:spLocks/>
            </p:cNvSpPr>
            <p:nvPr userDrawn="1"/>
          </p:nvSpPr>
          <p:spPr bwMode="gray">
            <a:xfrm>
              <a:off x="10796926" y="3180557"/>
              <a:ext cx="168171" cy="82499"/>
            </a:xfrm>
            <a:custGeom>
              <a:avLst/>
              <a:gdLst>
                <a:gd name="T0" fmla="*/ 56 w 56"/>
                <a:gd name="T1" fmla="*/ 28 h 28"/>
                <a:gd name="T2" fmla="*/ 56 w 56"/>
                <a:gd name="T3" fmla="*/ 4 h 28"/>
                <a:gd name="T4" fmla="*/ 52 w 56"/>
                <a:gd name="T5" fmla="*/ 0 h 28"/>
                <a:gd name="T6" fmla="*/ 44 w 56"/>
                <a:gd name="T7" fmla="*/ 0 h 28"/>
                <a:gd name="T8" fmla="*/ 11 w 56"/>
                <a:gd name="T9" fmla="*/ 0 h 28"/>
                <a:gd name="T10" fmla="*/ 4 w 56"/>
                <a:gd name="T11" fmla="*/ 0 h 28"/>
                <a:gd name="T12" fmla="*/ 0 w 56"/>
                <a:gd name="T13" fmla="*/ 4 h 28"/>
                <a:gd name="T14" fmla="*/ 0 w 56"/>
                <a:gd name="T15" fmla="*/ 28 h 28"/>
                <a:gd name="T16" fmla="*/ 56 w 5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8">
                  <a:moveTo>
                    <a:pt x="56" y="28"/>
                  </a:moveTo>
                  <a:cubicBezTo>
                    <a:pt x="56" y="4"/>
                    <a:pt x="56" y="4"/>
                    <a:pt x="56" y="4"/>
                  </a:cubicBezTo>
                  <a:cubicBezTo>
                    <a:pt x="56" y="2"/>
                    <a:pt x="54" y="0"/>
                    <a:pt x="52" y="0"/>
                  </a:cubicBezTo>
                  <a:cubicBezTo>
                    <a:pt x="44" y="0"/>
                    <a:pt x="44" y="0"/>
                    <a:pt x="44" y="0"/>
                  </a:cubicBezTo>
                  <a:cubicBezTo>
                    <a:pt x="11" y="0"/>
                    <a:pt x="11" y="0"/>
                    <a:pt x="11" y="0"/>
                  </a:cubicBezTo>
                  <a:cubicBezTo>
                    <a:pt x="4" y="0"/>
                    <a:pt x="4" y="0"/>
                    <a:pt x="4" y="0"/>
                  </a:cubicBezTo>
                  <a:cubicBezTo>
                    <a:pt x="2" y="0"/>
                    <a:pt x="0" y="2"/>
                    <a:pt x="0" y="4"/>
                  </a:cubicBezTo>
                  <a:cubicBezTo>
                    <a:pt x="0" y="28"/>
                    <a:pt x="0" y="28"/>
                    <a:pt x="0" y="28"/>
                  </a:cubicBezTo>
                  <a:lnTo>
                    <a:pt x="56" y="28"/>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9" name="Freeform 397"/>
            <p:cNvSpPr>
              <a:spLocks/>
            </p:cNvSpPr>
            <p:nvPr userDrawn="1"/>
          </p:nvSpPr>
          <p:spPr bwMode="gray">
            <a:xfrm>
              <a:off x="10796926" y="3180557"/>
              <a:ext cx="168171" cy="82499"/>
            </a:xfrm>
            <a:custGeom>
              <a:avLst/>
              <a:gdLst>
                <a:gd name="T0" fmla="*/ 56 w 56"/>
                <a:gd name="T1" fmla="*/ 28 h 28"/>
                <a:gd name="T2" fmla="*/ 56 w 56"/>
                <a:gd name="T3" fmla="*/ 4 h 28"/>
                <a:gd name="T4" fmla="*/ 52 w 56"/>
                <a:gd name="T5" fmla="*/ 0 h 28"/>
                <a:gd name="T6" fmla="*/ 44 w 56"/>
                <a:gd name="T7" fmla="*/ 0 h 28"/>
                <a:gd name="T8" fmla="*/ 11 w 56"/>
                <a:gd name="T9" fmla="*/ 0 h 28"/>
                <a:gd name="T10" fmla="*/ 4 w 56"/>
                <a:gd name="T11" fmla="*/ 0 h 28"/>
                <a:gd name="T12" fmla="*/ 0 w 56"/>
                <a:gd name="T13" fmla="*/ 4 h 28"/>
                <a:gd name="T14" fmla="*/ 0 w 56"/>
                <a:gd name="T15" fmla="*/ 28 h 28"/>
                <a:gd name="T16" fmla="*/ 56 w 5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8">
                  <a:moveTo>
                    <a:pt x="56" y="28"/>
                  </a:moveTo>
                  <a:cubicBezTo>
                    <a:pt x="56" y="4"/>
                    <a:pt x="56" y="4"/>
                    <a:pt x="56" y="4"/>
                  </a:cubicBezTo>
                  <a:cubicBezTo>
                    <a:pt x="56" y="2"/>
                    <a:pt x="54" y="0"/>
                    <a:pt x="52" y="0"/>
                  </a:cubicBezTo>
                  <a:cubicBezTo>
                    <a:pt x="44" y="0"/>
                    <a:pt x="44" y="0"/>
                    <a:pt x="44" y="0"/>
                  </a:cubicBezTo>
                  <a:cubicBezTo>
                    <a:pt x="11" y="0"/>
                    <a:pt x="11" y="0"/>
                    <a:pt x="11" y="0"/>
                  </a:cubicBezTo>
                  <a:cubicBezTo>
                    <a:pt x="4" y="0"/>
                    <a:pt x="4" y="0"/>
                    <a:pt x="4" y="0"/>
                  </a:cubicBezTo>
                  <a:cubicBezTo>
                    <a:pt x="2" y="0"/>
                    <a:pt x="0" y="2"/>
                    <a:pt x="0" y="4"/>
                  </a:cubicBezTo>
                  <a:cubicBezTo>
                    <a:pt x="0" y="28"/>
                    <a:pt x="0" y="28"/>
                    <a:pt x="0" y="28"/>
                  </a:cubicBezTo>
                  <a:lnTo>
                    <a:pt x="56" y="2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0" name="Rectangle 398"/>
            <p:cNvSpPr>
              <a:spLocks noChangeArrowheads="1"/>
            </p:cNvSpPr>
            <p:nvPr userDrawn="1"/>
          </p:nvSpPr>
          <p:spPr bwMode="gray">
            <a:xfrm>
              <a:off x="10781062" y="3316996"/>
              <a:ext cx="12692"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1" name="Rectangle 399"/>
            <p:cNvSpPr>
              <a:spLocks noChangeArrowheads="1"/>
            </p:cNvSpPr>
            <p:nvPr userDrawn="1"/>
          </p:nvSpPr>
          <p:spPr bwMode="gray">
            <a:xfrm>
              <a:off x="10809618" y="3316996"/>
              <a:ext cx="19038"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2" name="Rectangle 400"/>
            <p:cNvSpPr>
              <a:spLocks noChangeArrowheads="1"/>
            </p:cNvSpPr>
            <p:nvPr userDrawn="1"/>
          </p:nvSpPr>
          <p:spPr bwMode="gray">
            <a:xfrm>
              <a:off x="10841348" y="3316996"/>
              <a:ext cx="15866"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3" name="Rectangle 401"/>
            <p:cNvSpPr>
              <a:spLocks noChangeArrowheads="1"/>
            </p:cNvSpPr>
            <p:nvPr userDrawn="1"/>
          </p:nvSpPr>
          <p:spPr bwMode="gray">
            <a:xfrm>
              <a:off x="10873079" y="3316996"/>
              <a:ext cx="15866"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4" name="Rectangle 402"/>
            <p:cNvSpPr>
              <a:spLocks noChangeArrowheads="1"/>
            </p:cNvSpPr>
            <p:nvPr userDrawn="1"/>
          </p:nvSpPr>
          <p:spPr bwMode="gray">
            <a:xfrm>
              <a:off x="10901637" y="3316996"/>
              <a:ext cx="19038"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5" name="Rectangle 403"/>
            <p:cNvSpPr>
              <a:spLocks noChangeArrowheads="1"/>
            </p:cNvSpPr>
            <p:nvPr userDrawn="1"/>
          </p:nvSpPr>
          <p:spPr bwMode="gray">
            <a:xfrm>
              <a:off x="10933367" y="3316996"/>
              <a:ext cx="19038"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6" name="Rectangle 404"/>
            <p:cNvSpPr>
              <a:spLocks noChangeArrowheads="1"/>
            </p:cNvSpPr>
            <p:nvPr userDrawn="1"/>
          </p:nvSpPr>
          <p:spPr bwMode="gray">
            <a:xfrm>
              <a:off x="10965097" y="3316996"/>
              <a:ext cx="15866" cy="66950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7" name="Freeform 405"/>
            <p:cNvSpPr>
              <a:spLocks noEditPoints="1"/>
            </p:cNvSpPr>
            <p:nvPr userDrawn="1"/>
          </p:nvSpPr>
          <p:spPr bwMode="gray">
            <a:xfrm>
              <a:off x="10409818" y="3256710"/>
              <a:ext cx="336340" cy="777391"/>
            </a:xfrm>
            <a:custGeom>
              <a:avLst/>
              <a:gdLst>
                <a:gd name="T0" fmla="*/ 96 w 106"/>
                <a:gd name="T1" fmla="*/ 38 h 245"/>
                <a:gd name="T2" fmla="*/ 54 w 106"/>
                <a:gd name="T3" fmla="*/ 14 h 245"/>
                <a:gd name="T4" fmla="*/ 50 w 106"/>
                <a:gd name="T5" fmla="*/ 0 h 245"/>
                <a:gd name="T6" fmla="*/ 9 w 106"/>
                <a:gd name="T7" fmla="*/ 38 h 245"/>
                <a:gd name="T8" fmla="*/ 106 w 106"/>
                <a:gd name="T9" fmla="*/ 245 h 245"/>
                <a:gd name="T10" fmla="*/ 78 w 106"/>
                <a:gd name="T11" fmla="*/ 78 h 245"/>
                <a:gd name="T12" fmla="*/ 78 w 106"/>
                <a:gd name="T13" fmla="*/ 94 h 245"/>
                <a:gd name="T14" fmla="*/ 66 w 106"/>
                <a:gd name="T15" fmla="*/ 120 h 245"/>
                <a:gd name="T16" fmla="*/ 66 w 106"/>
                <a:gd name="T17" fmla="*/ 120 h 245"/>
                <a:gd name="T18" fmla="*/ 66 w 106"/>
                <a:gd name="T19" fmla="*/ 167 h 245"/>
                <a:gd name="T20" fmla="*/ 20 w 106"/>
                <a:gd name="T21" fmla="*/ 78 h 245"/>
                <a:gd name="T22" fmla="*/ 20 w 106"/>
                <a:gd name="T23" fmla="*/ 94 h 245"/>
                <a:gd name="T24" fmla="*/ 9 w 106"/>
                <a:gd name="T25" fmla="*/ 120 h 245"/>
                <a:gd name="T26" fmla="*/ 9 w 106"/>
                <a:gd name="T27" fmla="*/ 120 h 245"/>
                <a:gd name="T28" fmla="*/ 9 w 106"/>
                <a:gd name="T29" fmla="*/ 167 h 245"/>
                <a:gd name="T30" fmla="*/ 20 w 106"/>
                <a:gd name="T31" fmla="*/ 193 h 245"/>
                <a:gd name="T32" fmla="*/ 9 w 106"/>
                <a:gd name="T33" fmla="*/ 239 h 245"/>
                <a:gd name="T34" fmla="*/ 22 w 106"/>
                <a:gd name="T35" fmla="*/ 239 h 245"/>
                <a:gd name="T36" fmla="*/ 22 w 106"/>
                <a:gd name="T37" fmla="*/ 239 h 245"/>
                <a:gd name="T38" fmla="*/ 30 w 106"/>
                <a:gd name="T39" fmla="*/ 209 h 245"/>
                <a:gd name="T40" fmla="*/ 34 w 106"/>
                <a:gd name="T41" fmla="*/ 209 h 245"/>
                <a:gd name="T42" fmla="*/ 28 w 106"/>
                <a:gd name="T43" fmla="*/ 193 h 245"/>
                <a:gd name="T44" fmla="*/ 39 w 106"/>
                <a:gd name="T45" fmla="*/ 167 h 245"/>
                <a:gd name="T46" fmla="*/ 39 w 106"/>
                <a:gd name="T47" fmla="*/ 167 h 245"/>
                <a:gd name="T48" fmla="*/ 39 w 106"/>
                <a:gd name="T49" fmla="*/ 120 h 245"/>
                <a:gd name="T50" fmla="*/ 28 w 106"/>
                <a:gd name="T51" fmla="*/ 94 h 245"/>
                <a:gd name="T52" fmla="*/ 28 w 106"/>
                <a:gd name="T53" fmla="*/ 78 h 245"/>
                <a:gd name="T54" fmla="*/ 47 w 106"/>
                <a:gd name="T55" fmla="*/ 239 h 245"/>
                <a:gd name="T56" fmla="*/ 47 w 106"/>
                <a:gd name="T57" fmla="*/ 239 h 245"/>
                <a:gd name="T58" fmla="*/ 55 w 106"/>
                <a:gd name="T59" fmla="*/ 209 h 245"/>
                <a:gd name="T60" fmla="*/ 47 w 106"/>
                <a:gd name="T61" fmla="*/ 173 h 245"/>
                <a:gd name="T62" fmla="*/ 47 w 106"/>
                <a:gd name="T63" fmla="*/ 167 h 245"/>
                <a:gd name="T64" fmla="*/ 58 w 106"/>
                <a:gd name="T65" fmla="*/ 142 h 245"/>
                <a:gd name="T66" fmla="*/ 58 w 106"/>
                <a:gd name="T67" fmla="*/ 142 h 245"/>
                <a:gd name="T68" fmla="*/ 58 w 106"/>
                <a:gd name="T69" fmla="*/ 94 h 245"/>
                <a:gd name="T70" fmla="*/ 47 w 106"/>
                <a:gd name="T71" fmla="*/ 58 h 245"/>
                <a:gd name="T72" fmla="*/ 59 w 106"/>
                <a:gd name="T73" fmla="*/ 239 h 245"/>
                <a:gd name="T74" fmla="*/ 66 w 106"/>
                <a:gd name="T75" fmla="*/ 173 h 245"/>
                <a:gd name="T76" fmla="*/ 66 w 106"/>
                <a:gd name="T77" fmla="*/ 173 h 245"/>
                <a:gd name="T78" fmla="*/ 71 w 106"/>
                <a:gd name="T79" fmla="*/ 209 h 245"/>
                <a:gd name="T80" fmla="*/ 76 w 106"/>
                <a:gd name="T81" fmla="*/ 209 h 245"/>
                <a:gd name="T82" fmla="*/ 84 w 106"/>
                <a:gd name="T83" fmla="*/ 239 h 245"/>
                <a:gd name="T84" fmla="*/ 96 w 106"/>
                <a:gd name="T85" fmla="*/ 239 h 245"/>
                <a:gd name="T86" fmla="*/ 96 w 106"/>
                <a:gd name="T87" fmla="*/ 239 h 245"/>
                <a:gd name="T88" fmla="*/ 96 w 106"/>
                <a:gd name="T89" fmla="*/ 173 h 245"/>
                <a:gd name="T90" fmla="*/ 85 w 106"/>
                <a:gd name="T91" fmla="*/ 147 h 245"/>
                <a:gd name="T92" fmla="*/ 85 w 106"/>
                <a:gd name="T93" fmla="*/ 142 h 245"/>
                <a:gd name="T94" fmla="*/ 96 w 106"/>
                <a:gd name="T95" fmla="*/ 115 h 245"/>
                <a:gd name="T96" fmla="*/ 96 w 106"/>
                <a:gd name="T97" fmla="*/ 115 h 245"/>
                <a:gd name="T98" fmla="*/ 96 w 106"/>
                <a:gd name="T99" fmla="*/ 5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 h="245">
                  <a:moveTo>
                    <a:pt x="106" y="53"/>
                  </a:moveTo>
                  <a:lnTo>
                    <a:pt x="106" y="46"/>
                  </a:lnTo>
                  <a:lnTo>
                    <a:pt x="96" y="46"/>
                  </a:lnTo>
                  <a:lnTo>
                    <a:pt x="96" y="38"/>
                  </a:lnTo>
                  <a:lnTo>
                    <a:pt x="88" y="38"/>
                  </a:lnTo>
                  <a:lnTo>
                    <a:pt x="88" y="29"/>
                  </a:lnTo>
                  <a:lnTo>
                    <a:pt x="54" y="29"/>
                  </a:lnTo>
                  <a:lnTo>
                    <a:pt x="54" y="14"/>
                  </a:lnTo>
                  <a:lnTo>
                    <a:pt x="71" y="14"/>
                  </a:lnTo>
                  <a:lnTo>
                    <a:pt x="54" y="4"/>
                  </a:lnTo>
                  <a:lnTo>
                    <a:pt x="54" y="0"/>
                  </a:lnTo>
                  <a:lnTo>
                    <a:pt x="50" y="0"/>
                  </a:lnTo>
                  <a:lnTo>
                    <a:pt x="50" y="29"/>
                  </a:lnTo>
                  <a:lnTo>
                    <a:pt x="18" y="29"/>
                  </a:lnTo>
                  <a:lnTo>
                    <a:pt x="18" y="38"/>
                  </a:lnTo>
                  <a:lnTo>
                    <a:pt x="9" y="38"/>
                  </a:lnTo>
                  <a:lnTo>
                    <a:pt x="9" y="46"/>
                  </a:lnTo>
                  <a:lnTo>
                    <a:pt x="0" y="46"/>
                  </a:lnTo>
                  <a:lnTo>
                    <a:pt x="0" y="245"/>
                  </a:lnTo>
                  <a:lnTo>
                    <a:pt x="106" y="245"/>
                  </a:lnTo>
                  <a:lnTo>
                    <a:pt x="106" y="53"/>
                  </a:lnTo>
                  <a:close/>
                  <a:moveTo>
                    <a:pt x="66" y="58"/>
                  </a:moveTo>
                  <a:lnTo>
                    <a:pt x="78" y="58"/>
                  </a:lnTo>
                  <a:lnTo>
                    <a:pt x="78" y="78"/>
                  </a:lnTo>
                  <a:lnTo>
                    <a:pt x="66" y="78"/>
                  </a:lnTo>
                  <a:lnTo>
                    <a:pt x="66" y="58"/>
                  </a:lnTo>
                  <a:close/>
                  <a:moveTo>
                    <a:pt x="66" y="94"/>
                  </a:moveTo>
                  <a:lnTo>
                    <a:pt x="78" y="94"/>
                  </a:lnTo>
                  <a:lnTo>
                    <a:pt x="78" y="115"/>
                  </a:lnTo>
                  <a:lnTo>
                    <a:pt x="66" y="115"/>
                  </a:lnTo>
                  <a:lnTo>
                    <a:pt x="66" y="94"/>
                  </a:lnTo>
                  <a:close/>
                  <a:moveTo>
                    <a:pt x="66" y="120"/>
                  </a:moveTo>
                  <a:lnTo>
                    <a:pt x="78" y="120"/>
                  </a:lnTo>
                  <a:lnTo>
                    <a:pt x="78" y="142"/>
                  </a:lnTo>
                  <a:lnTo>
                    <a:pt x="66" y="142"/>
                  </a:lnTo>
                  <a:lnTo>
                    <a:pt x="66" y="120"/>
                  </a:lnTo>
                  <a:close/>
                  <a:moveTo>
                    <a:pt x="66" y="147"/>
                  </a:moveTo>
                  <a:lnTo>
                    <a:pt x="78" y="147"/>
                  </a:lnTo>
                  <a:lnTo>
                    <a:pt x="78" y="167"/>
                  </a:lnTo>
                  <a:lnTo>
                    <a:pt x="66" y="167"/>
                  </a:lnTo>
                  <a:lnTo>
                    <a:pt x="66" y="147"/>
                  </a:lnTo>
                  <a:close/>
                  <a:moveTo>
                    <a:pt x="9" y="58"/>
                  </a:moveTo>
                  <a:lnTo>
                    <a:pt x="20" y="58"/>
                  </a:lnTo>
                  <a:lnTo>
                    <a:pt x="20" y="78"/>
                  </a:lnTo>
                  <a:lnTo>
                    <a:pt x="9" y="78"/>
                  </a:lnTo>
                  <a:lnTo>
                    <a:pt x="9" y="58"/>
                  </a:lnTo>
                  <a:close/>
                  <a:moveTo>
                    <a:pt x="9" y="94"/>
                  </a:moveTo>
                  <a:lnTo>
                    <a:pt x="20" y="94"/>
                  </a:lnTo>
                  <a:lnTo>
                    <a:pt x="20" y="115"/>
                  </a:lnTo>
                  <a:lnTo>
                    <a:pt x="9" y="115"/>
                  </a:lnTo>
                  <a:lnTo>
                    <a:pt x="9" y="94"/>
                  </a:lnTo>
                  <a:close/>
                  <a:moveTo>
                    <a:pt x="9" y="120"/>
                  </a:moveTo>
                  <a:lnTo>
                    <a:pt x="20" y="120"/>
                  </a:lnTo>
                  <a:lnTo>
                    <a:pt x="20" y="142"/>
                  </a:lnTo>
                  <a:lnTo>
                    <a:pt x="9" y="142"/>
                  </a:lnTo>
                  <a:lnTo>
                    <a:pt x="9" y="120"/>
                  </a:lnTo>
                  <a:close/>
                  <a:moveTo>
                    <a:pt x="9" y="147"/>
                  </a:moveTo>
                  <a:lnTo>
                    <a:pt x="20" y="147"/>
                  </a:lnTo>
                  <a:lnTo>
                    <a:pt x="20" y="167"/>
                  </a:lnTo>
                  <a:lnTo>
                    <a:pt x="9" y="167"/>
                  </a:lnTo>
                  <a:lnTo>
                    <a:pt x="9" y="147"/>
                  </a:lnTo>
                  <a:close/>
                  <a:moveTo>
                    <a:pt x="9" y="173"/>
                  </a:moveTo>
                  <a:lnTo>
                    <a:pt x="20" y="173"/>
                  </a:lnTo>
                  <a:lnTo>
                    <a:pt x="20" y="193"/>
                  </a:lnTo>
                  <a:lnTo>
                    <a:pt x="9" y="193"/>
                  </a:lnTo>
                  <a:lnTo>
                    <a:pt x="9" y="173"/>
                  </a:lnTo>
                  <a:close/>
                  <a:moveTo>
                    <a:pt x="13" y="239"/>
                  </a:moveTo>
                  <a:lnTo>
                    <a:pt x="9" y="239"/>
                  </a:lnTo>
                  <a:lnTo>
                    <a:pt x="9" y="209"/>
                  </a:lnTo>
                  <a:lnTo>
                    <a:pt x="13" y="209"/>
                  </a:lnTo>
                  <a:lnTo>
                    <a:pt x="13" y="239"/>
                  </a:lnTo>
                  <a:close/>
                  <a:moveTo>
                    <a:pt x="22" y="239"/>
                  </a:moveTo>
                  <a:lnTo>
                    <a:pt x="17" y="239"/>
                  </a:lnTo>
                  <a:lnTo>
                    <a:pt x="17" y="209"/>
                  </a:lnTo>
                  <a:lnTo>
                    <a:pt x="22" y="209"/>
                  </a:lnTo>
                  <a:lnTo>
                    <a:pt x="22" y="239"/>
                  </a:lnTo>
                  <a:close/>
                  <a:moveTo>
                    <a:pt x="30" y="239"/>
                  </a:moveTo>
                  <a:lnTo>
                    <a:pt x="25" y="239"/>
                  </a:lnTo>
                  <a:lnTo>
                    <a:pt x="25" y="209"/>
                  </a:lnTo>
                  <a:lnTo>
                    <a:pt x="30" y="209"/>
                  </a:lnTo>
                  <a:lnTo>
                    <a:pt x="30" y="239"/>
                  </a:lnTo>
                  <a:close/>
                  <a:moveTo>
                    <a:pt x="38" y="239"/>
                  </a:moveTo>
                  <a:lnTo>
                    <a:pt x="34" y="239"/>
                  </a:lnTo>
                  <a:lnTo>
                    <a:pt x="34" y="209"/>
                  </a:lnTo>
                  <a:lnTo>
                    <a:pt x="38" y="209"/>
                  </a:lnTo>
                  <a:lnTo>
                    <a:pt x="38" y="239"/>
                  </a:lnTo>
                  <a:close/>
                  <a:moveTo>
                    <a:pt x="39" y="193"/>
                  </a:moveTo>
                  <a:lnTo>
                    <a:pt x="28" y="193"/>
                  </a:lnTo>
                  <a:lnTo>
                    <a:pt x="28" y="173"/>
                  </a:lnTo>
                  <a:lnTo>
                    <a:pt x="39" y="173"/>
                  </a:lnTo>
                  <a:lnTo>
                    <a:pt x="39" y="193"/>
                  </a:lnTo>
                  <a:close/>
                  <a:moveTo>
                    <a:pt x="39" y="167"/>
                  </a:moveTo>
                  <a:lnTo>
                    <a:pt x="28" y="167"/>
                  </a:lnTo>
                  <a:lnTo>
                    <a:pt x="28" y="147"/>
                  </a:lnTo>
                  <a:lnTo>
                    <a:pt x="39" y="147"/>
                  </a:lnTo>
                  <a:lnTo>
                    <a:pt x="39" y="167"/>
                  </a:lnTo>
                  <a:close/>
                  <a:moveTo>
                    <a:pt x="39" y="142"/>
                  </a:moveTo>
                  <a:lnTo>
                    <a:pt x="28" y="142"/>
                  </a:lnTo>
                  <a:lnTo>
                    <a:pt x="28" y="120"/>
                  </a:lnTo>
                  <a:lnTo>
                    <a:pt x="39" y="120"/>
                  </a:lnTo>
                  <a:lnTo>
                    <a:pt x="39" y="142"/>
                  </a:lnTo>
                  <a:close/>
                  <a:moveTo>
                    <a:pt x="39" y="115"/>
                  </a:moveTo>
                  <a:lnTo>
                    <a:pt x="28" y="115"/>
                  </a:lnTo>
                  <a:lnTo>
                    <a:pt x="28" y="94"/>
                  </a:lnTo>
                  <a:lnTo>
                    <a:pt x="39" y="94"/>
                  </a:lnTo>
                  <a:lnTo>
                    <a:pt x="39" y="115"/>
                  </a:lnTo>
                  <a:close/>
                  <a:moveTo>
                    <a:pt x="39" y="78"/>
                  </a:moveTo>
                  <a:lnTo>
                    <a:pt x="28" y="78"/>
                  </a:lnTo>
                  <a:lnTo>
                    <a:pt x="28" y="58"/>
                  </a:lnTo>
                  <a:lnTo>
                    <a:pt x="39" y="58"/>
                  </a:lnTo>
                  <a:lnTo>
                    <a:pt x="39" y="78"/>
                  </a:lnTo>
                  <a:close/>
                  <a:moveTo>
                    <a:pt x="47" y="239"/>
                  </a:moveTo>
                  <a:lnTo>
                    <a:pt x="42" y="239"/>
                  </a:lnTo>
                  <a:lnTo>
                    <a:pt x="42" y="209"/>
                  </a:lnTo>
                  <a:lnTo>
                    <a:pt x="47" y="209"/>
                  </a:lnTo>
                  <a:lnTo>
                    <a:pt x="47" y="239"/>
                  </a:lnTo>
                  <a:close/>
                  <a:moveTo>
                    <a:pt x="55" y="239"/>
                  </a:moveTo>
                  <a:lnTo>
                    <a:pt x="50" y="239"/>
                  </a:lnTo>
                  <a:lnTo>
                    <a:pt x="50" y="209"/>
                  </a:lnTo>
                  <a:lnTo>
                    <a:pt x="55" y="209"/>
                  </a:lnTo>
                  <a:lnTo>
                    <a:pt x="55" y="239"/>
                  </a:lnTo>
                  <a:close/>
                  <a:moveTo>
                    <a:pt x="58" y="193"/>
                  </a:moveTo>
                  <a:lnTo>
                    <a:pt x="47" y="193"/>
                  </a:lnTo>
                  <a:lnTo>
                    <a:pt x="47" y="173"/>
                  </a:lnTo>
                  <a:lnTo>
                    <a:pt x="58" y="173"/>
                  </a:lnTo>
                  <a:lnTo>
                    <a:pt x="58" y="193"/>
                  </a:lnTo>
                  <a:close/>
                  <a:moveTo>
                    <a:pt x="58" y="167"/>
                  </a:moveTo>
                  <a:lnTo>
                    <a:pt x="47" y="167"/>
                  </a:lnTo>
                  <a:lnTo>
                    <a:pt x="47" y="147"/>
                  </a:lnTo>
                  <a:lnTo>
                    <a:pt x="58" y="147"/>
                  </a:lnTo>
                  <a:lnTo>
                    <a:pt x="58" y="167"/>
                  </a:lnTo>
                  <a:close/>
                  <a:moveTo>
                    <a:pt x="58" y="142"/>
                  </a:moveTo>
                  <a:lnTo>
                    <a:pt x="47" y="142"/>
                  </a:lnTo>
                  <a:lnTo>
                    <a:pt x="47" y="120"/>
                  </a:lnTo>
                  <a:lnTo>
                    <a:pt x="58" y="120"/>
                  </a:lnTo>
                  <a:lnTo>
                    <a:pt x="58" y="142"/>
                  </a:lnTo>
                  <a:close/>
                  <a:moveTo>
                    <a:pt x="58" y="115"/>
                  </a:moveTo>
                  <a:lnTo>
                    <a:pt x="47" y="115"/>
                  </a:lnTo>
                  <a:lnTo>
                    <a:pt x="47" y="94"/>
                  </a:lnTo>
                  <a:lnTo>
                    <a:pt x="58" y="94"/>
                  </a:lnTo>
                  <a:lnTo>
                    <a:pt x="58" y="115"/>
                  </a:lnTo>
                  <a:close/>
                  <a:moveTo>
                    <a:pt x="58" y="78"/>
                  </a:moveTo>
                  <a:lnTo>
                    <a:pt x="47" y="78"/>
                  </a:lnTo>
                  <a:lnTo>
                    <a:pt x="47" y="58"/>
                  </a:lnTo>
                  <a:lnTo>
                    <a:pt x="58" y="58"/>
                  </a:lnTo>
                  <a:lnTo>
                    <a:pt x="58" y="78"/>
                  </a:lnTo>
                  <a:close/>
                  <a:moveTo>
                    <a:pt x="63" y="239"/>
                  </a:moveTo>
                  <a:lnTo>
                    <a:pt x="59" y="239"/>
                  </a:lnTo>
                  <a:lnTo>
                    <a:pt x="59" y="209"/>
                  </a:lnTo>
                  <a:lnTo>
                    <a:pt x="63" y="209"/>
                  </a:lnTo>
                  <a:lnTo>
                    <a:pt x="63" y="239"/>
                  </a:lnTo>
                  <a:close/>
                  <a:moveTo>
                    <a:pt x="66" y="173"/>
                  </a:moveTo>
                  <a:lnTo>
                    <a:pt x="78" y="173"/>
                  </a:lnTo>
                  <a:lnTo>
                    <a:pt x="78" y="193"/>
                  </a:lnTo>
                  <a:lnTo>
                    <a:pt x="66" y="193"/>
                  </a:lnTo>
                  <a:lnTo>
                    <a:pt x="66" y="173"/>
                  </a:lnTo>
                  <a:close/>
                  <a:moveTo>
                    <a:pt x="71" y="239"/>
                  </a:moveTo>
                  <a:lnTo>
                    <a:pt x="67" y="239"/>
                  </a:lnTo>
                  <a:lnTo>
                    <a:pt x="67" y="209"/>
                  </a:lnTo>
                  <a:lnTo>
                    <a:pt x="71" y="209"/>
                  </a:lnTo>
                  <a:lnTo>
                    <a:pt x="71" y="239"/>
                  </a:lnTo>
                  <a:close/>
                  <a:moveTo>
                    <a:pt x="79" y="239"/>
                  </a:moveTo>
                  <a:lnTo>
                    <a:pt x="76" y="239"/>
                  </a:lnTo>
                  <a:lnTo>
                    <a:pt x="76" y="209"/>
                  </a:lnTo>
                  <a:lnTo>
                    <a:pt x="79" y="209"/>
                  </a:lnTo>
                  <a:lnTo>
                    <a:pt x="79" y="239"/>
                  </a:lnTo>
                  <a:close/>
                  <a:moveTo>
                    <a:pt x="88" y="239"/>
                  </a:moveTo>
                  <a:lnTo>
                    <a:pt x="84" y="239"/>
                  </a:lnTo>
                  <a:lnTo>
                    <a:pt x="84" y="209"/>
                  </a:lnTo>
                  <a:lnTo>
                    <a:pt x="88" y="209"/>
                  </a:lnTo>
                  <a:lnTo>
                    <a:pt x="88" y="239"/>
                  </a:lnTo>
                  <a:close/>
                  <a:moveTo>
                    <a:pt x="96" y="239"/>
                  </a:moveTo>
                  <a:lnTo>
                    <a:pt x="92" y="239"/>
                  </a:lnTo>
                  <a:lnTo>
                    <a:pt x="92" y="209"/>
                  </a:lnTo>
                  <a:lnTo>
                    <a:pt x="96" y="209"/>
                  </a:lnTo>
                  <a:lnTo>
                    <a:pt x="96" y="239"/>
                  </a:lnTo>
                  <a:close/>
                  <a:moveTo>
                    <a:pt x="96" y="193"/>
                  </a:moveTo>
                  <a:lnTo>
                    <a:pt x="85" y="193"/>
                  </a:lnTo>
                  <a:lnTo>
                    <a:pt x="85" y="173"/>
                  </a:lnTo>
                  <a:lnTo>
                    <a:pt x="96" y="173"/>
                  </a:lnTo>
                  <a:lnTo>
                    <a:pt x="96" y="193"/>
                  </a:lnTo>
                  <a:close/>
                  <a:moveTo>
                    <a:pt x="96" y="167"/>
                  </a:moveTo>
                  <a:lnTo>
                    <a:pt x="85" y="167"/>
                  </a:lnTo>
                  <a:lnTo>
                    <a:pt x="85" y="147"/>
                  </a:lnTo>
                  <a:lnTo>
                    <a:pt x="96" y="147"/>
                  </a:lnTo>
                  <a:lnTo>
                    <a:pt x="96" y="167"/>
                  </a:lnTo>
                  <a:close/>
                  <a:moveTo>
                    <a:pt x="96" y="142"/>
                  </a:moveTo>
                  <a:lnTo>
                    <a:pt x="85" y="142"/>
                  </a:lnTo>
                  <a:lnTo>
                    <a:pt x="85" y="120"/>
                  </a:lnTo>
                  <a:lnTo>
                    <a:pt x="96" y="120"/>
                  </a:lnTo>
                  <a:lnTo>
                    <a:pt x="96" y="142"/>
                  </a:lnTo>
                  <a:close/>
                  <a:moveTo>
                    <a:pt x="96" y="115"/>
                  </a:moveTo>
                  <a:lnTo>
                    <a:pt x="85" y="115"/>
                  </a:lnTo>
                  <a:lnTo>
                    <a:pt x="85" y="94"/>
                  </a:lnTo>
                  <a:lnTo>
                    <a:pt x="96" y="94"/>
                  </a:lnTo>
                  <a:lnTo>
                    <a:pt x="96" y="115"/>
                  </a:lnTo>
                  <a:close/>
                  <a:moveTo>
                    <a:pt x="96" y="78"/>
                  </a:moveTo>
                  <a:lnTo>
                    <a:pt x="85" y="78"/>
                  </a:lnTo>
                  <a:lnTo>
                    <a:pt x="85" y="58"/>
                  </a:lnTo>
                  <a:lnTo>
                    <a:pt x="96" y="58"/>
                  </a:lnTo>
                  <a:lnTo>
                    <a:pt x="96" y="78"/>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8" name="Rectangle 406"/>
            <p:cNvSpPr>
              <a:spLocks noChangeArrowheads="1"/>
            </p:cNvSpPr>
            <p:nvPr userDrawn="1"/>
          </p:nvSpPr>
          <p:spPr bwMode="gray">
            <a:xfrm>
              <a:off x="11019038" y="3393149"/>
              <a:ext cx="304610" cy="64412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9" name="Rectangle 407"/>
            <p:cNvSpPr>
              <a:spLocks noChangeArrowheads="1"/>
            </p:cNvSpPr>
            <p:nvPr userDrawn="1"/>
          </p:nvSpPr>
          <p:spPr bwMode="gray">
            <a:xfrm>
              <a:off x="11047596" y="3367765"/>
              <a:ext cx="250670" cy="25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0" name="Rectangle 408"/>
            <p:cNvSpPr>
              <a:spLocks noChangeArrowheads="1"/>
            </p:cNvSpPr>
            <p:nvPr userDrawn="1"/>
          </p:nvSpPr>
          <p:spPr bwMode="gray">
            <a:xfrm>
              <a:off x="11069806" y="3339208"/>
              <a:ext cx="203073" cy="28558"/>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1" name="Freeform 409"/>
            <p:cNvSpPr>
              <a:spLocks/>
            </p:cNvSpPr>
            <p:nvPr userDrawn="1"/>
          </p:nvSpPr>
          <p:spPr bwMode="gray">
            <a:xfrm>
              <a:off x="11041250" y="3564492"/>
              <a:ext cx="28558" cy="38076"/>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2" name="Freeform 410"/>
            <p:cNvSpPr>
              <a:spLocks/>
            </p:cNvSpPr>
            <p:nvPr userDrawn="1"/>
          </p:nvSpPr>
          <p:spPr bwMode="gray">
            <a:xfrm>
              <a:off x="11088844" y="3564492"/>
              <a:ext cx="28558" cy="38076"/>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3" name="Freeform 411"/>
            <p:cNvSpPr>
              <a:spLocks/>
            </p:cNvSpPr>
            <p:nvPr userDrawn="1"/>
          </p:nvSpPr>
          <p:spPr bwMode="gray">
            <a:xfrm>
              <a:off x="11136441" y="3564492"/>
              <a:ext cx="25384" cy="38076"/>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4"/>
                  </a:cubicBezTo>
                  <a:cubicBezTo>
                    <a:pt x="0" y="13"/>
                    <a:pt x="0" y="13"/>
                    <a:pt x="0" y="13"/>
                  </a:cubicBezTo>
                  <a:cubicBezTo>
                    <a:pt x="9" y="13"/>
                    <a:pt x="9" y="13"/>
                    <a:pt x="9" y="13"/>
                  </a:cubicBezTo>
                  <a:cubicBezTo>
                    <a:pt x="9" y="4"/>
                    <a:pt x="9" y="4"/>
                    <a:pt x="9" y="4"/>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4" name="Freeform 412"/>
            <p:cNvSpPr>
              <a:spLocks/>
            </p:cNvSpPr>
            <p:nvPr userDrawn="1"/>
          </p:nvSpPr>
          <p:spPr bwMode="gray">
            <a:xfrm>
              <a:off x="11180863" y="3564492"/>
              <a:ext cx="28558" cy="38076"/>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5" name="Freeform 413"/>
            <p:cNvSpPr>
              <a:spLocks/>
            </p:cNvSpPr>
            <p:nvPr userDrawn="1"/>
          </p:nvSpPr>
          <p:spPr bwMode="gray">
            <a:xfrm>
              <a:off x="11228457" y="3564492"/>
              <a:ext cx="28558" cy="38076"/>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6" name="Freeform 414"/>
            <p:cNvSpPr>
              <a:spLocks/>
            </p:cNvSpPr>
            <p:nvPr userDrawn="1"/>
          </p:nvSpPr>
          <p:spPr bwMode="gray">
            <a:xfrm>
              <a:off x="11272879" y="3564492"/>
              <a:ext cx="28558" cy="38076"/>
            </a:xfrm>
            <a:custGeom>
              <a:avLst/>
              <a:gdLst>
                <a:gd name="T0" fmla="*/ 4 w 9"/>
                <a:gd name="T1" fmla="*/ 0 h 13"/>
                <a:gd name="T2" fmla="*/ 0 w 9"/>
                <a:gd name="T3" fmla="*/ 4 h 13"/>
                <a:gd name="T4" fmla="*/ 0 w 9"/>
                <a:gd name="T5" fmla="*/ 13 h 13"/>
                <a:gd name="T6" fmla="*/ 9 w 9"/>
                <a:gd name="T7" fmla="*/ 13 h 13"/>
                <a:gd name="T8" fmla="*/ 9 w 9"/>
                <a:gd name="T9" fmla="*/ 4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4"/>
                  </a:cubicBezTo>
                  <a:cubicBezTo>
                    <a:pt x="0" y="13"/>
                    <a:pt x="0" y="13"/>
                    <a:pt x="0" y="13"/>
                  </a:cubicBezTo>
                  <a:cubicBezTo>
                    <a:pt x="9" y="13"/>
                    <a:pt x="9" y="13"/>
                    <a:pt x="9" y="13"/>
                  </a:cubicBezTo>
                  <a:cubicBezTo>
                    <a:pt x="9" y="4"/>
                    <a:pt x="9" y="4"/>
                    <a:pt x="9" y="4"/>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7" name="Freeform 415"/>
            <p:cNvSpPr>
              <a:spLocks/>
            </p:cNvSpPr>
            <p:nvPr userDrawn="1"/>
          </p:nvSpPr>
          <p:spPr bwMode="gray">
            <a:xfrm>
              <a:off x="11041250" y="3621606"/>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8" name="Freeform 416"/>
            <p:cNvSpPr>
              <a:spLocks/>
            </p:cNvSpPr>
            <p:nvPr userDrawn="1"/>
          </p:nvSpPr>
          <p:spPr bwMode="gray">
            <a:xfrm>
              <a:off x="11088844" y="3621606"/>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9" name="Freeform 417"/>
            <p:cNvSpPr>
              <a:spLocks/>
            </p:cNvSpPr>
            <p:nvPr userDrawn="1"/>
          </p:nvSpPr>
          <p:spPr bwMode="gray">
            <a:xfrm>
              <a:off x="11136441" y="3621606"/>
              <a:ext cx="25384" cy="38076"/>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0" name="Freeform 418"/>
            <p:cNvSpPr>
              <a:spLocks/>
            </p:cNvSpPr>
            <p:nvPr userDrawn="1"/>
          </p:nvSpPr>
          <p:spPr bwMode="gray">
            <a:xfrm>
              <a:off x="11180863" y="3621606"/>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1" name="Freeform 419"/>
            <p:cNvSpPr>
              <a:spLocks/>
            </p:cNvSpPr>
            <p:nvPr userDrawn="1"/>
          </p:nvSpPr>
          <p:spPr bwMode="gray">
            <a:xfrm>
              <a:off x="11228457" y="3621606"/>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2" name="Freeform 420"/>
            <p:cNvSpPr>
              <a:spLocks/>
            </p:cNvSpPr>
            <p:nvPr userDrawn="1"/>
          </p:nvSpPr>
          <p:spPr bwMode="gray">
            <a:xfrm>
              <a:off x="11272879" y="3621606"/>
              <a:ext cx="28558" cy="38076"/>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3" name="Freeform 421"/>
            <p:cNvSpPr>
              <a:spLocks/>
            </p:cNvSpPr>
            <p:nvPr userDrawn="1"/>
          </p:nvSpPr>
          <p:spPr bwMode="gray">
            <a:xfrm>
              <a:off x="11041250" y="3675549"/>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4" name="Freeform 422"/>
            <p:cNvSpPr>
              <a:spLocks/>
            </p:cNvSpPr>
            <p:nvPr userDrawn="1"/>
          </p:nvSpPr>
          <p:spPr bwMode="gray">
            <a:xfrm>
              <a:off x="11088844" y="3675549"/>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5" name="Freeform 423"/>
            <p:cNvSpPr>
              <a:spLocks/>
            </p:cNvSpPr>
            <p:nvPr userDrawn="1"/>
          </p:nvSpPr>
          <p:spPr bwMode="gray">
            <a:xfrm>
              <a:off x="11136441" y="3675549"/>
              <a:ext cx="25384" cy="41250"/>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6" name="Freeform 424"/>
            <p:cNvSpPr>
              <a:spLocks/>
            </p:cNvSpPr>
            <p:nvPr userDrawn="1"/>
          </p:nvSpPr>
          <p:spPr bwMode="gray">
            <a:xfrm>
              <a:off x="11180863" y="3675549"/>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7" name="Freeform 425"/>
            <p:cNvSpPr>
              <a:spLocks/>
            </p:cNvSpPr>
            <p:nvPr userDrawn="1"/>
          </p:nvSpPr>
          <p:spPr bwMode="gray">
            <a:xfrm>
              <a:off x="11228457" y="3675549"/>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8" name="Freeform 426"/>
            <p:cNvSpPr>
              <a:spLocks/>
            </p:cNvSpPr>
            <p:nvPr userDrawn="1"/>
          </p:nvSpPr>
          <p:spPr bwMode="gray">
            <a:xfrm>
              <a:off x="11272879" y="3675549"/>
              <a:ext cx="28558" cy="412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9" name="Freeform 427"/>
            <p:cNvSpPr>
              <a:spLocks/>
            </p:cNvSpPr>
            <p:nvPr userDrawn="1"/>
          </p:nvSpPr>
          <p:spPr bwMode="gray">
            <a:xfrm>
              <a:off x="11041250" y="3735835"/>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0" name="Freeform 428"/>
            <p:cNvSpPr>
              <a:spLocks/>
            </p:cNvSpPr>
            <p:nvPr userDrawn="1"/>
          </p:nvSpPr>
          <p:spPr bwMode="gray">
            <a:xfrm>
              <a:off x="11088844" y="3735835"/>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1" name="Freeform 429"/>
            <p:cNvSpPr>
              <a:spLocks/>
            </p:cNvSpPr>
            <p:nvPr userDrawn="1"/>
          </p:nvSpPr>
          <p:spPr bwMode="gray">
            <a:xfrm>
              <a:off x="11136441" y="3735835"/>
              <a:ext cx="25384" cy="38076"/>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2" name="Freeform 430"/>
            <p:cNvSpPr>
              <a:spLocks/>
            </p:cNvSpPr>
            <p:nvPr userDrawn="1"/>
          </p:nvSpPr>
          <p:spPr bwMode="gray">
            <a:xfrm>
              <a:off x="11180863" y="3735835"/>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3" name="Freeform 431"/>
            <p:cNvSpPr>
              <a:spLocks/>
            </p:cNvSpPr>
            <p:nvPr userDrawn="1"/>
          </p:nvSpPr>
          <p:spPr bwMode="gray">
            <a:xfrm>
              <a:off x="11228457" y="3735835"/>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4" name="Freeform 432"/>
            <p:cNvSpPr>
              <a:spLocks/>
            </p:cNvSpPr>
            <p:nvPr userDrawn="1"/>
          </p:nvSpPr>
          <p:spPr bwMode="gray">
            <a:xfrm>
              <a:off x="11272879" y="3735835"/>
              <a:ext cx="28558" cy="38076"/>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5" name="Freeform 433"/>
            <p:cNvSpPr>
              <a:spLocks/>
            </p:cNvSpPr>
            <p:nvPr userDrawn="1"/>
          </p:nvSpPr>
          <p:spPr bwMode="gray">
            <a:xfrm>
              <a:off x="11041250" y="3789777"/>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6" name="Freeform 434"/>
            <p:cNvSpPr>
              <a:spLocks/>
            </p:cNvSpPr>
            <p:nvPr userDrawn="1"/>
          </p:nvSpPr>
          <p:spPr bwMode="gray">
            <a:xfrm>
              <a:off x="11088844" y="3789777"/>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7" name="Freeform 435"/>
            <p:cNvSpPr>
              <a:spLocks/>
            </p:cNvSpPr>
            <p:nvPr userDrawn="1"/>
          </p:nvSpPr>
          <p:spPr bwMode="gray">
            <a:xfrm>
              <a:off x="11136441" y="3789777"/>
              <a:ext cx="25384" cy="41250"/>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8" name="Freeform 436"/>
            <p:cNvSpPr>
              <a:spLocks/>
            </p:cNvSpPr>
            <p:nvPr userDrawn="1"/>
          </p:nvSpPr>
          <p:spPr bwMode="gray">
            <a:xfrm>
              <a:off x="11180863" y="3789777"/>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9" name="Freeform 437"/>
            <p:cNvSpPr>
              <a:spLocks/>
            </p:cNvSpPr>
            <p:nvPr userDrawn="1"/>
          </p:nvSpPr>
          <p:spPr bwMode="gray">
            <a:xfrm>
              <a:off x="11228457" y="3789777"/>
              <a:ext cx="28558" cy="41250"/>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0" name="Freeform 438"/>
            <p:cNvSpPr>
              <a:spLocks/>
            </p:cNvSpPr>
            <p:nvPr userDrawn="1"/>
          </p:nvSpPr>
          <p:spPr bwMode="gray">
            <a:xfrm>
              <a:off x="11272879" y="3789777"/>
              <a:ext cx="28558" cy="41250"/>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1" name="Freeform 439"/>
            <p:cNvSpPr>
              <a:spLocks/>
            </p:cNvSpPr>
            <p:nvPr userDrawn="1"/>
          </p:nvSpPr>
          <p:spPr bwMode="gray">
            <a:xfrm>
              <a:off x="11041250" y="3850064"/>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2" name="Freeform 440"/>
            <p:cNvSpPr>
              <a:spLocks/>
            </p:cNvSpPr>
            <p:nvPr userDrawn="1"/>
          </p:nvSpPr>
          <p:spPr bwMode="gray">
            <a:xfrm>
              <a:off x="11088844" y="3850064"/>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3" name="Freeform 441"/>
            <p:cNvSpPr>
              <a:spLocks/>
            </p:cNvSpPr>
            <p:nvPr userDrawn="1"/>
          </p:nvSpPr>
          <p:spPr bwMode="gray">
            <a:xfrm>
              <a:off x="11136441" y="3850064"/>
              <a:ext cx="25384" cy="38076"/>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4" name="Freeform 443"/>
            <p:cNvSpPr>
              <a:spLocks/>
            </p:cNvSpPr>
            <p:nvPr userDrawn="1"/>
          </p:nvSpPr>
          <p:spPr bwMode="gray">
            <a:xfrm>
              <a:off x="11180861" y="3850062"/>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5" name="Freeform 444"/>
            <p:cNvSpPr>
              <a:spLocks/>
            </p:cNvSpPr>
            <p:nvPr userDrawn="1"/>
          </p:nvSpPr>
          <p:spPr bwMode="gray">
            <a:xfrm>
              <a:off x="11228457" y="3850062"/>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6" name="Freeform 445"/>
            <p:cNvSpPr>
              <a:spLocks/>
            </p:cNvSpPr>
            <p:nvPr userDrawn="1"/>
          </p:nvSpPr>
          <p:spPr bwMode="gray">
            <a:xfrm>
              <a:off x="11272879" y="3850062"/>
              <a:ext cx="28558" cy="38076"/>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7" name="Freeform 446"/>
            <p:cNvSpPr>
              <a:spLocks/>
            </p:cNvSpPr>
            <p:nvPr userDrawn="1"/>
          </p:nvSpPr>
          <p:spPr bwMode="gray">
            <a:xfrm>
              <a:off x="11041248" y="3907176"/>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8" name="Freeform 447"/>
            <p:cNvSpPr>
              <a:spLocks/>
            </p:cNvSpPr>
            <p:nvPr userDrawn="1"/>
          </p:nvSpPr>
          <p:spPr bwMode="gray">
            <a:xfrm>
              <a:off x="11088844" y="3907176"/>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9" name="Freeform 448"/>
            <p:cNvSpPr>
              <a:spLocks/>
            </p:cNvSpPr>
            <p:nvPr userDrawn="1"/>
          </p:nvSpPr>
          <p:spPr bwMode="gray">
            <a:xfrm>
              <a:off x="11136439" y="3907176"/>
              <a:ext cx="25384" cy="41248"/>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3"/>
                    <a:pt x="0" y="5"/>
                  </a:cubicBezTo>
                  <a:cubicBezTo>
                    <a:pt x="0" y="14"/>
                    <a:pt x="0" y="14"/>
                    <a:pt x="0" y="14"/>
                  </a:cubicBezTo>
                  <a:cubicBezTo>
                    <a:pt x="9" y="14"/>
                    <a:pt x="9" y="14"/>
                    <a:pt x="9" y="14"/>
                  </a:cubicBezTo>
                  <a:cubicBezTo>
                    <a:pt x="9" y="5"/>
                    <a:pt x="9" y="5"/>
                    <a:pt x="9" y="5"/>
                  </a:cubicBezTo>
                  <a:cubicBezTo>
                    <a:pt x="9" y="3"/>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0" name="Freeform 449"/>
            <p:cNvSpPr>
              <a:spLocks/>
            </p:cNvSpPr>
            <p:nvPr userDrawn="1"/>
          </p:nvSpPr>
          <p:spPr bwMode="gray">
            <a:xfrm>
              <a:off x="11180861" y="3907176"/>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1" name="Freeform 450"/>
            <p:cNvSpPr>
              <a:spLocks/>
            </p:cNvSpPr>
            <p:nvPr userDrawn="1"/>
          </p:nvSpPr>
          <p:spPr bwMode="gray">
            <a:xfrm>
              <a:off x="11228457" y="3907176"/>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2" name="Freeform 451"/>
            <p:cNvSpPr>
              <a:spLocks/>
            </p:cNvSpPr>
            <p:nvPr userDrawn="1"/>
          </p:nvSpPr>
          <p:spPr bwMode="gray">
            <a:xfrm>
              <a:off x="11272879" y="3907176"/>
              <a:ext cx="28558" cy="41248"/>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3"/>
                    <a:pt x="0" y="5"/>
                  </a:cubicBezTo>
                  <a:cubicBezTo>
                    <a:pt x="0" y="14"/>
                    <a:pt x="0" y="14"/>
                    <a:pt x="0" y="14"/>
                  </a:cubicBezTo>
                  <a:cubicBezTo>
                    <a:pt x="9" y="14"/>
                    <a:pt x="9" y="14"/>
                    <a:pt x="9" y="14"/>
                  </a:cubicBezTo>
                  <a:cubicBezTo>
                    <a:pt x="9" y="5"/>
                    <a:pt x="9" y="5"/>
                    <a:pt x="9" y="5"/>
                  </a:cubicBezTo>
                  <a:cubicBezTo>
                    <a:pt x="9" y="3"/>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3" name="Freeform 452"/>
            <p:cNvSpPr>
              <a:spLocks/>
            </p:cNvSpPr>
            <p:nvPr userDrawn="1"/>
          </p:nvSpPr>
          <p:spPr bwMode="gray">
            <a:xfrm>
              <a:off x="11041248" y="3964291"/>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4" name="Freeform 453"/>
            <p:cNvSpPr>
              <a:spLocks/>
            </p:cNvSpPr>
            <p:nvPr userDrawn="1"/>
          </p:nvSpPr>
          <p:spPr bwMode="gray">
            <a:xfrm>
              <a:off x="11088844" y="3964291"/>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5" name="Freeform 454"/>
            <p:cNvSpPr>
              <a:spLocks/>
            </p:cNvSpPr>
            <p:nvPr userDrawn="1"/>
          </p:nvSpPr>
          <p:spPr bwMode="gray">
            <a:xfrm>
              <a:off x="11136439" y="3964291"/>
              <a:ext cx="25384" cy="41248"/>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6" name="Freeform 455"/>
            <p:cNvSpPr>
              <a:spLocks/>
            </p:cNvSpPr>
            <p:nvPr userDrawn="1"/>
          </p:nvSpPr>
          <p:spPr bwMode="gray">
            <a:xfrm>
              <a:off x="11180861" y="3964291"/>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7" name="Freeform 456"/>
            <p:cNvSpPr>
              <a:spLocks/>
            </p:cNvSpPr>
            <p:nvPr userDrawn="1"/>
          </p:nvSpPr>
          <p:spPr bwMode="gray">
            <a:xfrm>
              <a:off x="11228457" y="3964291"/>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8" name="Freeform 457"/>
            <p:cNvSpPr>
              <a:spLocks/>
            </p:cNvSpPr>
            <p:nvPr userDrawn="1"/>
          </p:nvSpPr>
          <p:spPr bwMode="gray">
            <a:xfrm>
              <a:off x="11272879" y="3964291"/>
              <a:ext cx="28558" cy="41248"/>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9" name="Freeform 458"/>
            <p:cNvSpPr>
              <a:spLocks/>
            </p:cNvSpPr>
            <p:nvPr userDrawn="1"/>
          </p:nvSpPr>
          <p:spPr bwMode="gray">
            <a:xfrm>
              <a:off x="11041248" y="3447087"/>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0" name="Freeform 459"/>
            <p:cNvSpPr>
              <a:spLocks/>
            </p:cNvSpPr>
            <p:nvPr userDrawn="1"/>
          </p:nvSpPr>
          <p:spPr bwMode="gray">
            <a:xfrm>
              <a:off x="11088844" y="3447087"/>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1" name="Freeform 460"/>
            <p:cNvSpPr>
              <a:spLocks/>
            </p:cNvSpPr>
            <p:nvPr userDrawn="1"/>
          </p:nvSpPr>
          <p:spPr bwMode="gray">
            <a:xfrm>
              <a:off x="11136439" y="3447087"/>
              <a:ext cx="25384" cy="41248"/>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2" name="Freeform 461"/>
            <p:cNvSpPr>
              <a:spLocks/>
            </p:cNvSpPr>
            <p:nvPr userDrawn="1"/>
          </p:nvSpPr>
          <p:spPr bwMode="gray">
            <a:xfrm>
              <a:off x="11180861" y="3447087"/>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3" name="Freeform 462"/>
            <p:cNvSpPr>
              <a:spLocks/>
            </p:cNvSpPr>
            <p:nvPr userDrawn="1"/>
          </p:nvSpPr>
          <p:spPr bwMode="gray">
            <a:xfrm>
              <a:off x="11228457" y="3447087"/>
              <a:ext cx="28558" cy="41248"/>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4" name="Freeform 463"/>
            <p:cNvSpPr>
              <a:spLocks/>
            </p:cNvSpPr>
            <p:nvPr userDrawn="1"/>
          </p:nvSpPr>
          <p:spPr bwMode="gray">
            <a:xfrm>
              <a:off x="11272879" y="3447087"/>
              <a:ext cx="28558" cy="41248"/>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5" name="Freeform 464"/>
            <p:cNvSpPr>
              <a:spLocks/>
            </p:cNvSpPr>
            <p:nvPr userDrawn="1"/>
          </p:nvSpPr>
          <p:spPr bwMode="gray">
            <a:xfrm>
              <a:off x="11041248" y="3504201"/>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6" name="Freeform 465"/>
            <p:cNvSpPr>
              <a:spLocks/>
            </p:cNvSpPr>
            <p:nvPr userDrawn="1"/>
          </p:nvSpPr>
          <p:spPr bwMode="gray">
            <a:xfrm>
              <a:off x="11088844" y="3504201"/>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7" name="Freeform 466"/>
            <p:cNvSpPr>
              <a:spLocks/>
            </p:cNvSpPr>
            <p:nvPr userDrawn="1"/>
          </p:nvSpPr>
          <p:spPr bwMode="gray">
            <a:xfrm>
              <a:off x="11136439" y="3504201"/>
              <a:ext cx="25384" cy="38076"/>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8" name="Freeform 467"/>
            <p:cNvSpPr>
              <a:spLocks/>
            </p:cNvSpPr>
            <p:nvPr userDrawn="1"/>
          </p:nvSpPr>
          <p:spPr bwMode="gray">
            <a:xfrm>
              <a:off x="11180861" y="3504201"/>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9" name="Freeform 468"/>
            <p:cNvSpPr>
              <a:spLocks/>
            </p:cNvSpPr>
            <p:nvPr userDrawn="1"/>
          </p:nvSpPr>
          <p:spPr bwMode="gray">
            <a:xfrm>
              <a:off x="11228457" y="3504201"/>
              <a:ext cx="28558" cy="38076"/>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0" name="Freeform 469"/>
            <p:cNvSpPr>
              <a:spLocks/>
            </p:cNvSpPr>
            <p:nvPr userDrawn="1"/>
          </p:nvSpPr>
          <p:spPr bwMode="gray">
            <a:xfrm>
              <a:off x="11272879" y="3504201"/>
              <a:ext cx="28558" cy="38076"/>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1" name="Rectangle 470"/>
            <p:cNvSpPr>
              <a:spLocks noChangeArrowheads="1"/>
            </p:cNvSpPr>
            <p:nvPr userDrawn="1"/>
          </p:nvSpPr>
          <p:spPr bwMode="gray">
            <a:xfrm>
              <a:off x="10714428" y="4583029"/>
              <a:ext cx="507683" cy="285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2" name="Rectangle 471"/>
            <p:cNvSpPr>
              <a:spLocks noChangeArrowheads="1"/>
            </p:cNvSpPr>
            <p:nvPr userDrawn="1"/>
          </p:nvSpPr>
          <p:spPr bwMode="gray">
            <a:xfrm>
              <a:off x="10714428" y="4643317"/>
              <a:ext cx="507683" cy="285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3" name="Rectangle 472"/>
            <p:cNvSpPr>
              <a:spLocks noChangeArrowheads="1"/>
            </p:cNvSpPr>
            <p:nvPr userDrawn="1"/>
          </p:nvSpPr>
          <p:spPr bwMode="gray">
            <a:xfrm>
              <a:off x="10714428" y="4611587"/>
              <a:ext cx="507683" cy="31730"/>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4" name="Rectangle 473"/>
            <p:cNvSpPr>
              <a:spLocks noChangeArrowheads="1"/>
            </p:cNvSpPr>
            <p:nvPr userDrawn="1"/>
          </p:nvSpPr>
          <p:spPr bwMode="gray">
            <a:xfrm>
              <a:off x="11063460" y="4335533"/>
              <a:ext cx="92019" cy="247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5" name="Rectangle 474"/>
            <p:cNvSpPr>
              <a:spLocks noChangeArrowheads="1"/>
            </p:cNvSpPr>
            <p:nvPr userDrawn="1"/>
          </p:nvSpPr>
          <p:spPr bwMode="gray">
            <a:xfrm>
              <a:off x="11130092" y="4357745"/>
              <a:ext cx="25384" cy="2252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6" name="Rectangle 475"/>
            <p:cNvSpPr>
              <a:spLocks noChangeArrowheads="1"/>
            </p:cNvSpPr>
            <p:nvPr userDrawn="1"/>
          </p:nvSpPr>
          <p:spPr bwMode="gray">
            <a:xfrm>
              <a:off x="10920673" y="4335533"/>
              <a:ext cx="92019" cy="247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7" name="Rectangle 476"/>
            <p:cNvSpPr>
              <a:spLocks noChangeArrowheads="1"/>
            </p:cNvSpPr>
            <p:nvPr userDrawn="1"/>
          </p:nvSpPr>
          <p:spPr bwMode="gray">
            <a:xfrm>
              <a:off x="10987307" y="4357745"/>
              <a:ext cx="25384" cy="2252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8" name="Rectangle 477"/>
            <p:cNvSpPr>
              <a:spLocks noChangeArrowheads="1"/>
            </p:cNvSpPr>
            <p:nvPr userDrawn="1"/>
          </p:nvSpPr>
          <p:spPr bwMode="gray">
            <a:xfrm>
              <a:off x="10777888" y="4335533"/>
              <a:ext cx="95191" cy="247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9" name="Rectangle 478"/>
            <p:cNvSpPr>
              <a:spLocks noChangeArrowheads="1"/>
            </p:cNvSpPr>
            <p:nvPr userDrawn="1"/>
          </p:nvSpPr>
          <p:spPr bwMode="gray">
            <a:xfrm>
              <a:off x="10844521" y="4357745"/>
              <a:ext cx="28558" cy="2252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0" name="Rectangle 479"/>
            <p:cNvSpPr>
              <a:spLocks noChangeArrowheads="1"/>
            </p:cNvSpPr>
            <p:nvPr userDrawn="1"/>
          </p:nvSpPr>
          <p:spPr bwMode="gray">
            <a:xfrm>
              <a:off x="10777888" y="4364091"/>
              <a:ext cx="66634" cy="253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1" name="Rectangle 480"/>
            <p:cNvSpPr>
              <a:spLocks noChangeArrowheads="1"/>
            </p:cNvSpPr>
            <p:nvPr userDrawn="1"/>
          </p:nvSpPr>
          <p:spPr bwMode="gray">
            <a:xfrm>
              <a:off x="10920673" y="4364091"/>
              <a:ext cx="66634" cy="253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2" name="Rectangle 481"/>
            <p:cNvSpPr>
              <a:spLocks noChangeArrowheads="1"/>
            </p:cNvSpPr>
            <p:nvPr userDrawn="1"/>
          </p:nvSpPr>
          <p:spPr bwMode="gray">
            <a:xfrm>
              <a:off x="11063460" y="4364091"/>
              <a:ext cx="66634" cy="2538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3" name="Freeform 482"/>
            <p:cNvSpPr>
              <a:spLocks/>
            </p:cNvSpPr>
            <p:nvPr userDrawn="1"/>
          </p:nvSpPr>
          <p:spPr bwMode="gray">
            <a:xfrm>
              <a:off x="10714428" y="4176882"/>
              <a:ext cx="504511" cy="187207"/>
            </a:xfrm>
            <a:custGeom>
              <a:avLst/>
              <a:gdLst>
                <a:gd name="T0" fmla="*/ 159 w 159"/>
                <a:gd name="T1" fmla="*/ 59 h 59"/>
                <a:gd name="T2" fmla="*/ 0 w 159"/>
                <a:gd name="T3" fmla="*/ 59 h 59"/>
                <a:gd name="T4" fmla="*/ 79 w 159"/>
                <a:gd name="T5" fmla="*/ 0 h 59"/>
                <a:gd name="T6" fmla="*/ 159 w 159"/>
                <a:gd name="T7" fmla="*/ 59 h 59"/>
              </a:gdLst>
              <a:ahLst/>
              <a:cxnLst>
                <a:cxn ang="0">
                  <a:pos x="T0" y="T1"/>
                </a:cxn>
                <a:cxn ang="0">
                  <a:pos x="T2" y="T3"/>
                </a:cxn>
                <a:cxn ang="0">
                  <a:pos x="T4" y="T5"/>
                </a:cxn>
                <a:cxn ang="0">
                  <a:pos x="T6" y="T7"/>
                </a:cxn>
              </a:cxnLst>
              <a:rect l="0" t="0" r="r" b="b"/>
              <a:pathLst>
                <a:path w="159" h="59">
                  <a:moveTo>
                    <a:pt x="159" y="59"/>
                  </a:moveTo>
                  <a:lnTo>
                    <a:pt x="0" y="59"/>
                  </a:lnTo>
                  <a:lnTo>
                    <a:pt x="79" y="0"/>
                  </a:lnTo>
                  <a:lnTo>
                    <a:pt x="159"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4" name="Freeform 483"/>
            <p:cNvSpPr>
              <a:spLocks/>
            </p:cNvSpPr>
            <p:nvPr userDrawn="1"/>
          </p:nvSpPr>
          <p:spPr bwMode="gray">
            <a:xfrm>
              <a:off x="10942885" y="4176882"/>
              <a:ext cx="276054" cy="187207"/>
            </a:xfrm>
            <a:custGeom>
              <a:avLst/>
              <a:gdLst>
                <a:gd name="T0" fmla="*/ 7 w 87"/>
                <a:gd name="T1" fmla="*/ 0 h 59"/>
                <a:gd name="T2" fmla="*/ 0 w 87"/>
                <a:gd name="T3" fmla="*/ 6 h 59"/>
                <a:gd name="T4" fmla="*/ 46 w 87"/>
                <a:gd name="T5" fmla="*/ 59 h 59"/>
                <a:gd name="T6" fmla="*/ 87 w 87"/>
                <a:gd name="T7" fmla="*/ 59 h 59"/>
                <a:gd name="T8" fmla="*/ 7 w 87"/>
                <a:gd name="T9" fmla="*/ 0 h 59"/>
              </a:gdLst>
              <a:ahLst/>
              <a:cxnLst>
                <a:cxn ang="0">
                  <a:pos x="T0" y="T1"/>
                </a:cxn>
                <a:cxn ang="0">
                  <a:pos x="T2" y="T3"/>
                </a:cxn>
                <a:cxn ang="0">
                  <a:pos x="T4" y="T5"/>
                </a:cxn>
                <a:cxn ang="0">
                  <a:pos x="T6" y="T7"/>
                </a:cxn>
                <a:cxn ang="0">
                  <a:pos x="T8" y="T9"/>
                </a:cxn>
              </a:cxnLst>
              <a:rect l="0" t="0" r="r" b="b"/>
              <a:pathLst>
                <a:path w="87" h="59">
                  <a:moveTo>
                    <a:pt x="7" y="0"/>
                  </a:moveTo>
                  <a:lnTo>
                    <a:pt x="0" y="6"/>
                  </a:lnTo>
                  <a:lnTo>
                    <a:pt x="46" y="59"/>
                  </a:lnTo>
                  <a:lnTo>
                    <a:pt x="87" y="59"/>
                  </a:lnTo>
                  <a:lnTo>
                    <a:pt x="7"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5" name="Freeform 484"/>
            <p:cNvSpPr>
              <a:spLocks/>
            </p:cNvSpPr>
            <p:nvPr userDrawn="1"/>
          </p:nvSpPr>
          <p:spPr bwMode="gray">
            <a:xfrm>
              <a:off x="11291918" y="4189574"/>
              <a:ext cx="647296" cy="184035"/>
            </a:xfrm>
            <a:custGeom>
              <a:avLst/>
              <a:gdLst>
                <a:gd name="T0" fmla="*/ 193 w 219"/>
                <a:gd name="T1" fmla="*/ 0 h 63"/>
                <a:gd name="T2" fmla="*/ 198 w 219"/>
                <a:gd name="T3" fmla="*/ 17 h 63"/>
                <a:gd name="T4" fmla="*/ 184 w 219"/>
                <a:gd name="T5" fmla="*/ 44 h 63"/>
                <a:gd name="T6" fmla="*/ 166 w 219"/>
                <a:gd name="T7" fmla="*/ 49 h 63"/>
                <a:gd name="T8" fmla="*/ 11 w 219"/>
                <a:gd name="T9" fmla="*/ 49 h 63"/>
                <a:gd name="T10" fmla="*/ 0 w 219"/>
                <a:gd name="T11" fmla="*/ 48 h 63"/>
                <a:gd name="T12" fmla="*/ 32 w 219"/>
                <a:gd name="T13" fmla="*/ 63 h 63"/>
                <a:gd name="T14" fmla="*/ 187 w 219"/>
                <a:gd name="T15" fmla="*/ 63 h 63"/>
                <a:gd name="T16" fmla="*/ 205 w 219"/>
                <a:gd name="T17" fmla="*/ 58 h 63"/>
                <a:gd name="T18" fmla="*/ 219 w 219"/>
                <a:gd name="T19" fmla="*/ 32 h 63"/>
                <a:gd name="T20" fmla="*/ 193 w 219"/>
                <a:gd name="T2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63">
                  <a:moveTo>
                    <a:pt x="193" y="0"/>
                  </a:moveTo>
                  <a:cubicBezTo>
                    <a:pt x="196" y="5"/>
                    <a:pt x="198" y="11"/>
                    <a:pt x="198" y="17"/>
                  </a:cubicBezTo>
                  <a:cubicBezTo>
                    <a:pt x="198" y="28"/>
                    <a:pt x="192" y="38"/>
                    <a:pt x="184" y="44"/>
                  </a:cubicBezTo>
                  <a:cubicBezTo>
                    <a:pt x="179" y="47"/>
                    <a:pt x="173" y="49"/>
                    <a:pt x="166" y="49"/>
                  </a:cubicBezTo>
                  <a:cubicBezTo>
                    <a:pt x="11" y="49"/>
                    <a:pt x="11" y="49"/>
                    <a:pt x="11" y="49"/>
                  </a:cubicBezTo>
                  <a:cubicBezTo>
                    <a:pt x="7" y="49"/>
                    <a:pt x="3" y="49"/>
                    <a:pt x="0" y="48"/>
                  </a:cubicBezTo>
                  <a:cubicBezTo>
                    <a:pt x="7" y="57"/>
                    <a:pt x="19" y="63"/>
                    <a:pt x="32" y="63"/>
                  </a:cubicBezTo>
                  <a:cubicBezTo>
                    <a:pt x="187" y="63"/>
                    <a:pt x="187" y="63"/>
                    <a:pt x="187" y="63"/>
                  </a:cubicBezTo>
                  <a:cubicBezTo>
                    <a:pt x="194" y="63"/>
                    <a:pt x="200" y="61"/>
                    <a:pt x="205" y="58"/>
                  </a:cubicBezTo>
                  <a:cubicBezTo>
                    <a:pt x="213" y="53"/>
                    <a:pt x="219" y="43"/>
                    <a:pt x="219" y="32"/>
                  </a:cubicBezTo>
                  <a:cubicBezTo>
                    <a:pt x="219" y="16"/>
                    <a:pt x="208" y="3"/>
                    <a:pt x="193"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6" name="Freeform 485"/>
            <p:cNvSpPr>
              <a:spLocks/>
            </p:cNvSpPr>
            <p:nvPr userDrawn="1"/>
          </p:nvSpPr>
          <p:spPr bwMode="gray">
            <a:xfrm>
              <a:off x="11269705" y="3996021"/>
              <a:ext cx="609220" cy="336340"/>
            </a:xfrm>
            <a:custGeom>
              <a:avLst/>
              <a:gdLst>
                <a:gd name="T0" fmla="*/ 201 w 206"/>
                <a:gd name="T1" fmla="*/ 65 h 114"/>
                <a:gd name="T2" fmla="*/ 197 w 206"/>
                <a:gd name="T3" fmla="*/ 60 h 114"/>
                <a:gd name="T4" fmla="*/ 197 w 206"/>
                <a:gd name="T5" fmla="*/ 57 h 114"/>
                <a:gd name="T6" fmla="*/ 168 w 206"/>
                <a:gd name="T7" fmla="*/ 19 h 114"/>
                <a:gd name="T8" fmla="*/ 157 w 206"/>
                <a:gd name="T9" fmla="*/ 17 h 114"/>
                <a:gd name="T10" fmla="*/ 133 w 206"/>
                <a:gd name="T11" fmla="*/ 25 h 114"/>
                <a:gd name="T12" fmla="*/ 117 w 206"/>
                <a:gd name="T13" fmla="*/ 8 h 114"/>
                <a:gd name="T14" fmla="*/ 107 w 206"/>
                <a:gd name="T15" fmla="*/ 3 h 114"/>
                <a:gd name="T16" fmla="*/ 90 w 206"/>
                <a:gd name="T17" fmla="*/ 0 h 114"/>
                <a:gd name="T18" fmla="*/ 40 w 206"/>
                <a:gd name="T19" fmla="*/ 48 h 114"/>
                <a:gd name="T20" fmla="*/ 40 w 206"/>
                <a:gd name="T21" fmla="*/ 49 h 114"/>
                <a:gd name="T22" fmla="*/ 40 w 206"/>
                <a:gd name="T23" fmla="*/ 49 h 114"/>
                <a:gd name="T24" fmla="*/ 0 w 206"/>
                <a:gd name="T25" fmla="*/ 89 h 114"/>
                <a:gd name="T26" fmla="*/ 8 w 206"/>
                <a:gd name="T27" fmla="*/ 113 h 114"/>
                <a:gd name="T28" fmla="*/ 19 w 206"/>
                <a:gd name="T29" fmla="*/ 114 h 114"/>
                <a:gd name="T30" fmla="*/ 174 w 206"/>
                <a:gd name="T31" fmla="*/ 114 h 114"/>
                <a:gd name="T32" fmla="*/ 192 w 206"/>
                <a:gd name="T33" fmla="*/ 109 h 114"/>
                <a:gd name="T34" fmla="*/ 206 w 206"/>
                <a:gd name="T35" fmla="*/ 82 h 114"/>
                <a:gd name="T36" fmla="*/ 201 w 206"/>
                <a:gd name="T37"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6" h="114">
                  <a:moveTo>
                    <a:pt x="201" y="65"/>
                  </a:moveTo>
                  <a:cubicBezTo>
                    <a:pt x="200" y="63"/>
                    <a:pt x="198" y="61"/>
                    <a:pt x="197" y="60"/>
                  </a:cubicBezTo>
                  <a:cubicBezTo>
                    <a:pt x="197" y="59"/>
                    <a:pt x="197" y="58"/>
                    <a:pt x="197" y="57"/>
                  </a:cubicBezTo>
                  <a:cubicBezTo>
                    <a:pt x="197" y="39"/>
                    <a:pt x="184" y="23"/>
                    <a:pt x="168" y="19"/>
                  </a:cubicBezTo>
                  <a:cubicBezTo>
                    <a:pt x="164" y="18"/>
                    <a:pt x="161" y="17"/>
                    <a:pt x="157" y="17"/>
                  </a:cubicBezTo>
                  <a:cubicBezTo>
                    <a:pt x="148" y="17"/>
                    <a:pt x="140" y="20"/>
                    <a:pt x="133" y="25"/>
                  </a:cubicBezTo>
                  <a:cubicBezTo>
                    <a:pt x="129" y="18"/>
                    <a:pt x="124" y="12"/>
                    <a:pt x="117" y="8"/>
                  </a:cubicBezTo>
                  <a:cubicBezTo>
                    <a:pt x="114" y="6"/>
                    <a:pt x="110" y="4"/>
                    <a:pt x="107" y="3"/>
                  </a:cubicBezTo>
                  <a:cubicBezTo>
                    <a:pt x="101" y="1"/>
                    <a:pt x="96" y="0"/>
                    <a:pt x="90" y="0"/>
                  </a:cubicBezTo>
                  <a:cubicBezTo>
                    <a:pt x="63" y="0"/>
                    <a:pt x="41" y="21"/>
                    <a:pt x="40" y="48"/>
                  </a:cubicBezTo>
                  <a:cubicBezTo>
                    <a:pt x="40" y="49"/>
                    <a:pt x="40" y="49"/>
                    <a:pt x="40" y="49"/>
                  </a:cubicBezTo>
                  <a:cubicBezTo>
                    <a:pt x="40" y="49"/>
                    <a:pt x="40" y="49"/>
                    <a:pt x="40" y="49"/>
                  </a:cubicBezTo>
                  <a:cubicBezTo>
                    <a:pt x="18" y="49"/>
                    <a:pt x="0" y="67"/>
                    <a:pt x="0" y="89"/>
                  </a:cubicBezTo>
                  <a:cubicBezTo>
                    <a:pt x="0" y="98"/>
                    <a:pt x="3" y="106"/>
                    <a:pt x="8" y="113"/>
                  </a:cubicBezTo>
                  <a:cubicBezTo>
                    <a:pt x="11" y="114"/>
                    <a:pt x="15" y="114"/>
                    <a:pt x="19" y="114"/>
                  </a:cubicBezTo>
                  <a:cubicBezTo>
                    <a:pt x="174" y="114"/>
                    <a:pt x="174" y="114"/>
                    <a:pt x="174" y="114"/>
                  </a:cubicBezTo>
                  <a:cubicBezTo>
                    <a:pt x="181" y="114"/>
                    <a:pt x="187" y="112"/>
                    <a:pt x="192" y="109"/>
                  </a:cubicBezTo>
                  <a:cubicBezTo>
                    <a:pt x="200" y="103"/>
                    <a:pt x="206" y="93"/>
                    <a:pt x="206" y="82"/>
                  </a:cubicBezTo>
                  <a:cubicBezTo>
                    <a:pt x="206" y="76"/>
                    <a:pt x="204" y="70"/>
                    <a:pt x="201"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7" name="Freeform 486"/>
            <p:cNvSpPr>
              <a:spLocks/>
            </p:cNvSpPr>
            <p:nvPr userDrawn="1"/>
          </p:nvSpPr>
          <p:spPr bwMode="gray">
            <a:xfrm>
              <a:off x="8347353" y="4544952"/>
              <a:ext cx="475953" cy="136439"/>
            </a:xfrm>
            <a:custGeom>
              <a:avLst/>
              <a:gdLst>
                <a:gd name="T0" fmla="*/ 142 w 161"/>
                <a:gd name="T1" fmla="*/ 0 h 47"/>
                <a:gd name="T2" fmla="*/ 145 w 161"/>
                <a:gd name="T3" fmla="*/ 13 h 47"/>
                <a:gd name="T4" fmla="*/ 135 w 161"/>
                <a:gd name="T5" fmla="*/ 33 h 47"/>
                <a:gd name="T6" fmla="*/ 122 w 161"/>
                <a:gd name="T7" fmla="*/ 36 h 47"/>
                <a:gd name="T8" fmla="*/ 8 w 161"/>
                <a:gd name="T9" fmla="*/ 36 h 47"/>
                <a:gd name="T10" fmla="*/ 0 w 161"/>
                <a:gd name="T11" fmla="*/ 35 h 47"/>
                <a:gd name="T12" fmla="*/ 23 w 161"/>
                <a:gd name="T13" fmla="*/ 47 h 47"/>
                <a:gd name="T14" fmla="*/ 137 w 161"/>
                <a:gd name="T15" fmla="*/ 47 h 47"/>
                <a:gd name="T16" fmla="*/ 150 w 161"/>
                <a:gd name="T17" fmla="*/ 43 h 47"/>
                <a:gd name="T18" fmla="*/ 161 w 161"/>
                <a:gd name="T19" fmla="*/ 23 h 47"/>
                <a:gd name="T20" fmla="*/ 142 w 161"/>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47">
                  <a:moveTo>
                    <a:pt x="142" y="0"/>
                  </a:moveTo>
                  <a:cubicBezTo>
                    <a:pt x="144" y="4"/>
                    <a:pt x="145" y="8"/>
                    <a:pt x="145" y="13"/>
                  </a:cubicBezTo>
                  <a:cubicBezTo>
                    <a:pt x="145" y="21"/>
                    <a:pt x="141" y="28"/>
                    <a:pt x="135" y="33"/>
                  </a:cubicBezTo>
                  <a:cubicBezTo>
                    <a:pt x="131" y="35"/>
                    <a:pt x="126" y="36"/>
                    <a:pt x="122" y="36"/>
                  </a:cubicBezTo>
                  <a:cubicBezTo>
                    <a:pt x="8" y="36"/>
                    <a:pt x="8" y="36"/>
                    <a:pt x="8" y="36"/>
                  </a:cubicBezTo>
                  <a:cubicBezTo>
                    <a:pt x="5" y="36"/>
                    <a:pt x="2" y="36"/>
                    <a:pt x="0" y="35"/>
                  </a:cubicBezTo>
                  <a:cubicBezTo>
                    <a:pt x="5" y="42"/>
                    <a:pt x="14" y="47"/>
                    <a:pt x="23" y="47"/>
                  </a:cubicBezTo>
                  <a:cubicBezTo>
                    <a:pt x="137" y="47"/>
                    <a:pt x="137" y="47"/>
                    <a:pt x="137" y="47"/>
                  </a:cubicBezTo>
                  <a:cubicBezTo>
                    <a:pt x="142" y="47"/>
                    <a:pt x="146" y="45"/>
                    <a:pt x="150" y="43"/>
                  </a:cubicBezTo>
                  <a:cubicBezTo>
                    <a:pt x="156" y="39"/>
                    <a:pt x="161" y="32"/>
                    <a:pt x="161" y="23"/>
                  </a:cubicBezTo>
                  <a:cubicBezTo>
                    <a:pt x="161" y="12"/>
                    <a:pt x="152" y="2"/>
                    <a:pt x="142"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8" name="Freeform 487"/>
            <p:cNvSpPr>
              <a:spLocks/>
            </p:cNvSpPr>
            <p:nvPr userDrawn="1"/>
          </p:nvSpPr>
          <p:spPr bwMode="gray">
            <a:xfrm>
              <a:off x="8331487" y="4405340"/>
              <a:ext cx="444223" cy="244322"/>
            </a:xfrm>
            <a:custGeom>
              <a:avLst/>
              <a:gdLst>
                <a:gd name="T0" fmla="*/ 148 w 151"/>
                <a:gd name="T1" fmla="*/ 47 h 83"/>
                <a:gd name="T2" fmla="*/ 144 w 151"/>
                <a:gd name="T3" fmla="*/ 43 h 83"/>
                <a:gd name="T4" fmla="*/ 144 w 151"/>
                <a:gd name="T5" fmla="*/ 41 h 83"/>
                <a:gd name="T6" fmla="*/ 123 w 151"/>
                <a:gd name="T7" fmla="*/ 13 h 83"/>
                <a:gd name="T8" fmla="*/ 115 w 151"/>
                <a:gd name="T9" fmla="*/ 12 h 83"/>
                <a:gd name="T10" fmla="*/ 98 w 151"/>
                <a:gd name="T11" fmla="*/ 18 h 83"/>
                <a:gd name="T12" fmla="*/ 86 w 151"/>
                <a:gd name="T13" fmla="*/ 5 h 83"/>
                <a:gd name="T14" fmla="*/ 78 w 151"/>
                <a:gd name="T15" fmla="*/ 2 h 83"/>
                <a:gd name="T16" fmla="*/ 66 w 151"/>
                <a:gd name="T17" fmla="*/ 0 h 83"/>
                <a:gd name="T18" fmla="*/ 29 w 151"/>
                <a:gd name="T19" fmla="*/ 35 h 83"/>
                <a:gd name="T20" fmla="*/ 29 w 151"/>
                <a:gd name="T21" fmla="*/ 35 h 83"/>
                <a:gd name="T22" fmla="*/ 29 w 151"/>
                <a:gd name="T23" fmla="*/ 35 h 83"/>
                <a:gd name="T24" fmla="*/ 0 w 151"/>
                <a:gd name="T25" fmla="*/ 65 h 83"/>
                <a:gd name="T26" fmla="*/ 6 w 151"/>
                <a:gd name="T27" fmla="*/ 82 h 83"/>
                <a:gd name="T28" fmla="*/ 14 w 151"/>
                <a:gd name="T29" fmla="*/ 83 h 83"/>
                <a:gd name="T30" fmla="*/ 128 w 151"/>
                <a:gd name="T31" fmla="*/ 83 h 83"/>
                <a:gd name="T32" fmla="*/ 141 w 151"/>
                <a:gd name="T33" fmla="*/ 80 h 83"/>
                <a:gd name="T34" fmla="*/ 151 w 151"/>
                <a:gd name="T35" fmla="*/ 60 h 83"/>
                <a:gd name="T36" fmla="*/ 148 w 151"/>
                <a:gd name="T37"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 h="83">
                  <a:moveTo>
                    <a:pt x="148" y="47"/>
                  </a:moveTo>
                  <a:cubicBezTo>
                    <a:pt x="147" y="46"/>
                    <a:pt x="146" y="45"/>
                    <a:pt x="144" y="43"/>
                  </a:cubicBezTo>
                  <a:cubicBezTo>
                    <a:pt x="144" y="43"/>
                    <a:pt x="144" y="42"/>
                    <a:pt x="144" y="41"/>
                  </a:cubicBezTo>
                  <a:cubicBezTo>
                    <a:pt x="144" y="28"/>
                    <a:pt x="135" y="17"/>
                    <a:pt x="123" y="13"/>
                  </a:cubicBezTo>
                  <a:cubicBezTo>
                    <a:pt x="120" y="13"/>
                    <a:pt x="118" y="12"/>
                    <a:pt x="115" y="12"/>
                  </a:cubicBezTo>
                  <a:cubicBezTo>
                    <a:pt x="109" y="12"/>
                    <a:pt x="103" y="14"/>
                    <a:pt x="98" y="18"/>
                  </a:cubicBezTo>
                  <a:cubicBezTo>
                    <a:pt x="95" y="13"/>
                    <a:pt x="91" y="8"/>
                    <a:pt x="86" y="5"/>
                  </a:cubicBezTo>
                  <a:cubicBezTo>
                    <a:pt x="83" y="4"/>
                    <a:pt x="81" y="3"/>
                    <a:pt x="78" y="2"/>
                  </a:cubicBezTo>
                  <a:cubicBezTo>
                    <a:pt x="74" y="0"/>
                    <a:pt x="70" y="0"/>
                    <a:pt x="66" y="0"/>
                  </a:cubicBezTo>
                  <a:cubicBezTo>
                    <a:pt x="46" y="0"/>
                    <a:pt x="30" y="15"/>
                    <a:pt x="29" y="35"/>
                  </a:cubicBezTo>
                  <a:cubicBezTo>
                    <a:pt x="29" y="35"/>
                    <a:pt x="29" y="35"/>
                    <a:pt x="29" y="35"/>
                  </a:cubicBezTo>
                  <a:cubicBezTo>
                    <a:pt x="29" y="35"/>
                    <a:pt x="29" y="35"/>
                    <a:pt x="29" y="35"/>
                  </a:cubicBezTo>
                  <a:cubicBezTo>
                    <a:pt x="13" y="35"/>
                    <a:pt x="0" y="48"/>
                    <a:pt x="0" y="65"/>
                  </a:cubicBezTo>
                  <a:cubicBezTo>
                    <a:pt x="0" y="71"/>
                    <a:pt x="2" y="77"/>
                    <a:pt x="6" y="82"/>
                  </a:cubicBezTo>
                  <a:cubicBezTo>
                    <a:pt x="8" y="83"/>
                    <a:pt x="11" y="83"/>
                    <a:pt x="14" y="83"/>
                  </a:cubicBezTo>
                  <a:cubicBezTo>
                    <a:pt x="128" y="83"/>
                    <a:pt x="128" y="83"/>
                    <a:pt x="128" y="83"/>
                  </a:cubicBezTo>
                  <a:cubicBezTo>
                    <a:pt x="132" y="83"/>
                    <a:pt x="137" y="82"/>
                    <a:pt x="141" y="80"/>
                  </a:cubicBezTo>
                  <a:cubicBezTo>
                    <a:pt x="147" y="75"/>
                    <a:pt x="151" y="68"/>
                    <a:pt x="151" y="60"/>
                  </a:cubicBezTo>
                  <a:cubicBezTo>
                    <a:pt x="151" y="55"/>
                    <a:pt x="150" y="51"/>
                    <a:pt x="14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9" name="Freeform 488"/>
            <p:cNvSpPr>
              <a:spLocks/>
            </p:cNvSpPr>
            <p:nvPr userDrawn="1"/>
          </p:nvSpPr>
          <p:spPr bwMode="gray">
            <a:xfrm>
              <a:off x="8893113" y="2564987"/>
              <a:ext cx="377591" cy="111055"/>
            </a:xfrm>
            <a:custGeom>
              <a:avLst/>
              <a:gdLst>
                <a:gd name="T0" fmla="*/ 113 w 128"/>
                <a:gd name="T1" fmla="*/ 0 h 37"/>
                <a:gd name="T2" fmla="*/ 116 w 128"/>
                <a:gd name="T3" fmla="*/ 10 h 37"/>
                <a:gd name="T4" fmla="*/ 108 w 128"/>
                <a:gd name="T5" fmla="*/ 26 h 37"/>
                <a:gd name="T6" fmla="*/ 97 w 128"/>
                <a:gd name="T7" fmla="*/ 29 h 37"/>
                <a:gd name="T8" fmla="*/ 6 w 128"/>
                <a:gd name="T9" fmla="*/ 29 h 37"/>
                <a:gd name="T10" fmla="*/ 0 w 128"/>
                <a:gd name="T11" fmla="*/ 28 h 37"/>
                <a:gd name="T12" fmla="*/ 19 w 128"/>
                <a:gd name="T13" fmla="*/ 37 h 37"/>
                <a:gd name="T14" fmla="*/ 110 w 128"/>
                <a:gd name="T15" fmla="*/ 37 h 37"/>
                <a:gd name="T16" fmla="*/ 120 w 128"/>
                <a:gd name="T17" fmla="*/ 34 h 37"/>
                <a:gd name="T18" fmla="*/ 128 w 128"/>
                <a:gd name="T19" fmla="*/ 19 h 37"/>
                <a:gd name="T20" fmla="*/ 113 w 128"/>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7">
                  <a:moveTo>
                    <a:pt x="113" y="0"/>
                  </a:moveTo>
                  <a:cubicBezTo>
                    <a:pt x="115" y="3"/>
                    <a:pt x="116" y="7"/>
                    <a:pt x="116" y="10"/>
                  </a:cubicBezTo>
                  <a:cubicBezTo>
                    <a:pt x="116" y="17"/>
                    <a:pt x="113" y="23"/>
                    <a:pt x="108" y="26"/>
                  </a:cubicBezTo>
                  <a:cubicBezTo>
                    <a:pt x="105" y="28"/>
                    <a:pt x="101" y="29"/>
                    <a:pt x="97" y="29"/>
                  </a:cubicBezTo>
                  <a:cubicBezTo>
                    <a:pt x="6" y="29"/>
                    <a:pt x="6" y="29"/>
                    <a:pt x="6" y="29"/>
                  </a:cubicBezTo>
                  <a:cubicBezTo>
                    <a:pt x="4" y="29"/>
                    <a:pt x="2" y="29"/>
                    <a:pt x="0" y="28"/>
                  </a:cubicBezTo>
                  <a:cubicBezTo>
                    <a:pt x="4" y="34"/>
                    <a:pt x="11" y="37"/>
                    <a:pt x="19" y="37"/>
                  </a:cubicBezTo>
                  <a:cubicBezTo>
                    <a:pt x="110" y="37"/>
                    <a:pt x="110" y="37"/>
                    <a:pt x="110" y="37"/>
                  </a:cubicBezTo>
                  <a:cubicBezTo>
                    <a:pt x="114" y="37"/>
                    <a:pt x="117" y="36"/>
                    <a:pt x="120" y="34"/>
                  </a:cubicBezTo>
                  <a:cubicBezTo>
                    <a:pt x="125" y="31"/>
                    <a:pt x="128" y="25"/>
                    <a:pt x="128" y="19"/>
                  </a:cubicBezTo>
                  <a:cubicBezTo>
                    <a:pt x="128" y="9"/>
                    <a:pt x="122" y="2"/>
                    <a:pt x="113"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0" name="Freeform 489"/>
            <p:cNvSpPr>
              <a:spLocks/>
            </p:cNvSpPr>
            <p:nvPr userDrawn="1"/>
          </p:nvSpPr>
          <p:spPr bwMode="gray">
            <a:xfrm>
              <a:off x="8877247" y="2453932"/>
              <a:ext cx="358552" cy="196727"/>
            </a:xfrm>
            <a:custGeom>
              <a:avLst/>
              <a:gdLst>
                <a:gd name="T0" fmla="*/ 118 w 121"/>
                <a:gd name="T1" fmla="*/ 38 h 67"/>
                <a:gd name="T2" fmla="*/ 116 w 121"/>
                <a:gd name="T3" fmla="*/ 35 h 67"/>
                <a:gd name="T4" fmla="*/ 116 w 121"/>
                <a:gd name="T5" fmla="*/ 33 h 67"/>
                <a:gd name="T6" fmla="*/ 99 w 121"/>
                <a:gd name="T7" fmla="*/ 11 h 67"/>
                <a:gd name="T8" fmla="*/ 92 w 121"/>
                <a:gd name="T9" fmla="*/ 10 h 67"/>
                <a:gd name="T10" fmla="*/ 78 w 121"/>
                <a:gd name="T11" fmla="*/ 15 h 67"/>
                <a:gd name="T12" fmla="*/ 69 w 121"/>
                <a:gd name="T13" fmla="*/ 5 h 67"/>
                <a:gd name="T14" fmla="*/ 63 w 121"/>
                <a:gd name="T15" fmla="*/ 2 h 67"/>
                <a:gd name="T16" fmla="*/ 53 w 121"/>
                <a:gd name="T17" fmla="*/ 0 h 67"/>
                <a:gd name="T18" fmla="*/ 24 w 121"/>
                <a:gd name="T19" fmla="*/ 28 h 67"/>
                <a:gd name="T20" fmla="*/ 24 w 121"/>
                <a:gd name="T21" fmla="*/ 29 h 67"/>
                <a:gd name="T22" fmla="*/ 24 w 121"/>
                <a:gd name="T23" fmla="*/ 29 h 67"/>
                <a:gd name="T24" fmla="*/ 0 w 121"/>
                <a:gd name="T25" fmla="*/ 52 h 67"/>
                <a:gd name="T26" fmla="*/ 5 w 121"/>
                <a:gd name="T27" fmla="*/ 66 h 67"/>
                <a:gd name="T28" fmla="*/ 11 w 121"/>
                <a:gd name="T29" fmla="*/ 67 h 67"/>
                <a:gd name="T30" fmla="*/ 102 w 121"/>
                <a:gd name="T31" fmla="*/ 67 h 67"/>
                <a:gd name="T32" fmla="*/ 113 w 121"/>
                <a:gd name="T33" fmla="*/ 64 h 67"/>
                <a:gd name="T34" fmla="*/ 121 w 121"/>
                <a:gd name="T35" fmla="*/ 48 h 67"/>
                <a:gd name="T36" fmla="*/ 118 w 121"/>
                <a:gd name="T37" fmla="*/ 3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 h="67">
                  <a:moveTo>
                    <a:pt x="118" y="38"/>
                  </a:moveTo>
                  <a:cubicBezTo>
                    <a:pt x="117" y="37"/>
                    <a:pt x="117" y="36"/>
                    <a:pt x="116" y="35"/>
                  </a:cubicBezTo>
                  <a:cubicBezTo>
                    <a:pt x="116" y="34"/>
                    <a:pt x="116" y="34"/>
                    <a:pt x="116" y="33"/>
                  </a:cubicBezTo>
                  <a:cubicBezTo>
                    <a:pt x="116" y="23"/>
                    <a:pt x="108" y="14"/>
                    <a:pt x="99" y="11"/>
                  </a:cubicBezTo>
                  <a:cubicBezTo>
                    <a:pt x="97" y="10"/>
                    <a:pt x="95" y="10"/>
                    <a:pt x="92" y="10"/>
                  </a:cubicBezTo>
                  <a:cubicBezTo>
                    <a:pt x="87" y="10"/>
                    <a:pt x="82" y="12"/>
                    <a:pt x="78" y="15"/>
                  </a:cubicBezTo>
                  <a:cubicBezTo>
                    <a:pt x="76" y="10"/>
                    <a:pt x="73" y="7"/>
                    <a:pt x="69" y="5"/>
                  </a:cubicBezTo>
                  <a:cubicBezTo>
                    <a:pt x="67" y="3"/>
                    <a:pt x="65" y="2"/>
                    <a:pt x="63" y="2"/>
                  </a:cubicBezTo>
                  <a:cubicBezTo>
                    <a:pt x="60" y="1"/>
                    <a:pt x="57" y="0"/>
                    <a:pt x="53" y="0"/>
                  </a:cubicBezTo>
                  <a:cubicBezTo>
                    <a:pt x="37" y="0"/>
                    <a:pt x="25" y="12"/>
                    <a:pt x="24" y="28"/>
                  </a:cubicBezTo>
                  <a:cubicBezTo>
                    <a:pt x="24" y="29"/>
                    <a:pt x="24" y="29"/>
                    <a:pt x="24" y="29"/>
                  </a:cubicBezTo>
                  <a:cubicBezTo>
                    <a:pt x="24" y="29"/>
                    <a:pt x="24" y="29"/>
                    <a:pt x="24" y="29"/>
                  </a:cubicBezTo>
                  <a:cubicBezTo>
                    <a:pt x="11" y="29"/>
                    <a:pt x="0" y="39"/>
                    <a:pt x="0" y="52"/>
                  </a:cubicBezTo>
                  <a:cubicBezTo>
                    <a:pt x="0" y="57"/>
                    <a:pt x="2" y="62"/>
                    <a:pt x="5" y="66"/>
                  </a:cubicBezTo>
                  <a:cubicBezTo>
                    <a:pt x="7" y="67"/>
                    <a:pt x="9" y="67"/>
                    <a:pt x="11" y="67"/>
                  </a:cubicBezTo>
                  <a:cubicBezTo>
                    <a:pt x="102" y="67"/>
                    <a:pt x="102" y="67"/>
                    <a:pt x="102" y="67"/>
                  </a:cubicBezTo>
                  <a:cubicBezTo>
                    <a:pt x="106" y="67"/>
                    <a:pt x="110" y="66"/>
                    <a:pt x="113" y="64"/>
                  </a:cubicBezTo>
                  <a:cubicBezTo>
                    <a:pt x="118" y="61"/>
                    <a:pt x="121" y="55"/>
                    <a:pt x="121" y="48"/>
                  </a:cubicBezTo>
                  <a:cubicBezTo>
                    <a:pt x="121" y="45"/>
                    <a:pt x="120" y="41"/>
                    <a:pt x="118"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16364511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square photo 3">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gray">
          <a:xfrm>
            <a:off x="5334973" y="0"/>
            <a:ext cx="685702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userDrawn="1">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userDrawn="1">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90" name="MS logo gray - EMF"/>
          <p:cNvPicPr>
            <a:picLocks noChangeAspect="1"/>
          </p:cNvPicPr>
          <p:nvPr userDrawn="1"/>
        </p:nvPicPr>
        <p:blipFill>
          <a:blip r:embed="rId2"/>
          <a:stretch>
            <a:fillRect/>
          </a:stretch>
        </p:blipFill>
        <p:spPr bwMode="black">
          <a:xfrm>
            <a:off x="454013" y="470067"/>
            <a:ext cx="1423303" cy="304828"/>
          </a:xfrm>
          <a:prstGeom prst="rect">
            <a:avLst/>
          </a:prstGeom>
        </p:spPr>
      </p:pic>
      <p:grpSp>
        <p:nvGrpSpPr>
          <p:cNvPr id="715" name="Group 714"/>
          <p:cNvGrpSpPr>
            <a:grpSpLocks noChangeAspect="1"/>
          </p:cNvGrpSpPr>
          <p:nvPr userDrawn="1"/>
        </p:nvGrpSpPr>
        <p:grpSpPr>
          <a:xfrm>
            <a:off x="7347793" y="2088117"/>
            <a:ext cx="4329732" cy="3938635"/>
            <a:chOff x="7454492" y="2089044"/>
            <a:chExt cx="4463711" cy="4059936"/>
          </a:xfrm>
        </p:grpSpPr>
        <p:sp>
          <p:nvSpPr>
            <p:cNvPr id="716" name="Freeform 6"/>
            <p:cNvSpPr>
              <a:spLocks/>
            </p:cNvSpPr>
            <p:nvPr userDrawn="1"/>
          </p:nvSpPr>
          <p:spPr bwMode="gray">
            <a:xfrm>
              <a:off x="9235984" y="2373018"/>
              <a:ext cx="46589" cy="481424"/>
            </a:xfrm>
            <a:custGeom>
              <a:avLst/>
              <a:gdLst>
                <a:gd name="T0" fmla="*/ 21 w 21"/>
                <a:gd name="T1" fmla="*/ 217 h 217"/>
                <a:gd name="T2" fmla="*/ 0 w 21"/>
                <a:gd name="T3" fmla="*/ 217 h 217"/>
                <a:gd name="T4" fmla="*/ 4 w 21"/>
                <a:gd name="T5" fmla="*/ 0 h 217"/>
                <a:gd name="T6" fmla="*/ 17 w 21"/>
                <a:gd name="T7" fmla="*/ 0 h 217"/>
                <a:gd name="T8" fmla="*/ 21 w 21"/>
                <a:gd name="T9" fmla="*/ 217 h 217"/>
              </a:gdLst>
              <a:ahLst/>
              <a:cxnLst>
                <a:cxn ang="0">
                  <a:pos x="T0" y="T1"/>
                </a:cxn>
                <a:cxn ang="0">
                  <a:pos x="T2" y="T3"/>
                </a:cxn>
                <a:cxn ang="0">
                  <a:pos x="T4" y="T5"/>
                </a:cxn>
                <a:cxn ang="0">
                  <a:pos x="T6" y="T7"/>
                </a:cxn>
                <a:cxn ang="0">
                  <a:pos x="T8" y="T9"/>
                </a:cxn>
              </a:cxnLst>
              <a:rect l="0" t="0" r="r" b="b"/>
              <a:pathLst>
                <a:path w="21" h="217">
                  <a:moveTo>
                    <a:pt x="21" y="217"/>
                  </a:moveTo>
                  <a:lnTo>
                    <a:pt x="0" y="217"/>
                  </a:lnTo>
                  <a:lnTo>
                    <a:pt x="4" y="0"/>
                  </a:lnTo>
                  <a:lnTo>
                    <a:pt x="17" y="0"/>
                  </a:lnTo>
                  <a:lnTo>
                    <a:pt x="21" y="2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7" name="Freeform 7"/>
            <p:cNvSpPr>
              <a:spLocks/>
            </p:cNvSpPr>
            <p:nvPr userDrawn="1"/>
          </p:nvSpPr>
          <p:spPr bwMode="gray">
            <a:xfrm>
              <a:off x="9096215" y="2359706"/>
              <a:ext cx="177484" cy="59901"/>
            </a:xfrm>
            <a:custGeom>
              <a:avLst/>
              <a:gdLst>
                <a:gd name="T0" fmla="*/ 67 w 69"/>
                <a:gd name="T1" fmla="*/ 0 h 23"/>
                <a:gd name="T2" fmla="*/ 1 w 69"/>
                <a:gd name="T3" fmla="*/ 17 h 23"/>
                <a:gd name="T4" fmla="*/ 69 w 69"/>
                <a:gd name="T5" fmla="*/ 13 h 23"/>
                <a:gd name="T6" fmla="*/ 67 w 69"/>
                <a:gd name="T7" fmla="*/ 0 h 23"/>
              </a:gdLst>
              <a:ahLst/>
              <a:cxnLst>
                <a:cxn ang="0">
                  <a:pos x="T0" y="T1"/>
                </a:cxn>
                <a:cxn ang="0">
                  <a:pos x="T2" y="T3"/>
                </a:cxn>
                <a:cxn ang="0">
                  <a:pos x="T4" y="T5"/>
                </a:cxn>
                <a:cxn ang="0">
                  <a:pos x="T6" y="T7"/>
                </a:cxn>
              </a:cxnLst>
              <a:rect l="0" t="0" r="r" b="b"/>
              <a:pathLst>
                <a:path w="69" h="23">
                  <a:moveTo>
                    <a:pt x="67" y="0"/>
                  </a:moveTo>
                  <a:cubicBezTo>
                    <a:pt x="2" y="10"/>
                    <a:pt x="0" y="15"/>
                    <a:pt x="1" y="17"/>
                  </a:cubicBezTo>
                  <a:cubicBezTo>
                    <a:pt x="1" y="19"/>
                    <a:pt x="3" y="23"/>
                    <a:pt x="69" y="13"/>
                  </a:cubicBez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8" name="Freeform 8"/>
            <p:cNvSpPr>
              <a:spLocks/>
            </p:cNvSpPr>
            <p:nvPr userDrawn="1"/>
          </p:nvSpPr>
          <p:spPr bwMode="gray">
            <a:xfrm>
              <a:off x="9240421" y="2364143"/>
              <a:ext cx="122020" cy="159735"/>
            </a:xfrm>
            <a:custGeom>
              <a:avLst/>
              <a:gdLst>
                <a:gd name="T0" fmla="*/ 0 w 48"/>
                <a:gd name="T1" fmla="*/ 7 h 62"/>
                <a:gd name="T2" fmla="*/ 43 w 48"/>
                <a:gd name="T3" fmla="*/ 59 h 62"/>
                <a:gd name="T4" fmla="*/ 11 w 48"/>
                <a:gd name="T5" fmla="*/ 0 h 62"/>
                <a:gd name="T6" fmla="*/ 0 w 48"/>
                <a:gd name="T7" fmla="*/ 7 h 62"/>
              </a:gdLst>
              <a:ahLst/>
              <a:cxnLst>
                <a:cxn ang="0">
                  <a:pos x="T0" y="T1"/>
                </a:cxn>
                <a:cxn ang="0">
                  <a:pos x="T2" y="T3"/>
                </a:cxn>
                <a:cxn ang="0">
                  <a:pos x="T4" y="T5"/>
                </a:cxn>
                <a:cxn ang="0">
                  <a:pos x="T6" y="T7"/>
                </a:cxn>
              </a:cxnLst>
              <a:rect l="0" t="0" r="r" b="b"/>
              <a:pathLst>
                <a:path w="48" h="62">
                  <a:moveTo>
                    <a:pt x="0" y="7"/>
                  </a:moveTo>
                  <a:cubicBezTo>
                    <a:pt x="38" y="62"/>
                    <a:pt x="42" y="60"/>
                    <a:pt x="43" y="59"/>
                  </a:cubicBezTo>
                  <a:cubicBezTo>
                    <a:pt x="45" y="57"/>
                    <a:pt x="48" y="55"/>
                    <a:pt x="11" y="0"/>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9" name="Freeform 9"/>
            <p:cNvSpPr>
              <a:spLocks/>
            </p:cNvSpPr>
            <p:nvPr userDrawn="1"/>
          </p:nvSpPr>
          <p:spPr bwMode="gray">
            <a:xfrm>
              <a:off x="9240421" y="2215501"/>
              <a:ext cx="82086" cy="175265"/>
            </a:xfrm>
            <a:custGeom>
              <a:avLst/>
              <a:gdLst>
                <a:gd name="T0" fmla="*/ 0 w 32"/>
                <a:gd name="T1" fmla="*/ 64 h 68"/>
                <a:gd name="T2" fmla="*/ 26 w 32"/>
                <a:gd name="T3" fmla="*/ 2 h 68"/>
                <a:gd name="T4" fmla="*/ 12 w 32"/>
                <a:gd name="T5" fmla="*/ 68 h 68"/>
                <a:gd name="T6" fmla="*/ 0 w 32"/>
                <a:gd name="T7" fmla="*/ 64 h 68"/>
              </a:gdLst>
              <a:ahLst/>
              <a:cxnLst>
                <a:cxn ang="0">
                  <a:pos x="T0" y="T1"/>
                </a:cxn>
                <a:cxn ang="0">
                  <a:pos x="T2" y="T3"/>
                </a:cxn>
                <a:cxn ang="0">
                  <a:pos x="T4" y="T5"/>
                </a:cxn>
                <a:cxn ang="0">
                  <a:pos x="T6" y="T7"/>
                </a:cxn>
              </a:cxnLst>
              <a:rect l="0" t="0" r="r" b="b"/>
              <a:pathLst>
                <a:path w="32" h="68">
                  <a:moveTo>
                    <a:pt x="0" y="64"/>
                  </a:moveTo>
                  <a:cubicBezTo>
                    <a:pt x="20" y="0"/>
                    <a:pt x="24" y="2"/>
                    <a:pt x="26" y="2"/>
                  </a:cubicBezTo>
                  <a:cubicBezTo>
                    <a:pt x="28" y="3"/>
                    <a:pt x="32" y="4"/>
                    <a:pt x="12" y="68"/>
                  </a:cubicBez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0" name="Freeform 10"/>
            <p:cNvSpPr>
              <a:spLocks/>
            </p:cNvSpPr>
            <p:nvPr userDrawn="1"/>
          </p:nvSpPr>
          <p:spPr bwMode="gray">
            <a:xfrm>
              <a:off x="8878798" y="2452885"/>
              <a:ext cx="51027" cy="374934"/>
            </a:xfrm>
            <a:custGeom>
              <a:avLst/>
              <a:gdLst>
                <a:gd name="T0" fmla="*/ 23 w 23"/>
                <a:gd name="T1" fmla="*/ 169 h 169"/>
                <a:gd name="T2" fmla="*/ 0 w 23"/>
                <a:gd name="T3" fmla="*/ 169 h 169"/>
                <a:gd name="T4" fmla="*/ 4 w 23"/>
                <a:gd name="T5" fmla="*/ 0 h 169"/>
                <a:gd name="T6" fmla="*/ 19 w 23"/>
                <a:gd name="T7" fmla="*/ 0 h 169"/>
                <a:gd name="T8" fmla="*/ 23 w 23"/>
                <a:gd name="T9" fmla="*/ 169 h 169"/>
              </a:gdLst>
              <a:ahLst/>
              <a:cxnLst>
                <a:cxn ang="0">
                  <a:pos x="T0" y="T1"/>
                </a:cxn>
                <a:cxn ang="0">
                  <a:pos x="T2" y="T3"/>
                </a:cxn>
                <a:cxn ang="0">
                  <a:pos x="T4" y="T5"/>
                </a:cxn>
                <a:cxn ang="0">
                  <a:pos x="T6" y="T7"/>
                </a:cxn>
                <a:cxn ang="0">
                  <a:pos x="T8" y="T9"/>
                </a:cxn>
              </a:cxnLst>
              <a:rect l="0" t="0" r="r" b="b"/>
              <a:pathLst>
                <a:path w="23" h="169">
                  <a:moveTo>
                    <a:pt x="23" y="169"/>
                  </a:moveTo>
                  <a:lnTo>
                    <a:pt x="0" y="169"/>
                  </a:lnTo>
                  <a:lnTo>
                    <a:pt x="4" y="0"/>
                  </a:lnTo>
                  <a:lnTo>
                    <a:pt x="19" y="0"/>
                  </a:lnTo>
                  <a:lnTo>
                    <a:pt x="23" y="1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1" name="Freeform 11"/>
            <p:cNvSpPr>
              <a:spLocks/>
            </p:cNvSpPr>
            <p:nvPr userDrawn="1"/>
          </p:nvSpPr>
          <p:spPr bwMode="gray">
            <a:xfrm>
              <a:off x="8881017" y="2432918"/>
              <a:ext cx="204106" cy="113146"/>
            </a:xfrm>
            <a:custGeom>
              <a:avLst/>
              <a:gdLst>
                <a:gd name="T0" fmla="*/ 0 w 79"/>
                <a:gd name="T1" fmla="*/ 14 h 44"/>
                <a:gd name="T2" fmla="*/ 78 w 79"/>
                <a:gd name="T3" fmla="*/ 38 h 44"/>
                <a:gd name="T4" fmla="*/ 6 w 79"/>
                <a:gd name="T5" fmla="*/ 0 h 44"/>
                <a:gd name="T6" fmla="*/ 0 w 79"/>
                <a:gd name="T7" fmla="*/ 14 h 44"/>
              </a:gdLst>
              <a:ahLst/>
              <a:cxnLst>
                <a:cxn ang="0">
                  <a:pos x="T0" y="T1"/>
                </a:cxn>
                <a:cxn ang="0">
                  <a:pos x="T2" y="T3"/>
                </a:cxn>
                <a:cxn ang="0">
                  <a:pos x="T4" y="T5"/>
                </a:cxn>
                <a:cxn ang="0">
                  <a:pos x="T6" y="T7"/>
                </a:cxn>
              </a:cxnLst>
              <a:rect l="0" t="0" r="r" b="b"/>
              <a:pathLst>
                <a:path w="79" h="44">
                  <a:moveTo>
                    <a:pt x="0" y="14"/>
                  </a:moveTo>
                  <a:cubicBezTo>
                    <a:pt x="73" y="44"/>
                    <a:pt x="77" y="40"/>
                    <a:pt x="78" y="38"/>
                  </a:cubicBezTo>
                  <a:cubicBezTo>
                    <a:pt x="79" y="36"/>
                    <a:pt x="79" y="30"/>
                    <a:pt x="6" y="0"/>
                  </a:cubicBez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2" name="Freeform 12"/>
            <p:cNvSpPr>
              <a:spLocks/>
            </p:cNvSpPr>
            <p:nvPr userDrawn="1"/>
          </p:nvSpPr>
          <p:spPr bwMode="gray">
            <a:xfrm>
              <a:off x="8874361" y="2262090"/>
              <a:ext cx="51027" cy="201888"/>
            </a:xfrm>
            <a:custGeom>
              <a:avLst/>
              <a:gdLst>
                <a:gd name="T0" fmla="*/ 20 w 20"/>
                <a:gd name="T1" fmla="*/ 78 h 79"/>
                <a:gd name="T2" fmla="*/ 8 w 20"/>
                <a:gd name="T3" fmla="*/ 0 h 79"/>
                <a:gd name="T4" fmla="*/ 5 w 20"/>
                <a:gd name="T5" fmla="*/ 79 h 79"/>
                <a:gd name="T6" fmla="*/ 20 w 20"/>
                <a:gd name="T7" fmla="*/ 78 h 79"/>
              </a:gdLst>
              <a:ahLst/>
              <a:cxnLst>
                <a:cxn ang="0">
                  <a:pos x="T0" y="T1"/>
                </a:cxn>
                <a:cxn ang="0">
                  <a:pos x="T2" y="T3"/>
                </a:cxn>
                <a:cxn ang="0">
                  <a:pos x="T4" y="T5"/>
                </a:cxn>
                <a:cxn ang="0">
                  <a:pos x="T6" y="T7"/>
                </a:cxn>
              </a:cxnLst>
              <a:rect l="0" t="0" r="r" b="b"/>
              <a:pathLst>
                <a:path w="20" h="79">
                  <a:moveTo>
                    <a:pt x="20" y="78"/>
                  </a:moveTo>
                  <a:cubicBezTo>
                    <a:pt x="15" y="0"/>
                    <a:pt x="10" y="0"/>
                    <a:pt x="8" y="0"/>
                  </a:cubicBezTo>
                  <a:cubicBezTo>
                    <a:pt x="5" y="0"/>
                    <a:pt x="0" y="1"/>
                    <a:pt x="5" y="79"/>
                  </a:cubicBezTo>
                  <a:lnTo>
                    <a:pt x="2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3" name="Freeform 13"/>
            <p:cNvSpPr>
              <a:spLocks/>
            </p:cNvSpPr>
            <p:nvPr userDrawn="1"/>
          </p:nvSpPr>
          <p:spPr bwMode="gray">
            <a:xfrm>
              <a:off x="8745685" y="2439574"/>
              <a:ext cx="177484" cy="161954"/>
            </a:xfrm>
            <a:custGeom>
              <a:avLst/>
              <a:gdLst>
                <a:gd name="T0" fmla="*/ 69 w 69"/>
                <a:gd name="T1" fmla="*/ 11 h 63"/>
                <a:gd name="T2" fmla="*/ 5 w 69"/>
                <a:gd name="T3" fmla="*/ 58 h 63"/>
                <a:gd name="T4" fmla="*/ 59 w 69"/>
                <a:gd name="T5" fmla="*/ 0 h 63"/>
                <a:gd name="T6" fmla="*/ 69 w 69"/>
                <a:gd name="T7" fmla="*/ 11 h 63"/>
              </a:gdLst>
              <a:ahLst/>
              <a:cxnLst>
                <a:cxn ang="0">
                  <a:pos x="T0" y="T1"/>
                </a:cxn>
                <a:cxn ang="0">
                  <a:pos x="T2" y="T3"/>
                </a:cxn>
                <a:cxn ang="0">
                  <a:pos x="T4" y="T5"/>
                </a:cxn>
                <a:cxn ang="0">
                  <a:pos x="T6" y="T7"/>
                </a:cxn>
              </a:cxnLst>
              <a:rect l="0" t="0" r="r" b="b"/>
              <a:pathLst>
                <a:path w="69" h="63">
                  <a:moveTo>
                    <a:pt x="69" y="11"/>
                  </a:moveTo>
                  <a:cubicBezTo>
                    <a:pt x="10" y="63"/>
                    <a:pt x="6" y="59"/>
                    <a:pt x="5" y="58"/>
                  </a:cubicBezTo>
                  <a:cubicBezTo>
                    <a:pt x="3" y="56"/>
                    <a:pt x="0" y="52"/>
                    <a:pt x="59" y="0"/>
                  </a:cubicBezTo>
                  <a:lnTo>
                    <a:pt x="6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4" name="Freeform 14"/>
            <p:cNvSpPr>
              <a:spLocks/>
            </p:cNvSpPr>
            <p:nvPr userDrawn="1"/>
          </p:nvSpPr>
          <p:spPr bwMode="gray">
            <a:xfrm>
              <a:off x="9499990" y="2341958"/>
              <a:ext cx="48808" cy="405994"/>
            </a:xfrm>
            <a:custGeom>
              <a:avLst/>
              <a:gdLst>
                <a:gd name="T0" fmla="*/ 22 w 22"/>
                <a:gd name="T1" fmla="*/ 183 h 183"/>
                <a:gd name="T2" fmla="*/ 0 w 22"/>
                <a:gd name="T3" fmla="*/ 183 h 183"/>
                <a:gd name="T4" fmla="*/ 4 w 22"/>
                <a:gd name="T5" fmla="*/ 0 h 183"/>
                <a:gd name="T6" fmla="*/ 18 w 22"/>
                <a:gd name="T7" fmla="*/ 0 h 183"/>
                <a:gd name="T8" fmla="*/ 22 w 22"/>
                <a:gd name="T9" fmla="*/ 183 h 183"/>
              </a:gdLst>
              <a:ahLst/>
              <a:cxnLst>
                <a:cxn ang="0">
                  <a:pos x="T0" y="T1"/>
                </a:cxn>
                <a:cxn ang="0">
                  <a:pos x="T2" y="T3"/>
                </a:cxn>
                <a:cxn ang="0">
                  <a:pos x="T4" y="T5"/>
                </a:cxn>
                <a:cxn ang="0">
                  <a:pos x="T6" y="T7"/>
                </a:cxn>
                <a:cxn ang="0">
                  <a:pos x="T8" y="T9"/>
                </a:cxn>
              </a:cxnLst>
              <a:rect l="0" t="0" r="r" b="b"/>
              <a:pathLst>
                <a:path w="22" h="183">
                  <a:moveTo>
                    <a:pt x="22" y="183"/>
                  </a:moveTo>
                  <a:lnTo>
                    <a:pt x="0" y="183"/>
                  </a:lnTo>
                  <a:lnTo>
                    <a:pt x="4" y="0"/>
                  </a:lnTo>
                  <a:lnTo>
                    <a:pt x="18" y="0"/>
                  </a:lnTo>
                  <a:lnTo>
                    <a:pt x="22" y="1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5" name="Freeform 15"/>
            <p:cNvSpPr>
              <a:spLocks/>
            </p:cNvSpPr>
            <p:nvPr userDrawn="1"/>
          </p:nvSpPr>
          <p:spPr bwMode="gray">
            <a:xfrm>
              <a:off x="9444527" y="2177786"/>
              <a:ext cx="104272" cy="184139"/>
            </a:xfrm>
            <a:custGeom>
              <a:avLst/>
              <a:gdLst>
                <a:gd name="T0" fmla="*/ 40 w 40"/>
                <a:gd name="T1" fmla="*/ 66 h 72"/>
                <a:gd name="T2" fmla="*/ 5 w 40"/>
                <a:gd name="T3" fmla="*/ 1 h 72"/>
                <a:gd name="T4" fmla="*/ 27 w 40"/>
                <a:gd name="T5" fmla="*/ 72 h 72"/>
                <a:gd name="T6" fmla="*/ 40 w 40"/>
                <a:gd name="T7" fmla="*/ 66 h 72"/>
              </a:gdLst>
              <a:ahLst/>
              <a:cxnLst>
                <a:cxn ang="0">
                  <a:pos x="T0" y="T1"/>
                </a:cxn>
                <a:cxn ang="0">
                  <a:pos x="T2" y="T3"/>
                </a:cxn>
                <a:cxn ang="0">
                  <a:pos x="T4" y="T5"/>
                </a:cxn>
                <a:cxn ang="0">
                  <a:pos x="T6" y="T7"/>
                </a:cxn>
              </a:cxnLst>
              <a:rect l="0" t="0" r="r" b="b"/>
              <a:pathLst>
                <a:path w="40" h="72">
                  <a:moveTo>
                    <a:pt x="40" y="66"/>
                  </a:moveTo>
                  <a:cubicBezTo>
                    <a:pt x="12" y="0"/>
                    <a:pt x="7" y="0"/>
                    <a:pt x="5" y="1"/>
                  </a:cubicBezTo>
                  <a:cubicBezTo>
                    <a:pt x="3" y="2"/>
                    <a:pt x="0" y="5"/>
                    <a:pt x="27" y="72"/>
                  </a:cubicBezTo>
                  <a:lnTo>
                    <a:pt x="40"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6" name="Freeform 16"/>
            <p:cNvSpPr>
              <a:spLocks/>
            </p:cNvSpPr>
            <p:nvPr userDrawn="1"/>
          </p:nvSpPr>
          <p:spPr bwMode="gray">
            <a:xfrm>
              <a:off x="9393500" y="2324210"/>
              <a:ext cx="148642" cy="161954"/>
            </a:xfrm>
            <a:custGeom>
              <a:avLst/>
              <a:gdLst>
                <a:gd name="T0" fmla="*/ 48 w 58"/>
                <a:gd name="T1" fmla="*/ 0 h 63"/>
                <a:gd name="T2" fmla="*/ 5 w 58"/>
                <a:gd name="T3" fmla="*/ 58 h 63"/>
                <a:gd name="T4" fmla="*/ 58 w 58"/>
                <a:gd name="T5" fmla="*/ 9 h 63"/>
                <a:gd name="T6" fmla="*/ 48 w 58"/>
                <a:gd name="T7" fmla="*/ 0 h 63"/>
              </a:gdLst>
              <a:ahLst/>
              <a:cxnLst>
                <a:cxn ang="0">
                  <a:pos x="T0" y="T1"/>
                </a:cxn>
                <a:cxn ang="0">
                  <a:pos x="T2" y="T3"/>
                </a:cxn>
                <a:cxn ang="0">
                  <a:pos x="T4" y="T5"/>
                </a:cxn>
                <a:cxn ang="0">
                  <a:pos x="T6" y="T7"/>
                </a:cxn>
              </a:cxnLst>
              <a:rect l="0" t="0" r="r" b="b"/>
              <a:pathLst>
                <a:path w="58" h="63">
                  <a:moveTo>
                    <a:pt x="48" y="0"/>
                  </a:moveTo>
                  <a:cubicBezTo>
                    <a:pt x="0" y="54"/>
                    <a:pt x="4" y="57"/>
                    <a:pt x="5" y="58"/>
                  </a:cubicBezTo>
                  <a:cubicBezTo>
                    <a:pt x="7" y="60"/>
                    <a:pt x="10" y="63"/>
                    <a:pt x="58" y="9"/>
                  </a:cubicBez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7" name="Freeform 17"/>
            <p:cNvSpPr>
              <a:spLocks/>
            </p:cNvSpPr>
            <p:nvPr userDrawn="1"/>
          </p:nvSpPr>
          <p:spPr bwMode="gray">
            <a:xfrm>
              <a:off x="9517739" y="2321991"/>
              <a:ext cx="184139" cy="48808"/>
            </a:xfrm>
            <a:custGeom>
              <a:avLst/>
              <a:gdLst>
                <a:gd name="T0" fmla="*/ 1 w 72"/>
                <a:gd name="T1" fmla="*/ 0 h 19"/>
                <a:gd name="T2" fmla="*/ 72 w 72"/>
                <a:gd name="T3" fmla="*/ 12 h 19"/>
                <a:gd name="T4" fmla="*/ 0 w 72"/>
                <a:gd name="T5" fmla="*/ 14 h 19"/>
                <a:gd name="T6" fmla="*/ 1 w 72"/>
                <a:gd name="T7" fmla="*/ 0 h 19"/>
              </a:gdLst>
              <a:ahLst/>
              <a:cxnLst>
                <a:cxn ang="0">
                  <a:pos x="T0" y="T1"/>
                </a:cxn>
                <a:cxn ang="0">
                  <a:pos x="T2" y="T3"/>
                </a:cxn>
                <a:cxn ang="0">
                  <a:pos x="T4" y="T5"/>
                </a:cxn>
                <a:cxn ang="0">
                  <a:pos x="T6" y="T7"/>
                </a:cxn>
              </a:cxnLst>
              <a:rect l="0" t="0" r="r" b="b"/>
              <a:pathLst>
                <a:path w="72" h="19">
                  <a:moveTo>
                    <a:pt x="1" y="0"/>
                  </a:moveTo>
                  <a:cubicBezTo>
                    <a:pt x="72" y="5"/>
                    <a:pt x="72" y="10"/>
                    <a:pt x="72" y="12"/>
                  </a:cubicBezTo>
                  <a:cubicBezTo>
                    <a:pt x="72" y="14"/>
                    <a:pt x="72" y="19"/>
                    <a:pt x="0" y="14"/>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8" name="Oval 18"/>
            <p:cNvSpPr>
              <a:spLocks noChangeArrowheads="1"/>
            </p:cNvSpPr>
            <p:nvPr userDrawn="1"/>
          </p:nvSpPr>
          <p:spPr bwMode="gray">
            <a:xfrm>
              <a:off x="7813897" y="2781230"/>
              <a:ext cx="3385498" cy="3367750"/>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9" name="Freeform 19"/>
            <p:cNvSpPr>
              <a:spLocks/>
            </p:cNvSpPr>
            <p:nvPr userDrawn="1"/>
          </p:nvSpPr>
          <p:spPr bwMode="gray">
            <a:xfrm>
              <a:off x="8004692" y="2972025"/>
              <a:ext cx="3194703" cy="3176955"/>
            </a:xfrm>
            <a:custGeom>
              <a:avLst/>
              <a:gdLst>
                <a:gd name="T0" fmla="*/ 886 w 1241"/>
                <a:gd name="T1" fmla="*/ 0 h 1241"/>
                <a:gd name="T2" fmla="*/ 960 w 1241"/>
                <a:gd name="T3" fmla="*/ 303 h 1241"/>
                <a:gd name="T4" fmla="*/ 303 w 1241"/>
                <a:gd name="T5" fmla="*/ 960 h 1241"/>
                <a:gd name="T6" fmla="*/ 0 w 1241"/>
                <a:gd name="T7" fmla="*/ 887 h 1241"/>
                <a:gd name="T8" fmla="*/ 583 w 1241"/>
                <a:gd name="T9" fmla="*/ 1241 h 1241"/>
                <a:gd name="T10" fmla="*/ 1241 w 1241"/>
                <a:gd name="T11" fmla="*/ 584 h 1241"/>
                <a:gd name="T12" fmla="*/ 886 w 1241"/>
                <a:gd name="T13" fmla="*/ 0 h 1241"/>
              </a:gdLst>
              <a:ahLst/>
              <a:cxnLst>
                <a:cxn ang="0">
                  <a:pos x="T0" y="T1"/>
                </a:cxn>
                <a:cxn ang="0">
                  <a:pos x="T2" y="T3"/>
                </a:cxn>
                <a:cxn ang="0">
                  <a:pos x="T4" y="T5"/>
                </a:cxn>
                <a:cxn ang="0">
                  <a:pos x="T6" y="T7"/>
                </a:cxn>
                <a:cxn ang="0">
                  <a:pos x="T8" y="T9"/>
                </a:cxn>
                <a:cxn ang="0">
                  <a:pos x="T10" y="T11"/>
                </a:cxn>
                <a:cxn ang="0">
                  <a:pos x="T12" y="T13"/>
                </a:cxn>
              </a:cxnLst>
              <a:rect l="0" t="0" r="r" b="b"/>
              <a:pathLst>
                <a:path w="1241" h="1241">
                  <a:moveTo>
                    <a:pt x="886" y="0"/>
                  </a:moveTo>
                  <a:cubicBezTo>
                    <a:pt x="933" y="91"/>
                    <a:pt x="960" y="194"/>
                    <a:pt x="960" y="303"/>
                  </a:cubicBezTo>
                  <a:cubicBezTo>
                    <a:pt x="960" y="666"/>
                    <a:pt x="666" y="960"/>
                    <a:pt x="303" y="960"/>
                  </a:cubicBezTo>
                  <a:cubicBezTo>
                    <a:pt x="193" y="960"/>
                    <a:pt x="91" y="934"/>
                    <a:pt x="0" y="887"/>
                  </a:cubicBezTo>
                  <a:cubicBezTo>
                    <a:pt x="109" y="1097"/>
                    <a:pt x="330" y="1241"/>
                    <a:pt x="583" y="1241"/>
                  </a:cubicBezTo>
                  <a:cubicBezTo>
                    <a:pt x="946" y="1241"/>
                    <a:pt x="1241" y="947"/>
                    <a:pt x="1241" y="584"/>
                  </a:cubicBezTo>
                  <a:cubicBezTo>
                    <a:pt x="1241" y="330"/>
                    <a:pt x="1097" y="110"/>
                    <a:pt x="886" y="0"/>
                  </a:cubicBez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0" name="Oval 20"/>
            <p:cNvSpPr>
              <a:spLocks noChangeArrowheads="1"/>
            </p:cNvSpPr>
            <p:nvPr userDrawn="1"/>
          </p:nvSpPr>
          <p:spPr bwMode="gray">
            <a:xfrm>
              <a:off x="9358004" y="3755171"/>
              <a:ext cx="268444" cy="266225"/>
            </a:xfrm>
            <a:prstGeom prst="ellipse">
              <a:avLst/>
            </a:prstGeom>
            <a:solidFill>
              <a:srgbClr val="3C50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1" name="Freeform 21"/>
            <p:cNvSpPr>
              <a:spLocks/>
            </p:cNvSpPr>
            <p:nvPr userDrawn="1"/>
          </p:nvSpPr>
          <p:spPr bwMode="gray">
            <a:xfrm>
              <a:off x="9471149" y="3755171"/>
              <a:ext cx="155298" cy="266225"/>
            </a:xfrm>
            <a:custGeom>
              <a:avLst/>
              <a:gdLst>
                <a:gd name="T0" fmla="*/ 44 w 60"/>
                <a:gd name="T1" fmla="*/ 52 h 104"/>
                <a:gd name="T2" fmla="*/ 0 w 60"/>
                <a:gd name="T3" fmla="*/ 0 h 104"/>
                <a:gd name="T4" fmla="*/ 8 w 60"/>
                <a:gd name="T5" fmla="*/ 0 h 104"/>
                <a:gd name="T6" fmla="*/ 60 w 60"/>
                <a:gd name="T7" fmla="*/ 52 h 104"/>
                <a:gd name="T8" fmla="*/ 8 w 60"/>
                <a:gd name="T9" fmla="*/ 104 h 104"/>
                <a:gd name="T10" fmla="*/ 0 w 60"/>
                <a:gd name="T11" fmla="*/ 103 h 104"/>
                <a:gd name="T12" fmla="*/ 44 w 60"/>
                <a:gd name="T13" fmla="*/ 52 h 104"/>
              </a:gdLst>
              <a:ahLst/>
              <a:cxnLst>
                <a:cxn ang="0">
                  <a:pos x="T0" y="T1"/>
                </a:cxn>
                <a:cxn ang="0">
                  <a:pos x="T2" y="T3"/>
                </a:cxn>
                <a:cxn ang="0">
                  <a:pos x="T4" y="T5"/>
                </a:cxn>
                <a:cxn ang="0">
                  <a:pos x="T6" y="T7"/>
                </a:cxn>
                <a:cxn ang="0">
                  <a:pos x="T8" y="T9"/>
                </a:cxn>
                <a:cxn ang="0">
                  <a:pos x="T10" y="T11"/>
                </a:cxn>
                <a:cxn ang="0">
                  <a:pos x="T12" y="T13"/>
                </a:cxn>
              </a:cxnLst>
              <a:rect l="0" t="0" r="r" b="b"/>
              <a:pathLst>
                <a:path w="60" h="104">
                  <a:moveTo>
                    <a:pt x="44" y="52"/>
                  </a:moveTo>
                  <a:cubicBezTo>
                    <a:pt x="44" y="26"/>
                    <a:pt x="25" y="4"/>
                    <a:pt x="0" y="0"/>
                  </a:cubicBezTo>
                  <a:cubicBezTo>
                    <a:pt x="3" y="0"/>
                    <a:pt x="5" y="0"/>
                    <a:pt x="8" y="0"/>
                  </a:cubicBezTo>
                  <a:cubicBezTo>
                    <a:pt x="36" y="0"/>
                    <a:pt x="60" y="23"/>
                    <a:pt x="60" y="52"/>
                  </a:cubicBezTo>
                  <a:cubicBezTo>
                    <a:pt x="60" y="80"/>
                    <a:pt x="36" y="104"/>
                    <a:pt x="8" y="104"/>
                  </a:cubicBezTo>
                  <a:cubicBezTo>
                    <a:pt x="5" y="104"/>
                    <a:pt x="3" y="104"/>
                    <a:pt x="0" y="103"/>
                  </a:cubicBezTo>
                  <a:cubicBezTo>
                    <a:pt x="25" y="100"/>
                    <a:pt x="44" y="78"/>
                    <a:pt x="44" y="52"/>
                  </a:cubicBezTo>
                  <a:close/>
                </a:path>
              </a:pathLst>
            </a:custGeom>
            <a:solidFill>
              <a:srgbClr val="001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2" name="Freeform 22"/>
            <p:cNvSpPr>
              <a:spLocks/>
            </p:cNvSpPr>
            <p:nvPr userDrawn="1"/>
          </p:nvSpPr>
          <p:spPr bwMode="gray">
            <a:xfrm>
              <a:off x="9482242" y="3839475"/>
              <a:ext cx="19967" cy="315033"/>
            </a:xfrm>
            <a:custGeom>
              <a:avLst/>
              <a:gdLst>
                <a:gd name="T0" fmla="*/ 4 w 8"/>
                <a:gd name="T1" fmla="*/ 123 h 123"/>
                <a:gd name="T2" fmla="*/ 0 w 8"/>
                <a:gd name="T3" fmla="*/ 119 h 123"/>
                <a:gd name="T4" fmla="*/ 0 w 8"/>
                <a:gd name="T5" fmla="*/ 4 h 123"/>
                <a:gd name="T6" fmla="*/ 4 w 8"/>
                <a:gd name="T7" fmla="*/ 0 h 123"/>
                <a:gd name="T8" fmla="*/ 8 w 8"/>
                <a:gd name="T9" fmla="*/ 4 h 123"/>
                <a:gd name="T10" fmla="*/ 8 w 8"/>
                <a:gd name="T11" fmla="*/ 119 h 123"/>
                <a:gd name="T12" fmla="*/ 4 w 8"/>
                <a:gd name="T13" fmla="*/ 123 h 123"/>
              </a:gdLst>
              <a:ahLst/>
              <a:cxnLst>
                <a:cxn ang="0">
                  <a:pos x="T0" y="T1"/>
                </a:cxn>
                <a:cxn ang="0">
                  <a:pos x="T2" y="T3"/>
                </a:cxn>
                <a:cxn ang="0">
                  <a:pos x="T4" y="T5"/>
                </a:cxn>
                <a:cxn ang="0">
                  <a:pos x="T6" y="T7"/>
                </a:cxn>
                <a:cxn ang="0">
                  <a:pos x="T8" y="T9"/>
                </a:cxn>
                <a:cxn ang="0">
                  <a:pos x="T10" y="T11"/>
                </a:cxn>
                <a:cxn ang="0">
                  <a:pos x="T12" y="T13"/>
                </a:cxn>
              </a:cxnLst>
              <a:rect l="0" t="0" r="r" b="b"/>
              <a:pathLst>
                <a:path w="8" h="123">
                  <a:moveTo>
                    <a:pt x="4" y="123"/>
                  </a:moveTo>
                  <a:cubicBezTo>
                    <a:pt x="2" y="123"/>
                    <a:pt x="0" y="121"/>
                    <a:pt x="0" y="119"/>
                  </a:cubicBezTo>
                  <a:cubicBezTo>
                    <a:pt x="0" y="4"/>
                    <a:pt x="0" y="4"/>
                    <a:pt x="0" y="4"/>
                  </a:cubicBezTo>
                  <a:cubicBezTo>
                    <a:pt x="0" y="1"/>
                    <a:pt x="2" y="0"/>
                    <a:pt x="4" y="0"/>
                  </a:cubicBezTo>
                  <a:cubicBezTo>
                    <a:pt x="6" y="0"/>
                    <a:pt x="8" y="1"/>
                    <a:pt x="8" y="4"/>
                  </a:cubicBezTo>
                  <a:cubicBezTo>
                    <a:pt x="8" y="119"/>
                    <a:pt x="8" y="119"/>
                    <a:pt x="8" y="119"/>
                  </a:cubicBezTo>
                  <a:cubicBezTo>
                    <a:pt x="8" y="121"/>
                    <a:pt x="6" y="123"/>
                    <a:pt x="4" y="123"/>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3" name="Freeform 23"/>
            <p:cNvSpPr>
              <a:spLocks/>
            </p:cNvSpPr>
            <p:nvPr userDrawn="1"/>
          </p:nvSpPr>
          <p:spPr bwMode="gray">
            <a:xfrm>
              <a:off x="9426779" y="3908250"/>
              <a:ext cx="115364" cy="75431"/>
            </a:xfrm>
            <a:custGeom>
              <a:avLst/>
              <a:gdLst>
                <a:gd name="T0" fmla="*/ 24 w 45"/>
                <a:gd name="T1" fmla="*/ 29 h 29"/>
                <a:gd name="T2" fmla="*/ 2 w 45"/>
                <a:gd name="T3" fmla="*/ 7 h 29"/>
                <a:gd name="T4" fmla="*/ 2 w 45"/>
                <a:gd name="T5" fmla="*/ 1 h 29"/>
                <a:gd name="T6" fmla="*/ 7 w 45"/>
                <a:gd name="T7" fmla="*/ 1 h 29"/>
                <a:gd name="T8" fmla="*/ 25 w 45"/>
                <a:gd name="T9" fmla="*/ 19 h 29"/>
                <a:gd name="T10" fmla="*/ 39 w 45"/>
                <a:gd name="T11" fmla="*/ 10 h 29"/>
                <a:gd name="T12" fmla="*/ 44 w 45"/>
                <a:gd name="T13" fmla="*/ 11 h 29"/>
                <a:gd name="T14" fmla="*/ 43 w 45"/>
                <a:gd name="T15" fmla="*/ 17 h 29"/>
                <a:gd name="T16" fmla="*/ 24 w 45"/>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9">
                  <a:moveTo>
                    <a:pt x="24" y="29"/>
                  </a:moveTo>
                  <a:cubicBezTo>
                    <a:pt x="2" y="7"/>
                    <a:pt x="2" y="7"/>
                    <a:pt x="2" y="7"/>
                  </a:cubicBezTo>
                  <a:cubicBezTo>
                    <a:pt x="0" y="5"/>
                    <a:pt x="0" y="3"/>
                    <a:pt x="2" y="1"/>
                  </a:cubicBezTo>
                  <a:cubicBezTo>
                    <a:pt x="3" y="0"/>
                    <a:pt x="6" y="0"/>
                    <a:pt x="7" y="1"/>
                  </a:cubicBezTo>
                  <a:cubicBezTo>
                    <a:pt x="25" y="19"/>
                    <a:pt x="25" y="19"/>
                    <a:pt x="25" y="19"/>
                  </a:cubicBezTo>
                  <a:cubicBezTo>
                    <a:pt x="39" y="10"/>
                    <a:pt x="39" y="10"/>
                    <a:pt x="39" y="10"/>
                  </a:cubicBezTo>
                  <a:cubicBezTo>
                    <a:pt x="41" y="9"/>
                    <a:pt x="43" y="9"/>
                    <a:pt x="44" y="11"/>
                  </a:cubicBezTo>
                  <a:cubicBezTo>
                    <a:pt x="45" y="13"/>
                    <a:pt x="45" y="15"/>
                    <a:pt x="43" y="17"/>
                  </a:cubicBezTo>
                  <a:lnTo>
                    <a:pt x="24" y="29"/>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4" name="Oval 24"/>
            <p:cNvSpPr>
              <a:spLocks noChangeArrowheads="1"/>
            </p:cNvSpPr>
            <p:nvPr userDrawn="1"/>
          </p:nvSpPr>
          <p:spPr bwMode="gray">
            <a:xfrm>
              <a:off x="9606481" y="3355833"/>
              <a:ext cx="348311" cy="346093"/>
            </a:xfrm>
            <a:prstGeom prst="ellipse">
              <a:avLst/>
            </a:prstGeom>
            <a:solidFill>
              <a:srgbClr val="3C50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5" name="Freeform 25"/>
            <p:cNvSpPr>
              <a:spLocks/>
            </p:cNvSpPr>
            <p:nvPr userDrawn="1"/>
          </p:nvSpPr>
          <p:spPr bwMode="gray">
            <a:xfrm>
              <a:off x="9755123" y="3355833"/>
              <a:ext cx="199669" cy="346093"/>
            </a:xfrm>
            <a:custGeom>
              <a:avLst/>
              <a:gdLst>
                <a:gd name="T0" fmla="*/ 58 w 78"/>
                <a:gd name="T1" fmla="*/ 68 h 135"/>
                <a:gd name="T2" fmla="*/ 0 w 78"/>
                <a:gd name="T3" fmla="*/ 1 h 135"/>
                <a:gd name="T4" fmla="*/ 10 w 78"/>
                <a:gd name="T5" fmla="*/ 0 h 135"/>
                <a:gd name="T6" fmla="*/ 78 w 78"/>
                <a:gd name="T7" fmla="*/ 68 h 135"/>
                <a:gd name="T8" fmla="*/ 10 w 78"/>
                <a:gd name="T9" fmla="*/ 135 h 135"/>
                <a:gd name="T10" fmla="*/ 0 w 78"/>
                <a:gd name="T11" fmla="*/ 135 h 135"/>
                <a:gd name="T12" fmla="*/ 58 w 78"/>
                <a:gd name="T13" fmla="*/ 68 h 135"/>
              </a:gdLst>
              <a:ahLst/>
              <a:cxnLst>
                <a:cxn ang="0">
                  <a:pos x="T0" y="T1"/>
                </a:cxn>
                <a:cxn ang="0">
                  <a:pos x="T2" y="T3"/>
                </a:cxn>
                <a:cxn ang="0">
                  <a:pos x="T4" y="T5"/>
                </a:cxn>
                <a:cxn ang="0">
                  <a:pos x="T6" y="T7"/>
                </a:cxn>
                <a:cxn ang="0">
                  <a:pos x="T8" y="T9"/>
                </a:cxn>
                <a:cxn ang="0">
                  <a:pos x="T10" y="T11"/>
                </a:cxn>
                <a:cxn ang="0">
                  <a:pos x="T12" y="T13"/>
                </a:cxn>
              </a:cxnLst>
              <a:rect l="0" t="0" r="r" b="b"/>
              <a:pathLst>
                <a:path w="78" h="135">
                  <a:moveTo>
                    <a:pt x="58" y="68"/>
                  </a:moveTo>
                  <a:cubicBezTo>
                    <a:pt x="58" y="34"/>
                    <a:pt x="33" y="6"/>
                    <a:pt x="0" y="1"/>
                  </a:cubicBezTo>
                  <a:cubicBezTo>
                    <a:pt x="4" y="0"/>
                    <a:pt x="7" y="0"/>
                    <a:pt x="10" y="0"/>
                  </a:cubicBezTo>
                  <a:cubicBezTo>
                    <a:pt x="48" y="0"/>
                    <a:pt x="78" y="30"/>
                    <a:pt x="78" y="68"/>
                  </a:cubicBezTo>
                  <a:cubicBezTo>
                    <a:pt x="78" y="105"/>
                    <a:pt x="48" y="135"/>
                    <a:pt x="10" y="135"/>
                  </a:cubicBezTo>
                  <a:cubicBezTo>
                    <a:pt x="7" y="135"/>
                    <a:pt x="4" y="135"/>
                    <a:pt x="0" y="135"/>
                  </a:cubicBezTo>
                  <a:cubicBezTo>
                    <a:pt x="33" y="130"/>
                    <a:pt x="58" y="102"/>
                    <a:pt x="58" y="68"/>
                  </a:cubicBezTo>
                  <a:close/>
                </a:path>
              </a:pathLst>
            </a:custGeom>
            <a:solidFill>
              <a:srgbClr val="001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6" name="Freeform 26"/>
            <p:cNvSpPr>
              <a:spLocks/>
            </p:cNvSpPr>
            <p:nvPr userDrawn="1"/>
          </p:nvSpPr>
          <p:spPr bwMode="gray">
            <a:xfrm>
              <a:off x="9772871" y="3471197"/>
              <a:ext cx="15530" cy="399338"/>
            </a:xfrm>
            <a:custGeom>
              <a:avLst/>
              <a:gdLst>
                <a:gd name="T0" fmla="*/ 3 w 6"/>
                <a:gd name="T1" fmla="*/ 156 h 156"/>
                <a:gd name="T2" fmla="*/ 0 w 6"/>
                <a:gd name="T3" fmla="*/ 153 h 156"/>
                <a:gd name="T4" fmla="*/ 0 w 6"/>
                <a:gd name="T5" fmla="*/ 3 h 156"/>
                <a:gd name="T6" fmla="*/ 3 w 6"/>
                <a:gd name="T7" fmla="*/ 0 h 156"/>
                <a:gd name="T8" fmla="*/ 6 w 6"/>
                <a:gd name="T9" fmla="*/ 3 h 156"/>
                <a:gd name="T10" fmla="*/ 6 w 6"/>
                <a:gd name="T11" fmla="*/ 153 h 156"/>
                <a:gd name="T12" fmla="*/ 3 w 6"/>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6" h="156">
                  <a:moveTo>
                    <a:pt x="3" y="156"/>
                  </a:moveTo>
                  <a:cubicBezTo>
                    <a:pt x="2" y="156"/>
                    <a:pt x="0" y="155"/>
                    <a:pt x="0" y="153"/>
                  </a:cubicBezTo>
                  <a:cubicBezTo>
                    <a:pt x="0" y="3"/>
                    <a:pt x="0" y="3"/>
                    <a:pt x="0" y="3"/>
                  </a:cubicBezTo>
                  <a:cubicBezTo>
                    <a:pt x="0" y="1"/>
                    <a:pt x="2" y="0"/>
                    <a:pt x="3" y="0"/>
                  </a:cubicBezTo>
                  <a:cubicBezTo>
                    <a:pt x="5" y="0"/>
                    <a:pt x="6" y="1"/>
                    <a:pt x="6" y="3"/>
                  </a:cubicBezTo>
                  <a:cubicBezTo>
                    <a:pt x="6" y="153"/>
                    <a:pt x="6" y="153"/>
                    <a:pt x="6" y="153"/>
                  </a:cubicBezTo>
                  <a:cubicBezTo>
                    <a:pt x="6" y="155"/>
                    <a:pt x="5" y="156"/>
                    <a:pt x="3" y="15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7" name="Freeform 27"/>
            <p:cNvSpPr>
              <a:spLocks/>
            </p:cNvSpPr>
            <p:nvPr userDrawn="1"/>
          </p:nvSpPr>
          <p:spPr bwMode="gray">
            <a:xfrm>
              <a:off x="9706315" y="3559939"/>
              <a:ext cx="137550" cy="88742"/>
            </a:xfrm>
            <a:custGeom>
              <a:avLst/>
              <a:gdLst>
                <a:gd name="T0" fmla="*/ 29 w 54"/>
                <a:gd name="T1" fmla="*/ 34 h 34"/>
                <a:gd name="T2" fmla="*/ 1 w 54"/>
                <a:gd name="T3" fmla="*/ 6 h 34"/>
                <a:gd name="T4" fmla="*/ 1 w 54"/>
                <a:gd name="T5" fmla="*/ 2 h 34"/>
                <a:gd name="T6" fmla="*/ 5 w 54"/>
                <a:gd name="T7" fmla="*/ 2 h 34"/>
                <a:gd name="T8" fmla="*/ 30 w 54"/>
                <a:gd name="T9" fmla="*/ 26 h 34"/>
                <a:gd name="T10" fmla="*/ 49 w 54"/>
                <a:gd name="T11" fmla="*/ 13 h 34"/>
                <a:gd name="T12" fmla="*/ 53 w 54"/>
                <a:gd name="T13" fmla="*/ 14 h 34"/>
                <a:gd name="T14" fmla="*/ 52 w 54"/>
                <a:gd name="T15" fmla="*/ 18 h 34"/>
                <a:gd name="T16" fmla="*/ 29 w 54"/>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4">
                  <a:moveTo>
                    <a:pt x="29" y="34"/>
                  </a:moveTo>
                  <a:cubicBezTo>
                    <a:pt x="1" y="6"/>
                    <a:pt x="1" y="6"/>
                    <a:pt x="1" y="6"/>
                  </a:cubicBezTo>
                  <a:cubicBezTo>
                    <a:pt x="0" y="5"/>
                    <a:pt x="0" y="3"/>
                    <a:pt x="1" y="2"/>
                  </a:cubicBezTo>
                  <a:cubicBezTo>
                    <a:pt x="2" y="0"/>
                    <a:pt x="4" y="0"/>
                    <a:pt x="5" y="2"/>
                  </a:cubicBezTo>
                  <a:cubicBezTo>
                    <a:pt x="30" y="26"/>
                    <a:pt x="30" y="26"/>
                    <a:pt x="30" y="26"/>
                  </a:cubicBezTo>
                  <a:cubicBezTo>
                    <a:pt x="49" y="13"/>
                    <a:pt x="49" y="13"/>
                    <a:pt x="49" y="13"/>
                  </a:cubicBezTo>
                  <a:cubicBezTo>
                    <a:pt x="50" y="12"/>
                    <a:pt x="52" y="13"/>
                    <a:pt x="53" y="14"/>
                  </a:cubicBezTo>
                  <a:cubicBezTo>
                    <a:pt x="54" y="15"/>
                    <a:pt x="54" y="17"/>
                    <a:pt x="52" y="18"/>
                  </a:cubicBezTo>
                  <a:lnTo>
                    <a:pt x="29" y="34"/>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8" name="Oval 28"/>
            <p:cNvSpPr>
              <a:spLocks noChangeArrowheads="1"/>
            </p:cNvSpPr>
            <p:nvPr userDrawn="1"/>
          </p:nvSpPr>
          <p:spPr bwMode="gray">
            <a:xfrm>
              <a:off x="9216017" y="3120667"/>
              <a:ext cx="348311" cy="346093"/>
            </a:xfrm>
            <a:prstGeom prst="ellipse">
              <a:avLst/>
            </a:prstGeom>
            <a:solidFill>
              <a:srgbClr val="3C50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739" name="Freeform 29"/>
            <p:cNvSpPr>
              <a:spLocks/>
            </p:cNvSpPr>
            <p:nvPr userDrawn="1"/>
          </p:nvSpPr>
          <p:spPr bwMode="gray">
            <a:xfrm>
              <a:off x="9362441" y="3120667"/>
              <a:ext cx="201888" cy="346093"/>
            </a:xfrm>
            <a:custGeom>
              <a:avLst/>
              <a:gdLst>
                <a:gd name="T0" fmla="*/ 58 w 78"/>
                <a:gd name="T1" fmla="*/ 67 h 135"/>
                <a:gd name="T2" fmla="*/ 0 w 78"/>
                <a:gd name="T3" fmla="*/ 0 h 135"/>
                <a:gd name="T4" fmla="*/ 10 w 78"/>
                <a:gd name="T5" fmla="*/ 0 h 135"/>
                <a:gd name="T6" fmla="*/ 78 w 78"/>
                <a:gd name="T7" fmla="*/ 67 h 135"/>
                <a:gd name="T8" fmla="*/ 10 w 78"/>
                <a:gd name="T9" fmla="*/ 135 h 135"/>
                <a:gd name="T10" fmla="*/ 0 w 78"/>
                <a:gd name="T11" fmla="*/ 134 h 135"/>
                <a:gd name="T12" fmla="*/ 58 w 78"/>
                <a:gd name="T13" fmla="*/ 67 h 135"/>
              </a:gdLst>
              <a:ahLst/>
              <a:cxnLst>
                <a:cxn ang="0">
                  <a:pos x="T0" y="T1"/>
                </a:cxn>
                <a:cxn ang="0">
                  <a:pos x="T2" y="T3"/>
                </a:cxn>
                <a:cxn ang="0">
                  <a:pos x="T4" y="T5"/>
                </a:cxn>
                <a:cxn ang="0">
                  <a:pos x="T6" y="T7"/>
                </a:cxn>
                <a:cxn ang="0">
                  <a:pos x="T8" y="T9"/>
                </a:cxn>
                <a:cxn ang="0">
                  <a:pos x="T10" y="T11"/>
                </a:cxn>
                <a:cxn ang="0">
                  <a:pos x="T12" y="T13"/>
                </a:cxn>
              </a:cxnLst>
              <a:rect l="0" t="0" r="r" b="b"/>
              <a:pathLst>
                <a:path w="78" h="135">
                  <a:moveTo>
                    <a:pt x="58" y="67"/>
                  </a:moveTo>
                  <a:cubicBezTo>
                    <a:pt x="58" y="33"/>
                    <a:pt x="33" y="5"/>
                    <a:pt x="0" y="0"/>
                  </a:cubicBezTo>
                  <a:cubicBezTo>
                    <a:pt x="4" y="0"/>
                    <a:pt x="7" y="0"/>
                    <a:pt x="10" y="0"/>
                  </a:cubicBezTo>
                  <a:cubicBezTo>
                    <a:pt x="48" y="0"/>
                    <a:pt x="78" y="30"/>
                    <a:pt x="78" y="67"/>
                  </a:cubicBezTo>
                  <a:cubicBezTo>
                    <a:pt x="78" y="105"/>
                    <a:pt x="48" y="135"/>
                    <a:pt x="10" y="135"/>
                  </a:cubicBezTo>
                  <a:cubicBezTo>
                    <a:pt x="7" y="135"/>
                    <a:pt x="4" y="135"/>
                    <a:pt x="0" y="134"/>
                  </a:cubicBezTo>
                  <a:cubicBezTo>
                    <a:pt x="33" y="129"/>
                    <a:pt x="58" y="101"/>
                    <a:pt x="58" y="67"/>
                  </a:cubicBezTo>
                  <a:close/>
                </a:path>
              </a:pathLst>
            </a:custGeom>
            <a:solidFill>
              <a:srgbClr val="001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0" name="Freeform 30"/>
            <p:cNvSpPr>
              <a:spLocks/>
            </p:cNvSpPr>
            <p:nvPr userDrawn="1"/>
          </p:nvSpPr>
          <p:spPr bwMode="gray">
            <a:xfrm>
              <a:off x="9380189" y="3233813"/>
              <a:ext cx="15530" cy="399338"/>
            </a:xfrm>
            <a:custGeom>
              <a:avLst/>
              <a:gdLst>
                <a:gd name="T0" fmla="*/ 3 w 6"/>
                <a:gd name="T1" fmla="*/ 156 h 156"/>
                <a:gd name="T2" fmla="*/ 0 w 6"/>
                <a:gd name="T3" fmla="*/ 153 h 156"/>
                <a:gd name="T4" fmla="*/ 0 w 6"/>
                <a:gd name="T5" fmla="*/ 3 h 156"/>
                <a:gd name="T6" fmla="*/ 3 w 6"/>
                <a:gd name="T7" fmla="*/ 0 h 156"/>
                <a:gd name="T8" fmla="*/ 6 w 6"/>
                <a:gd name="T9" fmla="*/ 3 h 156"/>
                <a:gd name="T10" fmla="*/ 6 w 6"/>
                <a:gd name="T11" fmla="*/ 153 h 156"/>
                <a:gd name="T12" fmla="*/ 3 w 6"/>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6" h="156">
                  <a:moveTo>
                    <a:pt x="3" y="156"/>
                  </a:moveTo>
                  <a:cubicBezTo>
                    <a:pt x="2" y="156"/>
                    <a:pt x="0" y="155"/>
                    <a:pt x="0" y="153"/>
                  </a:cubicBezTo>
                  <a:cubicBezTo>
                    <a:pt x="0" y="3"/>
                    <a:pt x="0" y="3"/>
                    <a:pt x="0" y="3"/>
                  </a:cubicBezTo>
                  <a:cubicBezTo>
                    <a:pt x="0" y="2"/>
                    <a:pt x="2" y="0"/>
                    <a:pt x="3" y="0"/>
                  </a:cubicBezTo>
                  <a:cubicBezTo>
                    <a:pt x="5" y="0"/>
                    <a:pt x="6" y="2"/>
                    <a:pt x="6" y="3"/>
                  </a:cubicBezTo>
                  <a:cubicBezTo>
                    <a:pt x="6" y="153"/>
                    <a:pt x="6" y="153"/>
                    <a:pt x="6" y="153"/>
                  </a:cubicBezTo>
                  <a:cubicBezTo>
                    <a:pt x="6" y="155"/>
                    <a:pt x="5" y="156"/>
                    <a:pt x="3" y="15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1" name="Freeform 31"/>
            <p:cNvSpPr>
              <a:spLocks/>
            </p:cNvSpPr>
            <p:nvPr userDrawn="1"/>
          </p:nvSpPr>
          <p:spPr bwMode="gray">
            <a:xfrm>
              <a:off x="9313633" y="3324773"/>
              <a:ext cx="139768" cy="84305"/>
            </a:xfrm>
            <a:custGeom>
              <a:avLst/>
              <a:gdLst>
                <a:gd name="T0" fmla="*/ 29 w 54"/>
                <a:gd name="T1" fmla="*/ 33 h 33"/>
                <a:gd name="T2" fmla="*/ 1 w 54"/>
                <a:gd name="T3" fmla="*/ 5 h 33"/>
                <a:gd name="T4" fmla="*/ 1 w 54"/>
                <a:gd name="T5" fmla="*/ 1 h 33"/>
                <a:gd name="T6" fmla="*/ 5 w 54"/>
                <a:gd name="T7" fmla="*/ 1 h 33"/>
                <a:gd name="T8" fmla="*/ 30 w 54"/>
                <a:gd name="T9" fmla="*/ 26 h 33"/>
                <a:gd name="T10" fmla="*/ 49 w 54"/>
                <a:gd name="T11" fmla="*/ 13 h 33"/>
                <a:gd name="T12" fmla="*/ 53 w 54"/>
                <a:gd name="T13" fmla="*/ 14 h 33"/>
                <a:gd name="T14" fmla="*/ 52 w 54"/>
                <a:gd name="T15" fmla="*/ 18 h 33"/>
                <a:gd name="T16" fmla="*/ 29 w 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3">
                  <a:moveTo>
                    <a:pt x="29" y="33"/>
                  </a:moveTo>
                  <a:cubicBezTo>
                    <a:pt x="1" y="5"/>
                    <a:pt x="1" y="5"/>
                    <a:pt x="1" y="5"/>
                  </a:cubicBezTo>
                  <a:cubicBezTo>
                    <a:pt x="0" y="4"/>
                    <a:pt x="0" y="2"/>
                    <a:pt x="1" y="1"/>
                  </a:cubicBezTo>
                  <a:cubicBezTo>
                    <a:pt x="2" y="0"/>
                    <a:pt x="4" y="0"/>
                    <a:pt x="5" y="1"/>
                  </a:cubicBezTo>
                  <a:cubicBezTo>
                    <a:pt x="30" y="26"/>
                    <a:pt x="30" y="26"/>
                    <a:pt x="30" y="26"/>
                  </a:cubicBezTo>
                  <a:cubicBezTo>
                    <a:pt x="49" y="13"/>
                    <a:pt x="49" y="13"/>
                    <a:pt x="49" y="13"/>
                  </a:cubicBezTo>
                  <a:cubicBezTo>
                    <a:pt x="50" y="12"/>
                    <a:pt x="52" y="12"/>
                    <a:pt x="53" y="14"/>
                  </a:cubicBezTo>
                  <a:cubicBezTo>
                    <a:pt x="54" y="15"/>
                    <a:pt x="54" y="17"/>
                    <a:pt x="52" y="18"/>
                  </a:cubicBezTo>
                  <a:lnTo>
                    <a:pt x="29" y="3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2" name="Freeform 32"/>
            <p:cNvSpPr>
              <a:spLocks/>
            </p:cNvSpPr>
            <p:nvPr userDrawn="1"/>
          </p:nvSpPr>
          <p:spPr bwMode="gray">
            <a:xfrm>
              <a:off x="8466149" y="2614839"/>
              <a:ext cx="1612881" cy="561292"/>
            </a:xfrm>
            <a:custGeom>
              <a:avLst/>
              <a:gdLst>
                <a:gd name="T0" fmla="*/ 123 w 626"/>
                <a:gd name="T1" fmla="*/ 63 h 219"/>
                <a:gd name="T2" fmla="*/ 195 w 626"/>
                <a:gd name="T3" fmla="*/ 65 h 219"/>
                <a:gd name="T4" fmla="*/ 259 w 626"/>
                <a:gd name="T5" fmla="*/ 74 h 219"/>
                <a:gd name="T6" fmla="*/ 363 w 626"/>
                <a:gd name="T7" fmla="*/ 18 h 219"/>
                <a:gd name="T8" fmla="*/ 421 w 626"/>
                <a:gd name="T9" fmla="*/ 13 h 219"/>
                <a:gd name="T10" fmla="*/ 584 w 626"/>
                <a:gd name="T11" fmla="*/ 117 h 219"/>
                <a:gd name="T12" fmla="*/ 0 w 626"/>
                <a:gd name="T13" fmla="*/ 208 h 219"/>
                <a:gd name="T14" fmla="*/ 123 w 626"/>
                <a:gd name="T15" fmla="*/ 63 h 2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6" h="219">
                  <a:moveTo>
                    <a:pt x="123" y="63"/>
                  </a:moveTo>
                  <a:cubicBezTo>
                    <a:pt x="141" y="42"/>
                    <a:pt x="167" y="33"/>
                    <a:pt x="195" y="65"/>
                  </a:cubicBezTo>
                  <a:cubicBezTo>
                    <a:pt x="219" y="87"/>
                    <a:pt x="246" y="81"/>
                    <a:pt x="259" y="74"/>
                  </a:cubicBezTo>
                  <a:cubicBezTo>
                    <a:pt x="272" y="67"/>
                    <a:pt x="363" y="18"/>
                    <a:pt x="363" y="18"/>
                  </a:cubicBezTo>
                  <a:cubicBezTo>
                    <a:pt x="363" y="18"/>
                    <a:pt x="386" y="0"/>
                    <a:pt x="421" y="13"/>
                  </a:cubicBezTo>
                  <a:cubicBezTo>
                    <a:pt x="510" y="45"/>
                    <a:pt x="626" y="146"/>
                    <a:pt x="584" y="117"/>
                  </a:cubicBezTo>
                  <a:cubicBezTo>
                    <a:pt x="88" y="182"/>
                    <a:pt x="183" y="219"/>
                    <a:pt x="0" y="208"/>
                  </a:cubicBezTo>
                  <a:cubicBezTo>
                    <a:pt x="65" y="168"/>
                    <a:pt x="105" y="83"/>
                    <a:pt x="123" y="63"/>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3" name="Rectangle 33"/>
            <p:cNvSpPr>
              <a:spLocks noChangeArrowheads="1"/>
            </p:cNvSpPr>
            <p:nvPr userDrawn="1"/>
          </p:nvSpPr>
          <p:spPr bwMode="gray">
            <a:xfrm>
              <a:off x="8494990" y="3136197"/>
              <a:ext cx="31060" cy="1198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4" name="Oval 34"/>
            <p:cNvSpPr>
              <a:spLocks noChangeArrowheads="1"/>
            </p:cNvSpPr>
            <p:nvPr userDrawn="1"/>
          </p:nvSpPr>
          <p:spPr bwMode="gray">
            <a:xfrm>
              <a:off x="8341910" y="2807852"/>
              <a:ext cx="339437" cy="3372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5" name="Rectangle 35"/>
            <p:cNvSpPr>
              <a:spLocks noChangeArrowheads="1"/>
            </p:cNvSpPr>
            <p:nvPr userDrawn="1"/>
          </p:nvSpPr>
          <p:spPr bwMode="gray">
            <a:xfrm>
              <a:off x="8481679" y="2878846"/>
              <a:ext cx="57682" cy="197450"/>
            </a:xfrm>
            <a:prstGeom prst="rect">
              <a:avLst/>
            </a:prstGeom>
            <a:solidFill>
              <a:srgbClr val="2D3D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6" name="Freeform 36"/>
            <p:cNvSpPr>
              <a:spLocks/>
            </p:cNvSpPr>
            <p:nvPr userDrawn="1"/>
          </p:nvSpPr>
          <p:spPr bwMode="gray">
            <a:xfrm>
              <a:off x="8397374" y="2952058"/>
              <a:ext cx="228510" cy="57682"/>
            </a:xfrm>
            <a:custGeom>
              <a:avLst/>
              <a:gdLst>
                <a:gd name="T0" fmla="*/ 96 w 103"/>
                <a:gd name="T1" fmla="*/ 0 h 26"/>
                <a:gd name="T2" fmla="*/ 103 w 103"/>
                <a:gd name="T3" fmla="*/ 26 h 26"/>
                <a:gd name="T4" fmla="*/ 0 w 103"/>
                <a:gd name="T5" fmla="*/ 26 h 26"/>
                <a:gd name="T6" fmla="*/ 7 w 103"/>
                <a:gd name="T7" fmla="*/ 0 h 26"/>
                <a:gd name="T8" fmla="*/ 96 w 103"/>
                <a:gd name="T9" fmla="*/ 0 h 26"/>
              </a:gdLst>
              <a:ahLst/>
              <a:cxnLst>
                <a:cxn ang="0">
                  <a:pos x="T0" y="T1"/>
                </a:cxn>
                <a:cxn ang="0">
                  <a:pos x="T2" y="T3"/>
                </a:cxn>
                <a:cxn ang="0">
                  <a:pos x="T4" y="T5"/>
                </a:cxn>
                <a:cxn ang="0">
                  <a:pos x="T6" y="T7"/>
                </a:cxn>
                <a:cxn ang="0">
                  <a:pos x="T8" y="T9"/>
                </a:cxn>
              </a:cxnLst>
              <a:rect l="0" t="0" r="r" b="b"/>
              <a:pathLst>
                <a:path w="103" h="26">
                  <a:moveTo>
                    <a:pt x="96" y="0"/>
                  </a:moveTo>
                  <a:lnTo>
                    <a:pt x="103" y="26"/>
                  </a:lnTo>
                  <a:lnTo>
                    <a:pt x="0" y="26"/>
                  </a:lnTo>
                  <a:lnTo>
                    <a:pt x="7" y="0"/>
                  </a:lnTo>
                  <a:lnTo>
                    <a:pt x="96" y="0"/>
                  </a:ln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7" name="Rectangle 37"/>
            <p:cNvSpPr>
              <a:spLocks noChangeArrowheads="1"/>
            </p:cNvSpPr>
            <p:nvPr userDrawn="1"/>
          </p:nvSpPr>
          <p:spPr bwMode="gray">
            <a:xfrm>
              <a:off x="7813897" y="3531098"/>
              <a:ext cx="465894" cy="698841"/>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8" name="Rectangle 38"/>
            <p:cNvSpPr>
              <a:spLocks noChangeArrowheads="1"/>
            </p:cNvSpPr>
            <p:nvPr userDrawn="1"/>
          </p:nvSpPr>
          <p:spPr bwMode="gray">
            <a:xfrm>
              <a:off x="7813897" y="3531098"/>
              <a:ext cx="465894" cy="69884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9" name="Rectangle 39"/>
            <p:cNvSpPr>
              <a:spLocks noChangeArrowheads="1"/>
            </p:cNvSpPr>
            <p:nvPr userDrawn="1"/>
          </p:nvSpPr>
          <p:spPr bwMode="gray">
            <a:xfrm>
              <a:off x="7887109"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0" name="Rectangle 40"/>
            <p:cNvSpPr>
              <a:spLocks noChangeArrowheads="1"/>
            </p:cNvSpPr>
            <p:nvPr userDrawn="1"/>
          </p:nvSpPr>
          <p:spPr bwMode="gray">
            <a:xfrm>
              <a:off x="7975851"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1" name="Rectangle 41"/>
            <p:cNvSpPr>
              <a:spLocks noChangeArrowheads="1"/>
            </p:cNvSpPr>
            <p:nvPr userDrawn="1"/>
          </p:nvSpPr>
          <p:spPr bwMode="gray">
            <a:xfrm>
              <a:off x="8064592" y="3615402"/>
              <a:ext cx="51027"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2" name="Rectangle 42"/>
            <p:cNvSpPr>
              <a:spLocks noChangeArrowheads="1"/>
            </p:cNvSpPr>
            <p:nvPr userDrawn="1"/>
          </p:nvSpPr>
          <p:spPr bwMode="gray">
            <a:xfrm>
              <a:off x="8155553"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3" name="Rectangle 43"/>
            <p:cNvSpPr>
              <a:spLocks noChangeArrowheads="1"/>
            </p:cNvSpPr>
            <p:nvPr userDrawn="1"/>
          </p:nvSpPr>
          <p:spPr bwMode="gray">
            <a:xfrm>
              <a:off x="8739030" y="3531098"/>
              <a:ext cx="465894" cy="698841"/>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4" name="Rectangle 44"/>
            <p:cNvSpPr>
              <a:spLocks noChangeArrowheads="1"/>
            </p:cNvSpPr>
            <p:nvPr userDrawn="1"/>
          </p:nvSpPr>
          <p:spPr bwMode="gray">
            <a:xfrm>
              <a:off x="8739030" y="3531098"/>
              <a:ext cx="465894" cy="69884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5" name="Rectangle 45"/>
            <p:cNvSpPr>
              <a:spLocks noChangeArrowheads="1"/>
            </p:cNvSpPr>
            <p:nvPr userDrawn="1"/>
          </p:nvSpPr>
          <p:spPr bwMode="gray">
            <a:xfrm>
              <a:off x="8279791" y="3278184"/>
              <a:ext cx="465894" cy="95175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6" name="Rectangle 46"/>
            <p:cNvSpPr>
              <a:spLocks noChangeArrowheads="1"/>
            </p:cNvSpPr>
            <p:nvPr userDrawn="1"/>
          </p:nvSpPr>
          <p:spPr bwMode="gray">
            <a:xfrm>
              <a:off x="8353003" y="3360270"/>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7" name="Rectangle 47"/>
            <p:cNvSpPr>
              <a:spLocks noChangeArrowheads="1"/>
            </p:cNvSpPr>
            <p:nvPr userDrawn="1"/>
          </p:nvSpPr>
          <p:spPr bwMode="gray">
            <a:xfrm>
              <a:off x="8441745" y="3360270"/>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8" name="Rectangle 48"/>
            <p:cNvSpPr>
              <a:spLocks noChangeArrowheads="1"/>
            </p:cNvSpPr>
            <p:nvPr userDrawn="1"/>
          </p:nvSpPr>
          <p:spPr bwMode="gray">
            <a:xfrm>
              <a:off x="8530487" y="3360270"/>
              <a:ext cx="51027"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9" name="Rectangle 49"/>
            <p:cNvSpPr>
              <a:spLocks noChangeArrowheads="1"/>
            </p:cNvSpPr>
            <p:nvPr userDrawn="1"/>
          </p:nvSpPr>
          <p:spPr bwMode="gray">
            <a:xfrm>
              <a:off x="8621447" y="3360270"/>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0" name="Rectangle 50"/>
            <p:cNvSpPr>
              <a:spLocks noChangeArrowheads="1"/>
            </p:cNvSpPr>
            <p:nvPr userDrawn="1"/>
          </p:nvSpPr>
          <p:spPr bwMode="gray">
            <a:xfrm>
              <a:off x="8353003" y="3477853"/>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1" name="Rectangle 51"/>
            <p:cNvSpPr>
              <a:spLocks noChangeArrowheads="1"/>
            </p:cNvSpPr>
            <p:nvPr userDrawn="1"/>
          </p:nvSpPr>
          <p:spPr bwMode="gray">
            <a:xfrm>
              <a:off x="8441745" y="3477853"/>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2" name="Rectangle 52"/>
            <p:cNvSpPr>
              <a:spLocks noChangeArrowheads="1"/>
            </p:cNvSpPr>
            <p:nvPr userDrawn="1"/>
          </p:nvSpPr>
          <p:spPr bwMode="gray">
            <a:xfrm>
              <a:off x="8530487" y="3477853"/>
              <a:ext cx="51027"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3" name="Rectangle 53"/>
            <p:cNvSpPr>
              <a:spLocks noChangeArrowheads="1"/>
            </p:cNvSpPr>
            <p:nvPr userDrawn="1"/>
          </p:nvSpPr>
          <p:spPr bwMode="gray">
            <a:xfrm>
              <a:off x="8621447" y="3477853"/>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4" name="Rectangle 54"/>
            <p:cNvSpPr>
              <a:spLocks noChangeArrowheads="1"/>
            </p:cNvSpPr>
            <p:nvPr userDrawn="1"/>
          </p:nvSpPr>
          <p:spPr bwMode="gray">
            <a:xfrm>
              <a:off x="8353003" y="3599873"/>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5" name="Rectangle 55"/>
            <p:cNvSpPr>
              <a:spLocks noChangeArrowheads="1"/>
            </p:cNvSpPr>
            <p:nvPr userDrawn="1"/>
          </p:nvSpPr>
          <p:spPr bwMode="gray">
            <a:xfrm>
              <a:off x="8441745" y="3599873"/>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6" name="Rectangle 56"/>
            <p:cNvSpPr>
              <a:spLocks noChangeArrowheads="1"/>
            </p:cNvSpPr>
            <p:nvPr userDrawn="1"/>
          </p:nvSpPr>
          <p:spPr bwMode="gray">
            <a:xfrm>
              <a:off x="8530487" y="3599873"/>
              <a:ext cx="51027"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7" name="Rectangle 57"/>
            <p:cNvSpPr>
              <a:spLocks noChangeArrowheads="1"/>
            </p:cNvSpPr>
            <p:nvPr userDrawn="1"/>
          </p:nvSpPr>
          <p:spPr bwMode="gray">
            <a:xfrm>
              <a:off x="8621447" y="3599873"/>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8" name="Rectangle 58"/>
            <p:cNvSpPr>
              <a:spLocks noChangeArrowheads="1"/>
            </p:cNvSpPr>
            <p:nvPr userDrawn="1"/>
          </p:nvSpPr>
          <p:spPr bwMode="gray">
            <a:xfrm>
              <a:off x="8353003" y="3719674"/>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9" name="Rectangle 59"/>
            <p:cNvSpPr>
              <a:spLocks noChangeArrowheads="1"/>
            </p:cNvSpPr>
            <p:nvPr userDrawn="1"/>
          </p:nvSpPr>
          <p:spPr bwMode="gray">
            <a:xfrm>
              <a:off x="8441745" y="3719674"/>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0" name="Rectangle 60"/>
            <p:cNvSpPr>
              <a:spLocks noChangeArrowheads="1"/>
            </p:cNvSpPr>
            <p:nvPr userDrawn="1"/>
          </p:nvSpPr>
          <p:spPr bwMode="gray">
            <a:xfrm>
              <a:off x="8530487" y="3719674"/>
              <a:ext cx="51027"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1" name="Rectangle 61"/>
            <p:cNvSpPr>
              <a:spLocks noChangeArrowheads="1"/>
            </p:cNvSpPr>
            <p:nvPr userDrawn="1"/>
          </p:nvSpPr>
          <p:spPr bwMode="gray">
            <a:xfrm>
              <a:off x="8621447" y="3719674"/>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2" name="Rectangle 62"/>
            <p:cNvSpPr>
              <a:spLocks noChangeArrowheads="1"/>
            </p:cNvSpPr>
            <p:nvPr userDrawn="1"/>
          </p:nvSpPr>
          <p:spPr bwMode="gray">
            <a:xfrm>
              <a:off x="8353003" y="3837257"/>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3" name="Rectangle 63"/>
            <p:cNvSpPr>
              <a:spLocks noChangeArrowheads="1"/>
            </p:cNvSpPr>
            <p:nvPr userDrawn="1"/>
          </p:nvSpPr>
          <p:spPr bwMode="gray">
            <a:xfrm>
              <a:off x="8441745" y="3837257"/>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4" name="Rectangle 64"/>
            <p:cNvSpPr>
              <a:spLocks noChangeArrowheads="1"/>
            </p:cNvSpPr>
            <p:nvPr userDrawn="1"/>
          </p:nvSpPr>
          <p:spPr bwMode="gray">
            <a:xfrm>
              <a:off x="8530487" y="3837257"/>
              <a:ext cx="51027"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5" name="Rectangle 65"/>
            <p:cNvSpPr>
              <a:spLocks noChangeArrowheads="1"/>
            </p:cNvSpPr>
            <p:nvPr userDrawn="1"/>
          </p:nvSpPr>
          <p:spPr bwMode="gray">
            <a:xfrm>
              <a:off x="8621447" y="3837257"/>
              <a:ext cx="48808" cy="709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6" name="Rectangle 66"/>
            <p:cNvSpPr>
              <a:spLocks noChangeArrowheads="1"/>
            </p:cNvSpPr>
            <p:nvPr userDrawn="1"/>
          </p:nvSpPr>
          <p:spPr bwMode="gray">
            <a:xfrm>
              <a:off x="8353003" y="3957058"/>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7" name="Rectangle 67"/>
            <p:cNvSpPr>
              <a:spLocks noChangeArrowheads="1"/>
            </p:cNvSpPr>
            <p:nvPr userDrawn="1"/>
          </p:nvSpPr>
          <p:spPr bwMode="gray">
            <a:xfrm>
              <a:off x="8441745" y="3957058"/>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8" name="Rectangle 68"/>
            <p:cNvSpPr>
              <a:spLocks noChangeArrowheads="1"/>
            </p:cNvSpPr>
            <p:nvPr userDrawn="1"/>
          </p:nvSpPr>
          <p:spPr bwMode="gray">
            <a:xfrm>
              <a:off x="8530487" y="3957058"/>
              <a:ext cx="51027"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9" name="Rectangle 69"/>
            <p:cNvSpPr>
              <a:spLocks noChangeArrowheads="1"/>
            </p:cNvSpPr>
            <p:nvPr userDrawn="1"/>
          </p:nvSpPr>
          <p:spPr bwMode="gray">
            <a:xfrm>
              <a:off x="8621447" y="3957058"/>
              <a:ext cx="48808" cy="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0" name="Rectangle 70"/>
            <p:cNvSpPr>
              <a:spLocks noChangeArrowheads="1"/>
            </p:cNvSpPr>
            <p:nvPr userDrawn="1"/>
          </p:nvSpPr>
          <p:spPr bwMode="gray">
            <a:xfrm>
              <a:off x="8353003" y="4079078"/>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1" name="Rectangle 71"/>
            <p:cNvSpPr>
              <a:spLocks noChangeArrowheads="1"/>
            </p:cNvSpPr>
            <p:nvPr userDrawn="1"/>
          </p:nvSpPr>
          <p:spPr bwMode="gray">
            <a:xfrm>
              <a:off x="8441745" y="4079078"/>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2" name="Rectangle 72"/>
            <p:cNvSpPr>
              <a:spLocks noChangeArrowheads="1"/>
            </p:cNvSpPr>
            <p:nvPr userDrawn="1"/>
          </p:nvSpPr>
          <p:spPr bwMode="gray">
            <a:xfrm>
              <a:off x="8530487" y="4079078"/>
              <a:ext cx="51027"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3" name="Rectangle 73"/>
            <p:cNvSpPr>
              <a:spLocks noChangeArrowheads="1"/>
            </p:cNvSpPr>
            <p:nvPr userDrawn="1"/>
          </p:nvSpPr>
          <p:spPr bwMode="gray">
            <a:xfrm>
              <a:off x="8621447" y="4079078"/>
              <a:ext cx="48808"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4" name="Rectangle 74"/>
            <p:cNvSpPr>
              <a:spLocks noChangeArrowheads="1"/>
            </p:cNvSpPr>
            <p:nvPr userDrawn="1"/>
          </p:nvSpPr>
          <p:spPr bwMode="gray">
            <a:xfrm>
              <a:off x="7813897" y="3486727"/>
              <a:ext cx="465894" cy="48808"/>
            </a:xfrm>
            <a:prstGeom prst="rect">
              <a:avLst/>
            </a:prstGeom>
            <a:solidFill>
              <a:srgbClr val="3C50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5" name="Rectangle 75"/>
            <p:cNvSpPr>
              <a:spLocks noChangeArrowheads="1"/>
            </p:cNvSpPr>
            <p:nvPr userDrawn="1"/>
          </p:nvSpPr>
          <p:spPr bwMode="gray">
            <a:xfrm>
              <a:off x="8279791" y="3229376"/>
              <a:ext cx="465894" cy="48808"/>
            </a:xfrm>
            <a:prstGeom prst="rect">
              <a:avLst/>
            </a:prstGeom>
            <a:solidFill>
              <a:srgbClr val="3C50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6" name="Rectangle 76"/>
            <p:cNvSpPr>
              <a:spLocks noChangeArrowheads="1"/>
            </p:cNvSpPr>
            <p:nvPr userDrawn="1"/>
          </p:nvSpPr>
          <p:spPr bwMode="gray">
            <a:xfrm>
              <a:off x="8745685" y="3486727"/>
              <a:ext cx="459239" cy="48808"/>
            </a:xfrm>
            <a:prstGeom prst="rect">
              <a:avLst/>
            </a:prstGeom>
            <a:solidFill>
              <a:srgbClr val="3C50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7" name="Rectangle 77"/>
            <p:cNvSpPr>
              <a:spLocks noChangeArrowheads="1"/>
            </p:cNvSpPr>
            <p:nvPr userDrawn="1"/>
          </p:nvSpPr>
          <p:spPr bwMode="gray">
            <a:xfrm>
              <a:off x="8814460"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8" name="Rectangle 78"/>
            <p:cNvSpPr>
              <a:spLocks noChangeArrowheads="1"/>
            </p:cNvSpPr>
            <p:nvPr userDrawn="1"/>
          </p:nvSpPr>
          <p:spPr bwMode="gray">
            <a:xfrm>
              <a:off x="8905421"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9" name="Rectangle 79"/>
            <p:cNvSpPr>
              <a:spLocks noChangeArrowheads="1"/>
            </p:cNvSpPr>
            <p:nvPr userDrawn="1"/>
          </p:nvSpPr>
          <p:spPr bwMode="gray">
            <a:xfrm>
              <a:off x="8991944"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0" name="Rectangle 80"/>
            <p:cNvSpPr>
              <a:spLocks noChangeArrowheads="1"/>
            </p:cNvSpPr>
            <p:nvPr userDrawn="1"/>
          </p:nvSpPr>
          <p:spPr bwMode="gray">
            <a:xfrm>
              <a:off x="9082904" y="3615402"/>
              <a:ext cx="48808" cy="534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1" name="Rectangle 81"/>
            <p:cNvSpPr>
              <a:spLocks noChangeArrowheads="1"/>
            </p:cNvSpPr>
            <p:nvPr userDrawn="1"/>
          </p:nvSpPr>
          <p:spPr bwMode="gray">
            <a:xfrm>
              <a:off x="7687440" y="4229939"/>
              <a:ext cx="1646160" cy="6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2" name="Freeform 82"/>
            <p:cNvSpPr>
              <a:spLocks/>
            </p:cNvSpPr>
            <p:nvPr userDrawn="1"/>
          </p:nvSpPr>
          <p:spPr bwMode="gray">
            <a:xfrm>
              <a:off x="9837209" y="2199971"/>
              <a:ext cx="1320034" cy="670000"/>
            </a:xfrm>
            <a:custGeom>
              <a:avLst/>
              <a:gdLst>
                <a:gd name="T0" fmla="*/ 481 w 513"/>
                <a:gd name="T1" fmla="*/ 0 h 261"/>
                <a:gd name="T2" fmla="*/ 441 w 513"/>
                <a:gd name="T3" fmla="*/ 65 h 261"/>
                <a:gd name="T4" fmla="*/ 126 w 513"/>
                <a:gd name="T5" fmla="*/ 65 h 261"/>
                <a:gd name="T6" fmla="*/ 0 w 513"/>
                <a:gd name="T7" fmla="*/ 261 h 261"/>
                <a:gd name="T8" fmla="*/ 115 w 513"/>
                <a:gd name="T9" fmla="*/ 261 h 261"/>
                <a:gd name="T10" fmla="*/ 306 w 513"/>
                <a:gd name="T11" fmla="*/ 110 h 261"/>
                <a:gd name="T12" fmla="*/ 412 w 513"/>
                <a:gd name="T13" fmla="*/ 110 h 261"/>
                <a:gd name="T14" fmla="*/ 496 w 513"/>
                <a:gd name="T15" fmla="*/ 111 h 261"/>
                <a:gd name="T16" fmla="*/ 513 w 513"/>
                <a:gd name="T17" fmla="*/ 0 h 261"/>
                <a:gd name="T18" fmla="*/ 481 w 513"/>
                <a:gd name="T1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261">
                  <a:moveTo>
                    <a:pt x="481" y="0"/>
                  </a:moveTo>
                  <a:cubicBezTo>
                    <a:pt x="441" y="65"/>
                    <a:pt x="441" y="65"/>
                    <a:pt x="441" y="65"/>
                  </a:cubicBezTo>
                  <a:cubicBezTo>
                    <a:pt x="126" y="65"/>
                    <a:pt x="126" y="65"/>
                    <a:pt x="126" y="65"/>
                  </a:cubicBezTo>
                  <a:cubicBezTo>
                    <a:pt x="17" y="65"/>
                    <a:pt x="0" y="153"/>
                    <a:pt x="0" y="261"/>
                  </a:cubicBezTo>
                  <a:cubicBezTo>
                    <a:pt x="115" y="261"/>
                    <a:pt x="115" y="261"/>
                    <a:pt x="115" y="261"/>
                  </a:cubicBezTo>
                  <a:cubicBezTo>
                    <a:pt x="208" y="261"/>
                    <a:pt x="286" y="197"/>
                    <a:pt x="306" y="110"/>
                  </a:cubicBezTo>
                  <a:cubicBezTo>
                    <a:pt x="412" y="110"/>
                    <a:pt x="412" y="110"/>
                    <a:pt x="412" y="110"/>
                  </a:cubicBezTo>
                  <a:cubicBezTo>
                    <a:pt x="496" y="111"/>
                    <a:pt x="496" y="111"/>
                    <a:pt x="496" y="111"/>
                  </a:cubicBezTo>
                  <a:cubicBezTo>
                    <a:pt x="513" y="0"/>
                    <a:pt x="513" y="0"/>
                    <a:pt x="513" y="0"/>
                  </a:cubicBezTo>
                  <a:lnTo>
                    <a:pt x="481" y="0"/>
                  </a:ln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3" name="Line 83"/>
            <p:cNvSpPr>
              <a:spLocks noChangeShapeType="1"/>
            </p:cNvSpPr>
            <p:nvPr userDrawn="1"/>
          </p:nvSpPr>
          <p:spPr bwMode="gray">
            <a:xfrm>
              <a:off x="10336382" y="2133415"/>
              <a:ext cx="0" cy="257351"/>
            </a:xfrm>
            <a:prstGeom prst="line">
              <a:avLst/>
            </a:prstGeom>
            <a:noFill/>
            <a:ln w="17463"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794" name="Oval 84"/>
            <p:cNvSpPr>
              <a:spLocks noChangeArrowheads="1"/>
            </p:cNvSpPr>
            <p:nvPr userDrawn="1"/>
          </p:nvSpPr>
          <p:spPr bwMode="gray">
            <a:xfrm>
              <a:off x="9861613" y="2089044"/>
              <a:ext cx="947318" cy="90960"/>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5" name="Freeform 85"/>
            <p:cNvSpPr>
              <a:spLocks/>
            </p:cNvSpPr>
            <p:nvPr userDrawn="1"/>
          </p:nvSpPr>
          <p:spPr bwMode="gray">
            <a:xfrm>
              <a:off x="9841646" y="2366362"/>
              <a:ext cx="599007" cy="377153"/>
            </a:xfrm>
            <a:custGeom>
              <a:avLst/>
              <a:gdLst>
                <a:gd name="T0" fmla="*/ 124 w 233"/>
                <a:gd name="T1" fmla="*/ 0 h 147"/>
                <a:gd name="T2" fmla="*/ 233 w 233"/>
                <a:gd name="T3" fmla="*/ 0 h 147"/>
                <a:gd name="T4" fmla="*/ 85 w 233"/>
                <a:gd name="T5" fmla="*/ 147 h 147"/>
                <a:gd name="T6" fmla="*/ 0 w 233"/>
                <a:gd name="T7" fmla="*/ 147 h 147"/>
                <a:gd name="T8" fmla="*/ 124 w 233"/>
                <a:gd name="T9" fmla="*/ 0 h 147"/>
              </a:gdLst>
              <a:ahLst/>
              <a:cxnLst>
                <a:cxn ang="0">
                  <a:pos x="T0" y="T1"/>
                </a:cxn>
                <a:cxn ang="0">
                  <a:pos x="T2" y="T3"/>
                </a:cxn>
                <a:cxn ang="0">
                  <a:pos x="T4" y="T5"/>
                </a:cxn>
                <a:cxn ang="0">
                  <a:pos x="T6" y="T7"/>
                </a:cxn>
                <a:cxn ang="0">
                  <a:pos x="T8" y="T9"/>
                </a:cxn>
              </a:cxnLst>
              <a:rect l="0" t="0" r="r" b="b"/>
              <a:pathLst>
                <a:path w="233" h="147">
                  <a:moveTo>
                    <a:pt x="124" y="0"/>
                  </a:moveTo>
                  <a:cubicBezTo>
                    <a:pt x="233" y="0"/>
                    <a:pt x="233" y="0"/>
                    <a:pt x="233" y="0"/>
                  </a:cubicBezTo>
                  <a:cubicBezTo>
                    <a:pt x="233" y="81"/>
                    <a:pt x="167" y="147"/>
                    <a:pt x="85" y="147"/>
                  </a:cubicBezTo>
                  <a:cubicBezTo>
                    <a:pt x="0" y="147"/>
                    <a:pt x="0" y="147"/>
                    <a:pt x="0" y="147"/>
                  </a:cubicBezTo>
                  <a:cubicBezTo>
                    <a:pt x="6" y="62"/>
                    <a:pt x="33" y="0"/>
                    <a:pt x="1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6" name="Freeform 86"/>
            <p:cNvSpPr>
              <a:spLocks/>
            </p:cNvSpPr>
            <p:nvPr userDrawn="1"/>
          </p:nvSpPr>
          <p:spPr bwMode="gray">
            <a:xfrm>
              <a:off x="9841646" y="2366362"/>
              <a:ext cx="539106" cy="377153"/>
            </a:xfrm>
            <a:custGeom>
              <a:avLst/>
              <a:gdLst>
                <a:gd name="T0" fmla="*/ 209 w 209"/>
                <a:gd name="T1" fmla="*/ 0 h 147"/>
                <a:gd name="T2" fmla="*/ 124 w 209"/>
                <a:gd name="T3" fmla="*/ 0 h 147"/>
                <a:gd name="T4" fmla="*/ 0 w 209"/>
                <a:gd name="T5" fmla="*/ 147 h 147"/>
                <a:gd name="T6" fmla="*/ 85 w 209"/>
                <a:gd name="T7" fmla="*/ 147 h 147"/>
                <a:gd name="T8" fmla="*/ 209 w 209"/>
                <a:gd name="T9" fmla="*/ 0 h 147"/>
              </a:gdLst>
              <a:ahLst/>
              <a:cxnLst>
                <a:cxn ang="0">
                  <a:pos x="T0" y="T1"/>
                </a:cxn>
                <a:cxn ang="0">
                  <a:pos x="T2" y="T3"/>
                </a:cxn>
                <a:cxn ang="0">
                  <a:pos x="T4" y="T5"/>
                </a:cxn>
                <a:cxn ang="0">
                  <a:pos x="T6" y="T7"/>
                </a:cxn>
                <a:cxn ang="0">
                  <a:pos x="T8" y="T9"/>
                </a:cxn>
              </a:cxnLst>
              <a:rect l="0" t="0" r="r" b="b"/>
              <a:pathLst>
                <a:path w="209" h="147">
                  <a:moveTo>
                    <a:pt x="209" y="0"/>
                  </a:moveTo>
                  <a:cubicBezTo>
                    <a:pt x="124" y="0"/>
                    <a:pt x="124" y="0"/>
                    <a:pt x="124" y="0"/>
                  </a:cubicBezTo>
                  <a:cubicBezTo>
                    <a:pt x="33" y="0"/>
                    <a:pt x="6" y="62"/>
                    <a:pt x="0" y="147"/>
                  </a:cubicBezTo>
                  <a:cubicBezTo>
                    <a:pt x="85" y="147"/>
                    <a:pt x="85" y="147"/>
                    <a:pt x="85" y="147"/>
                  </a:cubicBezTo>
                  <a:cubicBezTo>
                    <a:pt x="91" y="62"/>
                    <a:pt x="117" y="0"/>
                    <a:pt x="209"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7" name="Line 87"/>
            <p:cNvSpPr>
              <a:spLocks noChangeShapeType="1"/>
            </p:cNvSpPr>
            <p:nvPr userDrawn="1"/>
          </p:nvSpPr>
          <p:spPr bwMode="gray">
            <a:xfrm>
              <a:off x="11383534" y="2313117"/>
              <a:ext cx="488080" cy="0"/>
            </a:xfrm>
            <a:prstGeom prst="line">
              <a:avLst/>
            </a:prstGeom>
            <a:noFill/>
            <a:ln w="17463"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798" name="Line 88"/>
            <p:cNvSpPr>
              <a:spLocks noChangeShapeType="1"/>
            </p:cNvSpPr>
            <p:nvPr userDrawn="1"/>
          </p:nvSpPr>
          <p:spPr bwMode="gray">
            <a:xfrm>
              <a:off x="11283700" y="2397422"/>
              <a:ext cx="488080" cy="0"/>
            </a:xfrm>
            <a:prstGeom prst="line">
              <a:avLst/>
            </a:prstGeom>
            <a:noFill/>
            <a:ln w="17463"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799" name="Freeform 89"/>
            <p:cNvSpPr>
              <a:spLocks/>
            </p:cNvSpPr>
            <p:nvPr userDrawn="1"/>
          </p:nvSpPr>
          <p:spPr bwMode="gray">
            <a:xfrm>
              <a:off x="10405156" y="5217191"/>
              <a:ext cx="66556" cy="337219"/>
            </a:xfrm>
            <a:custGeom>
              <a:avLst/>
              <a:gdLst>
                <a:gd name="T0" fmla="*/ 23 w 26"/>
                <a:gd name="T1" fmla="*/ 105 h 131"/>
                <a:gd name="T2" fmla="*/ 19 w 26"/>
                <a:gd name="T3" fmla="*/ 105 h 131"/>
                <a:gd name="T4" fmla="*/ 19 w 26"/>
                <a:gd name="T5" fmla="*/ 0 h 131"/>
                <a:gd name="T6" fmla="*/ 7 w 26"/>
                <a:gd name="T7" fmla="*/ 0 h 131"/>
                <a:gd name="T8" fmla="*/ 7 w 26"/>
                <a:gd name="T9" fmla="*/ 105 h 131"/>
                <a:gd name="T10" fmla="*/ 4 w 26"/>
                <a:gd name="T11" fmla="*/ 105 h 131"/>
                <a:gd name="T12" fmla="*/ 0 w 26"/>
                <a:gd name="T13" fmla="*/ 108 h 131"/>
                <a:gd name="T14" fmla="*/ 0 w 26"/>
                <a:gd name="T15" fmla="*/ 131 h 131"/>
                <a:gd name="T16" fmla="*/ 26 w 26"/>
                <a:gd name="T17" fmla="*/ 131 h 131"/>
                <a:gd name="T18" fmla="*/ 26 w 26"/>
                <a:gd name="T19" fmla="*/ 108 h 131"/>
                <a:gd name="T20" fmla="*/ 23 w 26"/>
                <a:gd name="T21" fmla="*/ 10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31">
                  <a:moveTo>
                    <a:pt x="23" y="105"/>
                  </a:moveTo>
                  <a:cubicBezTo>
                    <a:pt x="19" y="105"/>
                    <a:pt x="19" y="105"/>
                    <a:pt x="19" y="105"/>
                  </a:cubicBezTo>
                  <a:cubicBezTo>
                    <a:pt x="19" y="0"/>
                    <a:pt x="19" y="0"/>
                    <a:pt x="19" y="0"/>
                  </a:cubicBezTo>
                  <a:cubicBezTo>
                    <a:pt x="7" y="0"/>
                    <a:pt x="7" y="0"/>
                    <a:pt x="7" y="0"/>
                  </a:cubicBezTo>
                  <a:cubicBezTo>
                    <a:pt x="7" y="105"/>
                    <a:pt x="7" y="105"/>
                    <a:pt x="7" y="105"/>
                  </a:cubicBezTo>
                  <a:cubicBezTo>
                    <a:pt x="4" y="105"/>
                    <a:pt x="4" y="105"/>
                    <a:pt x="4" y="105"/>
                  </a:cubicBezTo>
                  <a:cubicBezTo>
                    <a:pt x="2" y="105"/>
                    <a:pt x="0" y="106"/>
                    <a:pt x="0" y="108"/>
                  </a:cubicBezTo>
                  <a:cubicBezTo>
                    <a:pt x="0" y="131"/>
                    <a:pt x="0" y="131"/>
                    <a:pt x="0" y="131"/>
                  </a:cubicBezTo>
                  <a:cubicBezTo>
                    <a:pt x="26" y="131"/>
                    <a:pt x="26" y="131"/>
                    <a:pt x="26" y="131"/>
                  </a:cubicBezTo>
                  <a:cubicBezTo>
                    <a:pt x="26" y="108"/>
                    <a:pt x="26" y="108"/>
                    <a:pt x="26" y="108"/>
                  </a:cubicBezTo>
                  <a:cubicBezTo>
                    <a:pt x="26" y="106"/>
                    <a:pt x="25" y="105"/>
                    <a:pt x="23" y="105"/>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0" name="Freeform 90"/>
            <p:cNvSpPr>
              <a:spLocks/>
            </p:cNvSpPr>
            <p:nvPr userDrawn="1"/>
          </p:nvSpPr>
          <p:spPr bwMode="gray">
            <a:xfrm>
              <a:off x="10405156" y="5217191"/>
              <a:ext cx="31060" cy="337219"/>
            </a:xfrm>
            <a:custGeom>
              <a:avLst/>
              <a:gdLst>
                <a:gd name="T0" fmla="*/ 4 w 12"/>
                <a:gd name="T1" fmla="*/ 105 h 131"/>
                <a:gd name="T2" fmla="*/ 7 w 12"/>
                <a:gd name="T3" fmla="*/ 105 h 131"/>
                <a:gd name="T4" fmla="*/ 7 w 12"/>
                <a:gd name="T5" fmla="*/ 0 h 131"/>
                <a:gd name="T6" fmla="*/ 12 w 12"/>
                <a:gd name="T7" fmla="*/ 0 h 131"/>
                <a:gd name="T8" fmla="*/ 12 w 12"/>
                <a:gd name="T9" fmla="*/ 105 h 131"/>
                <a:gd name="T10" fmla="*/ 8 w 12"/>
                <a:gd name="T11" fmla="*/ 105 h 131"/>
                <a:gd name="T12" fmla="*/ 5 w 12"/>
                <a:gd name="T13" fmla="*/ 108 h 131"/>
                <a:gd name="T14" fmla="*/ 5 w 12"/>
                <a:gd name="T15" fmla="*/ 131 h 131"/>
                <a:gd name="T16" fmla="*/ 0 w 12"/>
                <a:gd name="T17" fmla="*/ 131 h 131"/>
                <a:gd name="T18" fmla="*/ 0 w 12"/>
                <a:gd name="T19" fmla="*/ 108 h 131"/>
                <a:gd name="T20" fmla="*/ 4 w 12"/>
                <a:gd name="T21" fmla="*/ 10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31">
                  <a:moveTo>
                    <a:pt x="4" y="105"/>
                  </a:moveTo>
                  <a:cubicBezTo>
                    <a:pt x="7" y="105"/>
                    <a:pt x="7" y="105"/>
                    <a:pt x="7" y="105"/>
                  </a:cubicBezTo>
                  <a:cubicBezTo>
                    <a:pt x="7" y="0"/>
                    <a:pt x="7" y="0"/>
                    <a:pt x="7" y="0"/>
                  </a:cubicBezTo>
                  <a:cubicBezTo>
                    <a:pt x="12" y="0"/>
                    <a:pt x="12" y="0"/>
                    <a:pt x="12" y="0"/>
                  </a:cubicBezTo>
                  <a:cubicBezTo>
                    <a:pt x="12" y="105"/>
                    <a:pt x="12" y="105"/>
                    <a:pt x="12" y="105"/>
                  </a:cubicBezTo>
                  <a:cubicBezTo>
                    <a:pt x="8" y="105"/>
                    <a:pt x="8" y="105"/>
                    <a:pt x="8" y="105"/>
                  </a:cubicBezTo>
                  <a:cubicBezTo>
                    <a:pt x="6" y="105"/>
                    <a:pt x="5" y="106"/>
                    <a:pt x="5" y="108"/>
                  </a:cubicBezTo>
                  <a:cubicBezTo>
                    <a:pt x="5" y="131"/>
                    <a:pt x="5" y="131"/>
                    <a:pt x="5" y="131"/>
                  </a:cubicBezTo>
                  <a:cubicBezTo>
                    <a:pt x="0" y="131"/>
                    <a:pt x="0" y="131"/>
                    <a:pt x="0" y="131"/>
                  </a:cubicBezTo>
                  <a:cubicBezTo>
                    <a:pt x="0" y="108"/>
                    <a:pt x="0" y="108"/>
                    <a:pt x="0" y="108"/>
                  </a:cubicBezTo>
                  <a:cubicBezTo>
                    <a:pt x="0" y="106"/>
                    <a:pt x="2" y="105"/>
                    <a:pt x="4" y="105"/>
                  </a:cubicBezTo>
                  <a:close/>
                </a:path>
              </a:pathLst>
            </a:custGeom>
            <a:solidFill>
              <a:srgbClr val="E6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1" name="Freeform 91"/>
            <p:cNvSpPr>
              <a:spLocks/>
            </p:cNvSpPr>
            <p:nvPr userDrawn="1"/>
          </p:nvSpPr>
          <p:spPr bwMode="gray">
            <a:xfrm>
              <a:off x="9925951" y="4709145"/>
              <a:ext cx="264007" cy="259570"/>
            </a:xfrm>
            <a:custGeom>
              <a:avLst/>
              <a:gdLst>
                <a:gd name="T0" fmla="*/ 119 w 119"/>
                <a:gd name="T1" fmla="*/ 77 h 117"/>
                <a:gd name="T2" fmla="*/ 78 w 119"/>
                <a:gd name="T3" fmla="*/ 117 h 117"/>
                <a:gd name="T4" fmla="*/ 0 w 119"/>
                <a:gd name="T5" fmla="*/ 41 h 117"/>
                <a:gd name="T6" fmla="*/ 42 w 119"/>
                <a:gd name="T7" fmla="*/ 0 h 117"/>
                <a:gd name="T8" fmla="*/ 119 w 119"/>
                <a:gd name="T9" fmla="*/ 77 h 117"/>
              </a:gdLst>
              <a:ahLst/>
              <a:cxnLst>
                <a:cxn ang="0">
                  <a:pos x="T0" y="T1"/>
                </a:cxn>
                <a:cxn ang="0">
                  <a:pos x="T2" y="T3"/>
                </a:cxn>
                <a:cxn ang="0">
                  <a:pos x="T4" y="T5"/>
                </a:cxn>
                <a:cxn ang="0">
                  <a:pos x="T6" y="T7"/>
                </a:cxn>
                <a:cxn ang="0">
                  <a:pos x="T8" y="T9"/>
                </a:cxn>
              </a:cxnLst>
              <a:rect l="0" t="0" r="r" b="b"/>
              <a:pathLst>
                <a:path w="119" h="117">
                  <a:moveTo>
                    <a:pt x="119" y="77"/>
                  </a:moveTo>
                  <a:lnTo>
                    <a:pt x="78" y="117"/>
                  </a:lnTo>
                  <a:lnTo>
                    <a:pt x="0" y="41"/>
                  </a:lnTo>
                  <a:lnTo>
                    <a:pt x="42" y="0"/>
                  </a:lnTo>
                  <a:lnTo>
                    <a:pt x="119" y="77"/>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2" name="Freeform 92"/>
            <p:cNvSpPr>
              <a:spLocks/>
            </p:cNvSpPr>
            <p:nvPr userDrawn="1"/>
          </p:nvSpPr>
          <p:spPr bwMode="gray">
            <a:xfrm>
              <a:off x="9497772" y="4280966"/>
              <a:ext cx="501391" cy="499172"/>
            </a:xfrm>
            <a:custGeom>
              <a:avLst/>
              <a:gdLst>
                <a:gd name="T0" fmla="*/ 191 w 195"/>
                <a:gd name="T1" fmla="*/ 171 h 195"/>
                <a:gd name="T2" fmla="*/ 191 w 195"/>
                <a:gd name="T3" fmla="*/ 185 h 195"/>
                <a:gd name="T4" fmla="*/ 185 w 195"/>
                <a:gd name="T5" fmla="*/ 191 h 195"/>
                <a:gd name="T6" fmla="*/ 170 w 195"/>
                <a:gd name="T7" fmla="*/ 191 h 195"/>
                <a:gd name="T8" fmla="*/ 4 w 195"/>
                <a:gd name="T9" fmla="*/ 25 h 195"/>
                <a:gd name="T10" fmla="*/ 4 w 195"/>
                <a:gd name="T11" fmla="*/ 10 h 195"/>
                <a:gd name="T12" fmla="*/ 10 w 195"/>
                <a:gd name="T13" fmla="*/ 4 h 195"/>
                <a:gd name="T14" fmla="*/ 24 w 195"/>
                <a:gd name="T15" fmla="*/ 4 h 195"/>
                <a:gd name="T16" fmla="*/ 191 w 195"/>
                <a:gd name="T17" fmla="*/ 17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195">
                  <a:moveTo>
                    <a:pt x="191" y="171"/>
                  </a:moveTo>
                  <a:cubicBezTo>
                    <a:pt x="195" y="174"/>
                    <a:pt x="195" y="181"/>
                    <a:pt x="191" y="185"/>
                  </a:cubicBezTo>
                  <a:cubicBezTo>
                    <a:pt x="185" y="191"/>
                    <a:pt x="185" y="191"/>
                    <a:pt x="185" y="191"/>
                  </a:cubicBezTo>
                  <a:cubicBezTo>
                    <a:pt x="181" y="195"/>
                    <a:pt x="174" y="195"/>
                    <a:pt x="170" y="191"/>
                  </a:cubicBezTo>
                  <a:cubicBezTo>
                    <a:pt x="4" y="25"/>
                    <a:pt x="4" y="25"/>
                    <a:pt x="4" y="25"/>
                  </a:cubicBezTo>
                  <a:cubicBezTo>
                    <a:pt x="0" y="21"/>
                    <a:pt x="0" y="14"/>
                    <a:pt x="4" y="10"/>
                  </a:cubicBezTo>
                  <a:cubicBezTo>
                    <a:pt x="10" y="4"/>
                    <a:pt x="10" y="4"/>
                    <a:pt x="10" y="4"/>
                  </a:cubicBezTo>
                  <a:cubicBezTo>
                    <a:pt x="14" y="0"/>
                    <a:pt x="21" y="0"/>
                    <a:pt x="24" y="4"/>
                  </a:cubicBezTo>
                  <a:lnTo>
                    <a:pt x="191" y="171"/>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3" name="Freeform 93"/>
            <p:cNvSpPr>
              <a:spLocks/>
            </p:cNvSpPr>
            <p:nvPr userDrawn="1"/>
          </p:nvSpPr>
          <p:spPr bwMode="gray">
            <a:xfrm>
              <a:off x="10054626" y="4835602"/>
              <a:ext cx="849702" cy="845265"/>
            </a:xfrm>
            <a:custGeom>
              <a:avLst/>
              <a:gdLst>
                <a:gd name="T0" fmla="*/ 383 w 383"/>
                <a:gd name="T1" fmla="*/ 325 h 381"/>
                <a:gd name="T2" fmla="*/ 325 w 383"/>
                <a:gd name="T3" fmla="*/ 381 h 381"/>
                <a:gd name="T4" fmla="*/ 0 w 383"/>
                <a:gd name="T5" fmla="*/ 57 h 381"/>
                <a:gd name="T6" fmla="*/ 57 w 383"/>
                <a:gd name="T7" fmla="*/ 0 h 381"/>
                <a:gd name="T8" fmla="*/ 383 w 383"/>
                <a:gd name="T9" fmla="*/ 325 h 381"/>
              </a:gdLst>
              <a:ahLst/>
              <a:cxnLst>
                <a:cxn ang="0">
                  <a:pos x="T0" y="T1"/>
                </a:cxn>
                <a:cxn ang="0">
                  <a:pos x="T2" y="T3"/>
                </a:cxn>
                <a:cxn ang="0">
                  <a:pos x="T4" y="T5"/>
                </a:cxn>
                <a:cxn ang="0">
                  <a:pos x="T6" y="T7"/>
                </a:cxn>
                <a:cxn ang="0">
                  <a:pos x="T8" y="T9"/>
                </a:cxn>
              </a:cxnLst>
              <a:rect l="0" t="0" r="r" b="b"/>
              <a:pathLst>
                <a:path w="383" h="381">
                  <a:moveTo>
                    <a:pt x="383" y="325"/>
                  </a:moveTo>
                  <a:lnTo>
                    <a:pt x="325" y="381"/>
                  </a:lnTo>
                  <a:lnTo>
                    <a:pt x="0" y="57"/>
                  </a:lnTo>
                  <a:lnTo>
                    <a:pt x="57" y="0"/>
                  </a:lnTo>
                  <a:lnTo>
                    <a:pt x="383"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4" name="Line 94"/>
            <p:cNvSpPr>
              <a:spLocks noChangeShapeType="1"/>
            </p:cNvSpPr>
            <p:nvPr userDrawn="1"/>
          </p:nvSpPr>
          <p:spPr bwMode="gray">
            <a:xfrm flipV="1">
              <a:off x="9925951" y="4709145"/>
              <a:ext cx="93179" cy="90960"/>
            </a:xfrm>
            <a:prstGeom prst="line">
              <a:avLst/>
            </a:prstGeom>
            <a:noFill/>
            <a:ln w="34925"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805" name="Line 95"/>
            <p:cNvSpPr>
              <a:spLocks noChangeShapeType="1"/>
            </p:cNvSpPr>
            <p:nvPr userDrawn="1"/>
          </p:nvSpPr>
          <p:spPr bwMode="gray">
            <a:xfrm flipV="1">
              <a:off x="9635322" y="4418515"/>
              <a:ext cx="59901" cy="59901"/>
            </a:xfrm>
            <a:prstGeom prst="line">
              <a:avLst/>
            </a:prstGeom>
            <a:noFill/>
            <a:ln w="34925"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806" name="Freeform 96"/>
            <p:cNvSpPr>
              <a:spLocks/>
            </p:cNvSpPr>
            <p:nvPr userDrawn="1"/>
          </p:nvSpPr>
          <p:spPr bwMode="gray">
            <a:xfrm>
              <a:off x="10145587" y="4844476"/>
              <a:ext cx="758742" cy="718808"/>
            </a:xfrm>
            <a:custGeom>
              <a:avLst/>
              <a:gdLst>
                <a:gd name="T0" fmla="*/ 342 w 342"/>
                <a:gd name="T1" fmla="*/ 321 h 324"/>
                <a:gd name="T2" fmla="*/ 338 w 342"/>
                <a:gd name="T3" fmla="*/ 324 h 324"/>
                <a:gd name="T4" fmla="*/ 0 w 342"/>
                <a:gd name="T5" fmla="*/ 21 h 324"/>
                <a:gd name="T6" fmla="*/ 21 w 342"/>
                <a:gd name="T7" fmla="*/ 0 h 324"/>
                <a:gd name="T8" fmla="*/ 342 w 342"/>
                <a:gd name="T9" fmla="*/ 321 h 324"/>
              </a:gdLst>
              <a:ahLst/>
              <a:cxnLst>
                <a:cxn ang="0">
                  <a:pos x="T0" y="T1"/>
                </a:cxn>
                <a:cxn ang="0">
                  <a:pos x="T2" y="T3"/>
                </a:cxn>
                <a:cxn ang="0">
                  <a:pos x="T4" y="T5"/>
                </a:cxn>
                <a:cxn ang="0">
                  <a:pos x="T6" y="T7"/>
                </a:cxn>
                <a:cxn ang="0">
                  <a:pos x="T8" y="T9"/>
                </a:cxn>
              </a:cxnLst>
              <a:rect l="0" t="0" r="r" b="b"/>
              <a:pathLst>
                <a:path w="342" h="324">
                  <a:moveTo>
                    <a:pt x="342" y="321"/>
                  </a:moveTo>
                  <a:lnTo>
                    <a:pt x="338" y="324"/>
                  </a:lnTo>
                  <a:lnTo>
                    <a:pt x="0" y="21"/>
                  </a:lnTo>
                  <a:lnTo>
                    <a:pt x="21" y="0"/>
                  </a:lnTo>
                  <a:lnTo>
                    <a:pt x="342" y="321"/>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7" name="Freeform 97"/>
            <p:cNvSpPr>
              <a:spLocks/>
            </p:cNvSpPr>
            <p:nvPr userDrawn="1"/>
          </p:nvSpPr>
          <p:spPr bwMode="gray">
            <a:xfrm>
              <a:off x="10063501" y="4926562"/>
              <a:ext cx="723245" cy="754305"/>
            </a:xfrm>
            <a:custGeom>
              <a:avLst/>
              <a:gdLst>
                <a:gd name="T0" fmla="*/ 321 w 326"/>
                <a:gd name="T1" fmla="*/ 340 h 340"/>
                <a:gd name="T2" fmla="*/ 326 w 326"/>
                <a:gd name="T3" fmla="*/ 336 h 340"/>
                <a:gd name="T4" fmla="*/ 21 w 326"/>
                <a:gd name="T5" fmla="*/ 0 h 340"/>
                <a:gd name="T6" fmla="*/ 0 w 326"/>
                <a:gd name="T7" fmla="*/ 20 h 340"/>
                <a:gd name="T8" fmla="*/ 321 w 326"/>
                <a:gd name="T9" fmla="*/ 340 h 340"/>
              </a:gdLst>
              <a:ahLst/>
              <a:cxnLst>
                <a:cxn ang="0">
                  <a:pos x="T0" y="T1"/>
                </a:cxn>
                <a:cxn ang="0">
                  <a:pos x="T2" y="T3"/>
                </a:cxn>
                <a:cxn ang="0">
                  <a:pos x="T4" y="T5"/>
                </a:cxn>
                <a:cxn ang="0">
                  <a:pos x="T6" y="T7"/>
                </a:cxn>
                <a:cxn ang="0">
                  <a:pos x="T8" y="T9"/>
                </a:cxn>
              </a:cxnLst>
              <a:rect l="0" t="0" r="r" b="b"/>
              <a:pathLst>
                <a:path w="326" h="340">
                  <a:moveTo>
                    <a:pt x="321" y="340"/>
                  </a:moveTo>
                  <a:lnTo>
                    <a:pt x="326" y="336"/>
                  </a:lnTo>
                  <a:lnTo>
                    <a:pt x="21" y="0"/>
                  </a:lnTo>
                  <a:lnTo>
                    <a:pt x="0" y="20"/>
                  </a:lnTo>
                  <a:lnTo>
                    <a:pt x="321" y="34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8" name="Freeform 98"/>
            <p:cNvSpPr>
              <a:spLocks/>
            </p:cNvSpPr>
            <p:nvPr userDrawn="1"/>
          </p:nvSpPr>
          <p:spPr bwMode="gray">
            <a:xfrm>
              <a:off x="10216580" y="5554410"/>
              <a:ext cx="721027" cy="104272"/>
            </a:xfrm>
            <a:custGeom>
              <a:avLst/>
              <a:gdLst>
                <a:gd name="T0" fmla="*/ 280 w 280"/>
                <a:gd name="T1" fmla="*/ 17 h 41"/>
                <a:gd name="T2" fmla="*/ 263 w 280"/>
                <a:gd name="T3" fmla="*/ 0 h 41"/>
                <a:gd name="T4" fmla="*/ 16 w 280"/>
                <a:gd name="T5" fmla="*/ 0 h 41"/>
                <a:gd name="T6" fmla="*/ 0 w 280"/>
                <a:gd name="T7" fmla="*/ 17 h 41"/>
                <a:gd name="T8" fmla="*/ 0 w 280"/>
                <a:gd name="T9" fmla="*/ 24 h 41"/>
                <a:gd name="T10" fmla="*/ 16 w 280"/>
                <a:gd name="T11" fmla="*/ 41 h 41"/>
                <a:gd name="T12" fmla="*/ 263 w 280"/>
                <a:gd name="T13" fmla="*/ 41 h 41"/>
                <a:gd name="T14" fmla="*/ 280 w 280"/>
                <a:gd name="T15" fmla="*/ 24 h 41"/>
                <a:gd name="T16" fmla="*/ 280 w 280"/>
                <a:gd name="T1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41">
                  <a:moveTo>
                    <a:pt x="280" y="17"/>
                  </a:moveTo>
                  <a:cubicBezTo>
                    <a:pt x="280" y="8"/>
                    <a:pt x="272" y="0"/>
                    <a:pt x="263" y="0"/>
                  </a:cubicBezTo>
                  <a:cubicBezTo>
                    <a:pt x="16" y="0"/>
                    <a:pt x="16" y="0"/>
                    <a:pt x="16" y="0"/>
                  </a:cubicBezTo>
                  <a:cubicBezTo>
                    <a:pt x="7" y="0"/>
                    <a:pt x="0" y="8"/>
                    <a:pt x="0" y="17"/>
                  </a:cubicBezTo>
                  <a:cubicBezTo>
                    <a:pt x="0" y="24"/>
                    <a:pt x="0" y="24"/>
                    <a:pt x="0" y="24"/>
                  </a:cubicBezTo>
                  <a:cubicBezTo>
                    <a:pt x="0" y="33"/>
                    <a:pt x="7" y="41"/>
                    <a:pt x="16" y="41"/>
                  </a:cubicBezTo>
                  <a:cubicBezTo>
                    <a:pt x="263" y="41"/>
                    <a:pt x="263" y="41"/>
                    <a:pt x="263" y="41"/>
                  </a:cubicBezTo>
                  <a:cubicBezTo>
                    <a:pt x="272" y="41"/>
                    <a:pt x="280" y="33"/>
                    <a:pt x="280" y="24"/>
                  </a:cubicBezTo>
                  <a:lnTo>
                    <a:pt x="280" y="17"/>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9" name="Oval 99"/>
            <p:cNvSpPr>
              <a:spLocks noChangeArrowheads="1"/>
            </p:cNvSpPr>
            <p:nvPr userDrawn="1"/>
          </p:nvSpPr>
          <p:spPr bwMode="gray">
            <a:xfrm>
              <a:off x="9888236" y="5687523"/>
              <a:ext cx="206325"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0" name="Oval 100"/>
            <p:cNvSpPr>
              <a:spLocks noChangeArrowheads="1"/>
            </p:cNvSpPr>
            <p:nvPr userDrawn="1"/>
          </p:nvSpPr>
          <p:spPr bwMode="gray">
            <a:xfrm>
              <a:off x="10303103" y="5687523"/>
              <a:ext cx="206325"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1" name="Oval 101"/>
            <p:cNvSpPr>
              <a:spLocks noChangeArrowheads="1"/>
            </p:cNvSpPr>
            <p:nvPr userDrawn="1"/>
          </p:nvSpPr>
          <p:spPr bwMode="gray">
            <a:xfrm>
              <a:off x="10615918" y="5687523"/>
              <a:ext cx="206325"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2" name="Freeform 102"/>
            <p:cNvSpPr>
              <a:spLocks/>
            </p:cNvSpPr>
            <p:nvPr userDrawn="1"/>
          </p:nvSpPr>
          <p:spPr bwMode="gray">
            <a:xfrm>
              <a:off x="9741812" y="5350304"/>
              <a:ext cx="368278" cy="439272"/>
            </a:xfrm>
            <a:custGeom>
              <a:avLst/>
              <a:gdLst>
                <a:gd name="T0" fmla="*/ 143 w 143"/>
                <a:gd name="T1" fmla="*/ 0 h 171"/>
                <a:gd name="T2" fmla="*/ 38 w 143"/>
                <a:gd name="T3" fmla="*/ 0 h 171"/>
                <a:gd name="T4" fmla="*/ 9 w 143"/>
                <a:gd name="T5" fmla="*/ 171 h 171"/>
                <a:gd name="T6" fmla="*/ 114 w 143"/>
                <a:gd name="T7" fmla="*/ 171 h 171"/>
                <a:gd name="T8" fmla="*/ 143 w 143"/>
                <a:gd name="T9" fmla="*/ 0 h 171"/>
              </a:gdLst>
              <a:ahLst/>
              <a:cxnLst>
                <a:cxn ang="0">
                  <a:pos x="T0" y="T1"/>
                </a:cxn>
                <a:cxn ang="0">
                  <a:pos x="T2" y="T3"/>
                </a:cxn>
                <a:cxn ang="0">
                  <a:pos x="T4" y="T5"/>
                </a:cxn>
                <a:cxn ang="0">
                  <a:pos x="T6" y="T7"/>
                </a:cxn>
                <a:cxn ang="0">
                  <a:pos x="T8" y="T9"/>
                </a:cxn>
              </a:cxnLst>
              <a:rect l="0" t="0" r="r" b="b"/>
              <a:pathLst>
                <a:path w="143" h="171">
                  <a:moveTo>
                    <a:pt x="143" y="0"/>
                  </a:moveTo>
                  <a:cubicBezTo>
                    <a:pt x="112" y="0"/>
                    <a:pt x="56" y="0"/>
                    <a:pt x="38" y="0"/>
                  </a:cubicBezTo>
                  <a:cubicBezTo>
                    <a:pt x="0" y="44"/>
                    <a:pt x="9" y="171"/>
                    <a:pt x="9" y="171"/>
                  </a:cubicBezTo>
                  <a:cubicBezTo>
                    <a:pt x="114" y="171"/>
                    <a:pt x="114" y="171"/>
                    <a:pt x="114" y="171"/>
                  </a:cubicBezTo>
                  <a:cubicBezTo>
                    <a:pt x="114" y="171"/>
                    <a:pt x="105" y="44"/>
                    <a:pt x="143" y="0"/>
                  </a:cubicBezTo>
                  <a:close/>
                </a:path>
              </a:pathLst>
            </a:custGeom>
            <a:solidFill>
              <a:srgbClr val="BA6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3" name="Freeform 103"/>
            <p:cNvSpPr>
              <a:spLocks/>
            </p:cNvSpPr>
            <p:nvPr userDrawn="1"/>
          </p:nvSpPr>
          <p:spPr bwMode="gray">
            <a:xfrm>
              <a:off x="10103434" y="5658682"/>
              <a:ext cx="443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E6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4" name="Freeform 104"/>
            <p:cNvSpPr>
              <a:spLocks/>
            </p:cNvSpPr>
            <p:nvPr userDrawn="1"/>
          </p:nvSpPr>
          <p:spPr bwMode="gray">
            <a:xfrm>
              <a:off x="9739593" y="5350304"/>
              <a:ext cx="137550" cy="439272"/>
            </a:xfrm>
            <a:custGeom>
              <a:avLst/>
              <a:gdLst>
                <a:gd name="T0" fmla="*/ 54 w 54"/>
                <a:gd name="T1" fmla="*/ 0 h 171"/>
                <a:gd name="T2" fmla="*/ 39 w 54"/>
                <a:gd name="T3" fmla="*/ 0 h 171"/>
                <a:gd name="T4" fmla="*/ 10 w 54"/>
                <a:gd name="T5" fmla="*/ 171 h 171"/>
                <a:gd name="T6" fmla="*/ 25 w 54"/>
                <a:gd name="T7" fmla="*/ 171 h 171"/>
                <a:gd name="T8" fmla="*/ 54 w 54"/>
                <a:gd name="T9" fmla="*/ 0 h 171"/>
              </a:gdLst>
              <a:ahLst/>
              <a:cxnLst>
                <a:cxn ang="0">
                  <a:pos x="T0" y="T1"/>
                </a:cxn>
                <a:cxn ang="0">
                  <a:pos x="T2" y="T3"/>
                </a:cxn>
                <a:cxn ang="0">
                  <a:pos x="T4" y="T5"/>
                </a:cxn>
                <a:cxn ang="0">
                  <a:pos x="T6" y="T7"/>
                </a:cxn>
                <a:cxn ang="0">
                  <a:pos x="T8" y="T9"/>
                </a:cxn>
              </a:cxnLst>
              <a:rect l="0" t="0" r="r" b="b"/>
              <a:pathLst>
                <a:path w="54" h="171">
                  <a:moveTo>
                    <a:pt x="54" y="0"/>
                  </a:moveTo>
                  <a:cubicBezTo>
                    <a:pt x="48" y="0"/>
                    <a:pt x="43" y="0"/>
                    <a:pt x="39" y="0"/>
                  </a:cubicBezTo>
                  <a:cubicBezTo>
                    <a:pt x="0" y="44"/>
                    <a:pt x="10" y="171"/>
                    <a:pt x="10" y="171"/>
                  </a:cubicBezTo>
                  <a:cubicBezTo>
                    <a:pt x="25" y="171"/>
                    <a:pt x="25" y="171"/>
                    <a:pt x="25" y="171"/>
                  </a:cubicBezTo>
                  <a:cubicBezTo>
                    <a:pt x="25" y="171"/>
                    <a:pt x="16" y="44"/>
                    <a:pt x="54" y="0"/>
                  </a:cubicBezTo>
                  <a:close/>
                </a:path>
              </a:pathLst>
            </a:custGeom>
            <a:solidFill>
              <a:srgbClr val="E6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5" name="Freeform 105"/>
            <p:cNvSpPr>
              <a:spLocks/>
            </p:cNvSpPr>
            <p:nvPr userDrawn="1"/>
          </p:nvSpPr>
          <p:spPr bwMode="gray">
            <a:xfrm>
              <a:off x="9974759" y="5350304"/>
              <a:ext cx="985034" cy="439272"/>
            </a:xfrm>
            <a:custGeom>
              <a:avLst/>
              <a:gdLst>
                <a:gd name="T0" fmla="*/ 373 w 382"/>
                <a:gd name="T1" fmla="*/ 120 h 171"/>
                <a:gd name="T2" fmla="*/ 127 w 382"/>
                <a:gd name="T3" fmla="*/ 120 h 171"/>
                <a:gd name="T4" fmla="*/ 126 w 382"/>
                <a:gd name="T5" fmla="*/ 120 h 171"/>
                <a:gd name="T6" fmla="*/ 126 w 382"/>
                <a:gd name="T7" fmla="*/ 0 h 171"/>
                <a:gd name="T8" fmla="*/ 38 w 382"/>
                <a:gd name="T9" fmla="*/ 0 h 171"/>
                <a:gd name="T10" fmla="*/ 9 w 382"/>
                <a:gd name="T11" fmla="*/ 171 h 171"/>
                <a:gd name="T12" fmla="*/ 373 w 382"/>
                <a:gd name="T13" fmla="*/ 171 h 171"/>
                <a:gd name="T14" fmla="*/ 382 w 382"/>
                <a:gd name="T15" fmla="*/ 163 h 171"/>
                <a:gd name="T16" fmla="*/ 382 w 382"/>
                <a:gd name="T17" fmla="*/ 128 h 171"/>
                <a:gd name="T18" fmla="*/ 373 w 382"/>
                <a:gd name="T19" fmla="*/ 1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171">
                  <a:moveTo>
                    <a:pt x="373" y="120"/>
                  </a:moveTo>
                  <a:cubicBezTo>
                    <a:pt x="127" y="120"/>
                    <a:pt x="127" y="120"/>
                    <a:pt x="127" y="120"/>
                  </a:cubicBezTo>
                  <a:cubicBezTo>
                    <a:pt x="127" y="120"/>
                    <a:pt x="127" y="120"/>
                    <a:pt x="126" y="120"/>
                  </a:cubicBezTo>
                  <a:cubicBezTo>
                    <a:pt x="126" y="0"/>
                    <a:pt x="126" y="0"/>
                    <a:pt x="126" y="0"/>
                  </a:cubicBezTo>
                  <a:cubicBezTo>
                    <a:pt x="126" y="0"/>
                    <a:pt x="69" y="0"/>
                    <a:pt x="38" y="0"/>
                  </a:cubicBezTo>
                  <a:cubicBezTo>
                    <a:pt x="0" y="44"/>
                    <a:pt x="9" y="171"/>
                    <a:pt x="9" y="171"/>
                  </a:cubicBezTo>
                  <a:cubicBezTo>
                    <a:pt x="373" y="171"/>
                    <a:pt x="373" y="171"/>
                    <a:pt x="373" y="171"/>
                  </a:cubicBezTo>
                  <a:cubicBezTo>
                    <a:pt x="378" y="171"/>
                    <a:pt x="382" y="168"/>
                    <a:pt x="382" y="163"/>
                  </a:cubicBezTo>
                  <a:cubicBezTo>
                    <a:pt x="382" y="128"/>
                    <a:pt x="382" y="128"/>
                    <a:pt x="382" y="128"/>
                  </a:cubicBezTo>
                  <a:cubicBezTo>
                    <a:pt x="382" y="124"/>
                    <a:pt x="378" y="120"/>
                    <a:pt x="373" y="12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6" name="Freeform 106"/>
            <p:cNvSpPr>
              <a:spLocks/>
            </p:cNvSpPr>
            <p:nvPr userDrawn="1"/>
          </p:nvSpPr>
          <p:spPr bwMode="gray">
            <a:xfrm>
              <a:off x="9974759" y="5350304"/>
              <a:ext cx="326126" cy="439272"/>
            </a:xfrm>
            <a:custGeom>
              <a:avLst/>
              <a:gdLst>
                <a:gd name="T0" fmla="*/ 47 w 126"/>
                <a:gd name="T1" fmla="*/ 8 h 171"/>
                <a:gd name="T2" fmla="*/ 126 w 126"/>
                <a:gd name="T3" fmla="*/ 8 h 171"/>
                <a:gd name="T4" fmla="*/ 126 w 126"/>
                <a:gd name="T5" fmla="*/ 0 h 171"/>
                <a:gd name="T6" fmla="*/ 38 w 126"/>
                <a:gd name="T7" fmla="*/ 0 h 171"/>
                <a:gd name="T8" fmla="*/ 9 w 126"/>
                <a:gd name="T9" fmla="*/ 171 h 171"/>
                <a:gd name="T10" fmla="*/ 17 w 126"/>
                <a:gd name="T11" fmla="*/ 171 h 171"/>
                <a:gd name="T12" fmla="*/ 47 w 126"/>
                <a:gd name="T13" fmla="*/ 8 h 171"/>
              </a:gdLst>
              <a:ahLst/>
              <a:cxnLst>
                <a:cxn ang="0">
                  <a:pos x="T0" y="T1"/>
                </a:cxn>
                <a:cxn ang="0">
                  <a:pos x="T2" y="T3"/>
                </a:cxn>
                <a:cxn ang="0">
                  <a:pos x="T4" y="T5"/>
                </a:cxn>
                <a:cxn ang="0">
                  <a:pos x="T6" y="T7"/>
                </a:cxn>
                <a:cxn ang="0">
                  <a:pos x="T8" y="T9"/>
                </a:cxn>
                <a:cxn ang="0">
                  <a:pos x="T10" y="T11"/>
                </a:cxn>
                <a:cxn ang="0">
                  <a:pos x="T12" y="T13"/>
                </a:cxn>
              </a:cxnLst>
              <a:rect l="0" t="0" r="r" b="b"/>
              <a:pathLst>
                <a:path w="126" h="171">
                  <a:moveTo>
                    <a:pt x="47" y="8"/>
                  </a:moveTo>
                  <a:cubicBezTo>
                    <a:pt x="71" y="8"/>
                    <a:pt x="109" y="8"/>
                    <a:pt x="126" y="8"/>
                  </a:cubicBezTo>
                  <a:cubicBezTo>
                    <a:pt x="126" y="0"/>
                    <a:pt x="126" y="0"/>
                    <a:pt x="126" y="0"/>
                  </a:cubicBezTo>
                  <a:cubicBezTo>
                    <a:pt x="126" y="0"/>
                    <a:pt x="69" y="0"/>
                    <a:pt x="38" y="0"/>
                  </a:cubicBezTo>
                  <a:cubicBezTo>
                    <a:pt x="0" y="44"/>
                    <a:pt x="9" y="171"/>
                    <a:pt x="9" y="171"/>
                  </a:cubicBezTo>
                  <a:cubicBezTo>
                    <a:pt x="17" y="171"/>
                    <a:pt x="17" y="171"/>
                    <a:pt x="17" y="171"/>
                  </a:cubicBezTo>
                  <a:cubicBezTo>
                    <a:pt x="16" y="142"/>
                    <a:pt x="14" y="46"/>
                    <a:pt x="47" y="8"/>
                  </a:cubicBezTo>
                  <a:close/>
                </a:path>
              </a:pathLst>
            </a:custGeom>
            <a:solidFill>
              <a:srgbClr val="BA6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7" name="Freeform 107"/>
            <p:cNvSpPr>
              <a:spLocks/>
            </p:cNvSpPr>
            <p:nvPr userDrawn="1"/>
          </p:nvSpPr>
          <p:spPr bwMode="gray">
            <a:xfrm>
              <a:off x="9996944" y="576739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8" name="Freeform 108"/>
            <p:cNvSpPr>
              <a:spLocks/>
            </p:cNvSpPr>
            <p:nvPr userDrawn="1"/>
          </p:nvSpPr>
          <p:spPr bwMode="gray">
            <a:xfrm>
              <a:off x="9999163" y="577404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9" name="Freeform 109"/>
            <p:cNvSpPr>
              <a:spLocks/>
            </p:cNvSpPr>
            <p:nvPr userDrawn="1"/>
          </p:nvSpPr>
          <p:spPr bwMode="gray">
            <a:xfrm>
              <a:off x="9996944" y="576295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0" name="Freeform 110"/>
            <p:cNvSpPr>
              <a:spLocks/>
            </p:cNvSpPr>
            <p:nvPr userDrawn="1"/>
          </p:nvSpPr>
          <p:spPr bwMode="gray">
            <a:xfrm>
              <a:off x="9999163" y="578292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1" name="Freeform 111"/>
            <p:cNvSpPr>
              <a:spLocks/>
            </p:cNvSpPr>
            <p:nvPr userDrawn="1"/>
          </p:nvSpPr>
          <p:spPr bwMode="gray">
            <a:xfrm>
              <a:off x="10019130" y="5658682"/>
              <a:ext cx="940663" cy="130894"/>
            </a:xfrm>
            <a:custGeom>
              <a:avLst/>
              <a:gdLst>
                <a:gd name="T0" fmla="*/ 357 w 365"/>
                <a:gd name="T1" fmla="*/ 0 h 51"/>
                <a:gd name="T2" fmla="*/ 357 w 365"/>
                <a:gd name="T3" fmla="*/ 32 h 51"/>
                <a:gd name="T4" fmla="*/ 348 w 365"/>
                <a:gd name="T5" fmla="*/ 41 h 51"/>
                <a:gd name="T6" fmla="*/ 0 w 365"/>
                <a:gd name="T7" fmla="*/ 41 h 51"/>
                <a:gd name="T8" fmla="*/ 0 w 365"/>
                <a:gd name="T9" fmla="*/ 51 h 51"/>
                <a:gd name="T10" fmla="*/ 356 w 365"/>
                <a:gd name="T11" fmla="*/ 51 h 51"/>
                <a:gd name="T12" fmla="*/ 365 w 365"/>
                <a:gd name="T13" fmla="*/ 43 h 51"/>
                <a:gd name="T14" fmla="*/ 365 w 365"/>
                <a:gd name="T15" fmla="*/ 8 h 51"/>
                <a:gd name="T16" fmla="*/ 357 w 365"/>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 h="51">
                  <a:moveTo>
                    <a:pt x="357" y="0"/>
                  </a:moveTo>
                  <a:cubicBezTo>
                    <a:pt x="357" y="32"/>
                    <a:pt x="357" y="32"/>
                    <a:pt x="357" y="32"/>
                  </a:cubicBezTo>
                  <a:cubicBezTo>
                    <a:pt x="357" y="37"/>
                    <a:pt x="353" y="41"/>
                    <a:pt x="348" y="41"/>
                  </a:cubicBezTo>
                  <a:cubicBezTo>
                    <a:pt x="0" y="41"/>
                    <a:pt x="0" y="41"/>
                    <a:pt x="0" y="41"/>
                  </a:cubicBezTo>
                  <a:cubicBezTo>
                    <a:pt x="0" y="45"/>
                    <a:pt x="0" y="49"/>
                    <a:pt x="0" y="51"/>
                  </a:cubicBezTo>
                  <a:cubicBezTo>
                    <a:pt x="356" y="51"/>
                    <a:pt x="356" y="51"/>
                    <a:pt x="356" y="51"/>
                  </a:cubicBezTo>
                  <a:cubicBezTo>
                    <a:pt x="361" y="51"/>
                    <a:pt x="365" y="48"/>
                    <a:pt x="365" y="43"/>
                  </a:cubicBezTo>
                  <a:cubicBezTo>
                    <a:pt x="365" y="8"/>
                    <a:pt x="365" y="8"/>
                    <a:pt x="365" y="8"/>
                  </a:cubicBezTo>
                  <a:cubicBezTo>
                    <a:pt x="365" y="4"/>
                    <a:pt x="361" y="0"/>
                    <a:pt x="357" y="0"/>
                  </a:cubicBezTo>
                  <a:close/>
                </a:path>
              </a:pathLst>
            </a:custGeom>
            <a:solidFill>
              <a:srgbClr val="BA6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2" name="Freeform 112"/>
            <p:cNvSpPr>
              <a:spLocks/>
            </p:cNvSpPr>
            <p:nvPr userDrawn="1"/>
          </p:nvSpPr>
          <p:spPr bwMode="gray">
            <a:xfrm>
              <a:off x="10039097" y="5399112"/>
              <a:ext cx="217417" cy="259570"/>
            </a:xfrm>
            <a:custGeom>
              <a:avLst/>
              <a:gdLst>
                <a:gd name="T0" fmla="*/ 84 w 84"/>
                <a:gd name="T1" fmla="*/ 101 h 101"/>
                <a:gd name="T2" fmla="*/ 84 w 84"/>
                <a:gd name="T3" fmla="*/ 0 h 101"/>
                <a:gd name="T4" fmla="*/ 23 w 84"/>
                <a:gd name="T5" fmla="*/ 0 h 101"/>
                <a:gd name="T6" fmla="*/ 0 w 84"/>
                <a:gd name="T7" fmla="*/ 101 h 101"/>
                <a:gd name="T8" fmla="*/ 84 w 84"/>
                <a:gd name="T9" fmla="*/ 101 h 101"/>
              </a:gdLst>
              <a:ahLst/>
              <a:cxnLst>
                <a:cxn ang="0">
                  <a:pos x="T0" y="T1"/>
                </a:cxn>
                <a:cxn ang="0">
                  <a:pos x="T2" y="T3"/>
                </a:cxn>
                <a:cxn ang="0">
                  <a:pos x="T4" y="T5"/>
                </a:cxn>
                <a:cxn ang="0">
                  <a:pos x="T6" y="T7"/>
                </a:cxn>
                <a:cxn ang="0">
                  <a:pos x="T8" y="T9"/>
                </a:cxn>
              </a:cxnLst>
              <a:rect l="0" t="0" r="r" b="b"/>
              <a:pathLst>
                <a:path w="84" h="101">
                  <a:moveTo>
                    <a:pt x="84" y="101"/>
                  </a:moveTo>
                  <a:cubicBezTo>
                    <a:pt x="84" y="0"/>
                    <a:pt x="84" y="0"/>
                    <a:pt x="84" y="0"/>
                  </a:cubicBezTo>
                  <a:cubicBezTo>
                    <a:pt x="84" y="0"/>
                    <a:pt x="47" y="0"/>
                    <a:pt x="23" y="0"/>
                  </a:cubicBezTo>
                  <a:cubicBezTo>
                    <a:pt x="4" y="21"/>
                    <a:pt x="0" y="69"/>
                    <a:pt x="0" y="101"/>
                  </a:cubicBezTo>
                  <a:lnTo>
                    <a:pt x="84" y="101"/>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3" name="Freeform 113"/>
            <p:cNvSpPr>
              <a:spLocks/>
            </p:cNvSpPr>
            <p:nvPr userDrawn="1"/>
          </p:nvSpPr>
          <p:spPr bwMode="gray">
            <a:xfrm>
              <a:off x="10039097" y="5399112"/>
              <a:ext cx="217417" cy="259570"/>
            </a:xfrm>
            <a:custGeom>
              <a:avLst/>
              <a:gdLst>
                <a:gd name="T0" fmla="*/ 84 w 84"/>
                <a:gd name="T1" fmla="*/ 101 h 101"/>
                <a:gd name="T2" fmla="*/ 23 w 84"/>
                <a:gd name="T3" fmla="*/ 0 h 101"/>
                <a:gd name="T4" fmla="*/ 0 w 84"/>
                <a:gd name="T5" fmla="*/ 101 h 101"/>
                <a:gd name="T6" fmla="*/ 84 w 84"/>
                <a:gd name="T7" fmla="*/ 101 h 101"/>
              </a:gdLst>
              <a:ahLst/>
              <a:cxnLst>
                <a:cxn ang="0">
                  <a:pos x="T0" y="T1"/>
                </a:cxn>
                <a:cxn ang="0">
                  <a:pos x="T2" y="T3"/>
                </a:cxn>
                <a:cxn ang="0">
                  <a:pos x="T4" y="T5"/>
                </a:cxn>
                <a:cxn ang="0">
                  <a:pos x="T6" y="T7"/>
                </a:cxn>
              </a:cxnLst>
              <a:rect l="0" t="0" r="r" b="b"/>
              <a:pathLst>
                <a:path w="84" h="101">
                  <a:moveTo>
                    <a:pt x="84" y="101"/>
                  </a:moveTo>
                  <a:cubicBezTo>
                    <a:pt x="84" y="101"/>
                    <a:pt x="49" y="42"/>
                    <a:pt x="23" y="0"/>
                  </a:cubicBezTo>
                  <a:cubicBezTo>
                    <a:pt x="4" y="21"/>
                    <a:pt x="0" y="69"/>
                    <a:pt x="0" y="101"/>
                  </a:cubicBezTo>
                  <a:lnTo>
                    <a:pt x="84" y="101"/>
                  </a:ln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4" name="Oval 114"/>
            <p:cNvSpPr>
              <a:spLocks noChangeArrowheads="1"/>
            </p:cNvSpPr>
            <p:nvPr userDrawn="1"/>
          </p:nvSpPr>
          <p:spPr bwMode="gray">
            <a:xfrm>
              <a:off x="10045752" y="5687523"/>
              <a:ext cx="206325"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5" name="Oval 115"/>
            <p:cNvSpPr>
              <a:spLocks noChangeArrowheads="1"/>
            </p:cNvSpPr>
            <p:nvPr userDrawn="1"/>
          </p:nvSpPr>
          <p:spPr bwMode="gray">
            <a:xfrm>
              <a:off x="10094560" y="5734112"/>
              <a:ext cx="106490" cy="110927"/>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6" name="Oval 116"/>
            <p:cNvSpPr>
              <a:spLocks noChangeArrowheads="1"/>
            </p:cNvSpPr>
            <p:nvPr userDrawn="1"/>
          </p:nvSpPr>
          <p:spPr bwMode="gray">
            <a:xfrm>
              <a:off x="10678037" y="5687523"/>
              <a:ext cx="206325"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7" name="Oval 117"/>
            <p:cNvSpPr>
              <a:spLocks noChangeArrowheads="1"/>
            </p:cNvSpPr>
            <p:nvPr userDrawn="1"/>
          </p:nvSpPr>
          <p:spPr bwMode="gray">
            <a:xfrm>
              <a:off x="10726845" y="5734112"/>
              <a:ext cx="108709" cy="110927"/>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8" name="Oval 118"/>
            <p:cNvSpPr>
              <a:spLocks noChangeArrowheads="1"/>
            </p:cNvSpPr>
            <p:nvPr userDrawn="1"/>
          </p:nvSpPr>
          <p:spPr bwMode="gray">
            <a:xfrm>
              <a:off x="10460620" y="5687523"/>
              <a:ext cx="204106" cy="20410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9" name="Oval 119"/>
            <p:cNvSpPr>
              <a:spLocks noChangeArrowheads="1"/>
            </p:cNvSpPr>
            <p:nvPr userDrawn="1"/>
          </p:nvSpPr>
          <p:spPr bwMode="gray">
            <a:xfrm>
              <a:off x="10504991" y="5734112"/>
              <a:ext cx="110927" cy="110927"/>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0" name="Freeform 120"/>
            <p:cNvSpPr>
              <a:spLocks/>
            </p:cNvSpPr>
            <p:nvPr userDrawn="1"/>
          </p:nvSpPr>
          <p:spPr bwMode="gray">
            <a:xfrm>
              <a:off x="10094560" y="5749642"/>
              <a:ext cx="93179" cy="95397"/>
            </a:xfrm>
            <a:custGeom>
              <a:avLst/>
              <a:gdLst>
                <a:gd name="T0" fmla="*/ 21 w 36"/>
                <a:gd name="T1" fmla="*/ 37 h 37"/>
                <a:gd name="T2" fmla="*/ 36 w 36"/>
                <a:gd name="T3" fmla="*/ 31 h 37"/>
                <a:gd name="T4" fmla="*/ 6 w 36"/>
                <a:gd name="T5" fmla="*/ 0 h 37"/>
                <a:gd name="T6" fmla="*/ 0 w 36"/>
                <a:gd name="T7" fmla="*/ 15 h 37"/>
                <a:gd name="T8" fmla="*/ 21 w 36"/>
                <a:gd name="T9" fmla="*/ 37 h 37"/>
              </a:gdLst>
              <a:ahLst/>
              <a:cxnLst>
                <a:cxn ang="0">
                  <a:pos x="T0" y="T1"/>
                </a:cxn>
                <a:cxn ang="0">
                  <a:pos x="T2" y="T3"/>
                </a:cxn>
                <a:cxn ang="0">
                  <a:pos x="T4" y="T5"/>
                </a:cxn>
                <a:cxn ang="0">
                  <a:pos x="T6" y="T7"/>
                </a:cxn>
                <a:cxn ang="0">
                  <a:pos x="T8" y="T9"/>
                </a:cxn>
              </a:cxnLst>
              <a:rect l="0" t="0" r="r" b="b"/>
              <a:pathLst>
                <a:path w="36" h="37">
                  <a:moveTo>
                    <a:pt x="21" y="37"/>
                  </a:moveTo>
                  <a:cubicBezTo>
                    <a:pt x="27" y="37"/>
                    <a:pt x="32" y="34"/>
                    <a:pt x="36" y="31"/>
                  </a:cubicBezTo>
                  <a:cubicBezTo>
                    <a:pt x="6" y="0"/>
                    <a:pt x="6" y="0"/>
                    <a:pt x="6" y="0"/>
                  </a:cubicBezTo>
                  <a:cubicBezTo>
                    <a:pt x="2" y="4"/>
                    <a:pt x="0" y="10"/>
                    <a:pt x="0" y="15"/>
                  </a:cubicBezTo>
                  <a:cubicBezTo>
                    <a:pt x="0" y="27"/>
                    <a:pt x="9" y="37"/>
                    <a:pt x="21" y="37"/>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1" name="Freeform 121"/>
            <p:cNvSpPr>
              <a:spLocks/>
            </p:cNvSpPr>
            <p:nvPr userDrawn="1"/>
          </p:nvSpPr>
          <p:spPr bwMode="gray">
            <a:xfrm>
              <a:off x="10504991" y="5749642"/>
              <a:ext cx="95397" cy="95397"/>
            </a:xfrm>
            <a:custGeom>
              <a:avLst/>
              <a:gdLst>
                <a:gd name="T0" fmla="*/ 22 w 37"/>
                <a:gd name="T1" fmla="*/ 37 h 37"/>
                <a:gd name="T2" fmla="*/ 37 w 37"/>
                <a:gd name="T3" fmla="*/ 31 h 37"/>
                <a:gd name="T4" fmla="*/ 7 w 37"/>
                <a:gd name="T5" fmla="*/ 0 h 37"/>
                <a:gd name="T6" fmla="*/ 0 w 37"/>
                <a:gd name="T7" fmla="*/ 15 h 37"/>
                <a:gd name="T8" fmla="*/ 22 w 37"/>
                <a:gd name="T9" fmla="*/ 37 h 37"/>
              </a:gdLst>
              <a:ahLst/>
              <a:cxnLst>
                <a:cxn ang="0">
                  <a:pos x="T0" y="T1"/>
                </a:cxn>
                <a:cxn ang="0">
                  <a:pos x="T2" y="T3"/>
                </a:cxn>
                <a:cxn ang="0">
                  <a:pos x="T4" y="T5"/>
                </a:cxn>
                <a:cxn ang="0">
                  <a:pos x="T6" y="T7"/>
                </a:cxn>
                <a:cxn ang="0">
                  <a:pos x="T8" y="T9"/>
                </a:cxn>
              </a:cxnLst>
              <a:rect l="0" t="0" r="r" b="b"/>
              <a:pathLst>
                <a:path w="37" h="37">
                  <a:moveTo>
                    <a:pt x="22" y="37"/>
                  </a:moveTo>
                  <a:cubicBezTo>
                    <a:pt x="28" y="37"/>
                    <a:pt x="33" y="34"/>
                    <a:pt x="37" y="31"/>
                  </a:cubicBezTo>
                  <a:cubicBezTo>
                    <a:pt x="7" y="0"/>
                    <a:pt x="7" y="0"/>
                    <a:pt x="7" y="0"/>
                  </a:cubicBezTo>
                  <a:cubicBezTo>
                    <a:pt x="3" y="4"/>
                    <a:pt x="0" y="10"/>
                    <a:pt x="0" y="15"/>
                  </a:cubicBezTo>
                  <a:cubicBezTo>
                    <a:pt x="0" y="27"/>
                    <a:pt x="10" y="37"/>
                    <a:pt x="22" y="37"/>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2" name="Freeform 122"/>
            <p:cNvSpPr>
              <a:spLocks/>
            </p:cNvSpPr>
            <p:nvPr userDrawn="1"/>
          </p:nvSpPr>
          <p:spPr bwMode="gray">
            <a:xfrm>
              <a:off x="10726845" y="5749642"/>
              <a:ext cx="93179" cy="95397"/>
            </a:xfrm>
            <a:custGeom>
              <a:avLst/>
              <a:gdLst>
                <a:gd name="T0" fmla="*/ 21 w 36"/>
                <a:gd name="T1" fmla="*/ 37 h 37"/>
                <a:gd name="T2" fmla="*/ 36 w 36"/>
                <a:gd name="T3" fmla="*/ 31 h 37"/>
                <a:gd name="T4" fmla="*/ 6 w 36"/>
                <a:gd name="T5" fmla="*/ 0 h 37"/>
                <a:gd name="T6" fmla="*/ 0 w 36"/>
                <a:gd name="T7" fmla="*/ 15 h 37"/>
                <a:gd name="T8" fmla="*/ 21 w 36"/>
                <a:gd name="T9" fmla="*/ 37 h 37"/>
              </a:gdLst>
              <a:ahLst/>
              <a:cxnLst>
                <a:cxn ang="0">
                  <a:pos x="T0" y="T1"/>
                </a:cxn>
                <a:cxn ang="0">
                  <a:pos x="T2" y="T3"/>
                </a:cxn>
                <a:cxn ang="0">
                  <a:pos x="T4" y="T5"/>
                </a:cxn>
                <a:cxn ang="0">
                  <a:pos x="T6" y="T7"/>
                </a:cxn>
                <a:cxn ang="0">
                  <a:pos x="T8" y="T9"/>
                </a:cxn>
              </a:cxnLst>
              <a:rect l="0" t="0" r="r" b="b"/>
              <a:pathLst>
                <a:path w="36" h="37">
                  <a:moveTo>
                    <a:pt x="21" y="37"/>
                  </a:moveTo>
                  <a:cubicBezTo>
                    <a:pt x="27" y="37"/>
                    <a:pt x="32" y="34"/>
                    <a:pt x="36" y="31"/>
                  </a:cubicBezTo>
                  <a:cubicBezTo>
                    <a:pt x="6" y="0"/>
                    <a:pt x="6" y="0"/>
                    <a:pt x="6" y="0"/>
                  </a:cubicBezTo>
                  <a:cubicBezTo>
                    <a:pt x="2" y="4"/>
                    <a:pt x="0" y="10"/>
                    <a:pt x="0" y="15"/>
                  </a:cubicBezTo>
                  <a:cubicBezTo>
                    <a:pt x="0" y="27"/>
                    <a:pt x="9" y="37"/>
                    <a:pt x="21" y="37"/>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3" name="Line 123"/>
            <p:cNvSpPr>
              <a:spLocks noChangeShapeType="1"/>
            </p:cNvSpPr>
            <p:nvPr userDrawn="1"/>
          </p:nvSpPr>
          <p:spPr bwMode="gray">
            <a:xfrm>
              <a:off x="9819461" y="5705271"/>
              <a:ext cx="113146" cy="0"/>
            </a:xfrm>
            <a:prstGeom prst="line">
              <a:avLst/>
            </a:prstGeom>
            <a:noFill/>
            <a:ln w="9525" cap="rnd">
              <a:solidFill>
                <a:srgbClr val="002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834" name="Line 124"/>
            <p:cNvSpPr>
              <a:spLocks noChangeShapeType="1"/>
            </p:cNvSpPr>
            <p:nvPr userDrawn="1"/>
          </p:nvSpPr>
          <p:spPr bwMode="gray">
            <a:xfrm>
              <a:off x="9819461" y="5745205"/>
              <a:ext cx="113146" cy="0"/>
            </a:xfrm>
            <a:prstGeom prst="line">
              <a:avLst/>
            </a:prstGeom>
            <a:noFill/>
            <a:ln w="9525" cap="rnd">
              <a:solidFill>
                <a:srgbClr val="002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835" name="Freeform 125"/>
            <p:cNvSpPr>
              <a:spLocks/>
            </p:cNvSpPr>
            <p:nvPr userDrawn="1"/>
          </p:nvSpPr>
          <p:spPr bwMode="gray">
            <a:xfrm>
              <a:off x="9775090" y="5399112"/>
              <a:ext cx="246258" cy="259570"/>
            </a:xfrm>
            <a:custGeom>
              <a:avLst/>
              <a:gdLst>
                <a:gd name="T0" fmla="*/ 18 w 96"/>
                <a:gd name="T1" fmla="*/ 0 h 101"/>
                <a:gd name="T2" fmla="*/ 0 w 96"/>
                <a:gd name="T3" fmla="*/ 101 h 101"/>
                <a:gd name="T4" fmla="*/ 78 w 96"/>
                <a:gd name="T5" fmla="*/ 101 h 101"/>
                <a:gd name="T6" fmla="*/ 96 w 96"/>
                <a:gd name="T7" fmla="*/ 0 h 101"/>
                <a:gd name="T8" fmla="*/ 18 w 96"/>
                <a:gd name="T9" fmla="*/ 0 h 101"/>
              </a:gdLst>
              <a:ahLst/>
              <a:cxnLst>
                <a:cxn ang="0">
                  <a:pos x="T0" y="T1"/>
                </a:cxn>
                <a:cxn ang="0">
                  <a:pos x="T2" y="T3"/>
                </a:cxn>
                <a:cxn ang="0">
                  <a:pos x="T4" y="T5"/>
                </a:cxn>
                <a:cxn ang="0">
                  <a:pos x="T6" y="T7"/>
                </a:cxn>
                <a:cxn ang="0">
                  <a:pos x="T8" y="T9"/>
                </a:cxn>
              </a:cxnLst>
              <a:rect l="0" t="0" r="r" b="b"/>
              <a:pathLst>
                <a:path w="96" h="101">
                  <a:moveTo>
                    <a:pt x="18" y="0"/>
                  </a:moveTo>
                  <a:cubicBezTo>
                    <a:pt x="5" y="28"/>
                    <a:pt x="1" y="69"/>
                    <a:pt x="0" y="101"/>
                  </a:cubicBezTo>
                  <a:cubicBezTo>
                    <a:pt x="78" y="101"/>
                    <a:pt x="78" y="101"/>
                    <a:pt x="78" y="101"/>
                  </a:cubicBezTo>
                  <a:cubicBezTo>
                    <a:pt x="79" y="69"/>
                    <a:pt x="83" y="28"/>
                    <a:pt x="96" y="0"/>
                  </a:cubicBezTo>
                  <a:lnTo>
                    <a:pt x="18"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6" name="Freeform 126"/>
            <p:cNvSpPr>
              <a:spLocks/>
            </p:cNvSpPr>
            <p:nvPr userDrawn="1"/>
          </p:nvSpPr>
          <p:spPr bwMode="gray">
            <a:xfrm>
              <a:off x="9775090" y="5399112"/>
              <a:ext cx="204106" cy="259570"/>
            </a:xfrm>
            <a:custGeom>
              <a:avLst/>
              <a:gdLst>
                <a:gd name="T0" fmla="*/ 18 w 79"/>
                <a:gd name="T1" fmla="*/ 0 h 101"/>
                <a:gd name="T2" fmla="*/ 0 w 79"/>
                <a:gd name="T3" fmla="*/ 101 h 101"/>
                <a:gd name="T4" fmla="*/ 78 w 79"/>
                <a:gd name="T5" fmla="*/ 101 h 101"/>
                <a:gd name="T6" fmla="*/ 18 w 79"/>
                <a:gd name="T7" fmla="*/ 0 h 101"/>
              </a:gdLst>
              <a:ahLst/>
              <a:cxnLst>
                <a:cxn ang="0">
                  <a:pos x="T0" y="T1"/>
                </a:cxn>
                <a:cxn ang="0">
                  <a:pos x="T2" y="T3"/>
                </a:cxn>
                <a:cxn ang="0">
                  <a:pos x="T4" y="T5"/>
                </a:cxn>
                <a:cxn ang="0">
                  <a:pos x="T6" y="T7"/>
                </a:cxn>
              </a:cxnLst>
              <a:rect l="0" t="0" r="r" b="b"/>
              <a:pathLst>
                <a:path w="79" h="101">
                  <a:moveTo>
                    <a:pt x="18" y="0"/>
                  </a:moveTo>
                  <a:cubicBezTo>
                    <a:pt x="5" y="28"/>
                    <a:pt x="1" y="69"/>
                    <a:pt x="0" y="101"/>
                  </a:cubicBezTo>
                  <a:cubicBezTo>
                    <a:pt x="78" y="101"/>
                    <a:pt x="78" y="101"/>
                    <a:pt x="78" y="101"/>
                  </a:cubicBezTo>
                  <a:cubicBezTo>
                    <a:pt x="79" y="69"/>
                    <a:pt x="18" y="0"/>
                    <a:pt x="18" y="0"/>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7" name="Line 127"/>
            <p:cNvSpPr>
              <a:spLocks noChangeShapeType="1"/>
            </p:cNvSpPr>
            <p:nvPr userDrawn="1"/>
          </p:nvSpPr>
          <p:spPr bwMode="gray">
            <a:xfrm>
              <a:off x="9539924" y="4327555"/>
              <a:ext cx="0" cy="399338"/>
            </a:xfrm>
            <a:prstGeom prst="line">
              <a:avLst/>
            </a:prstGeom>
            <a:noFill/>
            <a:ln w="17463"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838" name="Line 128"/>
            <p:cNvSpPr>
              <a:spLocks noChangeShapeType="1"/>
            </p:cNvSpPr>
            <p:nvPr userDrawn="1"/>
          </p:nvSpPr>
          <p:spPr bwMode="gray">
            <a:xfrm flipV="1">
              <a:off x="10047971" y="4831165"/>
              <a:ext cx="141987" cy="137550"/>
            </a:xfrm>
            <a:prstGeom prst="line">
              <a:avLst/>
            </a:prstGeom>
            <a:noFill/>
            <a:ln w="34925" cap="rnd">
              <a:solidFill>
                <a:srgbClr val="93939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839" name="Freeform 129"/>
            <p:cNvSpPr>
              <a:spLocks/>
            </p:cNvSpPr>
            <p:nvPr userDrawn="1"/>
          </p:nvSpPr>
          <p:spPr bwMode="gray">
            <a:xfrm>
              <a:off x="9506646" y="4753516"/>
              <a:ext cx="150861" cy="110927"/>
            </a:xfrm>
            <a:custGeom>
              <a:avLst/>
              <a:gdLst>
                <a:gd name="T0" fmla="*/ 43 w 58"/>
                <a:gd name="T1" fmla="*/ 25 h 43"/>
                <a:gd name="T2" fmla="*/ 25 w 58"/>
                <a:gd name="T3" fmla="*/ 7 h 43"/>
                <a:gd name="T4" fmla="*/ 26 w 58"/>
                <a:gd name="T5" fmla="*/ 0 h 43"/>
                <a:gd name="T6" fmla="*/ 3 w 58"/>
                <a:gd name="T7" fmla="*/ 0 h 43"/>
                <a:gd name="T8" fmla="*/ 0 w 58"/>
                <a:gd name="T9" fmla="*/ 14 h 43"/>
                <a:gd name="T10" fmla="*/ 29 w 58"/>
                <a:gd name="T11" fmla="*/ 43 h 43"/>
                <a:gd name="T12" fmla="*/ 58 w 58"/>
                <a:gd name="T13" fmla="*/ 16 h 43"/>
                <a:gd name="T14" fmla="*/ 43 w 58"/>
                <a:gd name="T15" fmla="*/ 25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3">
                  <a:moveTo>
                    <a:pt x="43" y="25"/>
                  </a:moveTo>
                  <a:cubicBezTo>
                    <a:pt x="33" y="25"/>
                    <a:pt x="25" y="17"/>
                    <a:pt x="25" y="7"/>
                  </a:cubicBezTo>
                  <a:cubicBezTo>
                    <a:pt x="25" y="4"/>
                    <a:pt x="25" y="2"/>
                    <a:pt x="26" y="0"/>
                  </a:cubicBezTo>
                  <a:cubicBezTo>
                    <a:pt x="3" y="0"/>
                    <a:pt x="3" y="0"/>
                    <a:pt x="3" y="0"/>
                  </a:cubicBezTo>
                  <a:cubicBezTo>
                    <a:pt x="1" y="4"/>
                    <a:pt x="0" y="9"/>
                    <a:pt x="0" y="14"/>
                  </a:cubicBezTo>
                  <a:cubicBezTo>
                    <a:pt x="0" y="30"/>
                    <a:pt x="13" y="43"/>
                    <a:pt x="29" y="43"/>
                  </a:cubicBezTo>
                  <a:cubicBezTo>
                    <a:pt x="45" y="43"/>
                    <a:pt x="57" y="31"/>
                    <a:pt x="58" y="16"/>
                  </a:cubicBezTo>
                  <a:cubicBezTo>
                    <a:pt x="55" y="21"/>
                    <a:pt x="49" y="25"/>
                    <a:pt x="43" y="25"/>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0" name="Oval 130"/>
            <p:cNvSpPr>
              <a:spLocks noChangeArrowheads="1"/>
            </p:cNvSpPr>
            <p:nvPr userDrawn="1"/>
          </p:nvSpPr>
          <p:spPr bwMode="gray">
            <a:xfrm>
              <a:off x="9502209" y="4693615"/>
              <a:ext cx="79868" cy="77649"/>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1" name="Oval 131"/>
            <p:cNvSpPr>
              <a:spLocks noChangeArrowheads="1"/>
            </p:cNvSpPr>
            <p:nvPr userDrawn="1"/>
          </p:nvSpPr>
          <p:spPr bwMode="gray">
            <a:xfrm>
              <a:off x="9524394" y="4715800"/>
              <a:ext cx="33278" cy="33278"/>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2" name="Rectangle 132"/>
            <p:cNvSpPr>
              <a:spLocks noChangeArrowheads="1"/>
            </p:cNvSpPr>
            <p:nvPr userDrawn="1"/>
          </p:nvSpPr>
          <p:spPr bwMode="gray">
            <a:xfrm>
              <a:off x="8758997" y="4465105"/>
              <a:ext cx="215199" cy="55464"/>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3" name="Rectangle 133"/>
            <p:cNvSpPr>
              <a:spLocks noChangeArrowheads="1"/>
            </p:cNvSpPr>
            <p:nvPr userDrawn="1"/>
          </p:nvSpPr>
          <p:spPr bwMode="gray">
            <a:xfrm>
              <a:off x="8758997" y="4520569"/>
              <a:ext cx="215199" cy="4414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4" name="Freeform 134"/>
            <p:cNvSpPr>
              <a:spLocks/>
            </p:cNvSpPr>
            <p:nvPr userDrawn="1"/>
          </p:nvSpPr>
          <p:spPr bwMode="gray">
            <a:xfrm>
              <a:off x="8974196" y="4962059"/>
              <a:ext cx="676656" cy="297285"/>
            </a:xfrm>
            <a:custGeom>
              <a:avLst/>
              <a:gdLst>
                <a:gd name="T0" fmla="*/ 147 w 263"/>
                <a:gd name="T1" fmla="*/ 116 h 116"/>
                <a:gd name="T2" fmla="*/ 0 w 263"/>
                <a:gd name="T3" fmla="*/ 116 h 116"/>
                <a:gd name="T4" fmla="*/ 0 w 263"/>
                <a:gd name="T5" fmla="*/ 0 h 116"/>
                <a:gd name="T6" fmla="*/ 263 w 263"/>
                <a:gd name="T7" fmla="*/ 0 h 116"/>
                <a:gd name="T8" fmla="*/ 147 w 263"/>
                <a:gd name="T9" fmla="*/ 116 h 116"/>
              </a:gdLst>
              <a:ahLst/>
              <a:cxnLst>
                <a:cxn ang="0">
                  <a:pos x="T0" y="T1"/>
                </a:cxn>
                <a:cxn ang="0">
                  <a:pos x="T2" y="T3"/>
                </a:cxn>
                <a:cxn ang="0">
                  <a:pos x="T4" y="T5"/>
                </a:cxn>
                <a:cxn ang="0">
                  <a:pos x="T6" y="T7"/>
                </a:cxn>
                <a:cxn ang="0">
                  <a:pos x="T8" y="T9"/>
                </a:cxn>
              </a:cxnLst>
              <a:rect l="0" t="0" r="r" b="b"/>
              <a:pathLst>
                <a:path w="263" h="116">
                  <a:moveTo>
                    <a:pt x="147" y="116"/>
                  </a:moveTo>
                  <a:cubicBezTo>
                    <a:pt x="0" y="116"/>
                    <a:pt x="0" y="116"/>
                    <a:pt x="0" y="116"/>
                  </a:cubicBezTo>
                  <a:cubicBezTo>
                    <a:pt x="0" y="0"/>
                    <a:pt x="0" y="0"/>
                    <a:pt x="0" y="0"/>
                  </a:cubicBezTo>
                  <a:cubicBezTo>
                    <a:pt x="263" y="0"/>
                    <a:pt x="263" y="0"/>
                    <a:pt x="263" y="0"/>
                  </a:cubicBezTo>
                  <a:cubicBezTo>
                    <a:pt x="263" y="64"/>
                    <a:pt x="211" y="116"/>
                    <a:pt x="147" y="11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5" name="Freeform 135"/>
            <p:cNvSpPr>
              <a:spLocks/>
            </p:cNvSpPr>
            <p:nvPr userDrawn="1"/>
          </p:nvSpPr>
          <p:spPr bwMode="gray">
            <a:xfrm>
              <a:off x="7700751" y="5241595"/>
              <a:ext cx="1754868" cy="297285"/>
            </a:xfrm>
            <a:custGeom>
              <a:avLst/>
              <a:gdLst>
                <a:gd name="T0" fmla="*/ 565 w 682"/>
                <a:gd name="T1" fmla="*/ 116 h 116"/>
                <a:gd name="T2" fmla="*/ 682 w 682"/>
                <a:gd name="T3" fmla="*/ 0 h 116"/>
                <a:gd name="T4" fmla="*/ 0 w 682"/>
                <a:gd name="T5" fmla="*/ 0 h 116"/>
                <a:gd name="T6" fmla="*/ 196 w 682"/>
                <a:gd name="T7" fmla="*/ 116 h 116"/>
                <a:gd name="T8" fmla="*/ 565 w 682"/>
                <a:gd name="T9" fmla="*/ 116 h 116"/>
              </a:gdLst>
              <a:ahLst/>
              <a:cxnLst>
                <a:cxn ang="0">
                  <a:pos x="T0" y="T1"/>
                </a:cxn>
                <a:cxn ang="0">
                  <a:pos x="T2" y="T3"/>
                </a:cxn>
                <a:cxn ang="0">
                  <a:pos x="T4" y="T5"/>
                </a:cxn>
                <a:cxn ang="0">
                  <a:pos x="T6" y="T7"/>
                </a:cxn>
                <a:cxn ang="0">
                  <a:pos x="T8" y="T9"/>
                </a:cxn>
              </a:cxnLst>
              <a:rect l="0" t="0" r="r" b="b"/>
              <a:pathLst>
                <a:path w="682" h="116">
                  <a:moveTo>
                    <a:pt x="565" y="116"/>
                  </a:moveTo>
                  <a:cubicBezTo>
                    <a:pt x="630" y="116"/>
                    <a:pt x="682" y="64"/>
                    <a:pt x="682" y="0"/>
                  </a:cubicBezTo>
                  <a:cubicBezTo>
                    <a:pt x="0" y="0"/>
                    <a:pt x="0" y="0"/>
                    <a:pt x="0" y="0"/>
                  </a:cubicBezTo>
                  <a:cubicBezTo>
                    <a:pt x="196" y="116"/>
                    <a:pt x="196" y="116"/>
                    <a:pt x="196" y="116"/>
                  </a:cubicBezTo>
                  <a:lnTo>
                    <a:pt x="565" y="116"/>
                  </a:lnTo>
                  <a:close/>
                </a:path>
              </a:pathLst>
            </a:custGeom>
            <a:solidFill>
              <a:srgbClr val="BA6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6" name="Rectangle 136"/>
            <p:cNvSpPr>
              <a:spLocks noChangeArrowheads="1"/>
            </p:cNvSpPr>
            <p:nvPr userDrawn="1"/>
          </p:nvSpPr>
          <p:spPr bwMode="gray">
            <a:xfrm>
              <a:off x="7700751" y="5175039"/>
              <a:ext cx="1754868" cy="66556"/>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7" name="Oval 137"/>
            <p:cNvSpPr>
              <a:spLocks noChangeArrowheads="1"/>
            </p:cNvSpPr>
            <p:nvPr userDrawn="1"/>
          </p:nvSpPr>
          <p:spPr bwMode="gray">
            <a:xfrm>
              <a:off x="8250950" y="5339211"/>
              <a:ext cx="77649" cy="75431"/>
            </a:xfrm>
            <a:prstGeom prst="ellipse">
              <a:avLst/>
            </a:pr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8" name="Oval 138"/>
            <p:cNvSpPr>
              <a:spLocks noChangeArrowheads="1"/>
            </p:cNvSpPr>
            <p:nvPr userDrawn="1"/>
          </p:nvSpPr>
          <p:spPr bwMode="gray">
            <a:xfrm>
              <a:off x="8392937" y="5339211"/>
              <a:ext cx="79868" cy="75431"/>
            </a:xfrm>
            <a:prstGeom prst="ellipse">
              <a:avLst/>
            </a:pr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9" name="Oval 139"/>
            <p:cNvSpPr>
              <a:spLocks noChangeArrowheads="1"/>
            </p:cNvSpPr>
            <p:nvPr userDrawn="1"/>
          </p:nvSpPr>
          <p:spPr bwMode="gray">
            <a:xfrm>
              <a:off x="8537142" y="5339211"/>
              <a:ext cx="77649" cy="75431"/>
            </a:xfrm>
            <a:prstGeom prst="ellipse">
              <a:avLst/>
            </a:pr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0" name="Rectangle 140"/>
            <p:cNvSpPr>
              <a:spLocks noChangeArrowheads="1"/>
            </p:cNvSpPr>
            <p:nvPr userDrawn="1"/>
          </p:nvSpPr>
          <p:spPr bwMode="gray">
            <a:xfrm>
              <a:off x="8330818" y="4962059"/>
              <a:ext cx="212980" cy="212980"/>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1" name="Rectangle 141"/>
            <p:cNvSpPr>
              <a:spLocks noChangeArrowheads="1"/>
            </p:cNvSpPr>
            <p:nvPr userDrawn="1"/>
          </p:nvSpPr>
          <p:spPr bwMode="gray">
            <a:xfrm>
              <a:off x="8117838" y="4962059"/>
              <a:ext cx="212980" cy="2129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2" name="Rectangle 142"/>
            <p:cNvSpPr>
              <a:spLocks noChangeArrowheads="1"/>
            </p:cNvSpPr>
            <p:nvPr userDrawn="1"/>
          </p:nvSpPr>
          <p:spPr bwMode="gray">
            <a:xfrm>
              <a:off x="8117838" y="4749079"/>
              <a:ext cx="212980" cy="212980"/>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3" name="Rectangle 143"/>
            <p:cNvSpPr>
              <a:spLocks noChangeArrowheads="1"/>
            </p:cNvSpPr>
            <p:nvPr userDrawn="1"/>
          </p:nvSpPr>
          <p:spPr bwMode="gray">
            <a:xfrm>
              <a:off x="8543798" y="4962059"/>
              <a:ext cx="215199" cy="212980"/>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4" name="Rectangle 144"/>
            <p:cNvSpPr>
              <a:spLocks noChangeArrowheads="1"/>
            </p:cNvSpPr>
            <p:nvPr userDrawn="1"/>
          </p:nvSpPr>
          <p:spPr bwMode="gray">
            <a:xfrm>
              <a:off x="8758997" y="4962059"/>
              <a:ext cx="215199" cy="212980"/>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5" name="Rectangle 145"/>
            <p:cNvSpPr>
              <a:spLocks noChangeArrowheads="1"/>
            </p:cNvSpPr>
            <p:nvPr userDrawn="1"/>
          </p:nvSpPr>
          <p:spPr bwMode="gray">
            <a:xfrm>
              <a:off x="8330818" y="4749079"/>
              <a:ext cx="212980" cy="212980"/>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6" name="Rectangle 146"/>
            <p:cNvSpPr>
              <a:spLocks noChangeArrowheads="1"/>
            </p:cNvSpPr>
            <p:nvPr userDrawn="1"/>
          </p:nvSpPr>
          <p:spPr bwMode="gray">
            <a:xfrm>
              <a:off x="8543798" y="4749079"/>
              <a:ext cx="215199" cy="212980"/>
            </a:xfrm>
            <a:prstGeom prst="rect">
              <a:avLst/>
            </a:prstGeom>
            <a:solidFill>
              <a:srgbClr val="F08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7" name="Rectangle 147"/>
            <p:cNvSpPr>
              <a:spLocks noChangeArrowheads="1"/>
            </p:cNvSpPr>
            <p:nvPr userDrawn="1"/>
          </p:nvSpPr>
          <p:spPr bwMode="gray">
            <a:xfrm>
              <a:off x="8829990" y="4593780"/>
              <a:ext cx="53245" cy="29728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8" name="Freeform 148"/>
            <p:cNvSpPr>
              <a:spLocks/>
            </p:cNvSpPr>
            <p:nvPr userDrawn="1"/>
          </p:nvSpPr>
          <p:spPr bwMode="gray">
            <a:xfrm>
              <a:off x="8171083" y="5476761"/>
              <a:ext cx="1135895" cy="66556"/>
            </a:xfrm>
            <a:custGeom>
              <a:avLst/>
              <a:gdLst>
                <a:gd name="T0" fmla="*/ 435 w 441"/>
                <a:gd name="T1" fmla="*/ 0 h 26"/>
                <a:gd name="T2" fmla="*/ 388 w 441"/>
                <a:gd name="T3" fmla="*/ 0 h 26"/>
                <a:gd name="T4" fmla="*/ 341 w 441"/>
                <a:gd name="T5" fmla="*/ 0 h 26"/>
                <a:gd name="T6" fmla="*/ 341 w 441"/>
                <a:gd name="T7" fmla="*/ 0 h 26"/>
                <a:gd name="T8" fmla="*/ 341 w 441"/>
                <a:gd name="T9" fmla="*/ 0 h 26"/>
                <a:gd name="T10" fmla="*/ 294 w 441"/>
                <a:gd name="T11" fmla="*/ 0 h 26"/>
                <a:gd name="T12" fmla="*/ 294 w 441"/>
                <a:gd name="T13" fmla="*/ 0 h 26"/>
                <a:gd name="T14" fmla="*/ 294 w 441"/>
                <a:gd name="T15" fmla="*/ 0 h 26"/>
                <a:gd name="T16" fmla="*/ 247 w 441"/>
                <a:gd name="T17" fmla="*/ 0 h 26"/>
                <a:gd name="T18" fmla="*/ 247 w 441"/>
                <a:gd name="T19" fmla="*/ 1 h 26"/>
                <a:gd name="T20" fmla="*/ 247 w 441"/>
                <a:gd name="T21" fmla="*/ 0 h 26"/>
                <a:gd name="T22" fmla="*/ 200 w 441"/>
                <a:gd name="T23" fmla="*/ 0 h 26"/>
                <a:gd name="T24" fmla="*/ 200 w 441"/>
                <a:gd name="T25" fmla="*/ 1 h 26"/>
                <a:gd name="T26" fmla="*/ 200 w 441"/>
                <a:gd name="T27" fmla="*/ 0 h 26"/>
                <a:gd name="T28" fmla="*/ 200 w 441"/>
                <a:gd name="T29" fmla="*/ 0 h 26"/>
                <a:gd name="T30" fmla="*/ 200 w 441"/>
                <a:gd name="T31" fmla="*/ 1 h 26"/>
                <a:gd name="T32" fmla="*/ 200 w 441"/>
                <a:gd name="T33" fmla="*/ 0 h 26"/>
                <a:gd name="T34" fmla="*/ 153 w 441"/>
                <a:gd name="T35" fmla="*/ 0 h 26"/>
                <a:gd name="T36" fmla="*/ 153 w 441"/>
                <a:gd name="T37" fmla="*/ 1 h 26"/>
                <a:gd name="T38" fmla="*/ 153 w 441"/>
                <a:gd name="T39" fmla="*/ 0 h 26"/>
                <a:gd name="T40" fmla="*/ 153 w 441"/>
                <a:gd name="T41" fmla="*/ 1 h 26"/>
                <a:gd name="T42" fmla="*/ 153 w 441"/>
                <a:gd name="T43" fmla="*/ 0 h 26"/>
                <a:gd name="T44" fmla="*/ 106 w 441"/>
                <a:gd name="T45" fmla="*/ 0 h 26"/>
                <a:gd name="T46" fmla="*/ 106 w 441"/>
                <a:gd name="T47" fmla="*/ 1 h 26"/>
                <a:gd name="T48" fmla="*/ 106 w 441"/>
                <a:gd name="T49" fmla="*/ 0 h 26"/>
                <a:gd name="T50" fmla="*/ 106 w 441"/>
                <a:gd name="T51" fmla="*/ 1 h 26"/>
                <a:gd name="T52" fmla="*/ 106 w 441"/>
                <a:gd name="T53" fmla="*/ 0 h 26"/>
                <a:gd name="T54" fmla="*/ 59 w 441"/>
                <a:gd name="T55" fmla="*/ 0 h 26"/>
                <a:gd name="T56" fmla="*/ 59 w 441"/>
                <a:gd name="T57" fmla="*/ 1 h 26"/>
                <a:gd name="T58" fmla="*/ 59 w 441"/>
                <a:gd name="T59" fmla="*/ 1 h 26"/>
                <a:gd name="T60" fmla="*/ 59 w 441"/>
                <a:gd name="T61" fmla="*/ 0 h 26"/>
                <a:gd name="T62" fmla="*/ 59 w 441"/>
                <a:gd name="T63" fmla="*/ 0 h 26"/>
                <a:gd name="T64" fmla="*/ 32 w 441"/>
                <a:gd name="T65" fmla="*/ 17 h 26"/>
                <a:gd name="T66" fmla="*/ 32 w 441"/>
                <a:gd name="T67" fmla="*/ 17 h 26"/>
                <a:gd name="T68" fmla="*/ 12 w 441"/>
                <a:gd name="T69" fmla="*/ 0 h 26"/>
                <a:gd name="T70" fmla="*/ 0 w 441"/>
                <a:gd name="T71" fmla="*/ 15 h 26"/>
                <a:gd name="T72" fmla="*/ 13 w 441"/>
                <a:gd name="T73" fmla="*/ 26 h 26"/>
                <a:gd name="T74" fmla="*/ 37 w 441"/>
                <a:gd name="T75" fmla="*/ 26 h 26"/>
                <a:gd name="T76" fmla="*/ 288 w 441"/>
                <a:gd name="T77" fmla="*/ 26 h 26"/>
                <a:gd name="T78" fmla="*/ 382 w 441"/>
                <a:gd name="T79" fmla="*/ 26 h 26"/>
                <a:gd name="T80" fmla="*/ 441 w 441"/>
                <a:gd name="T81" fmla="*/ 10 h 26"/>
                <a:gd name="T82" fmla="*/ 435 w 441"/>
                <a:gd name="T8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1" h="26">
                  <a:moveTo>
                    <a:pt x="435" y="0"/>
                  </a:moveTo>
                  <a:cubicBezTo>
                    <a:pt x="428" y="23"/>
                    <a:pt x="395" y="23"/>
                    <a:pt x="388" y="0"/>
                  </a:cubicBezTo>
                  <a:cubicBezTo>
                    <a:pt x="382" y="20"/>
                    <a:pt x="343" y="26"/>
                    <a:pt x="341" y="0"/>
                  </a:cubicBezTo>
                  <a:cubicBezTo>
                    <a:pt x="341" y="0"/>
                    <a:pt x="341" y="0"/>
                    <a:pt x="341" y="0"/>
                  </a:cubicBezTo>
                  <a:cubicBezTo>
                    <a:pt x="341" y="0"/>
                    <a:pt x="341" y="0"/>
                    <a:pt x="341" y="0"/>
                  </a:cubicBezTo>
                  <a:cubicBezTo>
                    <a:pt x="334" y="23"/>
                    <a:pt x="301" y="23"/>
                    <a:pt x="294" y="0"/>
                  </a:cubicBezTo>
                  <a:cubicBezTo>
                    <a:pt x="294" y="0"/>
                    <a:pt x="294" y="0"/>
                    <a:pt x="294" y="0"/>
                  </a:cubicBezTo>
                  <a:cubicBezTo>
                    <a:pt x="294" y="0"/>
                    <a:pt x="294" y="0"/>
                    <a:pt x="294" y="0"/>
                  </a:cubicBezTo>
                  <a:cubicBezTo>
                    <a:pt x="287" y="23"/>
                    <a:pt x="254" y="23"/>
                    <a:pt x="247" y="0"/>
                  </a:cubicBezTo>
                  <a:cubicBezTo>
                    <a:pt x="247" y="1"/>
                    <a:pt x="247" y="1"/>
                    <a:pt x="247" y="1"/>
                  </a:cubicBezTo>
                  <a:cubicBezTo>
                    <a:pt x="247" y="0"/>
                    <a:pt x="247" y="0"/>
                    <a:pt x="247" y="0"/>
                  </a:cubicBezTo>
                  <a:cubicBezTo>
                    <a:pt x="240" y="23"/>
                    <a:pt x="207" y="23"/>
                    <a:pt x="200" y="0"/>
                  </a:cubicBezTo>
                  <a:cubicBezTo>
                    <a:pt x="200" y="1"/>
                    <a:pt x="200" y="1"/>
                    <a:pt x="200" y="1"/>
                  </a:cubicBezTo>
                  <a:cubicBezTo>
                    <a:pt x="200" y="0"/>
                    <a:pt x="200" y="0"/>
                    <a:pt x="200" y="0"/>
                  </a:cubicBezTo>
                  <a:cubicBezTo>
                    <a:pt x="200" y="0"/>
                    <a:pt x="200" y="0"/>
                    <a:pt x="200" y="0"/>
                  </a:cubicBezTo>
                  <a:cubicBezTo>
                    <a:pt x="200" y="1"/>
                    <a:pt x="200" y="1"/>
                    <a:pt x="200" y="1"/>
                  </a:cubicBezTo>
                  <a:cubicBezTo>
                    <a:pt x="200" y="1"/>
                    <a:pt x="200" y="1"/>
                    <a:pt x="200" y="0"/>
                  </a:cubicBezTo>
                  <a:cubicBezTo>
                    <a:pt x="193" y="23"/>
                    <a:pt x="160" y="23"/>
                    <a:pt x="153" y="0"/>
                  </a:cubicBezTo>
                  <a:cubicBezTo>
                    <a:pt x="153" y="1"/>
                    <a:pt x="153" y="1"/>
                    <a:pt x="153" y="1"/>
                  </a:cubicBezTo>
                  <a:cubicBezTo>
                    <a:pt x="153" y="0"/>
                    <a:pt x="153" y="0"/>
                    <a:pt x="153" y="0"/>
                  </a:cubicBezTo>
                  <a:cubicBezTo>
                    <a:pt x="153" y="1"/>
                    <a:pt x="153" y="1"/>
                    <a:pt x="153" y="1"/>
                  </a:cubicBezTo>
                  <a:cubicBezTo>
                    <a:pt x="153" y="1"/>
                    <a:pt x="153" y="1"/>
                    <a:pt x="153" y="0"/>
                  </a:cubicBezTo>
                  <a:cubicBezTo>
                    <a:pt x="146" y="22"/>
                    <a:pt x="113" y="23"/>
                    <a:pt x="106" y="0"/>
                  </a:cubicBezTo>
                  <a:cubicBezTo>
                    <a:pt x="106" y="0"/>
                    <a:pt x="106" y="1"/>
                    <a:pt x="106" y="1"/>
                  </a:cubicBezTo>
                  <a:cubicBezTo>
                    <a:pt x="106" y="1"/>
                    <a:pt x="106" y="1"/>
                    <a:pt x="106" y="0"/>
                  </a:cubicBezTo>
                  <a:cubicBezTo>
                    <a:pt x="106" y="1"/>
                    <a:pt x="106" y="1"/>
                    <a:pt x="106" y="1"/>
                  </a:cubicBezTo>
                  <a:cubicBezTo>
                    <a:pt x="106" y="0"/>
                    <a:pt x="106" y="0"/>
                    <a:pt x="106" y="0"/>
                  </a:cubicBezTo>
                  <a:cubicBezTo>
                    <a:pt x="99" y="23"/>
                    <a:pt x="66" y="23"/>
                    <a:pt x="59" y="0"/>
                  </a:cubicBezTo>
                  <a:cubicBezTo>
                    <a:pt x="59" y="1"/>
                    <a:pt x="59" y="1"/>
                    <a:pt x="59" y="1"/>
                  </a:cubicBezTo>
                  <a:cubicBezTo>
                    <a:pt x="59" y="1"/>
                    <a:pt x="59" y="1"/>
                    <a:pt x="59" y="1"/>
                  </a:cubicBezTo>
                  <a:cubicBezTo>
                    <a:pt x="59" y="0"/>
                    <a:pt x="59" y="0"/>
                    <a:pt x="59" y="0"/>
                  </a:cubicBezTo>
                  <a:cubicBezTo>
                    <a:pt x="59" y="0"/>
                    <a:pt x="59" y="0"/>
                    <a:pt x="59" y="0"/>
                  </a:cubicBezTo>
                  <a:cubicBezTo>
                    <a:pt x="56" y="12"/>
                    <a:pt x="44" y="19"/>
                    <a:pt x="32" y="17"/>
                  </a:cubicBezTo>
                  <a:cubicBezTo>
                    <a:pt x="32" y="17"/>
                    <a:pt x="32" y="17"/>
                    <a:pt x="32" y="17"/>
                  </a:cubicBezTo>
                  <a:cubicBezTo>
                    <a:pt x="23" y="16"/>
                    <a:pt x="15" y="9"/>
                    <a:pt x="12" y="0"/>
                  </a:cubicBezTo>
                  <a:cubicBezTo>
                    <a:pt x="10" y="7"/>
                    <a:pt x="6" y="12"/>
                    <a:pt x="0" y="15"/>
                  </a:cubicBezTo>
                  <a:cubicBezTo>
                    <a:pt x="13" y="26"/>
                    <a:pt x="13" y="26"/>
                    <a:pt x="13" y="26"/>
                  </a:cubicBezTo>
                  <a:cubicBezTo>
                    <a:pt x="37" y="26"/>
                    <a:pt x="37" y="26"/>
                    <a:pt x="37" y="26"/>
                  </a:cubicBezTo>
                  <a:cubicBezTo>
                    <a:pt x="288" y="26"/>
                    <a:pt x="288" y="26"/>
                    <a:pt x="288" y="26"/>
                  </a:cubicBezTo>
                  <a:cubicBezTo>
                    <a:pt x="382" y="26"/>
                    <a:pt x="382" y="26"/>
                    <a:pt x="382" y="26"/>
                  </a:cubicBezTo>
                  <a:cubicBezTo>
                    <a:pt x="404" y="26"/>
                    <a:pt x="423" y="20"/>
                    <a:pt x="441" y="10"/>
                  </a:cubicBezTo>
                  <a:cubicBezTo>
                    <a:pt x="438" y="7"/>
                    <a:pt x="436" y="4"/>
                    <a:pt x="435" y="0"/>
                  </a:cubicBezTo>
                  <a:close/>
                </a:path>
              </a:pathLst>
            </a:custGeom>
            <a:solidFill>
              <a:srgbClr val="3C50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9" name="Freeform 149"/>
            <p:cNvSpPr>
              <a:spLocks/>
            </p:cNvSpPr>
            <p:nvPr userDrawn="1"/>
          </p:nvSpPr>
          <p:spPr bwMode="gray">
            <a:xfrm>
              <a:off x="10560454" y="2714673"/>
              <a:ext cx="97616" cy="341656"/>
            </a:xfrm>
            <a:custGeom>
              <a:avLst/>
              <a:gdLst>
                <a:gd name="T0" fmla="*/ 44 w 44"/>
                <a:gd name="T1" fmla="*/ 154 h 154"/>
                <a:gd name="T2" fmla="*/ 0 w 44"/>
                <a:gd name="T3" fmla="*/ 154 h 154"/>
                <a:gd name="T4" fmla="*/ 22 w 44"/>
                <a:gd name="T5" fmla="*/ 0 h 154"/>
                <a:gd name="T6" fmla="*/ 44 w 44"/>
                <a:gd name="T7" fmla="*/ 154 h 154"/>
              </a:gdLst>
              <a:ahLst/>
              <a:cxnLst>
                <a:cxn ang="0">
                  <a:pos x="T0" y="T1"/>
                </a:cxn>
                <a:cxn ang="0">
                  <a:pos x="T2" y="T3"/>
                </a:cxn>
                <a:cxn ang="0">
                  <a:pos x="T4" y="T5"/>
                </a:cxn>
                <a:cxn ang="0">
                  <a:pos x="T6" y="T7"/>
                </a:cxn>
              </a:cxnLst>
              <a:rect l="0" t="0" r="r" b="b"/>
              <a:pathLst>
                <a:path w="44" h="154">
                  <a:moveTo>
                    <a:pt x="44" y="154"/>
                  </a:moveTo>
                  <a:lnTo>
                    <a:pt x="0" y="154"/>
                  </a:lnTo>
                  <a:lnTo>
                    <a:pt x="22" y="0"/>
                  </a:lnTo>
                  <a:lnTo>
                    <a:pt x="44" y="15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0" name="Freeform 150"/>
            <p:cNvSpPr>
              <a:spLocks/>
            </p:cNvSpPr>
            <p:nvPr userDrawn="1"/>
          </p:nvSpPr>
          <p:spPr bwMode="gray">
            <a:xfrm>
              <a:off x="10436216" y="3160601"/>
              <a:ext cx="346093" cy="953974"/>
            </a:xfrm>
            <a:custGeom>
              <a:avLst/>
              <a:gdLst>
                <a:gd name="T0" fmla="*/ 128 w 134"/>
                <a:gd name="T1" fmla="*/ 0 h 372"/>
                <a:gd name="T2" fmla="*/ 117 w 134"/>
                <a:gd name="T3" fmla="*/ 0 h 372"/>
                <a:gd name="T4" fmla="*/ 16 w 134"/>
                <a:gd name="T5" fmla="*/ 0 h 372"/>
                <a:gd name="T6" fmla="*/ 6 w 134"/>
                <a:gd name="T7" fmla="*/ 0 h 372"/>
                <a:gd name="T8" fmla="*/ 0 w 134"/>
                <a:gd name="T9" fmla="*/ 5 h 372"/>
                <a:gd name="T10" fmla="*/ 0 w 134"/>
                <a:gd name="T11" fmla="*/ 372 h 372"/>
                <a:gd name="T12" fmla="*/ 16 w 134"/>
                <a:gd name="T13" fmla="*/ 372 h 372"/>
                <a:gd name="T14" fmla="*/ 117 w 134"/>
                <a:gd name="T15" fmla="*/ 372 h 372"/>
                <a:gd name="T16" fmla="*/ 134 w 134"/>
                <a:gd name="T17" fmla="*/ 372 h 372"/>
                <a:gd name="T18" fmla="*/ 134 w 134"/>
                <a:gd name="T19" fmla="*/ 5 h 372"/>
                <a:gd name="T20" fmla="*/ 128 w 134"/>
                <a:gd name="T2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372">
                  <a:moveTo>
                    <a:pt x="128" y="0"/>
                  </a:moveTo>
                  <a:cubicBezTo>
                    <a:pt x="117" y="0"/>
                    <a:pt x="117" y="0"/>
                    <a:pt x="117" y="0"/>
                  </a:cubicBezTo>
                  <a:cubicBezTo>
                    <a:pt x="16" y="0"/>
                    <a:pt x="16" y="0"/>
                    <a:pt x="16" y="0"/>
                  </a:cubicBezTo>
                  <a:cubicBezTo>
                    <a:pt x="6" y="0"/>
                    <a:pt x="6" y="0"/>
                    <a:pt x="6" y="0"/>
                  </a:cubicBezTo>
                  <a:cubicBezTo>
                    <a:pt x="3" y="0"/>
                    <a:pt x="0" y="2"/>
                    <a:pt x="0" y="5"/>
                  </a:cubicBezTo>
                  <a:cubicBezTo>
                    <a:pt x="0" y="372"/>
                    <a:pt x="0" y="372"/>
                    <a:pt x="0" y="372"/>
                  </a:cubicBezTo>
                  <a:cubicBezTo>
                    <a:pt x="16" y="372"/>
                    <a:pt x="16" y="372"/>
                    <a:pt x="16" y="372"/>
                  </a:cubicBezTo>
                  <a:cubicBezTo>
                    <a:pt x="117" y="372"/>
                    <a:pt x="117" y="372"/>
                    <a:pt x="117" y="372"/>
                  </a:cubicBezTo>
                  <a:cubicBezTo>
                    <a:pt x="134" y="372"/>
                    <a:pt x="134" y="372"/>
                    <a:pt x="134" y="372"/>
                  </a:cubicBezTo>
                  <a:cubicBezTo>
                    <a:pt x="134" y="5"/>
                    <a:pt x="134" y="5"/>
                    <a:pt x="134" y="5"/>
                  </a:cubicBezTo>
                  <a:cubicBezTo>
                    <a:pt x="134" y="2"/>
                    <a:pt x="131" y="0"/>
                    <a:pt x="1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1" name="Freeform 151"/>
            <p:cNvSpPr>
              <a:spLocks/>
            </p:cNvSpPr>
            <p:nvPr userDrawn="1"/>
          </p:nvSpPr>
          <p:spPr bwMode="gray">
            <a:xfrm>
              <a:off x="10504991" y="3056329"/>
              <a:ext cx="204106" cy="104272"/>
            </a:xfrm>
            <a:custGeom>
              <a:avLst/>
              <a:gdLst>
                <a:gd name="T0" fmla="*/ 79 w 79"/>
                <a:gd name="T1" fmla="*/ 41 h 41"/>
                <a:gd name="T2" fmla="*/ 79 w 79"/>
                <a:gd name="T3" fmla="*/ 6 h 41"/>
                <a:gd name="T4" fmla="*/ 74 w 79"/>
                <a:gd name="T5" fmla="*/ 0 h 41"/>
                <a:gd name="T6" fmla="*/ 63 w 79"/>
                <a:gd name="T7" fmla="*/ 0 h 41"/>
                <a:gd name="T8" fmla="*/ 17 w 79"/>
                <a:gd name="T9" fmla="*/ 0 h 41"/>
                <a:gd name="T10" fmla="*/ 6 w 79"/>
                <a:gd name="T11" fmla="*/ 0 h 41"/>
                <a:gd name="T12" fmla="*/ 0 w 79"/>
                <a:gd name="T13" fmla="*/ 6 h 41"/>
                <a:gd name="T14" fmla="*/ 0 w 79"/>
                <a:gd name="T15" fmla="*/ 41 h 41"/>
                <a:gd name="T16" fmla="*/ 79 w 79"/>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1">
                  <a:moveTo>
                    <a:pt x="79" y="41"/>
                  </a:moveTo>
                  <a:cubicBezTo>
                    <a:pt x="79" y="6"/>
                    <a:pt x="79" y="6"/>
                    <a:pt x="79" y="6"/>
                  </a:cubicBezTo>
                  <a:cubicBezTo>
                    <a:pt x="79" y="3"/>
                    <a:pt x="77" y="0"/>
                    <a:pt x="74" y="0"/>
                  </a:cubicBezTo>
                  <a:cubicBezTo>
                    <a:pt x="63" y="0"/>
                    <a:pt x="63" y="0"/>
                    <a:pt x="63" y="0"/>
                  </a:cubicBezTo>
                  <a:cubicBezTo>
                    <a:pt x="17" y="0"/>
                    <a:pt x="17" y="0"/>
                    <a:pt x="17" y="0"/>
                  </a:cubicBezTo>
                  <a:cubicBezTo>
                    <a:pt x="6" y="0"/>
                    <a:pt x="6" y="0"/>
                    <a:pt x="6" y="0"/>
                  </a:cubicBezTo>
                  <a:cubicBezTo>
                    <a:pt x="3" y="0"/>
                    <a:pt x="0" y="3"/>
                    <a:pt x="0" y="6"/>
                  </a:cubicBezTo>
                  <a:cubicBezTo>
                    <a:pt x="0" y="41"/>
                    <a:pt x="0" y="41"/>
                    <a:pt x="0" y="41"/>
                  </a:cubicBezTo>
                  <a:lnTo>
                    <a:pt x="79" y="41"/>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2" name="Freeform 152"/>
            <p:cNvSpPr>
              <a:spLocks/>
            </p:cNvSpPr>
            <p:nvPr userDrawn="1"/>
          </p:nvSpPr>
          <p:spPr bwMode="gray">
            <a:xfrm>
              <a:off x="10504991" y="3056329"/>
              <a:ext cx="204106" cy="104272"/>
            </a:xfrm>
            <a:custGeom>
              <a:avLst/>
              <a:gdLst>
                <a:gd name="T0" fmla="*/ 79 w 79"/>
                <a:gd name="T1" fmla="*/ 41 h 41"/>
                <a:gd name="T2" fmla="*/ 79 w 79"/>
                <a:gd name="T3" fmla="*/ 6 h 41"/>
                <a:gd name="T4" fmla="*/ 74 w 79"/>
                <a:gd name="T5" fmla="*/ 0 h 41"/>
                <a:gd name="T6" fmla="*/ 63 w 79"/>
                <a:gd name="T7" fmla="*/ 0 h 41"/>
                <a:gd name="T8" fmla="*/ 17 w 79"/>
                <a:gd name="T9" fmla="*/ 0 h 41"/>
                <a:gd name="T10" fmla="*/ 6 w 79"/>
                <a:gd name="T11" fmla="*/ 0 h 41"/>
                <a:gd name="T12" fmla="*/ 0 w 79"/>
                <a:gd name="T13" fmla="*/ 6 h 41"/>
                <a:gd name="T14" fmla="*/ 0 w 79"/>
                <a:gd name="T15" fmla="*/ 41 h 41"/>
                <a:gd name="T16" fmla="*/ 79 w 79"/>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1">
                  <a:moveTo>
                    <a:pt x="79" y="41"/>
                  </a:moveTo>
                  <a:cubicBezTo>
                    <a:pt x="79" y="6"/>
                    <a:pt x="79" y="6"/>
                    <a:pt x="79" y="6"/>
                  </a:cubicBezTo>
                  <a:cubicBezTo>
                    <a:pt x="79" y="3"/>
                    <a:pt x="77" y="0"/>
                    <a:pt x="74" y="0"/>
                  </a:cubicBezTo>
                  <a:cubicBezTo>
                    <a:pt x="63" y="0"/>
                    <a:pt x="63" y="0"/>
                    <a:pt x="63" y="0"/>
                  </a:cubicBezTo>
                  <a:cubicBezTo>
                    <a:pt x="17" y="0"/>
                    <a:pt x="17" y="0"/>
                    <a:pt x="17" y="0"/>
                  </a:cubicBezTo>
                  <a:cubicBezTo>
                    <a:pt x="6" y="0"/>
                    <a:pt x="6" y="0"/>
                    <a:pt x="6" y="0"/>
                  </a:cubicBezTo>
                  <a:cubicBezTo>
                    <a:pt x="3" y="0"/>
                    <a:pt x="0" y="3"/>
                    <a:pt x="0" y="6"/>
                  </a:cubicBezTo>
                  <a:cubicBezTo>
                    <a:pt x="0" y="41"/>
                    <a:pt x="0" y="41"/>
                    <a:pt x="0" y="41"/>
                  </a:cubicBezTo>
                  <a:lnTo>
                    <a:pt x="79" y="4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3" name="Rectangle 153"/>
            <p:cNvSpPr>
              <a:spLocks noChangeArrowheads="1"/>
            </p:cNvSpPr>
            <p:nvPr userDrawn="1"/>
          </p:nvSpPr>
          <p:spPr bwMode="gray">
            <a:xfrm>
              <a:off x="10482805" y="3222720"/>
              <a:ext cx="22185"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4" name="Rectangle 154"/>
            <p:cNvSpPr>
              <a:spLocks noChangeArrowheads="1"/>
            </p:cNvSpPr>
            <p:nvPr userDrawn="1"/>
          </p:nvSpPr>
          <p:spPr bwMode="gray">
            <a:xfrm>
              <a:off x="10520521" y="3222720"/>
              <a:ext cx="22185"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5" name="Rectangle 155"/>
            <p:cNvSpPr>
              <a:spLocks noChangeArrowheads="1"/>
            </p:cNvSpPr>
            <p:nvPr userDrawn="1"/>
          </p:nvSpPr>
          <p:spPr bwMode="gray">
            <a:xfrm>
              <a:off x="10560454" y="3222720"/>
              <a:ext cx="19967"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6" name="Rectangle 156"/>
            <p:cNvSpPr>
              <a:spLocks noChangeArrowheads="1"/>
            </p:cNvSpPr>
            <p:nvPr userDrawn="1"/>
          </p:nvSpPr>
          <p:spPr bwMode="gray">
            <a:xfrm>
              <a:off x="10598170" y="3222720"/>
              <a:ext cx="19967"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7" name="Rectangle 157"/>
            <p:cNvSpPr>
              <a:spLocks noChangeArrowheads="1"/>
            </p:cNvSpPr>
            <p:nvPr userDrawn="1"/>
          </p:nvSpPr>
          <p:spPr bwMode="gray">
            <a:xfrm>
              <a:off x="10638104" y="3222720"/>
              <a:ext cx="19967"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8" name="Rectangle 158"/>
            <p:cNvSpPr>
              <a:spLocks noChangeArrowheads="1"/>
            </p:cNvSpPr>
            <p:nvPr userDrawn="1"/>
          </p:nvSpPr>
          <p:spPr bwMode="gray">
            <a:xfrm>
              <a:off x="10673600" y="3222720"/>
              <a:ext cx="22185"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9" name="Rectangle 159"/>
            <p:cNvSpPr>
              <a:spLocks noChangeArrowheads="1"/>
            </p:cNvSpPr>
            <p:nvPr userDrawn="1"/>
          </p:nvSpPr>
          <p:spPr bwMode="gray">
            <a:xfrm>
              <a:off x="10711315" y="3222720"/>
              <a:ext cx="24404" cy="82973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0" name="Freeform 160"/>
            <p:cNvSpPr>
              <a:spLocks noEditPoints="1"/>
            </p:cNvSpPr>
            <p:nvPr userDrawn="1"/>
          </p:nvSpPr>
          <p:spPr bwMode="gray">
            <a:xfrm>
              <a:off x="10028004" y="3153945"/>
              <a:ext cx="412649" cy="958411"/>
            </a:xfrm>
            <a:custGeom>
              <a:avLst/>
              <a:gdLst>
                <a:gd name="T0" fmla="*/ 170 w 186"/>
                <a:gd name="T1" fmla="*/ 65 h 432"/>
                <a:gd name="T2" fmla="*/ 96 w 186"/>
                <a:gd name="T3" fmla="*/ 24 h 432"/>
                <a:gd name="T4" fmla="*/ 89 w 186"/>
                <a:gd name="T5" fmla="*/ 0 h 432"/>
                <a:gd name="T6" fmla="*/ 15 w 186"/>
                <a:gd name="T7" fmla="*/ 65 h 432"/>
                <a:gd name="T8" fmla="*/ 185 w 186"/>
                <a:gd name="T9" fmla="*/ 432 h 432"/>
                <a:gd name="T10" fmla="*/ 137 w 186"/>
                <a:gd name="T11" fmla="*/ 137 h 432"/>
                <a:gd name="T12" fmla="*/ 137 w 186"/>
                <a:gd name="T13" fmla="*/ 165 h 432"/>
                <a:gd name="T14" fmla="*/ 117 w 186"/>
                <a:gd name="T15" fmla="*/ 211 h 432"/>
                <a:gd name="T16" fmla="*/ 117 w 186"/>
                <a:gd name="T17" fmla="*/ 211 h 432"/>
                <a:gd name="T18" fmla="*/ 117 w 186"/>
                <a:gd name="T19" fmla="*/ 294 h 432"/>
                <a:gd name="T20" fmla="*/ 36 w 186"/>
                <a:gd name="T21" fmla="*/ 137 h 432"/>
                <a:gd name="T22" fmla="*/ 36 w 186"/>
                <a:gd name="T23" fmla="*/ 165 h 432"/>
                <a:gd name="T24" fmla="*/ 16 w 186"/>
                <a:gd name="T25" fmla="*/ 211 h 432"/>
                <a:gd name="T26" fmla="*/ 16 w 186"/>
                <a:gd name="T27" fmla="*/ 211 h 432"/>
                <a:gd name="T28" fmla="*/ 16 w 186"/>
                <a:gd name="T29" fmla="*/ 294 h 432"/>
                <a:gd name="T30" fmla="*/ 36 w 186"/>
                <a:gd name="T31" fmla="*/ 340 h 432"/>
                <a:gd name="T32" fmla="*/ 16 w 186"/>
                <a:gd name="T33" fmla="*/ 420 h 432"/>
                <a:gd name="T34" fmla="*/ 38 w 186"/>
                <a:gd name="T35" fmla="*/ 420 h 432"/>
                <a:gd name="T36" fmla="*/ 38 w 186"/>
                <a:gd name="T37" fmla="*/ 420 h 432"/>
                <a:gd name="T38" fmla="*/ 52 w 186"/>
                <a:gd name="T39" fmla="*/ 368 h 432"/>
                <a:gd name="T40" fmla="*/ 60 w 186"/>
                <a:gd name="T41" fmla="*/ 368 h 432"/>
                <a:gd name="T42" fmla="*/ 49 w 186"/>
                <a:gd name="T43" fmla="*/ 340 h 432"/>
                <a:gd name="T44" fmla="*/ 69 w 186"/>
                <a:gd name="T45" fmla="*/ 294 h 432"/>
                <a:gd name="T46" fmla="*/ 69 w 186"/>
                <a:gd name="T47" fmla="*/ 294 h 432"/>
                <a:gd name="T48" fmla="*/ 69 w 186"/>
                <a:gd name="T49" fmla="*/ 211 h 432"/>
                <a:gd name="T50" fmla="*/ 49 w 186"/>
                <a:gd name="T51" fmla="*/ 165 h 432"/>
                <a:gd name="T52" fmla="*/ 49 w 186"/>
                <a:gd name="T53" fmla="*/ 137 h 432"/>
                <a:gd name="T54" fmla="*/ 82 w 186"/>
                <a:gd name="T55" fmla="*/ 420 h 432"/>
                <a:gd name="T56" fmla="*/ 82 w 186"/>
                <a:gd name="T57" fmla="*/ 420 h 432"/>
                <a:gd name="T58" fmla="*/ 96 w 186"/>
                <a:gd name="T59" fmla="*/ 368 h 432"/>
                <a:gd name="T60" fmla="*/ 83 w 186"/>
                <a:gd name="T61" fmla="*/ 305 h 432"/>
                <a:gd name="T62" fmla="*/ 83 w 186"/>
                <a:gd name="T63" fmla="*/ 294 h 432"/>
                <a:gd name="T64" fmla="*/ 103 w 186"/>
                <a:gd name="T65" fmla="*/ 248 h 432"/>
                <a:gd name="T66" fmla="*/ 103 w 186"/>
                <a:gd name="T67" fmla="*/ 248 h 432"/>
                <a:gd name="T68" fmla="*/ 103 w 186"/>
                <a:gd name="T69" fmla="*/ 165 h 432"/>
                <a:gd name="T70" fmla="*/ 83 w 186"/>
                <a:gd name="T71" fmla="*/ 100 h 432"/>
                <a:gd name="T72" fmla="*/ 104 w 186"/>
                <a:gd name="T73" fmla="*/ 420 h 432"/>
                <a:gd name="T74" fmla="*/ 117 w 186"/>
                <a:gd name="T75" fmla="*/ 305 h 432"/>
                <a:gd name="T76" fmla="*/ 117 w 186"/>
                <a:gd name="T77" fmla="*/ 305 h 432"/>
                <a:gd name="T78" fmla="*/ 126 w 186"/>
                <a:gd name="T79" fmla="*/ 368 h 432"/>
                <a:gd name="T80" fmla="*/ 133 w 186"/>
                <a:gd name="T81" fmla="*/ 368 h 432"/>
                <a:gd name="T82" fmla="*/ 148 w 186"/>
                <a:gd name="T83" fmla="*/ 420 h 432"/>
                <a:gd name="T84" fmla="*/ 170 w 186"/>
                <a:gd name="T85" fmla="*/ 420 h 432"/>
                <a:gd name="T86" fmla="*/ 170 w 186"/>
                <a:gd name="T87" fmla="*/ 420 h 432"/>
                <a:gd name="T88" fmla="*/ 170 w 186"/>
                <a:gd name="T89" fmla="*/ 305 h 432"/>
                <a:gd name="T90" fmla="*/ 150 w 186"/>
                <a:gd name="T91" fmla="*/ 257 h 432"/>
                <a:gd name="T92" fmla="*/ 150 w 186"/>
                <a:gd name="T93" fmla="*/ 248 h 432"/>
                <a:gd name="T94" fmla="*/ 170 w 186"/>
                <a:gd name="T95" fmla="*/ 202 h 432"/>
                <a:gd name="T96" fmla="*/ 170 w 186"/>
                <a:gd name="T97" fmla="*/ 202 h 432"/>
                <a:gd name="T98" fmla="*/ 170 w 186"/>
                <a:gd name="T99" fmla="*/ 10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6" h="432">
                  <a:moveTo>
                    <a:pt x="185" y="93"/>
                  </a:moveTo>
                  <a:lnTo>
                    <a:pt x="186" y="80"/>
                  </a:lnTo>
                  <a:lnTo>
                    <a:pt x="170" y="80"/>
                  </a:lnTo>
                  <a:lnTo>
                    <a:pt x="170" y="65"/>
                  </a:lnTo>
                  <a:lnTo>
                    <a:pt x="154" y="65"/>
                  </a:lnTo>
                  <a:lnTo>
                    <a:pt x="154" y="51"/>
                  </a:lnTo>
                  <a:lnTo>
                    <a:pt x="96" y="51"/>
                  </a:lnTo>
                  <a:lnTo>
                    <a:pt x="96" y="24"/>
                  </a:lnTo>
                  <a:lnTo>
                    <a:pt x="125" y="24"/>
                  </a:lnTo>
                  <a:lnTo>
                    <a:pt x="96" y="6"/>
                  </a:lnTo>
                  <a:lnTo>
                    <a:pt x="96" y="0"/>
                  </a:lnTo>
                  <a:lnTo>
                    <a:pt x="89" y="0"/>
                  </a:lnTo>
                  <a:lnTo>
                    <a:pt x="89" y="51"/>
                  </a:lnTo>
                  <a:lnTo>
                    <a:pt x="31" y="51"/>
                  </a:lnTo>
                  <a:lnTo>
                    <a:pt x="31" y="65"/>
                  </a:lnTo>
                  <a:lnTo>
                    <a:pt x="15" y="65"/>
                  </a:lnTo>
                  <a:lnTo>
                    <a:pt x="15" y="80"/>
                  </a:lnTo>
                  <a:lnTo>
                    <a:pt x="0" y="80"/>
                  </a:lnTo>
                  <a:lnTo>
                    <a:pt x="0" y="432"/>
                  </a:lnTo>
                  <a:lnTo>
                    <a:pt x="185" y="432"/>
                  </a:lnTo>
                  <a:lnTo>
                    <a:pt x="185" y="93"/>
                  </a:lnTo>
                  <a:close/>
                  <a:moveTo>
                    <a:pt x="117" y="100"/>
                  </a:moveTo>
                  <a:lnTo>
                    <a:pt x="137" y="100"/>
                  </a:lnTo>
                  <a:lnTo>
                    <a:pt x="137" y="137"/>
                  </a:lnTo>
                  <a:lnTo>
                    <a:pt x="117" y="137"/>
                  </a:lnTo>
                  <a:lnTo>
                    <a:pt x="117" y="100"/>
                  </a:lnTo>
                  <a:close/>
                  <a:moveTo>
                    <a:pt x="117" y="165"/>
                  </a:moveTo>
                  <a:lnTo>
                    <a:pt x="137" y="165"/>
                  </a:lnTo>
                  <a:lnTo>
                    <a:pt x="137" y="202"/>
                  </a:lnTo>
                  <a:lnTo>
                    <a:pt x="117" y="202"/>
                  </a:lnTo>
                  <a:lnTo>
                    <a:pt x="117" y="165"/>
                  </a:lnTo>
                  <a:close/>
                  <a:moveTo>
                    <a:pt x="117" y="211"/>
                  </a:moveTo>
                  <a:lnTo>
                    <a:pt x="137" y="211"/>
                  </a:lnTo>
                  <a:lnTo>
                    <a:pt x="137" y="248"/>
                  </a:lnTo>
                  <a:lnTo>
                    <a:pt x="117" y="248"/>
                  </a:lnTo>
                  <a:lnTo>
                    <a:pt x="117" y="211"/>
                  </a:lnTo>
                  <a:close/>
                  <a:moveTo>
                    <a:pt x="117" y="257"/>
                  </a:moveTo>
                  <a:lnTo>
                    <a:pt x="137" y="257"/>
                  </a:lnTo>
                  <a:lnTo>
                    <a:pt x="137" y="294"/>
                  </a:lnTo>
                  <a:lnTo>
                    <a:pt x="117" y="294"/>
                  </a:lnTo>
                  <a:lnTo>
                    <a:pt x="117" y="257"/>
                  </a:lnTo>
                  <a:close/>
                  <a:moveTo>
                    <a:pt x="16" y="100"/>
                  </a:moveTo>
                  <a:lnTo>
                    <a:pt x="36" y="100"/>
                  </a:lnTo>
                  <a:lnTo>
                    <a:pt x="36" y="137"/>
                  </a:lnTo>
                  <a:lnTo>
                    <a:pt x="16" y="137"/>
                  </a:lnTo>
                  <a:lnTo>
                    <a:pt x="16" y="100"/>
                  </a:lnTo>
                  <a:close/>
                  <a:moveTo>
                    <a:pt x="16" y="165"/>
                  </a:moveTo>
                  <a:lnTo>
                    <a:pt x="36" y="165"/>
                  </a:lnTo>
                  <a:lnTo>
                    <a:pt x="36" y="202"/>
                  </a:lnTo>
                  <a:lnTo>
                    <a:pt x="16" y="202"/>
                  </a:lnTo>
                  <a:lnTo>
                    <a:pt x="16" y="165"/>
                  </a:lnTo>
                  <a:close/>
                  <a:moveTo>
                    <a:pt x="16" y="211"/>
                  </a:moveTo>
                  <a:lnTo>
                    <a:pt x="36" y="211"/>
                  </a:lnTo>
                  <a:lnTo>
                    <a:pt x="36" y="248"/>
                  </a:lnTo>
                  <a:lnTo>
                    <a:pt x="16" y="248"/>
                  </a:lnTo>
                  <a:lnTo>
                    <a:pt x="16" y="211"/>
                  </a:lnTo>
                  <a:close/>
                  <a:moveTo>
                    <a:pt x="16" y="257"/>
                  </a:moveTo>
                  <a:lnTo>
                    <a:pt x="36" y="257"/>
                  </a:lnTo>
                  <a:lnTo>
                    <a:pt x="36" y="294"/>
                  </a:lnTo>
                  <a:lnTo>
                    <a:pt x="16" y="294"/>
                  </a:lnTo>
                  <a:lnTo>
                    <a:pt x="16" y="257"/>
                  </a:lnTo>
                  <a:close/>
                  <a:moveTo>
                    <a:pt x="16" y="305"/>
                  </a:moveTo>
                  <a:lnTo>
                    <a:pt x="36" y="305"/>
                  </a:lnTo>
                  <a:lnTo>
                    <a:pt x="36" y="340"/>
                  </a:lnTo>
                  <a:lnTo>
                    <a:pt x="16" y="340"/>
                  </a:lnTo>
                  <a:lnTo>
                    <a:pt x="16" y="305"/>
                  </a:lnTo>
                  <a:close/>
                  <a:moveTo>
                    <a:pt x="23" y="420"/>
                  </a:moveTo>
                  <a:lnTo>
                    <a:pt x="16" y="420"/>
                  </a:lnTo>
                  <a:lnTo>
                    <a:pt x="16" y="368"/>
                  </a:lnTo>
                  <a:lnTo>
                    <a:pt x="23" y="368"/>
                  </a:lnTo>
                  <a:lnTo>
                    <a:pt x="23" y="420"/>
                  </a:lnTo>
                  <a:close/>
                  <a:moveTo>
                    <a:pt x="38" y="420"/>
                  </a:moveTo>
                  <a:lnTo>
                    <a:pt x="30" y="420"/>
                  </a:lnTo>
                  <a:lnTo>
                    <a:pt x="30" y="368"/>
                  </a:lnTo>
                  <a:lnTo>
                    <a:pt x="38" y="368"/>
                  </a:lnTo>
                  <a:lnTo>
                    <a:pt x="38" y="420"/>
                  </a:lnTo>
                  <a:close/>
                  <a:moveTo>
                    <a:pt x="52" y="420"/>
                  </a:moveTo>
                  <a:lnTo>
                    <a:pt x="45" y="420"/>
                  </a:lnTo>
                  <a:lnTo>
                    <a:pt x="45" y="368"/>
                  </a:lnTo>
                  <a:lnTo>
                    <a:pt x="52" y="368"/>
                  </a:lnTo>
                  <a:lnTo>
                    <a:pt x="52" y="420"/>
                  </a:lnTo>
                  <a:close/>
                  <a:moveTo>
                    <a:pt x="67" y="420"/>
                  </a:moveTo>
                  <a:lnTo>
                    <a:pt x="60" y="420"/>
                  </a:lnTo>
                  <a:lnTo>
                    <a:pt x="60" y="368"/>
                  </a:lnTo>
                  <a:lnTo>
                    <a:pt x="67" y="368"/>
                  </a:lnTo>
                  <a:lnTo>
                    <a:pt x="67" y="420"/>
                  </a:lnTo>
                  <a:close/>
                  <a:moveTo>
                    <a:pt x="69" y="340"/>
                  </a:moveTo>
                  <a:lnTo>
                    <a:pt x="49" y="340"/>
                  </a:lnTo>
                  <a:lnTo>
                    <a:pt x="49" y="305"/>
                  </a:lnTo>
                  <a:lnTo>
                    <a:pt x="69" y="305"/>
                  </a:lnTo>
                  <a:lnTo>
                    <a:pt x="69" y="340"/>
                  </a:lnTo>
                  <a:close/>
                  <a:moveTo>
                    <a:pt x="69" y="294"/>
                  </a:moveTo>
                  <a:lnTo>
                    <a:pt x="49" y="294"/>
                  </a:lnTo>
                  <a:lnTo>
                    <a:pt x="49" y="257"/>
                  </a:lnTo>
                  <a:lnTo>
                    <a:pt x="69" y="257"/>
                  </a:lnTo>
                  <a:lnTo>
                    <a:pt x="69" y="294"/>
                  </a:lnTo>
                  <a:close/>
                  <a:moveTo>
                    <a:pt x="69" y="248"/>
                  </a:moveTo>
                  <a:lnTo>
                    <a:pt x="49" y="248"/>
                  </a:lnTo>
                  <a:lnTo>
                    <a:pt x="49" y="211"/>
                  </a:lnTo>
                  <a:lnTo>
                    <a:pt x="69" y="211"/>
                  </a:lnTo>
                  <a:lnTo>
                    <a:pt x="69" y="248"/>
                  </a:lnTo>
                  <a:close/>
                  <a:moveTo>
                    <a:pt x="69" y="202"/>
                  </a:moveTo>
                  <a:lnTo>
                    <a:pt x="49" y="202"/>
                  </a:lnTo>
                  <a:lnTo>
                    <a:pt x="49" y="165"/>
                  </a:lnTo>
                  <a:lnTo>
                    <a:pt x="69" y="165"/>
                  </a:lnTo>
                  <a:lnTo>
                    <a:pt x="69" y="202"/>
                  </a:lnTo>
                  <a:close/>
                  <a:moveTo>
                    <a:pt x="69" y="137"/>
                  </a:moveTo>
                  <a:lnTo>
                    <a:pt x="49" y="137"/>
                  </a:lnTo>
                  <a:lnTo>
                    <a:pt x="49" y="100"/>
                  </a:lnTo>
                  <a:lnTo>
                    <a:pt x="69" y="100"/>
                  </a:lnTo>
                  <a:lnTo>
                    <a:pt x="69" y="137"/>
                  </a:lnTo>
                  <a:close/>
                  <a:moveTo>
                    <a:pt x="82" y="420"/>
                  </a:moveTo>
                  <a:lnTo>
                    <a:pt x="74" y="420"/>
                  </a:lnTo>
                  <a:lnTo>
                    <a:pt x="74" y="368"/>
                  </a:lnTo>
                  <a:lnTo>
                    <a:pt x="82" y="368"/>
                  </a:lnTo>
                  <a:lnTo>
                    <a:pt x="82" y="420"/>
                  </a:lnTo>
                  <a:close/>
                  <a:moveTo>
                    <a:pt x="96" y="420"/>
                  </a:moveTo>
                  <a:lnTo>
                    <a:pt x="89" y="420"/>
                  </a:lnTo>
                  <a:lnTo>
                    <a:pt x="89" y="368"/>
                  </a:lnTo>
                  <a:lnTo>
                    <a:pt x="96" y="368"/>
                  </a:lnTo>
                  <a:lnTo>
                    <a:pt x="96" y="420"/>
                  </a:lnTo>
                  <a:close/>
                  <a:moveTo>
                    <a:pt x="103" y="340"/>
                  </a:moveTo>
                  <a:lnTo>
                    <a:pt x="83" y="340"/>
                  </a:lnTo>
                  <a:lnTo>
                    <a:pt x="83" y="305"/>
                  </a:lnTo>
                  <a:lnTo>
                    <a:pt x="103" y="305"/>
                  </a:lnTo>
                  <a:lnTo>
                    <a:pt x="103" y="340"/>
                  </a:lnTo>
                  <a:close/>
                  <a:moveTo>
                    <a:pt x="103" y="294"/>
                  </a:moveTo>
                  <a:lnTo>
                    <a:pt x="83" y="294"/>
                  </a:lnTo>
                  <a:lnTo>
                    <a:pt x="83" y="257"/>
                  </a:lnTo>
                  <a:lnTo>
                    <a:pt x="103" y="257"/>
                  </a:lnTo>
                  <a:lnTo>
                    <a:pt x="103" y="294"/>
                  </a:lnTo>
                  <a:close/>
                  <a:moveTo>
                    <a:pt x="103" y="248"/>
                  </a:moveTo>
                  <a:lnTo>
                    <a:pt x="83" y="248"/>
                  </a:lnTo>
                  <a:lnTo>
                    <a:pt x="83" y="211"/>
                  </a:lnTo>
                  <a:lnTo>
                    <a:pt x="103" y="211"/>
                  </a:lnTo>
                  <a:lnTo>
                    <a:pt x="103" y="248"/>
                  </a:lnTo>
                  <a:close/>
                  <a:moveTo>
                    <a:pt x="103" y="202"/>
                  </a:moveTo>
                  <a:lnTo>
                    <a:pt x="83" y="202"/>
                  </a:lnTo>
                  <a:lnTo>
                    <a:pt x="83" y="165"/>
                  </a:lnTo>
                  <a:lnTo>
                    <a:pt x="103" y="165"/>
                  </a:lnTo>
                  <a:lnTo>
                    <a:pt x="103" y="202"/>
                  </a:lnTo>
                  <a:close/>
                  <a:moveTo>
                    <a:pt x="103" y="137"/>
                  </a:moveTo>
                  <a:lnTo>
                    <a:pt x="83" y="137"/>
                  </a:lnTo>
                  <a:lnTo>
                    <a:pt x="83" y="100"/>
                  </a:lnTo>
                  <a:lnTo>
                    <a:pt x="103" y="100"/>
                  </a:lnTo>
                  <a:lnTo>
                    <a:pt x="103" y="137"/>
                  </a:lnTo>
                  <a:close/>
                  <a:moveTo>
                    <a:pt x="111" y="420"/>
                  </a:moveTo>
                  <a:lnTo>
                    <a:pt x="104" y="420"/>
                  </a:lnTo>
                  <a:lnTo>
                    <a:pt x="104" y="368"/>
                  </a:lnTo>
                  <a:lnTo>
                    <a:pt x="111" y="368"/>
                  </a:lnTo>
                  <a:lnTo>
                    <a:pt x="111" y="420"/>
                  </a:lnTo>
                  <a:close/>
                  <a:moveTo>
                    <a:pt x="117" y="305"/>
                  </a:moveTo>
                  <a:lnTo>
                    <a:pt x="137" y="305"/>
                  </a:lnTo>
                  <a:lnTo>
                    <a:pt x="137" y="340"/>
                  </a:lnTo>
                  <a:lnTo>
                    <a:pt x="117" y="340"/>
                  </a:lnTo>
                  <a:lnTo>
                    <a:pt x="117" y="305"/>
                  </a:lnTo>
                  <a:close/>
                  <a:moveTo>
                    <a:pt x="126" y="420"/>
                  </a:moveTo>
                  <a:lnTo>
                    <a:pt x="118" y="420"/>
                  </a:lnTo>
                  <a:lnTo>
                    <a:pt x="118" y="368"/>
                  </a:lnTo>
                  <a:lnTo>
                    <a:pt x="126" y="368"/>
                  </a:lnTo>
                  <a:lnTo>
                    <a:pt x="126" y="420"/>
                  </a:lnTo>
                  <a:close/>
                  <a:moveTo>
                    <a:pt x="140" y="420"/>
                  </a:moveTo>
                  <a:lnTo>
                    <a:pt x="133" y="420"/>
                  </a:lnTo>
                  <a:lnTo>
                    <a:pt x="133" y="368"/>
                  </a:lnTo>
                  <a:lnTo>
                    <a:pt x="140" y="368"/>
                  </a:lnTo>
                  <a:lnTo>
                    <a:pt x="140" y="420"/>
                  </a:lnTo>
                  <a:close/>
                  <a:moveTo>
                    <a:pt x="155" y="420"/>
                  </a:moveTo>
                  <a:lnTo>
                    <a:pt x="148" y="420"/>
                  </a:lnTo>
                  <a:lnTo>
                    <a:pt x="148" y="368"/>
                  </a:lnTo>
                  <a:lnTo>
                    <a:pt x="155" y="368"/>
                  </a:lnTo>
                  <a:lnTo>
                    <a:pt x="155" y="420"/>
                  </a:lnTo>
                  <a:close/>
                  <a:moveTo>
                    <a:pt x="170" y="420"/>
                  </a:moveTo>
                  <a:lnTo>
                    <a:pt x="162" y="420"/>
                  </a:lnTo>
                  <a:lnTo>
                    <a:pt x="162" y="368"/>
                  </a:lnTo>
                  <a:lnTo>
                    <a:pt x="170" y="368"/>
                  </a:lnTo>
                  <a:lnTo>
                    <a:pt x="170" y="420"/>
                  </a:lnTo>
                  <a:close/>
                  <a:moveTo>
                    <a:pt x="170" y="340"/>
                  </a:moveTo>
                  <a:lnTo>
                    <a:pt x="150" y="340"/>
                  </a:lnTo>
                  <a:lnTo>
                    <a:pt x="150" y="305"/>
                  </a:lnTo>
                  <a:lnTo>
                    <a:pt x="170" y="305"/>
                  </a:lnTo>
                  <a:lnTo>
                    <a:pt x="170" y="340"/>
                  </a:lnTo>
                  <a:close/>
                  <a:moveTo>
                    <a:pt x="170" y="294"/>
                  </a:moveTo>
                  <a:lnTo>
                    <a:pt x="150" y="294"/>
                  </a:lnTo>
                  <a:lnTo>
                    <a:pt x="150" y="257"/>
                  </a:lnTo>
                  <a:lnTo>
                    <a:pt x="170" y="257"/>
                  </a:lnTo>
                  <a:lnTo>
                    <a:pt x="170" y="294"/>
                  </a:lnTo>
                  <a:close/>
                  <a:moveTo>
                    <a:pt x="170" y="248"/>
                  </a:moveTo>
                  <a:lnTo>
                    <a:pt x="150" y="248"/>
                  </a:lnTo>
                  <a:lnTo>
                    <a:pt x="150" y="211"/>
                  </a:lnTo>
                  <a:lnTo>
                    <a:pt x="170" y="211"/>
                  </a:lnTo>
                  <a:lnTo>
                    <a:pt x="170" y="248"/>
                  </a:lnTo>
                  <a:close/>
                  <a:moveTo>
                    <a:pt x="170" y="202"/>
                  </a:moveTo>
                  <a:lnTo>
                    <a:pt x="150" y="202"/>
                  </a:lnTo>
                  <a:lnTo>
                    <a:pt x="150" y="165"/>
                  </a:lnTo>
                  <a:lnTo>
                    <a:pt x="170" y="165"/>
                  </a:lnTo>
                  <a:lnTo>
                    <a:pt x="170" y="202"/>
                  </a:lnTo>
                  <a:close/>
                  <a:moveTo>
                    <a:pt x="170" y="137"/>
                  </a:moveTo>
                  <a:lnTo>
                    <a:pt x="150" y="137"/>
                  </a:lnTo>
                  <a:lnTo>
                    <a:pt x="150" y="100"/>
                  </a:lnTo>
                  <a:lnTo>
                    <a:pt x="170" y="100"/>
                  </a:lnTo>
                  <a:lnTo>
                    <a:pt x="170" y="137"/>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1" name="Rectangle 161"/>
            <p:cNvSpPr>
              <a:spLocks noChangeArrowheads="1"/>
            </p:cNvSpPr>
            <p:nvPr userDrawn="1"/>
          </p:nvSpPr>
          <p:spPr bwMode="gray">
            <a:xfrm>
              <a:off x="10782309" y="3320336"/>
              <a:ext cx="374934" cy="79423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2" name="Rectangle 162"/>
            <p:cNvSpPr>
              <a:spLocks noChangeArrowheads="1"/>
            </p:cNvSpPr>
            <p:nvPr userDrawn="1"/>
          </p:nvSpPr>
          <p:spPr bwMode="gray">
            <a:xfrm>
              <a:off x="10815587" y="3287058"/>
              <a:ext cx="308378" cy="332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3" name="Rectangle 163"/>
            <p:cNvSpPr>
              <a:spLocks noChangeArrowheads="1"/>
            </p:cNvSpPr>
            <p:nvPr userDrawn="1"/>
          </p:nvSpPr>
          <p:spPr bwMode="gray">
            <a:xfrm>
              <a:off x="10842210" y="3253780"/>
              <a:ext cx="252914" cy="33278"/>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4" name="Freeform 164"/>
            <p:cNvSpPr>
              <a:spLocks/>
            </p:cNvSpPr>
            <p:nvPr userDrawn="1"/>
          </p:nvSpPr>
          <p:spPr bwMode="gray">
            <a:xfrm>
              <a:off x="10808931" y="3531098"/>
              <a:ext cx="33278" cy="46589"/>
            </a:xfrm>
            <a:custGeom>
              <a:avLst/>
              <a:gdLst>
                <a:gd name="T0" fmla="*/ 6 w 13"/>
                <a:gd name="T1" fmla="*/ 0 h 19"/>
                <a:gd name="T2" fmla="*/ 0 w 13"/>
                <a:gd name="T3" fmla="*/ 6 h 19"/>
                <a:gd name="T4" fmla="*/ 0 w 13"/>
                <a:gd name="T5" fmla="*/ 19 h 19"/>
                <a:gd name="T6" fmla="*/ 13 w 13"/>
                <a:gd name="T7" fmla="*/ 19 h 19"/>
                <a:gd name="T8" fmla="*/ 13 w 13"/>
                <a:gd name="T9" fmla="*/ 6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6"/>
                  </a:cubicBezTo>
                  <a:cubicBezTo>
                    <a:pt x="0" y="19"/>
                    <a:pt x="0" y="19"/>
                    <a:pt x="0" y="19"/>
                  </a:cubicBezTo>
                  <a:cubicBezTo>
                    <a:pt x="13" y="19"/>
                    <a:pt x="13" y="19"/>
                    <a:pt x="13" y="19"/>
                  </a:cubicBezTo>
                  <a:cubicBezTo>
                    <a:pt x="13" y="6"/>
                    <a:pt x="13" y="6"/>
                    <a:pt x="13" y="6"/>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5" name="Freeform 165"/>
            <p:cNvSpPr>
              <a:spLocks/>
            </p:cNvSpPr>
            <p:nvPr userDrawn="1"/>
          </p:nvSpPr>
          <p:spPr bwMode="gray">
            <a:xfrm>
              <a:off x="10866614" y="3531098"/>
              <a:ext cx="35497" cy="4658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6" name="Freeform 166"/>
            <p:cNvSpPr>
              <a:spLocks/>
            </p:cNvSpPr>
            <p:nvPr userDrawn="1"/>
          </p:nvSpPr>
          <p:spPr bwMode="gray">
            <a:xfrm>
              <a:off x="10922077" y="3531098"/>
              <a:ext cx="37715" cy="4658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7" name="Freeform 167"/>
            <p:cNvSpPr>
              <a:spLocks/>
            </p:cNvSpPr>
            <p:nvPr userDrawn="1"/>
          </p:nvSpPr>
          <p:spPr bwMode="gray">
            <a:xfrm>
              <a:off x="10979759" y="3531098"/>
              <a:ext cx="35497" cy="4658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8" name="Freeform 168"/>
            <p:cNvSpPr>
              <a:spLocks/>
            </p:cNvSpPr>
            <p:nvPr userDrawn="1"/>
          </p:nvSpPr>
          <p:spPr bwMode="gray">
            <a:xfrm>
              <a:off x="11035223" y="3531098"/>
              <a:ext cx="37715" cy="4658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9" name="Freeform 169"/>
            <p:cNvSpPr>
              <a:spLocks/>
            </p:cNvSpPr>
            <p:nvPr userDrawn="1"/>
          </p:nvSpPr>
          <p:spPr bwMode="gray">
            <a:xfrm>
              <a:off x="11092905" y="3531098"/>
              <a:ext cx="35497" cy="4658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0" name="Freeform 170"/>
            <p:cNvSpPr>
              <a:spLocks/>
            </p:cNvSpPr>
            <p:nvPr userDrawn="1"/>
          </p:nvSpPr>
          <p:spPr bwMode="gray">
            <a:xfrm>
              <a:off x="10808931" y="3599873"/>
              <a:ext cx="33278" cy="4880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1" name="Freeform 171"/>
            <p:cNvSpPr>
              <a:spLocks/>
            </p:cNvSpPr>
            <p:nvPr userDrawn="1"/>
          </p:nvSpPr>
          <p:spPr bwMode="gray">
            <a:xfrm>
              <a:off x="10866614" y="3599873"/>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2" name="Freeform 172"/>
            <p:cNvSpPr>
              <a:spLocks/>
            </p:cNvSpPr>
            <p:nvPr userDrawn="1"/>
          </p:nvSpPr>
          <p:spPr bwMode="gray">
            <a:xfrm>
              <a:off x="10922077" y="3599873"/>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3" name="Freeform 173"/>
            <p:cNvSpPr>
              <a:spLocks/>
            </p:cNvSpPr>
            <p:nvPr userDrawn="1"/>
          </p:nvSpPr>
          <p:spPr bwMode="gray">
            <a:xfrm>
              <a:off x="10979759" y="3599873"/>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4" name="Freeform 174"/>
            <p:cNvSpPr>
              <a:spLocks/>
            </p:cNvSpPr>
            <p:nvPr userDrawn="1"/>
          </p:nvSpPr>
          <p:spPr bwMode="gray">
            <a:xfrm>
              <a:off x="11035223" y="3599873"/>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5" name="Freeform 175"/>
            <p:cNvSpPr>
              <a:spLocks/>
            </p:cNvSpPr>
            <p:nvPr userDrawn="1"/>
          </p:nvSpPr>
          <p:spPr bwMode="gray">
            <a:xfrm>
              <a:off x="11092905" y="3599873"/>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6" name="Freeform 176"/>
            <p:cNvSpPr>
              <a:spLocks/>
            </p:cNvSpPr>
            <p:nvPr userDrawn="1"/>
          </p:nvSpPr>
          <p:spPr bwMode="gray">
            <a:xfrm>
              <a:off x="10808931" y="3670866"/>
              <a:ext cx="33278" cy="48808"/>
            </a:xfrm>
            <a:custGeom>
              <a:avLst/>
              <a:gdLst>
                <a:gd name="T0" fmla="*/ 6 w 13"/>
                <a:gd name="T1" fmla="*/ 0 h 19"/>
                <a:gd name="T2" fmla="*/ 0 w 13"/>
                <a:gd name="T3" fmla="*/ 6 h 19"/>
                <a:gd name="T4" fmla="*/ 0 w 13"/>
                <a:gd name="T5" fmla="*/ 19 h 19"/>
                <a:gd name="T6" fmla="*/ 13 w 13"/>
                <a:gd name="T7" fmla="*/ 19 h 19"/>
                <a:gd name="T8" fmla="*/ 13 w 13"/>
                <a:gd name="T9" fmla="*/ 6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6"/>
                  </a:cubicBezTo>
                  <a:cubicBezTo>
                    <a:pt x="0" y="19"/>
                    <a:pt x="0" y="19"/>
                    <a:pt x="0" y="19"/>
                  </a:cubicBezTo>
                  <a:cubicBezTo>
                    <a:pt x="13" y="19"/>
                    <a:pt x="13" y="19"/>
                    <a:pt x="13" y="19"/>
                  </a:cubicBezTo>
                  <a:cubicBezTo>
                    <a:pt x="13" y="6"/>
                    <a:pt x="13" y="6"/>
                    <a:pt x="13" y="6"/>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7" name="Freeform 177"/>
            <p:cNvSpPr>
              <a:spLocks/>
            </p:cNvSpPr>
            <p:nvPr userDrawn="1"/>
          </p:nvSpPr>
          <p:spPr bwMode="gray">
            <a:xfrm>
              <a:off x="10866614" y="3670866"/>
              <a:ext cx="35497" cy="4880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8" name="Freeform 178"/>
            <p:cNvSpPr>
              <a:spLocks/>
            </p:cNvSpPr>
            <p:nvPr userDrawn="1"/>
          </p:nvSpPr>
          <p:spPr bwMode="gray">
            <a:xfrm>
              <a:off x="10922077" y="3670866"/>
              <a:ext cx="37715" cy="4880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9" name="Freeform 179"/>
            <p:cNvSpPr>
              <a:spLocks/>
            </p:cNvSpPr>
            <p:nvPr userDrawn="1"/>
          </p:nvSpPr>
          <p:spPr bwMode="gray">
            <a:xfrm>
              <a:off x="10979759" y="3670866"/>
              <a:ext cx="35497" cy="4880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0" name="Freeform 180"/>
            <p:cNvSpPr>
              <a:spLocks/>
            </p:cNvSpPr>
            <p:nvPr userDrawn="1"/>
          </p:nvSpPr>
          <p:spPr bwMode="gray">
            <a:xfrm>
              <a:off x="11035223" y="3670866"/>
              <a:ext cx="37715" cy="4880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1" name="Freeform 181"/>
            <p:cNvSpPr>
              <a:spLocks/>
            </p:cNvSpPr>
            <p:nvPr userDrawn="1"/>
          </p:nvSpPr>
          <p:spPr bwMode="gray">
            <a:xfrm>
              <a:off x="11092905" y="3670866"/>
              <a:ext cx="35497" cy="4880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2" name="Freeform 182"/>
            <p:cNvSpPr>
              <a:spLocks/>
            </p:cNvSpPr>
            <p:nvPr userDrawn="1"/>
          </p:nvSpPr>
          <p:spPr bwMode="gray">
            <a:xfrm>
              <a:off x="10808931" y="3739641"/>
              <a:ext cx="33278" cy="4880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3" name="Freeform 183"/>
            <p:cNvSpPr>
              <a:spLocks/>
            </p:cNvSpPr>
            <p:nvPr userDrawn="1"/>
          </p:nvSpPr>
          <p:spPr bwMode="gray">
            <a:xfrm>
              <a:off x="10866614" y="3739641"/>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4" name="Freeform 184"/>
            <p:cNvSpPr>
              <a:spLocks/>
            </p:cNvSpPr>
            <p:nvPr userDrawn="1"/>
          </p:nvSpPr>
          <p:spPr bwMode="gray">
            <a:xfrm>
              <a:off x="10922077" y="3739641"/>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5" name="Freeform 185"/>
            <p:cNvSpPr>
              <a:spLocks/>
            </p:cNvSpPr>
            <p:nvPr userDrawn="1"/>
          </p:nvSpPr>
          <p:spPr bwMode="gray">
            <a:xfrm>
              <a:off x="10979759" y="3739641"/>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6" name="Freeform 186"/>
            <p:cNvSpPr>
              <a:spLocks/>
            </p:cNvSpPr>
            <p:nvPr userDrawn="1"/>
          </p:nvSpPr>
          <p:spPr bwMode="gray">
            <a:xfrm>
              <a:off x="11035223" y="3739641"/>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7" name="Freeform 187"/>
            <p:cNvSpPr>
              <a:spLocks/>
            </p:cNvSpPr>
            <p:nvPr userDrawn="1"/>
          </p:nvSpPr>
          <p:spPr bwMode="gray">
            <a:xfrm>
              <a:off x="11092905" y="3739641"/>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8" name="Freeform 188"/>
            <p:cNvSpPr>
              <a:spLocks/>
            </p:cNvSpPr>
            <p:nvPr userDrawn="1"/>
          </p:nvSpPr>
          <p:spPr bwMode="gray">
            <a:xfrm>
              <a:off x="10808931" y="3812853"/>
              <a:ext cx="33278" cy="4658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9" name="Freeform 189"/>
            <p:cNvSpPr>
              <a:spLocks/>
            </p:cNvSpPr>
            <p:nvPr userDrawn="1"/>
          </p:nvSpPr>
          <p:spPr bwMode="gray">
            <a:xfrm>
              <a:off x="10866614" y="3812853"/>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0" name="Freeform 190"/>
            <p:cNvSpPr>
              <a:spLocks/>
            </p:cNvSpPr>
            <p:nvPr userDrawn="1"/>
          </p:nvSpPr>
          <p:spPr bwMode="gray">
            <a:xfrm>
              <a:off x="10922077" y="3812853"/>
              <a:ext cx="37715"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1" name="Freeform 191"/>
            <p:cNvSpPr>
              <a:spLocks/>
            </p:cNvSpPr>
            <p:nvPr userDrawn="1"/>
          </p:nvSpPr>
          <p:spPr bwMode="gray">
            <a:xfrm>
              <a:off x="10979759" y="3812853"/>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2" name="Freeform 192"/>
            <p:cNvSpPr>
              <a:spLocks/>
            </p:cNvSpPr>
            <p:nvPr userDrawn="1"/>
          </p:nvSpPr>
          <p:spPr bwMode="gray">
            <a:xfrm>
              <a:off x="11035223" y="3812853"/>
              <a:ext cx="37715"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3" name="Freeform 193"/>
            <p:cNvSpPr>
              <a:spLocks/>
            </p:cNvSpPr>
            <p:nvPr userDrawn="1"/>
          </p:nvSpPr>
          <p:spPr bwMode="gray">
            <a:xfrm>
              <a:off x="11092905" y="3812853"/>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4" name="Freeform 194"/>
            <p:cNvSpPr>
              <a:spLocks/>
            </p:cNvSpPr>
            <p:nvPr userDrawn="1"/>
          </p:nvSpPr>
          <p:spPr bwMode="gray">
            <a:xfrm>
              <a:off x="10808931" y="3883846"/>
              <a:ext cx="33278" cy="4880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5" name="Freeform 195"/>
            <p:cNvSpPr>
              <a:spLocks/>
            </p:cNvSpPr>
            <p:nvPr userDrawn="1"/>
          </p:nvSpPr>
          <p:spPr bwMode="gray">
            <a:xfrm>
              <a:off x="10866614" y="3883846"/>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6" name="Freeform 196"/>
            <p:cNvSpPr>
              <a:spLocks/>
            </p:cNvSpPr>
            <p:nvPr userDrawn="1"/>
          </p:nvSpPr>
          <p:spPr bwMode="gray">
            <a:xfrm>
              <a:off x="10922077" y="3883846"/>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7" name="Freeform 197"/>
            <p:cNvSpPr>
              <a:spLocks/>
            </p:cNvSpPr>
            <p:nvPr userDrawn="1"/>
          </p:nvSpPr>
          <p:spPr bwMode="gray">
            <a:xfrm>
              <a:off x="10979759" y="3883846"/>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8" name="Freeform 198"/>
            <p:cNvSpPr>
              <a:spLocks/>
            </p:cNvSpPr>
            <p:nvPr userDrawn="1"/>
          </p:nvSpPr>
          <p:spPr bwMode="gray">
            <a:xfrm>
              <a:off x="11035223" y="3883846"/>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9" name="Freeform 199"/>
            <p:cNvSpPr>
              <a:spLocks/>
            </p:cNvSpPr>
            <p:nvPr userDrawn="1"/>
          </p:nvSpPr>
          <p:spPr bwMode="gray">
            <a:xfrm>
              <a:off x="11092905" y="3883846"/>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0" name="Freeform 200"/>
            <p:cNvSpPr>
              <a:spLocks/>
            </p:cNvSpPr>
            <p:nvPr userDrawn="1"/>
          </p:nvSpPr>
          <p:spPr bwMode="gray">
            <a:xfrm>
              <a:off x="10808931" y="3954840"/>
              <a:ext cx="33278" cy="4880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1" name="Freeform 201"/>
            <p:cNvSpPr>
              <a:spLocks/>
            </p:cNvSpPr>
            <p:nvPr userDrawn="1"/>
          </p:nvSpPr>
          <p:spPr bwMode="gray">
            <a:xfrm>
              <a:off x="10866614" y="3954840"/>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2" name="Freeform 202"/>
            <p:cNvSpPr>
              <a:spLocks/>
            </p:cNvSpPr>
            <p:nvPr userDrawn="1"/>
          </p:nvSpPr>
          <p:spPr bwMode="gray">
            <a:xfrm>
              <a:off x="10922077" y="3954840"/>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3" name="Freeform 203"/>
            <p:cNvSpPr>
              <a:spLocks/>
            </p:cNvSpPr>
            <p:nvPr userDrawn="1"/>
          </p:nvSpPr>
          <p:spPr bwMode="gray">
            <a:xfrm>
              <a:off x="10979759" y="3954840"/>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4" name="Freeform 204"/>
            <p:cNvSpPr>
              <a:spLocks/>
            </p:cNvSpPr>
            <p:nvPr userDrawn="1"/>
          </p:nvSpPr>
          <p:spPr bwMode="gray">
            <a:xfrm>
              <a:off x="11035223" y="3954840"/>
              <a:ext cx="37715"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5" name="Freeform 206"/>
            <p:cNvSpPr>
              <a:spLocks/>
            </p:cNvSpPr>
            <p:nvPr userDrawn="1"/>
          </p:nvSpPr>
          <p:spPr bwMode="gray">
            <a:xfrm>
              <a:off x="11092905" y="3954840"/>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6" name="Freeform 207"/>
            <p:cNvSpPr>
              <a:spLocks/>
            </p:cNvSpPr>
            <p:nvPr userDrawn="1"/>
          </p:nvSpPr>
          <p:spPr bwMode="gray">
            <a:xfrm>
              <a:off x="10808931" y="4028052"/>
              <a:ext cx="33279" cy="4658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7" name="Freeform 208"/>
            <p:cNvSpPr>
              <a:spLocks/>
            </p:cNvSpPr>
            <p:nvPr userDrawn="1"/>
          </p:nvSpPr>
          <p:spPr bwMode="gray">
            <a:xfrm>
              <a:off x="10866613" y="4028052"/>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8" name="Freeform 209"/>
            <p:cNvSpPr>
              <a:spLocks/>
            </p:cNvSpPr>
            <p:nvPr userDrawn="1"/>
          </p:nvSpPr>
          <p:spPr bwMode="gray">
            <a:xfrm>
              <a:off x="10922077" y="4028052"/>
              <a:ext cx="37716"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9" name="Freeform 210"/>
            <p:cNvSpPr>
              <a:spLocks/>
            </p:cNvSpPr>
            <p:nvPr userDrawn="1"/>
          </p:nvSpPr>
          <p:spPr bwMode="gray">
            <a:xfrm>
              <a:off x="10979759" y="4028052"/>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0" name="Freeform 211"/>
            <p:cNvSpPr>
              <a:spLocks/>
            </p:cNvSpPr>
            <p:nvPr userDrawn="1"/>
          </p:nvSpPr>
          <p:spPr bwMode="gray">
            <a:xfrm>
              <a:off x="11035222" y="4028052"/>
              <a:ext cx="37716"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1" name="Freeform 212"/>
            <p:cNvSpPr>
              <a:spLocks/>
            </p:cNvSpPr>
            <p:nvPr userDrawn="1"/>
          </p:nvSpPr>
          <p:spPr bwMode="gray">
            <a:xfrm>
              <a:off x="11092905" y="4028052"/>
              <a:ext cx="35497" cy="4658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2" name="Freeform 213"/>
            <p:cNvSpPr>
              <a:spLocks/>
            </p:cNvSpPr>
            <p:nvPr userDrawn="1"/>
          </p:nvSpPr>
          <p:spPr bwMode="gray">
            <a:xfrm>
              <a:off x="10808931" y="3386893"/>
              <a:ext cx="33279" cy="4880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3" name="Freeform 214"/>
            <p:cNvSpPr>
              <a:spLocks/>
            </p:cNvSpPr>
            <p:nvPr userDrawn="1"/>
          </p:nvSpPr>
          <p:spPr bwMode="gray">
            <a:xfrm>
              <a:off x="10866613" y="3386893"/>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4" name="Freeform 215"/>
            <p:cNvSpPr>
              <a:spLocks/>
            </p:cNvSpPr>
            <p:nvPr userDrawn="1"/>
          </p:nvSpPr>
          <p:spPr bwMode="gray">
            <a:xfrm>
              <a:off x="10922077" y="3386893"/>
              <a:ext cx="37716"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5" name="Freeform 216"/>
            <p:cNvSpPr>
              <a:spLocks/>
            </p:cNvSpPr>
            <p:nvPr userDrawn="1"/>
          </p:nvSpPr>
          <p:spPr bwMode="gray">
            <a:xfrm>
              <a:off x="10979759" y="3384674"/>
              <a:ext cx="35497" cy="51026"/>
            </a:xfrm>
            <a:custGeom>
              <a:avLst/>
              <a:gdLst>
                <a:gd name="T0" fmla="*/ 6 w 14"/>
                <a:gd name="T1" fmla="*/ 1 h 20"/>
                <a:gd name="T2" fmla="*/ 0 w 14"/>
                <a:gd name="T3" fmla="*/ 8 h 20"/>
                <a:gd name="T4" fmla="*/ 0 w 14"/>
                <a:gd name="T5" fmla="*/ 20 h 20"/>
                <a:gd name="T6" fmla="*/ 14 w 14"/>
                <a:gd name="T7" fmla="*/ 20 h 20"/>
                <a:gd name="T8" fmla="*/ 14 w 14"/>
                <a:gd name="T9" fmla="*/ 8 h 20"/>
                <a:gd name="T10" fmla="*/ 6 w 14"/>
                <a:gd name="T11" fmla="*/ 1 h 20"/>
              </a:gdLst>
              <a:ahLst/>
              <a:cxnLst>
                <a:cxn ang="0">
                  <a:pos x="T0" y="T1"/>
                </a:cxn>
                <a:cxn ang="0">
                  <a:pos x="T2" y="T3"/>
                </a:cxn>
                <a:cxn ang="0">
                  <a:pos x="T4" y="T5"/>
                </a:cxn>
                <a:cxn ang="0">
                  <a:pos x="T6" y="T7"/>
                </a:cxn>
                <a:cxn ang="0">
                  <a:pos x="T8" y="T9"/>
                </a:cxn>
                <a:cxn ang="0">
                  <a:pos x="T10" y="T11"/>
                </a:cxn>
              </a:cxnLst>
              <a:rect l="0" t="0" r="r" b="b"/>
              <a:pathLst>
                <a:path w="14" h="20">
                  <a:moveTo>
                    <a:pt x="6" y="1"/>
                  </a:moveTo>
                  <a:cubicBezTo>
                    <a:pt x="6" y="4"/>
                    <a:pt x="3" y="7"/>
                    <a:pt x="0" y="8"/>
                  </a:cubicBezTo>
                  <a:cubicBezTo>
                    <a:pt x="0" y="20"/>
                    <a:pt x="0" y="20"/>
                    <a:pt x="0" y="20"/>
                  </a:cubicBezTo>
                  <a:cubicBezTo>
                    <a:pt x="14" y="20"/>
                    <a:pt x="14" y="20"/>
                    <a:pt x="14" y="20"/>
                  </a:cubicBezTo>
                  <a:cubicBezTo>
                    <a:pt x="14" y="8"/>
                    <a:pt x="14" y="8"/>
                    <a:pt x="14" y="8"/>
                  </a:cubicBezTo>
                  <a:cubicBezTo>
                    <a:pt x="14" y="3"/>
                    <a:pt x="10" y="0"/>
                    <a:pt x="6" y="1"/>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6" name="Freeform 217"/>
            <p:cNvSpPr>
              <a:spLocks/>
            </p:cNvSpPr>
            <p:nvPr userDrawn="1"/>
          </p:nvSpPr>
          <p:spPr bwMode="gray">
            <a:xfrm>
              <a:off x="11035222" y="3386893"/>
              <a:ext cx="37716"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7" name="Freeform 218"/>
            <p:cNvSpPr>
              <a:spLocks/>
            </p:cNvSpPr>
            <p:nvPr userDrawn="1"/>
          </p:nvSpPr>
          <p:spPr bwMode="gray">
            <a:xfrm>
              <a:off x="11092905" y="3386893"/>
              <a:ext cx="35497" cy="4880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8" name="Freeform 219"/>
            <p:cNvSpPr>
              <a:spLocks/>
            </p:cNvSpPr>
            <p:nvPr userDrawn="1"/>
          </p:nvSpPr>
          <p:spPr bwMode="gray">
            <a:xfrm>
              <a:off x="10808931" y="3455667"/>
              <a:ext cx="33279" cy="51026"/>
            </a:xfrm>
            <a:custGeom>
              <a:avLst/>
              <a:gdLst>
                <a:gd name="T0" fmla="*/ 6 w 13"/>
                <a:gd name="T1" fmla="*/ 0 h 20"/>
                <a:gd name="T2" fmla="*/ 0 w 13"/>
                <a:gd name="T3" fmla="*/ 7 h 20"/>
                <a:gd name="T4" fmla="*/ 0 w 13"/>
                <a:gd name="T5" fmla="*/ 20 h 20"/>
                <a:gd name="T6" fmla="*/ 13 w 13"/>
                <a:gd name="T7" fmla="*/ 20 h 20"/>
                <a:gd name="T8" fmla="*/ 13 w 13"/>
                <a:gd name="T9" fmla="*/ 7 h 20"/>
                <a:gd name="T10" fmla="*/ 6 w 13"/>
                <a:gd name="T11" fmla="*/ 0 h 20"/>
              </a:gdLst>
              <a:ahLst/>
              <a:cxnLst>
                <a:cxn ang="0">
                  <a:pos x="T0" y="T1"/>
                </a:cxn>
                <a:cxn ang="0">
                  <a:pos x="T2" y="T3"/>
                </a:cxn>
                <a:cxn ang="0">
                  <a:pos x="T4" y="T5"/>
                </a:cxn>
                <a:cxn ang="0">
                  <a:pos x="T6" y="T7"/>
                </a:cxn>
                <a:cxn ang="0">
                  <a:pos x="T8" y="T9"/>
                </a:cxn>
                <a:cxn ang="0">
                  <a:pos x="T10" y="T11"/>
                </a:cxn>
              </a:cxnLst>
              <a:rect l="0" t="0" r="r" b="b"/>
              <a:pathLst>
                <a:path w="13" h="20">
                  <a:moveTo>
                    <a:pt x="6" y="0"/>
                  </a:moveTo>
                  <a:cubicBezTo>
                    <a:pt x="3" y="0"/>
                    <a:pt x="0" y="4"/>
                    <a:pt x="0" y="7"/>
                  </a:cubicBezTo>
                  <a:cubicBezTo>
                    <a:pt x="0" y="20"/>
                    <a:pt x="0" y="20"/>
                    <a:pt x="0" y="20"/>
                  </a:cubicBezTo>
                  <a:cubicBezTo>
                    <a:pt x="13" y="20"/>
                    <a:pt x="13" y="20"/>
                    <a:pt x="13" y="20"/>
                  </a:cubicBezTo>
                  <a:cubicBezTo>
                    <a:pt x="13" y="7"/>
                    <a:pt x="13" y="7"/>
                    <a:pt x="13" y="7"/>
                  </a:cubicBezTo>
                  <a:cubicBezTo>
                    <a:pt x="13" y="4"/>
                    <a:pt x="10" y="0"/>
                    <a:pt x="6"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9" name="Freeform 220"/>
            <p:cNvSpPr>
              <a:spLocks/>
            </p:cNvSpPr>
            <p:nvPr userDrawn="1"/>
          </p:nvSpPr>
          <p:spPr bwMode="gray">
            <a:xfrm>
              <a:off x="10866613" y="3455667"/>
              <a:ext cx="35497" cy="51026"/>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0" name="Freeform 221"/>
            <p:cNvSpPr>
              <a:spLocks/>
            </p:cNvSpPr>
            <p:nvPr userDrawn="1"/>
          </p:nvSpPr>
          <p:spPr bwMode="gray">
            <a:xfrm>
              <a:off x="10922077" y="3455667"/>
              <a:ext cx="37716" cy="51026"/>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1" name="Freeform 222"/>
            <p:cNvSpPr>
              <a:spLocks/>
            </p:cNvSpPr>
            <p:nvPr userDrawn="1"/>
          </p:nvSpPr>
          <p:spPr bwMode="gray">
            <a:xfrm>
              <a:off x="10979759" y="3455667"/>
              <a:ext cx="35497" cy="51026"/>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2" name="Freeform 223"/>
            <p:cNvSpPr>
              <a:spLocks/>
            </p:cNvSpPr>
            <p:nvPr userDrawn="1"/>
          </p:nvSpPr>
          <p:spPr bwMode="gray">
            <a:xfrm>
              <a:off x="11035222" y="3455667"/>
              <a:ext cx="37716" cy="51026"/>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3" name="Freeform 224"/>
            <p:cNvSpPr>
              <a:spLocks/>
            </p:cNvSpPr>
            <p:nvPr userDrawn="1"/>
          </p:nvSpPr>
          <p:spPr bwMode="gray">
            <a:xfrm>
              <a:off x="11092905" y="3455667"/>
              <a:ext cx="35497" cy="51026"/>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4"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4" name="Rectangle 225"/>
            <p:cNvSpPr>
              <a:spLocks noChangeArrowheads="1"/>
            </p:cNvSpPr>
            <p:nvPr userDrawn="1"/>
          </p:nvSpPr>
          <p:spPr bwMode="gray">
            <a:xfrm>
              <a:off x="10402938" y="4791231"/>
              <a:ext cx="625629" cy="354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5" name="Rectangle 226"/>
            <p:cNvSpPr>
              <a:spLocks noChangeArrowheads="1"/>
            </p:cNvSpPr>
            <p:nvPr userDrawn="1"/>
          </p:nvSpPr>
          <p:spPr bwMode="gray">
            <a:xfrm>
              <a:off x="10402938" y="4864444"/>
              <a:ext cx="625629" cy="354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6" name="Rectangle 227"/>
            <p:cNvSpPr>
              <a:spLocks noChangeArrowheads="1"/>
            </p:cNvSpPr>
            <p:nvPr userDrawn="1"/>
          </p:nvSpPr>
          <p:spPr bwMode="gray">
            <a:xfrm>
              <a:off x="10402938" y="4826728"/>
              <a:ext cx="625629" cy="37715"/>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7" name="Rectangle 228"/>
            <p:cNvSpPr>
              <a:spLocks noChangeArrowheads="1"/>
            </p:cNvSpPr>
            <p:nvPr userDrawn="1"/>
          </p:nvSpPr>
          <p:spPr bwMode="gray">
            <a:xfrm>
              <a:off x="10835553" y="4482854"/>
              <a:ext cx="115364" cy="30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8" name="Rectangle 229"/>
            <p:cNvSpPr>
              <a:spLocks noChangeArrowheads="1"/>
            </p:cNvSpPr>
            <p:nvPr userDrawn="1"/>
          </p:nvSpPr>
          <p:spPr bwMode="gray">
            <a:xfrm>
              <a:off x="10917640" y="4511694"/>
              <a:ext cx="33279" cy="279537"/>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9" name="Rectangle 230"/>
            <p:cNvSpPr>
              <a:spLocks noChangeArrowheads="1"/>
            </p:cNvSpPr>
            <p:nvPr userDrawn="1"/>
          </p:nvSpPr>
          <p:spPr bwMode="gray">
            <a:xfrm>
              <a:off x="10658070" y="4482854"/>
              <a:ext cx="115364" cy="30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0" name="Rectangle 231"/>
            <p:cNvSpPr>
              <a:spLocks noChangeArrowheads="1"/>
            </p:cNvSpPr>
            <p:nvPr userDrawn="1"/>
          </p:nvSpPr>
          <p:spPr bwMode="gray">
            <a:xfrm>
              <a:off x="10740157" y="4511694"/>
              <a:ext cx="33279" cy="279537"/>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1" name="Rectangle 232"/>
            <p:cNvSpPr>
              <a:spLocks noChangeArrowheads="1"/>
            </p:cNvSpPr>
            <p:nvPr userDrawn="1"/>
          </p:nvSpPr>
          <p:spPr bwMode="gray">
            <a:xfrm>
              <a:off x="10482806" y="4482854"/>
              <a:ext cx="115364" cy="30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2" name="Rectangle 233"/>
            <p:cNvSpPr>
              <a:spLocks noChangeArrowheads="1"/>
            </p:cNvSpPr>
            <p:nvPr userDrawn="1"/>
          </p:nvSpPr>
          <p:spPr bwMode="gray">
            <a:xfrm>
              <a:off x="10564891" y="4511694"/>
              <a:ext cx="33279" cy="279537"/>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3" name="Rectangle 234"/>
            <p:cNvSpPr>
              <a:spLocks noChangeArrowheads="1"/>
            </p:cNvSpPr>
            <p:nvPr userDrawn="1"/>
          </p:nvSpPr>
          <p:spPr bwMode="gray">
            <a:xfrm>
              <a:off x="10482806" y="4518351"/>
              <a:ext cx="82087" cy="3106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4" name="Rectangle 235"/>
            <p:cNvSpPr>
              <a:spLocks noChangeArrowheads="1"/>
            </p:cNvSpPr>
            <p:nvPr userDrawn="1"/>
          </p:nvSpPr>
          <p:spPr bwMode="gray">
            <a:xfrm>
              <a:off x="10658070" y="4518351"/>
              <a:ext cx="82087" cy="3106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5" name="Rectangle 236"/>
            <p:cNvSpPr>
              <a:spLocks noChangeArrowheads="1"/>
            </p:cNvSpPr>
            <p:nvPr userDrawn="1"/>
          </p:nvSpPr>
          <p:spPr bwMode="gray">
            <a:xfrm>
              <a:off x="10835553" y="4518351"/>
              <a:ext cx="82087" cy="3106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6" name="Freeform 237"/>
            <p:cNvSpPr>
              <a:spLocks/>
            </p:cNvSpPr>
            <p:nvPr userDrawn="1"/>
          </p:nvSpPr>
          <p:spPr bwMode="gray">
            <a:xfrm>
              <a:off x="10405156" y="4287622"/>
              <a:ext cx="621192" cy="230729"/>
            </a:xfrm>
            <a:custGeom>
              <a:avLst/>
              <a:gdLst>
                <a:gd name="T0" fmla="*/ 280 w 280"/>
                <a:gd name="T1" fmla="*/ 104 h 104"/>
                <a:gd name="T2" fmla="*/ 0 w 280"/>
                <a:gd name="T3" fmla="*/ 104 h 104"/>
                <a:gd name="T4" fmla="*/ 141 w 280"/>
                <a:gd name="T5" fmla="*/ 0 h 104"/>
                <a:gd name="T6" fmla="*/ 280 w 280"/>
                <a:gd name="T7" fmla="*/ 104 h 104"/>
              </a:gdLst>
              <a:ahLst/>
              <a:cxnLst>
                <a:cxn ang="0">
                  <a:pos x="T0" y="T1"/>
                </a:cxn>
                <a:cxn ang="0">
                  <a:pos x="T2" y="T3"/>
                </a:cxn>
                <a:cxn ang="0">
                  <a:pos x="T4" y="T5"/>
                </a:cxn>
                <a:cxn ang="0">
                  <a:pos x="T6" y="T7"/>
                </a:cxn>
              </a:cxnLst>
              <a:rect l="0" t="0" r="r" b="b"/>
              <a:pathLst>
                <a:path w="280" h="104">
                  <a:moveTo>
                    <a:pt x="280" y="104"/>
                  </a:moveTo>
                  <a:lnTo>
                    <a:pt x="0" y="104"/>
                  </a:lnTo>
                  <a:lnTo>
                    <a:pt x="141" y="0"/>
                  </a:lnTo>
                  <a:lnTo>
                    <a:pt x="280" y="1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7" name="Freeform 238"/>
            <p:cNvSpPr>
              <a:spLocks/>
            </p:cNvSpPr>
            <p:nvPr userDrawn="1"/>
          </p:nvSpPr>
          <p:spPr bwMode="gray">
            <a:xfrm>
              <a:off x="10686912" y="4287622"/>
              <a:ext cx="339438" cy="230729"/>
            </a:xfrm>
            <a:custGeom>
              <a:avLst/>
              <a:gdLst>
                <a:gd name="T0" fmla="*/ 14 w 153"/>
                <a:gd name="T1" fmla="*/ 0 h 104"/>
                <a:gd name="T2" fmla="*/ 0 w 153"/>
                <a:gd name="T3" fmla="*/ 9 h 104"/>
                <a:gd name="T4" fmla="*/ 81 w 153"/>
                <a:gd name="T5" fmla="*/ 104 h 104"/>
                <a:gd name="T6" fmla="*/ 153 w 153"/>
                <a:gd name="T7" fmla="*/ 104 h 104"/>
                <a:gd name="T8" fmla="*/ 14 w 153"/>
                <a:gd name="T9" fmla="*/ 0 h 104"/>
              </a:gdLst>
              <a:ahLst/>
              <a:cxnLst>
                <a:cxn ang="0">
                  <a:pos x="T0" y="T1"/>
                </a:cxn>
                <a:cxn ang="0">
                  <a:pos x="T2" y="T3"/>
                </a:cxn>
                <a:cxn ang="0">
                  <a:pos x="T4" y="T5"/>
                </a:cxn>
                <a:cxn ang="0">
                  <a:pos x="T6" y="T7"/>
                </a:cxn>
                <a:cxn ang="0">
                  <a:pos x="T8" y="T9"/>
                </a:cxn>
              </a:cxnLst>
              <a:rect l="0" t="0" r="r" b="b"/>
              <a:pathLst>
                <a:path w="153" h="104">
                  <a:moveTo>
                    <a:pt x="14" y="0"/>
                  </a:moveTo>
                  <a:lnTo>
                    <a:pt x="0" y="9"/>
                  </a:lnTo>
                  <a:lnTo>
                    <a:pt x="81" y="104"/>
                  </a:lnTo>
                  <a:lnTo>
                    <a:pt x="153" y="104"/>
                  </a:lnTo>
                  <a:lnTo>
                    <a:pt x="14"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8" name="Freeform 239"/>
            <p:cNvSpPr>
              <a:spLocks/>
            </p:cNvSpPr>
            <p:nvPr userDrawn="1"/>
          </p:nvSpPr>
          <p:spPr bwMode="gray">
            <a:xfrm>
              <a:off x="11119527" y="4303151"/>
              <a:ext cx="798676" cy="228509"/>
            </a:xfrm>
            <a:custGeom>
              <a:avLst/>
              <a:gdLst>
                <a:gd name="T0" fmla="*/ 274 w 311"/>
                <a:gd name="T1" fmla="*/ 0 h 89"/>
                <a:gd name="T2" fmla="*/ 281 w 311"/>
                <a:gd name="T3" fmla="*/ 24 h 89"/>
                <a:gd name="T4" fmla="*/ 261 w 311"/>
                <a:gd name="T5" fmla="*/ 62 h 89"/>
                <a:gd name="T6" fmla="*/ 236 w 311"/>
                <a:gd name="T7" fmla="*/ 69 h 89"/>
                <a:gd name="T8" fmla="*/ 15 w 311"/>
                <a:gd name="T9" fmla="*/ 69 h 89"/>
                <a:gd name="T10" fmla="*/ 0 w 311"/>
                <a:gd name="T11" fmla="*/ 67 h 89"/>
                <a:gd name="T12" fmla="*/ 45 w 311"/>
                <a:gd name="T13" fmla="*/ 89 h 89"/>
                <a:gd name="T14" fmla="*/ 266 w 311"/>
                <a:gd name="T15" fmla="*/ 89 h 89"/>
                <a:gd name="T16" fmla="*/ 290 w 311"/>
                <a:gd name="T17" fmla="*/ 82 h 89"/>
                <a:gd name="T18" fmla="*/ 311 w 311"/>
                <a:gd name="T19" fmla="*/ 44 h 89"/>
                <a:gd name="T20" fmla="*/ 274 w 311"/>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89">
                  <a:moveTo>
                    <a:pt x="274" y="0"/>
                  </a:moveTo>
                  <a:cubicBezTo>
                    <a:pt x="279" y="7"/>
                    <a:pt x="281" y="15"/>
                    <a:pt x="281" y="24"/>
                  </a:cubicBezTo>
                  <a:cubicBezTo>
                    <a:pt x="281" y="40"/>
                    <a:pt x="273" y="54"/>
                    <a:pt x="261" y="62"/>
                  </a:cubicBezTo>
                  <a:cubicBezTo>
                    <a:pt x="253" y="66"/>
                    <a:pt x="245" y="69"/>
                    <a:pt x="236" y="69"/>
                  </a:cubicBezTo>
                  <a:cubicBezTo>
                    <a:pt x="15" y="69"/>
                    <a:pt x="15" y="69"/>
                    <a:pt x="15" y="69"/>
                  </a:cubicBezTo>
                  <a:cubicBezTo>
                    <a:pt x="10" y="69"/>
                    <a:pt x="4" y="68"/>
                    <a:pt x="0" y="67"/>
                  </a:cubicBezTo>
                  <a:cubicBezTo>
                    <a:pt x="10" y="81"/>
                    <a:pt x="26" y="89"/>
                    <a:pt x="45" y="89"/>
                  </a:cubicBezTo>
                  <a:cubicBezTo>
                    <a:pt x="266" y="89"/>
                    <a:pt x="266" y="89"/>
                    <a:pt x="266" y="89"/>
                  </a:cubicBezTo>
                  <a:cubicBezTo>
                    <a:pt x="275" y="89"/>
                    <a:pt x="283" y="87"/>
                    <a:pt x="290" y="82"/>
                  </a:cubicBezTo>
                  <a:cubicBezTo>
                    <a:pt x="303" y="74"/>
                    <a:pt x="311" y="60"/>
                    <a:pt x="311" y="44"/>
                  </a:cubicBezTo>
                  <a:cubicBezTo>
                    <a:pt x="311" y="22"/>
                    <a:pt x="295" y="4"/>
                    <a:pt x="274"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9" name="Freeform 240"/>
            <p:cNvSpPr>
              <a:spLocks/>
            </p:cNvSpPr>
            <p:nvPr userDrawn="1"/>
          </p:nvSpPr>
          <p:spPr bwMode="gray">
            <a:xfrm>
              <a:off x="11088467" y="4065768"/>
              <a:ext cx="754305" cy="414867"/>
            </a:xfrm>
            <a:custGeom>
              <a:avLst/>
              <a:gdLst>
                <a:gd name="T0" fmla="*/ 286 w 293"/>
                <a:gd name="T1" fmla="*/ 93 h 162"/>
                <a:gd name="T2" fmla="*/ 280 w 293"/>
                <a:gd name="T3" fmla="*/ 85 h 162"/>
                <a:gd name="T4" fmla="*/ 280 w 293"/>
                <a:gd name="T5" fmla="*/ 81 h 162"/>
                <a:gd name="T6" fmla="*/ 239 w 293"/>
                <a:gd name="T7" fmla="*/ 26 h 162"/>
                <a:gd name="T8" fmla="*/ 223 w 293"/>
                <a:gd name="T9" fmla="*/ 24 h 162"/>
                <a:gd name="T10" fmla="*/ 190 w 293"/>
                <a:gd name="T11" fmla="*/ 35 h 162"/>
                <a:gd name="T12" fmla="*/ 166 w 293"/>
                <a:gd name="T13" fmla="*/ 11 h 162"/>
                <a:gd name="T14" fmla="*/ 152 w 293"/>
                <a:gd name="T15" fmla="*/ 4 h 162"/>
                <a:gd name="T16" fmla="*/ 128 w 293"/>
                <a:gd name="T17" fmla="*/ 0 h 162"/>
                <a:gd name="T18" fmla="*/ 57 w 293"/>
                <a:gd name="T19" fmla="*/ 68 h 162"/>
                <a:gd name="T20" fmla="*/ 57 w 293"/>
                <a:gd name="T21" fmla="*/ 69 h 162"/>
                <a:gd name="T22" fmla="*/ 57 w 293"/>
                <a:gd name="T23" fmla="*/ 69 h 162"/>
                <a:gd name="T24" fmla="*/ 0 w 293"/>
                <a:gd name="T25" fmla="*/ 126 h 162"/>
                <a:gd name="T26" fmla="*/ 12 w 293"/>
                <a:gd name="T27" fmla="*/ 160 h 162"/>
                <a:gd name="T28" fmla="*/ 27 w 293"/>
                <a:gd name="T29" fmla="*/ 162 h 162"/>
                <a:gd name="T30" fmla="*/ 248 w 293"/>
                <a:gd name="T31" fmla="*/ 162 h 162"/>
                <a:gd name="T32" fmla="*/ 273 w 293"/>
                <a:gd name="T33" fmla="*/ 155 h 162"/>
                <a:gd name="T34" fmla="*/ 293 w 293"/>
                <a:gd name="T35" fmla="*/ 117 h 162"/>
                <a:gd name="T36" fmla="*/ 286 w 293"/>
                <a:gd name="T37" fmla="*/ 9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3" h="162">
                  <a:moveTo>
                    <a:pt x="286" y="93"/>
                  </a:moveTo>
                  <a:cubicBezTo>
                    <a:pt x="284" y="90"/>
                    <a:pt x="282" y="87"/>
                    <a:pt x="280" y="85"/>
                  </a:cubicBezTo>
                  <a:cubicBezTo>
                    <a:pt x="280" y="84"/>
                    <a:pt x="280" y="82"/>
                    <a:pt x="280" y="81"/>
                  </a:cubicBezTo>
                  <a:cubicBezTo>
                    <a:pt x="280" y="55"/>
                    <a:pt x="262" y="33"/>
                    <a:pt x="239" y="26"/>
                  </a:cubicBezTo>
                  <a:cubicBezTo>
                    <a:pt x="234" y="25"/>
                    <a:pt x="229" y="24"/>
                    <a:pt x="223" y="24"/>
                  </a:cubicBezTo>
                  <a:cubicBezTo>
                    <a:pt x="211" y="24"/>
                    <a:pt x="199" y="28"/>
                    <a:pt x="190" y="35"/>
                  </a:cubicBezTo>
                  <a:cubicBezTo>
                    <a:pt x="184" y="25"/>
                    <a:pt x="176" y="17"/>
                    <a:pt x="166" y="11"/>
                  </a:cubicBezTo>
                  <a:cubicBezTo>
                    <a:pt x="162" y="8"/>
                    <a:pt x="157" y="6"/>
                    <a:pt x="152" y="4"/>
                  </a:cubicBezTo>
                  <a:cubicBezTo>
                    <a:pt x="144" y="1"/>
                    <a:pt x="137" y="0"/>
                    <a:pt x="128" y="0"/>
                  </a:cubicBezTo>
                  <a:cubicBezTo>
                    <a:pt x="90" y="0"/>
                    <a:pt x="59" y="30"/>
                    <a:pt x="57" y="68"/>
                  </a:cubicBezTo>
                  <a:cubicBezTo>
                    <a:pt x="57" y="68"/>
                    <a:pt x="57" y="69"/>
                    <a:pt x="57" y="69"/>
                  </a:cubicBezTo>
                  <a:cubicBezTo>
                    <a:pt x="57" y="69"/>
                    <a:pt x="57" y="69"/>
                    <a:pt x="57" y="69"/>
                  </a:cubicBezTo>
                  <a:cubicBezTo>
                    <a:pt x="25" y="69"/>
                    <a:pt x="0" y="95"/>
                    <a:pt x="0" y="126"/>
                  </a:cubicBezTo>
                  <a:cubicBezTo>
                    <a:pt x="0" y="139"/>
                    <a:pt x="4" y="151"/>
                    <a:pt x="12" y="160"/>
                  </a:cubicBezTo>
                  <a:cubicBezTo>
                    <a:pt x="16" y="161"/>
                    <a:pt x="22" y="162"/>
                    <a:pt x="27" y="162"/>
                  </a:cubicBezTo>
                  <a:cubicBezTo>
                    <a:pt x="248" y="162"/>
                    <a:pt x="248" y="162"/>
                    <a:pt x="248" y="162"/>
                  </a:cubicBezTo>
                  <a:cubicBezTo>
                    <a:pt x="257" y="162"/>
                    <a:pt x="265" y="159"/>
                    <a:pt x="273" y="155"/>
                  </a:cubicBezTo>
                  <a:cubicBezTo>
                    <a:pt x="285" y="147"/>
                    <a:pt x="293" y="133"/>
                    <a:pt x="293" y="117"/>
                  </a:cubicBezTo>
                  <a:cubicBezTo>
                    <a:pt x="293" y="108"/>
                    <a:pt x="291" y="100"/>
                    <a:pt x="286"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50" name="Freeform 241"/>
            <p:cNvSpPr>
              <a:spLocks/>
            </p:cNvSpPr>
            <p:nvPr userDrawn="1"/>
          </p:nvSpPr>
          <p:spPr bwMode="gray">
            <a:xfrm>
              <a:off x="7478897" y="4744642"/>
              <a:ext cx="585696" cy="168609"/>
            </a:xfrm>
            <a:custGeom>
              <a:avLst/>
              <a:gdLst>
                <a:gd name="T0" fmla="*/ 201 w 228"/>
                <a:gd name="T1" fmla="*/ 0 h 66"/>
                <a:gd name="T2" fmla="*/ 206 w 228"/>
                <a:gd name="T3" fmla="*/ 18 h 66"/>
                <a:gd name="T4" fmla="*/ 191 w 228"/>
                <a:gd name="T5" fmla="*/ 46 h 66"/>
                <a:gd name="T6" fmla="*/ 173 w 228"/>
                <a:gd name="T7" fmla="*/ 51 h 66"/>
                <a:gd name="T8" fmla="*/ 11 w 228"/>
                <a:gd name="T9" fmla="*/ 51 h 66"/>
                <a:gd name="T10" fmla="*/ 0 w 228"/>
                <a:gd name="T11" fmla="*/ 49 h 66"/>
                <a:gd name="T12" fmla="*/ 33 w 228"/>
                <a:gd name="T13" fmla="*/ 66 h 66"/>
                <a:gd name="T14" fmla="*/ 195 w 228"/>
                <a:gd name="T15" fmla="*/ 66 h 66"/>
                <a:gd name="T16" fmla="*/ 213 w 228"/>
                <a:gd name="T17" fmla="*/ 60 h 66"/>
                <a:gd name="T18" fmla="*/ 228 w 228"/>
                <a:gd name="T19" fmla="*/ 33 h 66"/>
                <a:gd name="T20" fmla="*/ 201 w 228"/>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66">
                  <a:moveTo>
                    <a:pt x="201" y="0"/>
                  </a:moveTo>
                  <a:cubicBezTo>
                    <a:pt x="204" y="5"/>
                    <a:pt x="206" y="11"/>
                    <a:pt x="206" y="18"/>
                  </a:cubicBezTo>
                  <a:cubicBezTo>
                    <a:pt x="206" y="29"/>
                    <a:pt x="200" y="40"/>
                    <a:pt x="191" y="46"/>
                  </a:cubicBezTo>
                  <a:cubicBezTo>
                    <a:pt x="186" y="49"/>
                    <a:pt x="180" y="51"/>
                    <a:pt x="173" y="51"/>
                  </a:cubicBezTo>
                  <a:cubicBezTo>
                    <a:pt x="11" y="51"/>
                    <a:pt x="11" y="51"/>
                    <a:pt x="11" y="51"/>
                  </a:cubicBezTo>
                  <a:cubicBezTo>
                    <a:pt x="7" y="51"/>
                    <a:pt x="3" y="50"/>
                    <a:pt x="0" y="49"/>
                  </a:cubicBezTo>
                  <a:cubicBezTo>
                    <a:pt x="7" y="59"/>
                    <a:pt x="19" y="66"/>
                    <a:pt x="33" y="66"/>
                  </a:cubicBezTo>
                  <a:cubicBezTo>
                    <a:pt x="195" y="66"/>
                    <a:pt x="195" y="66"/>
                    <a:pt x="195" y="66"/>
                  </a:cubicBezTo>
                  <a:cubicBezTo>
                    <a:pt x="202" y="66"/>
                    <a:pt x="208" y="64"/>
                    <a:pt x="213" y="60"/>
                  </a:cubicBezTo>
                  <a:cubicBezTo>
                    <a:pt x="222" y="55"/>
                    <a:pt x="228" y="44"/>
                    <a:pt x="228" y="33"/>
                  </a:cubicBezTo>
                  <a:cubicBezTo>
                    <a:pt x="228" y="16"/>
                    <a:pt x="216" y="3"/>
                    <a:pt x="20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51" name="Freeform 242"/>
            <p:cNvSpPr>
              <a:spLocks/>
            </p:cNvSpPr>
            <p:nvPr userDrawn="1"/>
          </p:nvSpPr>
          <p:spPr bwMode="gray">
            <a:xfrm>
              <a:off x="7454492" y="4569376"/>
              <a:ext cx="554636" cy="306159"/>
            </a:xfrm>
            <a:custGeom>
              <a:avLst/>
              <a:gdLst>
                <a:gd name="T0" fmla="*/ 210 w 215"/>
                <a:gd name="T1" fmla="*/ 68 h 119"/>
                <a:gd name="T2" fmla="*/ 205 w 215"/>
                <a:gd name="T3" fmla="*/ 62 h 119"/>
                <a:gd name="T4" fmla="*/ 205 w 215"/>
                <a:gd name="T5" fmla="*/ 59 h 119"/>
                <a:gd name="T6" fmla="*/ 175 w 215"/>
                <a:gd name="T7" fmla="*/ 19 h 119"/>
                <a:gd name="T8" fmla="*/ 164 w 215"/>
                <a:gd name="T9" fmla="*/ 18 h 119"/>
                <a:gd name="T10" fmla="*/ 139 w 215"/>
                <a:gd name="T11" fmla="*/ 26 h 119"/>
                <a:gd name="T12" fmla="*/ 122 w 215"/>
                <a:gd name="T13" fmla="*/ 8 h 119"/>
                <a:gd name="T14" fmla="*/ 111 w 215"/>
                <a:gd name="T15" fmla="*/ 3 h 119"/>
                <a:gd name="T16" fmla="*/ 94 w 215"/>
                <a:gd name="T17" fmla="*/ 0 h 119"/>
                <a:gd name="T18" fmla="*/ 42 w 215"/>
                <a:gd name="T19" fmla="*/ 50 h 119"/>
                <a:gd name="T20" fmla="*/ 42 w 215"/>
                <a:gd name="T21" fmla="*/ 51 h 119"/>
                <a:gd name="T22" fmla="*/ 42 w 215"/>
                <a:gd name="T23" fmla="*/ 51 h 119"/>
                <a:gd name="T24" fmla="*/ 0 w 215"/>
                <a:gd name="T25" fmla="*/ 92 h 119"/>
                <a:gd name="T26" fmla="*/ 9 w 215"/>
                <a:gd name="T27" fmla="*/ 117 h 119"/>
                <a:gd name="T28" fmla="*/ 20 w 215"/>
                <a:gd name="T29" fmla="*/ 119 h 119"/>
                <a:gd name="T30" fmla="*/ 182 w 215"/>
                <a:gd name="T31" fmla="*/ 119 h 119"/>
                <a:gd name="T32" fmla="*/ 200 w 215"/>
                <a:gd name="T33" fmla="*/ 114 h 119"/>
                <a:gd name="T34" fmla="*/ 215 w 215"/>
                <a:gd name="T35" fmla="*/ 86 h 119"/>
                <a:gd name="T36" fmla="*/ 210 w 215"/>
                <a:gd name="T37" fmla="*/ 6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5" h="119">
                  <a:moveTo>
                    <a:pt x="210" y="68"/>
                  </a:moveTo>
                  <a:cubicBezTo>
                    <a:pt x="209" y="66"/>
                    <a:pt x="207" y="64"/>
                    <a:pt x="205" y="62"/>
                  </a:cubicBezTo>
                  <a:cubicBezTo>
                    <a:pt x="205" y="61"/>
                    <a:pt x="205" y="60"/>
                    <a:pt x="205" y="59"/>
                  </a:cubicBezTo>
                  <a:cubicBezTo>
                    <a:pt x="205" y="40"/>
                    <a:pt x="193" y="24"/>
                    <a:pt x="175" y="19"/>
                  </a:cubicBezTo>
                  <a:cubicBezTo>
                    <a:pt x="172" y="18"/>
                    <a:pt x="168" y="18"/>
                    <a:pt x="164" y="18"/>
                  </a:cubicBezTo>
                  <a:cubicBezTo>
                    <a:pt x="155" y="18"/>
                    <a:pt x="146" y="21"/>
                    <a:pt x="139" y="26"/>
                  </a:cubicBezTo>
                  <a:cubicBezTo>
                    <a:pt x="135" y="19"/>
                    <a:pt x="129" y="12"/>
                    <a:pt x="122" y="8"/>
                  </a:cubicBezTo>
                  <a:cubicBezTo>
                    <a:pt x="119" y="6"/>
                    <a:pt x="115" y="4"/>
                    <a:pt x="111" y="3"/>
                  </a:cubicBezTo>
                  <a:cubicBezTo>
                    <a:pt x="106" y="1"/>
                    <a:pt x="100" y="0"/>
                    <a:pt x="94" y="0"/>
                  </a:cubicBezTo>
                  <a:cubicBezTo>
                    <a:pt x="66" y="0"/>
                    <a:pt x="43" y="22"/>
                    <a:pt x="42" y="50"/>
                  </a:cubicBezTo>
                  <a:cubicBezTo>
                    <a:pt x="42" y="50"/>
                    <a:pt x="42" y="51"/>
                    <a:pt x="42" y="51"/>
                  </a:cubicBezTo>
                  <a:cubicBezTo>
                    <a:pt x="42" y="51"/>
                    <a:pt x="42" y="51"/>
                    <a:pt x="42" y="51"/>
                  </a:cubicBezTo>
                  <a:cubicBezTo>
                    <a:pt x="19" y="51"/>
                    <a:pt x="0" y="69"/>
                    <a:pt x="0" y="92"/>
                  </a:cubicBezTo>
                  <a:cubicBezTo>
                    <a:pt x="0" y="102"/>
                    <a:pt x="3" y="110"/>
                    <a:pt x="9" y="117"/>
                  </a:cubicBezTo>
                  <a:cubicBezTo>
                    <a:pt x="12" y="118"/>
                    <a:pt x="16" y="119"/>
                    <a:pt x="20" y="119"/>
                  </a:cubicBezTo>
                  <a:cubicBezTo>
                    <a:pt x="182" y="119"/>
                    <a:pt x="182" y="119"/>
                    <a:pt x="182" y="119"/>
                  </a:cubicBezTo>
                  <a:cubicBezTo>
                    <a:pt x="189" y="119"/>
                    <a:pt x="195" y="117"/>
                    <a:pt x="200" y="114"/>
                  </a:cubicBezTo>
                  <a:cubicBezTo>
                    <a:pt x="209" y="108"/>
                    <a:pt x="215" y="97"/>
                    <a:pt x="215" y="86"/>
                  </a:cubicBezTo>
                  <a:cubicBezTo>
                    <a:pt x="215" y="79"/>
                    <a:pt x="213" y="73"/>
                    <a:pt x="21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52" name="Freeform 243"/>
            <p:cNvSpPr>
              <a:spLocks/>
            </p:cNvSpPr>
            <p:nvPr userDrawn="1"/>
          </p:nvSpPr>
          <p:spPr bwMode="gray">
            <a:xfrm>
              <a:off x="8151115" y="2297587"/>
              <a:ext cx="470331" cy="133113"/>
            </a:xfrm>
            <a:custGeom>
              <a:avLst/>
              <a:gdLst>
                <a:gd name="T0" fmla="*/ 161 w 183"/>
                <a:gd name="T1" fmla="*/ 0 h 52"/>
                <a:gd name="T2" fmla="*/ 165 w 183"/>
                <a:gd name="T3" fmla="*/ 14 h 52"/>
                <a:gd name="T4" fmla="*/ 153 w 183"/>
                <a:gd name="T5" fmla="*/ 36 h 52"/>
                <a:gd name="T6" fmla="*/ 139 w 183"/>
                <a:gd name="T7" fmla="*/ 41 h 52"/>
                <a:gd name="T8" fmla="*/ 9 w 183"/>
                <a:gd name="T9" fmla="*/ 41 h 52"/>
                <a:gd name="T10" fmla="*/ 0 w 183"/>
                <a:gd name="T11" fmla="*/ 39 h 52"/>
                <a:gd name="T12" fmla="*/ 27 w 183"/>
                <a:gd name="T13" fmla="*/ 52 h 52"/>
                <a:gd name="T14" fmla="*/ 156 w 183"/>
                <a:gd name="T15" fmla="*/ 52 h 52"/>
                <a:gd name="T16" fmla="*/ 171 w 183"/>
                <a:gd name="T17" fmla="*/ 48 h 52"/>
                <a:gd name="T18" fmla="*/ 183 w 183"/>
                <a:gd name="T19" fmla="*/ 26 h 52"/>
                <a:gd name="T20" fmla="*/ 161 w 18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52">
                  <a:moveTo>
                    <a:pt x="161" y="0"/>
                  </a:moveTo>
                  <a:cubicBezTo>
                    <a:pt x="164" y="4"/>
                    <a:pt x="165" y="9"/>
                    <a:pt x="165" y="14"/>
                  </a:cubicBezTo>
                  <a:cubicBezTo>
                    <a:pt x="165" y="23"/>
                    <a:pt x="161" y="31"/>
                    <a:pt x="153" y="36"/>
                  </a:cubicBezTo>
                  <a:cubicBezTo>
                    <a:pt x="149" y="39"/>
                    <a:pt x="144" y="41"/>
                    <a:pt x="139" y="41"/>
                  </a:cubicBezTo>
                  <a:cubicBezTo>
                    <a:pt x="9" y="41"/>
                    <a:pt x="9" y="41"/>
                    <a:pt x="9" y="41"/>
                  </a:cubicBezTo>
                  <a:cubicBezTo>
                    <a:pt x="6" y="41"/>
                    <a:pt x="3" y="40"/>
                    <a:pt x="0" y="39"/>
                  </a:cubicBezTo>
                  <a:cubicBezTo>
                    <a:pt x="6" y="47"/>
                    <a:pt x="16" y="52"/>
                    <a:pt x="27" y="52"/>
                  </a:cubicBezTo>
                  <a:cubicBezTo>
                    <a:pt x="156" y="52"/>
                    <a:pt x="156" y="52"/>
                    <a:pt x="156" y="52"/>
                  </a:cubicBezTo>
                  <a:cubicBezTo>
                    <a:pt x="162" y="52"/>
                    <a:pt x="167" y="51"/>
                    <a:pt x="171" y="48"/>
                  </a:cubicBezTo>
                  <a:cubicBezTo>
                    <a:pt x="178" y="43"/>
                    <a:pt x="183" y="35"/>
                    <a:pt x="183" y="26"/>
                  </a:cubicBezTo>
                  <a:cubicBezTo>
                    <a:pt x="183" y="13"/>
                    <a:pt x="174" y="2"/>
                    <a:pt x="1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53" name="Freeform 244"/>
            <p:cNvSpPr>
              <a:spLocks/>
            </p:cNvSpPr>
            <p:nvPr userDrawn="1"/>
          </p:nvSpPr>
          <p:spPr bwMode="gray">
            <a:xfrm>
              <a:off x="8135586" y="2157820"/>
              <a:ext cx="439272" cy="246258"/>
            </a:xfrm>
            <a:custGeom>
              <a:avLst/>
              <a:gdLst>
                <a:gd name="T0" fmla="*/ 167 w 171"/>
                <a:gd name="T1" fmla="*/ 55 h 96"/>
                <a:gd name="T2" fmla="*/ 163 w 171"/>
                <a:gd name="T3" fmla="*/ 50 h 96"/>
                <a:gd name="T4" fmla="*/ 164 w 171"/>
                <a:gd name="T5" fmla="*/ 48 h 96"/>
                <a:gd name="T6" fmla="*/ 139 w 171"/>
                <a:gd name="T7" fmla="*/ 16 h 96"/>
                <a:gd name="T8" fmla="*/ 130 w 171"/>
                <a:gd name="T9" fmla="*/ 15 h 96"/>
                <a:gd name="T10" fmla="*/ 111 w 171"/>
                <a:gd name="T11" fmla="*/ 21 h 96"/>
                <a:gd name="T12" fmla="*/ 97 w 171"/>
                <a:gd name="T13" fmla="*/ 7 h 96"/>
                <a:gd name="T14" fmla="*/ 89 w 171"/>
                <a:gd name="T15" fmla="*/ 3 h 96"/>
                <a:gd name="T16" fmla="*/ 75 w 171"/>
                <a:gd name="T17" fmla="*/ 0 h 96"/>
                <a:gd name="T18" fmla="*/ 33 w 171"/>
                <a:gd name="T19" fmla="*/ 40 h 96"/>
                <a:gd name="T20" fmla="*/ 33 w 171"/>
                <a:gd name="T21" fmla="*/ 41 h 96"/>
                <a:gd name="T22" fmla="*/ 33 w 171"/>
                <a:gd name="T23" fmla="*/ 41 h 96"/>
                <a:gd name="T24" fmla="*/ 0 w 171"/>
                <a:gd name="T25" fmla="*/ 74 h 96"/>
                <a:gd name="T26" fmla="*/ 6 w 171"/>
                <a:gd name="T27" fmla="*/ 94 h 96"/>
                <a:gd name="T28" fmla="*/ 15 w 171"/>
                <a:gd name="T29" fmla="*/ 96 h 96"/>
                <a:gd name="T30" fmla="*/ 145 w 171"/>
                <a:gd name="T31" fmla="*/ 96 h 96"/>
                <a:gd name="T32" fmla="*/ 159 w 171"/>
                <a:gd name="T33" fmla="*/ 91 h 96"/>
                <a:gd name="T34" fmla="*/ 171 w 171"/>
                <a:gd name="T35" fmla="*/ 69 h 96"/>
                <a:gd name="T36" fmla="*/ 167 w 171"/>
                <a:gd name="T37" fmla="*/ 5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96">
                  <a:moveTo>
                    <a:pt x="167" y="55"/>
                  </a:moveTo>
                  <a:cubicBezTo>
                    <a:pt x="166" y="53"/>
                    <a:pt x="165" y="52"/>
                    <a:pt x="163" y="50"/>
                  </a:cubicBezTo>
                  <a:cubicBezTo>
                    <a:pt x="164" y="49"/>
                    <a:pt x="164" y="49"/>
                    <a:pt x="164" y="48"/>
                  </a:cubicBezTo>
                  <a:cubicBezTo>
                    <a:pt x="164" y="33"/>
                    <a:pt x="153" y="20"/>
                    <a:pt x="139" y="16"/>
                  </a:cubicBezTo>
                  <a:cubicBezTo>
                    <a:pt x="136" y="15"/>
                    <a:pt x="134" y="15"/>
                    <a:pt x="130" y="15"/>
                  </a:cubicBezTo>
                  <a:cubicBezTo>
                    <a:pt x="123" y="15"/>
                    <a:pt x="116" y="17"/>
                    <a:pt x="111" y="21"/>
                  </a:cubicBezTo>
                  <a:cubicBezTo>
                    <a:pt x="107" y="15"/>
                    <a:pt x="103" y="10"/>
                    <a:pt x="97" y="7"/>
                  </a:cubicBezTo>
                  <a:cubicBezTo>
                    <a:pt x="94" y="5"/>
                    <a:pt x="92" y="4"/>
                    <a:pt x="89" y="3"/>
                  </a:cubicBezTo>
                  <a:cubicBezTo>
                    <a:pt x="84" y="1"/>
                    <a:pt x="80" y="0"/>
                    <a:pt x="75" y="0"/>
                  </a:cubicBezTo>
                  <a:cubicBezTo>
                    <a:pt x="52" y="0"/>
                    <a:pt x="34" y="18"/>
                    <a:pt x="33" y="40"/>
                  </a:cubicBezTo>
                  <a:cubicBezTo>
                    <a:pt x="33" y="41"/>
                    <a:pt x="33" y="41"/>
                    <a:pt x="33" y="41"/>
                  </a:cubicBezTo>
                  <a:cubicBezTo>
                    <a:pt x="33" y="41"/>
                    <a:pt x="33" y="41"/>
                    <a:pt x="33" y="41"/>
                  </a:cubicBezTo>
                  <a:cubicBezTo>
                    <a:pt x="14" y="41"/>
                    <a:pt x="0" y="56"/>
                    <a:pt x="0" y="74"/>
                  </a:cubicBezTo>
                  <a:cubicBezTo>
                    <a:pt x="0" y="82"/>
                    <a:pt x="2" y="89"/>
                    <a:pt x="6" y="94"/>
                  </a:cubicBezTo>
                  <a:cubicBezTo>
                    <a:pt x="9" y="95"/>
                    <a:pt x="12" y="96"/>
                    <a:pt x="15" y="96"/>
                  </a:cubicBezTo>
                  <a:cubicBezTo>
                    <a:pt x="145" y="96"/>
                    <a:pt x="145" y="96"/>
                    <a:pt x="145" y="96"/>
                  </a:cubicBezTo>
                  <a:cubicBezTo>
                    <a:pt x="150" y="96"/>
                    <a:pt x="155" y="94"/>
                    <a:pt x="159" y="91"/>
                  </a:cubicBezTo>
                  <a:cubicBezTo>
                    <a:pt x="167" y="86"/>
                    <a:pt x="171" y="78"/>
                    <a:pt x="171" y="69"/>
                  </a:cubicBezTo>
                  <a:cubicBezTo>
                    <a:pt x="171" y="64"/>
                    <a:pt x="170" y="59"/>
                    <a:pt x="167"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3047195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7533639"/>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2962124"/>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3298889786"/>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2043645309"/>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01876389"/>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7884117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9767811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6824414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31182122"/>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7202991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576490455"/>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923774"/>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706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9555630"/>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340969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785895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Large Title and Content">
    <p:spTree>
      <p:nvGrpSpPr>
        <p:cNvPr id="1" name=""/>
        <p:cNvGrpSpPr/>
        <p:nvPr/>
      </p:nvGrpSpPr>
      <p:grpSpPr>
        <a:xfrm>
          <a:off x="0" y="0"/>
          <a:ext cx="0" cy="0"/>
          <a:chOff x="0" y="0"/>
          <a:chExt cx="0" cy="0"/>
        </a:xfrm>
      </p:grpSpPr>
      <p:sp>
        <p:nvSpPr>
          <p:cNvPr id="17" name="Freeform 16"/>
          <p:cNvSpPr/>
          <p:nvPr userDrawn="1"/>
        </p:nvSpPr>
        <p:spPr bwMode="auto">
          <a:xfrm>
            <a:off x="1" y="1"/>
            <a:ext cx="4136529" cy="6858001"/>
          </a:xfrm>
          <a:custGeom>
            <a:avLst/>
            <a:gdLst>
              <a:gd name="connsiteX0" fmla="*/ 0 w 4136529"/>
              <a:gd name="connsiteY0" fmla="*/ 0 h 6858001"/>
              <a:gd name="connsiteX1" fmla="*/ 268927 w 4136529"/>
              <a:gd name="connsiteY1" fmla="*/ 0 h 6858001"/>
              <a:gd name="connsiteX2" fmla="*/ 469900 w 4136529"/>
              <a:gd name="connsiteY2" fmla="*/ 0 h 6858001"/>
              <a:gd name="connsiteX3" fmla="*/ 4136529 w 4136529"/>
              <a:gd name="connsiteY3" fmla="*/ 0 h 6858001"/>
              <a:gd name="connsiteX4" fmla="*/ 2678809 w 4136529"/>
              <a:gd name="connsiteY4" fmla="*/ 6858001 h 6858001"/>
              <a:gd name="connsiteX5" fmla="*/ 469900 w 4136529"/>
              <a:gd name="connsiteY5" fmla="*/ 6858001 h 6858001"/>
              <a:gd name="connsiteX6" fmla="*/ 268927 w 4136529"/>
              <a:gd name="connsiteY6" fmla="*/ 6858001 h 6858001"/>
              <a:gd name="connsiteX7" fmla="*/ 0 w 413652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6529" h="6858001">
                <a:moveTo>
                  <a:pt x="0" y="0"/>
                </a:moveTo>
                <a:lnTo>
                  <a:pt x="268927" y="0"/>
                </a:lnTo>
                <a:lnTo>
                  <a:pt x="469900" y="0"/>
                </a:lnTo>
                <a:lnTo>
                  <a:pt x="4136529" y="0"/>
                </a:lnTo>
                <a:lnTo>
                  <a:pt x="2678809" y="6858001"/>
                </a:lnTo>
                <a:lnTo>
                  <a:pt x="469900" y="6858001"/>
                </a:lnTo>
                <a:lnTo>
                  <a:pt x="268927" y="6858001"/>
                </a:lnTo>
                <a:lnTo>
                  <a:pt x="0" y="685800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8" name="TextBox 7"/>
          <p:cNvSpPr txBox="1"/>
          <p:nvPr userDrawn="1"/>
        </p:nvSpPr>
        <p:spPr>
          <a:xfrm>
            <a:off x="9918256" y="-1024186"/>
            <a:ext cx="896425" cy="896552"/>
          </a:xfrm>
          <a:prstGeom prst="rect">
            <a:avLst/>
          </a:prstGeom>
          <a:noFill/>
        </p:spPr>
        <p:txBody>
          <a:bodyPr wrap="none" lIns="179259" tIns="143407" rIns="179259" bIns="143407"/>
          <a:lstStyle/>
          <a:p>
            <a:pPr marL="0" marR="0" lvl="0" indent="0" algn="l" defTabSz="913330"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9" name="TextBox 8"/>
          <p:cNvSpPr txBox="1"/>
          <p:nvPr userDrawn="1"/>
        </p:nvSpPr>
        <p:spPr>
          <a:xfrm>
            <a:off x="11052793" y="-1674809"/>
            <a:ext cx="896425" cy="896552"/>
          </a:xfrm>
          <a:prstGeom prst="rect">
            <a:avLst/>
          </a:prstGeom>
          <a:noFill/>
        </p:spPr>
        <p:txBody>
          <a:bodyPr wrap="none" lIns="179259" tIns="143407" rIns="179259" bIns="143407"/>
          <a:lstStyle/>
          <a:p>
            <a:pPr marL="0" marR="0" lvl="0" indent="0" algn="l" defTabSz="913330" rtl="0" eaLnBrk="1" fontAlgn="base" latinLnBrk="0" hangingPunct="1">
              <a:lnSpc>
                <a:spcPct val="90000"/>
              </a:lnSpc>
              <a:spcBef>
                <a:spcPct val="0"/>
              </a:spcBef>
              <a:spcAft>
                <a:spcPts val="588"/>
              </a:spcAft>
              <a:buClrTx/>
              <a:buSzTx/>
              <a:buFontTx/>
              <a:buNone/>
              <a:tabLst/>
              <a:defRPr/>
            </a:pP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charset="0"/>
              <a:cs typeface="+mn-cs"/>
            </a:endParaRPr>
          </a:p>
        </p:txBody>
      </p:sp>
      <p:sp>
        <p:nvSpPr>
          <p:cNvPr id="10" name="Title 2"/>
          <p:cNvSpPr>
            <a:spLocks noGrp="1"/>
          </p:cNvSpPr>
          <p:nvPr>
            <p:ph type="title"/>
          </p:nvPr>
        </p:nvSpPr>
        <p:spPr>
          <a:xfrm>
            <a:off x="268927" y="286382"/>
            <a:ext cx="3033073" cy="2012859"/>
          </a:xfrm>
          <a:prstGeom prst="rect">
            <a:avLst/>
          </a:prstGeom>
        </p:spPr>
        <p:txBody>
          <a:bodyPr>
            <a:spAutoFit/>
          </a:bodyPr>
          <a:lstStyle>
            <a:lvl1pPr algn="l">
              <a:defRPr sz="4400">
                <a:solidFill>
                  <a:schemeClr val="bg1"/>
                </a:solidFill>
              </a:defRPr>
            </a:lvl1pPr>
          </a:lstStyle>
          <a:p>
            <a:r>
              <a:rPr lang="en-US" dirty="0"/>
              <a:t>Click to edit Master title style</a:t>
            </a:r>
          </a:p>
        </p:txBody>
      </p:sp>
      <p:sp>
        <p:nvSpPr>
          <p:cNvPr id="12" name="Slide Number Placeholder 3"/>
          <p:cNvSpPr>
            <a:spLocks noGrp="1"/>
          </p:cNvSpPr>
          <p:nvPr>
            <p:ph type="sldNum" sz="quarter" idx="15"/>
          </p:nvPr>
        </p:nvSpPr>
        <p:spPr>
          <a:xfrm>
            <a:off x="11367166" y="6437743"/>
            <a:ext cx="555597" cy="133860"/>
          </a:xfrm>
        </p:spPr>
        <p:txBody>
          <a:bodyPr/>
          <a:lstStyle>
            <a:lvl1pPr>
              <a:defRPr/>
            </a:lvl1pPr>
          </a:lstStyle>
          <a:p>
            <a:pPr defTabSz="914225">
              <a:defRPr/>
            </a:pPr>
            <a:fld id="{6052FC3A-E1BD-E54F-9A48-71EBDEF00552}" type="slidenum">
              <a:rPr lang="en-US" smtClean="0"/>
              <a:pPr defTabSz="914225">
                <a:defRPr/>
              </a:pPr>
              <a:t>‹#›</a:t>
            </a:fld>
            <a:endParaRPr lang="en-US"/>
          </a:p>
        </p:txBody>
      </p:sp>
      <p:sp>
        <p:nvSpPr>
          <p:cNvPr id="3" name="Content Placeholder 2"/>
          <p:cNvSpPr>
            <a:spLocks noGrp="1"/>
          </p:cNvSpPr>
          <p:nvPr>
            <p:ph sz="quarter" idx="16"/>
          </p:nvPr>
        </p:nvSpPr>
        <p:spPr>
          <a:xfrm>
            <a:off x="4136529" y="742950"/>
            <a:ext cx="7785597" cy="1058751"/>
          </a:xfrm>
        </p:spPr>
        <p:txBody>
          <a:bodyPr/>
          <a:lstStyle>
            <a:lvl1pPr marL="0" indent="0">
              <a:spcBef>
                <a:spcPts val="1200"/>
              </a:spcBef>
              <a:buNone/>
              <a:defRPr sz="3200"/>
            </a:lvl1pPr>
            <a:lvl2pPr marL="0" indent="0">
              <a:spcBef>
                <a:spcPts val="1200"/>
              </a:spcBef>
              <a:buNone/>
              <a:defRPr sz="2000"/>
            </a:lvl2pPr>
            <a:lvl3pPr marL="560134" indent="0">
              <a:buNone/>
              <a:defRPr sz="1800"/>
            </a:lvl3pPr>
          </a:lstStyle>
          <a:p>
            <a:pPr lvl="0"/>
            <a:r>
              <a:rPr lang="en-US" dirty="0"/>
              <a:t>Click to edit Master text styles</a:t>
            </a:r>
          </a:p>
          <a:p>
            <a:pPr lvl="1"/>
            <a:r>
              <a:rPr lang="en-US" dirty="0"/>
              <a:t>Second level</a:t>
            </a:r>
          </a:p>
        </p:txBody>
      </p:sp>
      <p:sp>
        <p:nvSpPr>
          <p:cNvPr id="13" name="Freeform 12"/>
          <p:cNvSpPr/>
          <p:nvPr userDrawn="1"/>
        </p:nvSpPr>
        <p:spPr bwMode="auto">
          <a:xfrm>
            <a:off x="18625" y="21139"/>
            <a:ext cx="4136529" cy="6858001"/>
          </a:xfrm>
          <a:custGeom>
            <a:avLst/>
            <a:gdLst>
              <a:gd name="connsiteX0" fmla="*/ 0 w 4136529"/>
              <a:gd name="connsiteY0" fmla="*/ 0 h 6858001"/>
              <a:gd name="connsiteX1" fmla="*/ 268927 w 4136529"/>
              <a:gd name="connsiteY1" fmla="*/ 0 h 6858001"/>
              <a:gd name="connsiteX2" fmla="*/ 469900 w 4136529"/>
              <a:gd name="connsiteY2" fmla="*/ 0 h 6858001"/>
              <a:gd name="connsiteX3" fmla="*/ 4136529 w 4136529"/>
              <a:gd name="connsiteY3" fmla="*/ 0 h 6858001"/>
              <a:gd name="connsiteX4" fmla="*/ 2678809 w 4136529"/>
              <a:gd name="connsiteY4" fmla="*/ 6858001 h 6858001"/>
              <a:gd name="connsiteX5" fmla="*/ 469900 w 4136529"/>
              <a:gd name="connsiteY5" fmla="*/ 6858001 h 6858001"/>
              <a:gd name="connsiteX6" fmla="*/ 268927 w 4136529"/>
              <a:gd name="connsiteY6" fmla="*/ 6858001 h 6858001"/>
              <a:gd name="connsiteX7" fmla="*/ 0 w 413652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6529" h="6858001">
                <a:moveTo>
                  <a:pt x="0" y="0"/>
                </a:moveTo>
                <a:lnTo>
                  <a:pt x="268927" y="0"/>
                </a:lnTo>
                <a:lnTo>
                  <a:pt x="469900" y="0"/>
                </a:lnTo>
                <a:lnTo>
                  <a:pt x="4136529" y="0"/>
                </a:lnTo>
                <a:lnTo>
                  <a:pt x="2678809" y="6858001"/>
                </a:lnTo>
                <a:lnTo>
                  <a:pt x="469900" y="6858001"/>
                </a:lnTo>
                <a:lnTo>
                  <a:pt x="268927" y="6858001"/>
                </a:lnTo>
                <a:lnTo>
                  <a:pt x="0" y="6858001"/>
                </a:lnTo>
                <a:close/>
              </a:path>
            </a:pathLst>
          </a:cu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Tree>
    <p:extLst>
      <p:ext uri="{BB962C8B-B14F-4D97-AF65-F5344CB8AC3E}">
        <p14:creationId xmlns:p14="http://schemas.microsoft.com/office/powerpoint/2010/main" val="3741321957"/>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8"/>
            <a:ext cx="11653523" cy="2320700"/>
          </a:xfrm>
        </p:spPr>
        <p:txBody>
          <a:bodyPr>
            <a:spAutoFit/>
          </a:bodyPr>
          <a:lstStyle>
            <a:lvl1pPr>
              <a:defRPr sz="392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23621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
        <p:nvSpPr>
          <p:cNvPr id="3" name="MSIPCMba9a4355955522788914cc5d" descr="{&quot;HashCode&quot;:-1634785317,&quot;Placement&quot;:&quot;Footer&quot;,&quot;Top&quot;:530.093,&quot;Left&quot;:0.0,&quot;SlideWidth&quot;:979,&quot;SlideHeight&quot;:550}">
            <a:extLst>
              <a:ext uri="{FF2B5EF4-FFF2-40B4-BE49-F238E27FC236}">
                <a16:creationId xmlns:a16="http://schemas.microsoft.com/office/drawing/2014/main" id="{AF68C56F-5DF9-4AE4-B252-E7EBACEAF68B}"/>
              </a:ext>
            </a:extLst>
          </p:cNvPr>
          <p:cNvSpPr txBox="1"/>
          <p:nvPr userDrawn="1"/>
        </p:nvSpPr>
        <p:spPr>
          <a:xfrm>
            <a:off x="5054949" y="6640143"/>
            <a:ext cx="2082103" cy="135796"/>
          </a:xfrm>
          <a:prstGeom prst="rect">
            <a:avLst/>
          </a:prstGeom>
          <a:noFill/>
        </p:spPr>
        <p:txBody>
          <a:bodyPr vert="horz" wrap="square" lIns="0" tIns="0" rIns="0" bIns="0" rtlCol="0" anchor="ctr" anchorCtr="1">
            <a:spAutoFit/>
          </a:bodyPr>
          <a:lstStyle/>
          <a:p>
            <a:pPr algn="l">
              <a:lnSpc>
                <a:spcPct val="90000"/>
              </a:lnSpc>
              <a:spcBef>
                <a:spcPts val="0"/>
              </a:spcBef>
              <a:spcAft>
                <a:spcPts val="0"/>
              </a:spcAft>
            </a:pPr>
            <a:r>
              <a:rPr lang="en-US" sz="980" dirty="0">
                <a:gradFill>
                  <a:gsLst>
                    <a:gs pos="0">
                      <a:schemeClr val="tx1"/>
                    </a:gs>
                    <a:gs pos="100000">
                      <a:schemeClr val="tx1"/>
                    </a:gs>
                  </a:gsLst>
                  <a:lin ang="5400000" scaled="1"/>
                </a:gradFill>
                <a:latin typeface="Calibri" panose="020F0502020204030204" pitchFamily="34" charset="0"/>
              </a:rPr>
              <a:t>Classified as Microsoft Confidential</a:t>
            </a:r>
          </a:p>
        </p:txBody>
      </p:sp>
    </p:spTree>
    <p:extLst>
      <p:ext uri="{BB962C8B-B14F-4D97-AF65-F5344CB8AC3E}">
        <p14:creationId xmlns:p14="http://schemas.microsoft.com/office/powerpoint/2010/main" val="38838835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cSld name="2_Section Slide Blue">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96492"/>
            <a:ext cx="6276530" cy="1793104"/>
          </a:xfrm>
          <a:noFill/>
        </p:spPr>
        <p:txBody>
          <a:bodyPr lIns="146304" tIns="91440" rIns="146304" bIns="91440" anchor="t" anchorCtr="0">
            <a:normAutofit/>
          </a:bodyPr>
          <a:lstStyle>
            <a:lvl1pPr>
              <a:defRPr kumimoji="0" lang="en-US" sz="5399" b="0" i="0" u="none" strike="noStrike" kern="1200" cap="none" spc="-98" normalizeH="0" baseline="0" dirty="0">
                <a:ln w="3175">
                  <a:noFill/>
                </a:ln>
                <a:solidFill>
                  <a:schemeClr val="bg1"/>
                </a:solidFill>
                <a:effectLst/>
                <a:uLnTx/>
                <a:uFillTx/>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dirty="0"/>
              <a:t>SECTION</a:t>
            </a:r>
          </a:p>
        </p:txBody>
      </p:sp>
      <p:pic>
        <p:nvPicPr>
          <p:cNvPr id="7" name="Picture 6"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48586" y="6122090"/>
            <a:ext cx="1254995" cy="267709"/>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448587" y="6073351"/>
            <a:ext cx="1434641" cy="314582"/>
          </a:xfrm>
          <a:prstGeom prst="rect">
            <a:avLst/>
          </a:prstGeom>
        </p:spPr>
      </p:pic>
    </p:spTree>
    <p:extLst>
      <p:ext uri="{BB962C8B-B14F-4D97-AF65-F5344CB8AC3E}">
        <p14:creationId xmlns:p14="http://schemas.microsoft.com/office/powerpoint/2010/main" val="195529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5485"/>
            <a:ext cx="10515600" cy="914400"/>
          </a:xfrm>
        </p:spPr>
        <p:txBody>
          <a:bodyPr>
            <a:noAutofit/>
          </a:bodyPr>
          <a:lstStyle>
            <a:lvl1pPr>
              <a:defRPr kumimoji="0" lang="en-US" sz="4400" b="0" i="0" u="none" strike="noStrike" kern="1200" cap="none" spc="-98" normalizeH="0" baseline="0" dirty="0">
                <a:ln w="3175">
                  <a:noFill/>
                </a:ln>
                <a:gradFill>
                  <a:gsLst>
                    <a:gs pos="100000">
                      <a:srgbClr val="0078D7"/>
                    </a:gs>
                    <a:gs pos="0">
                      <a:srgbClr val="0078D7"/>
                    </a:gs>
                  </a:gsLst>
                  <a:lin ang="5400000" scaled="0"/>
                </a:gradFill>
                <a:effectLst/>
                <a:uLnTx/>
                <a:uFillTx/>
                <a:latin typeface="Segoe UI Light"/>
                <a:ea typeface="+mn-ea"/>
                <a:cs typeface="Segoe UI" pitchFamily="3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93A7D359-9FB7-4950-86B6-739E33983AC5}" type="slidenum">
              <a:rPr lang="en-US" smtClean="0"/>
              <a:t>‹#›</a:t>
            </a:fld>
            <a:endParaRPr lang="en-US"/>
          </a:p>
        </p:txBody>
      </p:sp>
    </p:spTree>
    <p:extLst>
      <p:ext uri="{BB962C8B-B14F-4D97-AF65-F5344CB8AC3E}">
        <p14:creationId xmlns:p14="http://schemas.microsoft.com/office/powerpoint/2010/main" val="344887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5485"/>
            <a:ext cx="10515600" cy="914400"/>
          </a:xfrm>
          <a:noFill/>
        </p:spPr>
        <p:txBody>
          <a:bodyPr>
            <a:noAutofit/>
          </a:bodyPr>
          <a:lstStyle>
            <a:lvl1pPr>
              <a:defRPr kumimoji="0" lang="en-US" sz="4400" b="0" i="0" u="none" strike="noStrike" kern="1200" cap="none" spc="-98" normalizeH="0" baseline="0" dirty="0">
                <a:ln w="3175">
                  <a:noFill/>
                </a:ln>
                <a:solidFill>
                  <a:srgbClr val="FFFFFF"/>
                </a:solidFill>
                <a:effectLst/>
                <a:uLnTx/>
                <a:uFillTx/>
                <a:latin typeface="Segoe UI Light"/>
                <a:ea typeface="+mn-ea"/>
                <a:cs typeface="Segoe UI"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93A7D359-9FB7-4950-86B6-739E33983AC5}" type="slidenum">
              <a:rPr lang="en-US" smtClean="0"/>
              <a:t>‹#›</a:t>
            </a:fld>
            <a:endParaRPr lang="en-US"/>
          </a:p>
        </p:txBody>
      </p:sp>
    </p:spTree>
    <p:extLst>
      <p:ext uri="{BB962C8B-B14F-4D97-AF65-F5344CB8AC3E}">
        <p14:creationId xmlns:p14="http://schemas.microsoft.com/office/powerpoint/2010/main" val="120341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normAutofit/>
          </a:bodyPr>
          <a:lstStyle>
            <a:lvl1pPr>
              <a:defRPr kumimoji="0" lang="en-US" sz="4400" b="0" i="0" u="none" strike="noStrike" kern="1200" cap="none" spc="-98" normalizeH="0" baseline="0" dirty="0">
                <a:ln w="3175">
                  <a:noFill/>
                </a:ln>
                <a:gradFill>
                  <a:gsLst>
                    <a:gs pos="100000">
                      <a:srgbClr val="0078D7"/>
                    </a:gs>
                    <a:gs pos="0">
                      <a:srgbClr val="0078D7"/>
                    </a:gs>
                  </a:gsLst>
                  <a:lin ang="5400000" scaled="0"/>
                </a:gradFill>
                <a:effectLst/>
                <a:uLnTx/>
                <a:uFillTx/>
                <a:latin typeface="Segoe UI Light"/>
                <a:ea typeface="+mn-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normAutofit/>
          </a:bodyPr>
          <a:lstStyle>
            <a:lvl1pPr marL="0" indent="0">
              <a:buNone/>
              <a:defRPr lang="en-US" sz="2800" kern="1200" spc="-100" baseline="0" dirty="0" smtClean="0">
                <a:solidFill>
                  <a:schemeClr val="tx1"/>
                </a:solidFill>
                <a:latin typeface="+mn-lt"/>
                <a:ea typeface="+mn-ea"/>
                <a:cs typeface="+mn-cs"/>
              </a:defRPr>
            </a:lvl1pPr>
            <a:lvl2pPr marL="457112" indent="0">
              <a:buNone/>
              <a:defRPr sz="2000">
                <a:solidFill>
                  <a:schemeClr val="tx1">
                    <a:tint val="75000"/>
                  </a:schemeClr>
                </a:solidFill>
              </a:defRPr>
            </a:lvl2pPr>
            <a:lvl3pPr marL="914225" indent="0">
              <a:buNone/>
              <a:defRPr sz="1800">
                <a:solidFill>
                  <a:schemeClr val="tx1">
                    <a:tint val="75000"/>
                  </a:schemeClr>
                </a:solidFill>
              </a:defRPr>
            </a:lvl3pPr>
            <a:lvl4pPr marL="1371337" indent="0">
              <a:buNone/>
              <a:defRPr sz="1600">
                <a:solidFill>
                  <a:schemeClr val="tx1">
                    <a:tint val="75000"/>
                  </a:schemeClr>
                </a:solidFill>
              </a:defRPr>
            </a:lvl4pPr>
            <a:lvl5pPr marL="1828449" indent="0">
              <a:buNone/>
              <a:defRPr sz="1600">
                <a:solidFill>
                  <a:schemeClr val="tx1">
                    <a:tint val="75000"/>
                  </a:schemeClr>
                </a:solidFill>
              </a:defRPr>
            </a:lvl5pPr>
            <a:lvl6pPr marL="2285561" indent="0">
              <a:buNone/>
              <a:defRPr sz="1600">
                <a:solidFill>
                  <a:schemeClr val="tx1">
                    <a:tint val="75000"/>
                  </a:schemeClr>
                </a:solidFill>
              </a:defRPr>
            </a:lvl6pPr>
            <a:lvl7pPr marL="2742674" indent="0">
              <a:buNone/>
              <a:defRPr sz="1600">
                <a:solidFill>
                  <a:schemeClr val="tx1">
                    <a:tint val="75000"/>
                  </a:schemeClr>
                </a:solidFill>
              </a:defRPr>
            </a:lvl7pPr>
            <a:lvl8pPr marL="3199785" indent="0">
              <a:buNone/>
              <a:defRPr sz="1600">
                <a:solidFill>
                  <a:schemeClr val="tx1">
                    <a:tint val="75000"/>
                  </a:schemeClr>
                </a:solidFill>
              </a:defRPr>
            </a:lvl8pPr>
            <a:lvl9pPr marL="3656897"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3786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kumimoji="0" lang="en-US" sz="4400" b="0" i="0" u="none" strike="noStrike" kern="1200" cap="none" spc="-98" normalizeH="0" baseline="0" dirty="0">
                <a:ln w="3175">
                  <a:noFill/>
                </a:ln>
                <a:gradFill>
                  <a:gsLst>
                    <a:gs pos="100000">
                      <a:srgbClr val="0078D7"/>
                    </a:gs>
                    <a:gs pos="0">
                      <a:srgbClr val="0078D7"/>
                    </a:gs>
                  </a:gsLst>
                  <a:lin ang="5400000" scaled="0"/>
                </a:gradFill>
                <a:effectLst/>
                <a:uLnTx/>
                <a:uFillTx/>
                <a:latin typeface="Segoe UI Light"/>
                <a:ea typeface="+mn-ea"/>
                <a:cs typeface="Segoe UI"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93A7D359-9FB7-4950-86B6-739E33983AC5}" type="slidenum">
              <a:rPr lang="en-US" smtClean="0"/>
              <a:t>‹#›</a:t>
            </a:fld>
            <a:endParaRPr lang="en-US"/>
          </a:p>
        </p:txBody>
      </p:sp>
    </p:spTree>
    <p:extLst>
      <p:ext uri="{BB962C8B-B14F-4D97-AF65-F5344CB8AC3E}">
        <p14:creationId xmlns:p14="http://schemas.microsoft.com/office/powerpoint/2010/main" val="83980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Blue">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lvl1pPr>
              <a:defRPr kumimoji="0" lang="en-US" sz="4400" b="0" i="0" u="none" strike="noStrike" kern="1200" cap="none" spc="-98" normalizeH="0" baseline="0" dirty="0">
                <a:ln w="3175">
                  <a:noFill/>
                </a:ln>
                <a:solidFill>
                  <a:srgbClr val="FFFFFF"/>
                </a:solidFill>
                <a:effectLst/>
                <a:uLnTx/>
                <a:uFillTx/>
                <a:latin typeface="Segoe UI Light"/>
                <a:ea typeface="+mn-ea"/>
                <a:cs typeface="Segoe UI"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93A7D359-9FB7-4950-86B6-739E33983AC5}" type="slidenum">
              <a:rPr lang="en-US" smtClean="0"/>
              <a:t>‹#›</a:t>
            </a:fld>
            <a:endParaRPr lang="en-US"/>
          </a:p>
        </p:txBody>
      </p:sp>
    </p:spTree>
    <p:extLst>
      <p:ext uri="{BB962C8B-B14F-4D97-AF65-F5344CB8AC3E}">
        <p14:creationId xmlns:p14="http://schemas.microsoft.com/office/powerpoint/2010/main" val="21219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w. Blue Stripes">
    <p:spTree>
      <p:nvGrpSpPr>
        <p:cNvPr id="1" name=""/>
        <p:cNvGrpSpPr/>
        <p:nvPr/>
      </p:nvGrpSpPr>
      <p:grpSpPr>
        <a:xfrm>
          <a:off x="0" y="0"/>
          <a:ext cx="0" cy="0"/>
          <a:chOff x="0" y="0"/>
          <a:chExt cx="0" cy="0"/>
        </a:xfrm>
      </p:grpSpPr>
      <p:sp>
        <p:nvSpPr>
          <p:cNvPr id="2" name="Title 1"/>
          <p:cNvSpPr>
            <a:spLocks noGrp="1"/>
          </p:cNvSpPr>
          <p:nvPr>
            <p:ph type="title"/>
          </p:nvPr>
        </p:nvSpPr>
        <p:spPr>
          <a:xfrm>
            <a:off x="346092" y="228600"/>
            <a:ext cx="10515600" cy="914400"/>
          </a:xfrm>
        </p:spPr>
        <p:txBody>
          <a:bodyPr>
            <a:normAutofit/>
          </a:bodyPr>
          <a:lstStyle>
            <a:lvl1pPr>
              <a:defRPr kumimoji="0" lang="en-US" sz="4400" b="0" i="0" u="none" strike="noStrike" kern="1200" cap="none" spc="-98" normalizeH="0" baseline="0" dirty="0">
                <a:ln w="3175">
                  <a:noFill/>
                </a:ln>
                <a:gradFill>
                  <a:gsLst>
                    <a:gs pos="100000">
                      <a:srgbClr val="0078D7"/>
                    </a:gs>
                    <a:gs pos="0">
                      <a:srgbClr val="0078D7"/>
                    </a:gs>
                  </a:gsLst>
                  <a:lin ang="5400000" scaled="0"/>
                </a:gradFill>
                <a:effectLst/>
                <a:uLnTx/>
                <a:uFillTx/>
                <a:latin typeface="Segoe UI Light"/>
                <a:ea typeface="+mn-ea"/>
                <a:cs typeface="Segoe UI" pitchFamily="34" charset="0"/>
              </a:defRPr>
            </a:lvl1pPr>
          </a:lstStyle>
          <a:p>
            <a:r>
              <a:rPr lang="en-US"/>
              <a:t>Click to edit Master title style</a:t>
            </a:r>
          </a:p>
        </p:txBody>
      </p:sp>
      <p:sp>
        <p:nvSpPr>
          <p:cNvPr id="3" name="Rectangle 2"/>
          <p:cNvSpPr/>
          <p:nvPr/>
        </p:nvSpPr>
        <p:spPr>
          <a:xfrm>
            <a:off x="0" y="1"/>
            <a:ext cx="12192000" cy="228600"/>
          </a:xfrm>
          <a:prstGeom prst="rect">
            <a:avLst/>
          </a:prstGeom>
          <a:solidFill>
            <a:srgbClr val="0078D7"/>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p:nvSpPr>
        <p:spPr>
          <a:xfrm>
            <a:off x="0" y="6629400"/>
            <a:ext cx="12192000" cy="228600"/>
          </a:xfrm>
          <a:prstGeom prst="rect">
            <a:avLst/>
          </a:prstGeom>
          <a:solidFill>
            <a:srgbClr val="0078D7"/>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p:cNvSpPr>
            <a:spLocks noGrp="1"/>
          </p:cNvSpPr>
          <p:nvPr>
            <p:ph type="sldNum" sz="quarter" idx="10"/>
          </p:nvPr>
        </p:nvSpPr>
        <p:spPr>
          <a:xfrm>
            <a:off x="8610600" y="6264276"/>
            <a:ext cx="2743200" cy="365125"/>
          </a:xfrm>
        </p:spPr>
        <p:txBody>
          <a:bodyPr/>
          <a:lstStyle/>
          <a:p>
            <a:fld id="{93A7D359-9FB7-4950-86B6-739E33983AC5}" type="slidenum">
              <a:rPr lang="en-US" smtClean="0"/>
              <a:t>‹#›</a:t>
            </a:fld>
            <a:endParaRPr lang="en-US"/>
          </a:p>
        </p:txBody>
      </p:sp>
    </p:spTree>
    <p:extLst>
      <p:ext uri="{BB962C8B-B14F-4D97-AF65-F5344CB8AC3E}">
        <p14:creationId xmlns:p14="http://schemas.microsoft.com/office/powerpoint/2010/main" val="428874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41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Blue">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1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2_Blank">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hqprint">
            <a:grayscl/>
            <a:extLst>
              <a:ext uri="{28A0092B-C50C-407E-A947-70E740481C1C}">
                <a14:useLocalDpi xmlns:a14="http://schemas.microsoft.com/office/drawing/2010/main"/>
              </a:ext>
            </a:extLst>
          </a:blip>
          <a:srcRect t="2324" b="1341"/>
          <a:stretch/>
        </p:blipFill>
        <p:spPr>
          <a:xfrm>
            <a:off x="-1" y="0"/>
            <a:ext cx="12192001" cy="6858000"/>
          </a:xfrm>
          <a:prstGeom prst="rect">
            <a:avLst/>
          </a:prstGeom>
        </p:spPr>
      </p:pic>
    </p:spTree>
    <p:extLst>
      <p:ext uri="{BB962C8B-B14F-4D97-AF65-F5344CB8AC3E}">
        <p14:creationId xmlns:p14="http://schemas.microsoft.com/office/powerpoint/2010/main" val="5830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43662446"/>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White w.#">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3A7D359-9FB7-4950-86B6-739E33983AC5}" type="slidenum">
              <a:rPr lang="en-US" smtClean="0"/>
              <a:t>‹#›</a:t>
            </a:fld>
            <a:endParaRPr lang="en-US"/>
          </a:p>
        </p:txBody>
      </p:sp>
    </p:spTree>
    <p:extLst>
      <p:ext uri="{BB962C8B-B14F-4D97-AF65-F5344CB8AC3E}">
        <p14:creationId xmlns:p14="http://schemas.microsoft.com/office/powerpoint/2010/main" val="385956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1_Blank White w.#">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3A7D359-9FB7-4950-86B6-739E33983AC5}" type="slidenum">
              <a:rPr lang="en-US" smtClean="0"/>
              <a:t>‹#›</a:t>
            </a:fld>
            <a:endParaRPr lang="en-US"/>
          </a:p>
        </p:txBody>
      </p:sp>
      <p:sp>
        <p:nvSpPr>
          <p:cNvPr id="4" name="Rectangle 3"/>
          <p:cNvSpPr/>
          <p:nvPr/>
        </p:nvSpPr>
        <p:spPr bwMode="auto">
          <a:xfrm>
            <a:off x="-1" y="487"/>
            <a:ext cx="12192001" cy="1237763"/>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endParaRPr lang="en-US" sz="1961">
              <a:gradFill>
                <a:gsLst>
                  <a:gs pos="0">
                    <a:srgbClr val="FFFFFF"/>
                  </a:gs>
                  <a:gs pos="100000">
                    <a:srgbClr val="FFFFFF"/>
                  </a:gs>
                </a:gsLst>
                <a:lin ang="5400000" scaled="0"/>
              </a:gradFill>
            </a:endParaRPr>
          </a:p>
        </p:txBody>
      </p:sp>
      <p:sp>
        <p:nvSpPr>
          <p:cNvPr id="7" name="Text Placeholder 6"/>
          <p:cNvSpPr>
            <a:spLocks noGrp="1"/>
          </p:cNvSpPr>
          <p:nvPr>
            <p:ph type="body" sz="quarter" idx="11"/>
          </p:nvPr>
        </p:nvSpPr>
        <p:spPr>
          <a:xfrm>
            <a:off x="361950" y="171450"/>
            <a:ext cx="7115175" cy="971550"/>
          </a:xfrm>
        </p:spPr>
        <p:txBody>
          <a:bodyPr anchor="ctr">
            <a:noAutofit/>
          </a:bodyPr>
          <a:lstStyle>
            <a:lvl1pPr>
              <a:defRPr lang="en-US" sz="3600" kern="1200" dirty="0" smtClean="0">
                <a:solidFill>
                  <a:schemeClr val="tx1"/>
                </a:solidFill>
                <a:latin typeface="+mj-lt"/>
                <a:ea typeface="+mn-ea"/>
                <a:cs typeface="+mn-cs"/>
              </a:defRPr>
            </a:lvl1pPr>
            <a:lvl2pPr>
              <a:defRPr lang="en-US" sz="4400" kern="1200" dirty="0" smtClean="0">
                <a:solidFill>
                  <a:schemeClr val="tx1"/>
                </a:solidFill>
                <a:latin typeface="+mj-lt"/>
                <a:ea typeface="+mn-ea"/>
                <a:cs typeface="+mn-cs"/>
              </a:defRPr>
            </a:lvl2pPr>
            <a:lvl3pPr>
              <a:defRPr lang="en-US" sz="4400" kern="1200" dirty="0" smtClean="0">
                <a:solidFill>
                  <a:schemeClr val="tx1"/>
                </a:solidFill>
                <a:latin typeface="+mj-lt"/>
                <a:ea typeface="+mn-ea"/>
                <a:cs typeface="+mn-cs"/>
              </a:defRPr>
            </a:lvl3pPr>
            <a:lvl4pPr>
              <a:defRPr lang="en-US" sz="4400" kern="1200" dirty="0" smtClean="0">
                <a:solidFill>
                  <a:schemeClr val="tx1"/>
                </a:solidFill>
                <a:latin typeface="+mj-lt"/>
                <a:ea typeface="+mn-ea"/>
                <a:cs typeface="+mn-cs"/>
              </a:defRPr>
            </a:lvl4pPr>
            <a:lvl5pPr>
              <a:defRPr lang="en-US" sz="4400" kern="1200" dirty="0">
                <a:solidFill>
                  <a:schemeClr val="tx1"/>
                </a:solidFill>
                <a:latin typeface="+mj-lt"/>
                <a:ea typeface="+mn-ea"/>
                <a:cs typeface="+mn-cs"/>
              </a:defRPr>
            </a:lvl5pPr>
          </a:lstStyle>
          <a:p>
            <a:pPr lvl="0"/>
            <a:r>
              <a:rPr lang="en-US"/>
              <a:t>Edit Master text styles</a:t>
            </a:r>
          </a:p>
        </p:txBody>
      </p:sp>
    </p:spTree>
    <p:extLst>
      <p:ext uri="{BB962C8B-B14F-4D97-AF65-F5344CB8AC3E}">
        <p14:creationId xmlns:p14="http://schemas.microsoft.com/office/powerpoint/2010/main" val="35267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Blue w. #">
    <p:bg>
      <p:bgPr>
        <a:solidFill>
          <a:srgbClr val="0078D7"/>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rgbClr val="FFFFFF"/>
                </a:solidFill>
              </a:defRPr>
            </a:lvl1pPr>
          </a:lstStyle>
          <a:p>
            <a:fld id="{93A7D359-9FB7-4950-86B6-739E33983AC5}" type="slidenum">
              <a:rPr lang="en-US" smtClean="0"/>
              <a:t>‹#›</a:t>
            </a:fld>
            <a:endParaRPr lang="en-US"/>
          </a:p>
        </p:txBody>
      </p:sp>
    </p:spTree>
    <p:extLst>
      <p:ext uri="{BB962C8B-B14F-4D97-AF65-F5344CB8AC3E}">
        <p14:creationId xmlns:p14="http://schemas.microsoft.com/office/powerpoint/2010/main" val="6030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cSld name="Quote">
    <p:bg>
      <p:bgPr>
        <a:solidFill>
          <a:srgbClr val="0078D7"/>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062088" y="1841871"/>
            <a:ext cx="8590738" cy="2988507"/>
          </a:xfrm>
        </p:spPr>
        <p:txBody>
          <a:bodyPr>
            <a:normAutofit/>
          </a:bodyPr>
          <a:lstStyle>
            <a:lvl1pPr marL="0" indent="0">
              <a:buNone/>
              <a:defRPr sz="4400">
                <a:solidFill>
                  <a:schemeClr val="bg1"/>
                </a:solidFill>
                <a:latin typeface="+mj-lt"/>
              </a:defRPr>
            </a:lvl1pPr>
            <a:lvl2pPr marL="457025" indent="0">
              <a:buNone/>
              <a:defRPr sz="2745">
                <a:solidFill>
                  <a:schemeClr val="bg1"/>
                </a:solidFill>
                <a:latin typeface="+mj-lt"/>
              </a:defRPr>
            </a:lvl2pPr>
            <a:lvl3pPr marL="914049" indent="0">
              <a:buNone/>
              <a:defRPr sz="2353">
                <a:solidFill>
                  <a:schemeClr val="bg1"/>
                </a:solidFill>
                <a:latin typeface="+mj-lt"/>
              </a:defRPr>
            </a:lvl3pPr>
            <a:lvl4pPr marL="1371074" indent="0">
              <a:buNone/>
              <a:defRPr sz="1961">
                <a:solidFill>
                  <a:schemeClr val="bg1"/>
                </a:solidFill>
                <a:latin typeface="+mj-lt"/>
              </a:defRPr>
            </a:lvl4pPr>
            <a:lvl5pPr marL="1828098" indent="0">
              <a:buNone/>
              <a:defRPr sz="1961">
                <a:solidFill>
                  <a:schemeClr val="bg1"/>
                </a:solidFill>
                <a:latin typeface="+mj-lt"/>
              </a:defRPr>
            </a:lvl5pPr>
          </a:lstStyle>
          <a:p>
            <a:pPr lvl="0"/>
            <a:r>
              <a:rPr lang="en-US"/>
              <a:t>Edit Master text styles</a:t>
            </a:r>
          </a:p>
        </p:txBody>
      </p:sp>
      <p:sp>
        <p:nvSpPr>
          <p:cNvPr id="4" name="Text Placeholder 2"/>
          <p:cNvSpPr>
            <a:spLocks noGrp="1"/>
          </p:cNvSpPr>
          <p:nvPr>
            <p:ph type="body" sz="quarter" idx="11" hasCustomPrompt="1"/>
          </p:nvPr>
        </p:nvSpPr>
        <p:spPr>
          <a:xfrm>
            <a:off x="2062088" y="4607708"/>
            <a:ext cx="8590738" cy="672414"/>
          </a:xfrm>
        </p:spPr>
        <p:txBody>
          <a:bodyPr>
            <a:noAutofit/>
          </a:bodyPr>
          <a:lstStyle>
            <a:lvl1pPr marL="0" indent="0">
              <a:spcBef>
                <a:spcPts val="0"/>
              </a:spcBef>
              <a:buNone/>
              <a:defRPr lang="en-US" sz="2745" kern="1200" dirty="0" smtClean="0">
                <a:solidFill>
                  <a:schemeClr val="bg1"/>
                </a:solidFill>
                <a:latin typeface="+mj-lt"/>
                <a:ea typeface="+mn-ea"/>
                <a:cs typeface="+mn-cs"/>
              </a:defRPr>
            </a:lvl1pPr>
            <a:lvl2pPr marL="457025" indent="0">
              <a:buNone/>
              <a:defRPr sz="2745">
                <a:solidFill>
                  <a:schemeClr val="bg1"/>
                </a:solidFill>
                <a:latin typeface="+mj-lt"/>
              </a:defRPr>
            </a:lvl2pPr>
            <a:lvl3pPr marL="914049" indent="0">
              <a:buNone/>
              <a:defRPr sz="2353">
                <a:solidFill>
                  <a:schemeClr val="bg1"/>
                </a:solidFill>
                <a:latin typeface="+mj-lt"/>
              </a:defRPr>
            </a:lvl3pPr>
            <a:lvl4pPr marL="1371074" indent="0">
              <a:buNone/>
              <a:defRPr sz="1961">
                <a:solidFill>
                  <a:schemeClr val="bg1"/>
                </a:solidFill>
                <a:latin typeface="+mj-lt"/>
              </a:defRPr>
            </a:lvl4pPr>
            <a:lvl5pPr marL="1828098" indent="0">
              <a:buNone/>
              <a:defRPr sz="1961">
                <a:solidFill>
                  <a:schemeClr val="bg1"/>
                </a:solidFill>
                <a:latin typeface="+mj-lt"/>
              </a:defRPr>
            </a:lvl5pPr>
          </a:lstStyle>
          <a:p>
            <a:pPr lvl="0"/>
            <a:r>
              <a:rPr lang="en-US"/>
              <a:t>Name</a:t>
            </a:r>
          </a:p>
          <a:p>
            <a:pPr lvl="0"/>
            <a:r>
              <a:rPr lang="en-US"/>
              <a:t>Source</a:t>
            </a:r>
          </a:p>
          <a:p>
            <a:pPr lvl="0"/>
            <a:r>
              <a:rPr lang="en-US"/>
              <a:t>Date</a:t>
            </a:r>
          </a:p>
        </p:txBody>
      </p:sp>
      <p:sp>
        <p:nvSpPr>
          <p:cNvPr id="5" name="TextBox 4"/>
          <p:cNvSpPr txBox="1"/>
          <p:nvPr/>
        </p:nvSpPr>
        <p:spPr>
          <a:xfrm>
            <a:off x="1210796" y="1202105"/>
            <a:ext cx="896425" cy="2215543"/>
          </a:xfrm>
          <a:prstGeom prst="rect">
            <a:avLst/>
          </a:prstGeom>
          <a:noFill/>
        </p:spPr>
        <p:txBody>
          <a:bodyPr wrap="square" rtlCol="0" anchor="ctr">
            <a:spAutoFit/>
          </a:bodyPr>
          <a:lstStyle/>
          <a:p>
            <a:pPr algn="ctr"/>
            <a:r>
              <a:rPr lang="en-US" sz="13525">
                <a:solidFill>
                  <a:schemeClr val="bg1"/>
                </a:solidFill>
                <a:latin typeface="+mn-lt"/>
                <a:ea typeface="Segoe UI Black" panose="020B0A02040204020203" pitchFamily="34" charset="0"/>
                <a:cs typeface="Segoe UI Black" panose="020B0A02040204020203" pitchFamily="34" charset="0"/>
              </a:rPr>
              <a:t>“</a:t>
            </a:r>
          </a:p>
        </p:txBody>
      </p:sp>
    </p:spTree>
    <p:extLst>
      <p:ext uri="{BB962C8B-B14F-4D97-AF65-F5344CB8AC3E}">
        <p14:creationId xmlns:p14="http://schemas.microsoft.com/office/powerpoint/2010/main" val="173182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itle Slide Blue">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96492"/>
            <a:ext cx="6276530" cy="1793104"/>
          </a:xfrm>
          <a:noFill/>
        </p:spPr>
        <p:txBody>
          <a:bodyPr lIns="146304" tIns="91440" rIns="146304" bIns="91440" anchor="t" anchorCtr="0">
            <a:normAutofit/>
          </a:bodyPr>
          <a:lstStyle>
            <a:lvl1pPr>
              <a:defRPr kumimoji="0" lang="en-US" sz="5399" b="0" i="0" u="none" strike="noStrike" kern="1200" cap="none" spc="-98" normalizeH="0" baseline="0" dirty="0">
                <a:ln w="3175">
                  <a:noFill/>
                </a:ln>
                <a:solidFill>
                  <a:schemeClr val="bg1"/>
                </a:solidFill>
                <a:effectLst/>
                <a:uLnTx/>
                <a:uFillTx/>
                <a:latin typeface="Segoe UI Light"/>
                <a:ea typeface="+mn-ea"/>
                <a:cs typeface="Segoe UI" pitchFamily="34" charset="0"/>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lang="en-US" sz="3200" kern="1200" spc="0" baseline="0" dirty="0" smtClean="0">
                <a:solidFill>
                  <a:schemeClr val="bg1"/>
                </a:solidFill>
                <a:latin typeface="+mj-lt"/>
                <a:ea typeface="+mn-ea"/>
                <a:cs typeface="+mn-cs"/>
              </a:defRPr>
            </a:lvl1pPr>
          </a:lstStyle>
          <a:p>
            <a:pPr lvl="0"/>
            <a:r>
              <a:rPr lang="en-US"/>
              <a:t>Speaker Name</a:t>
            </a:r>
          </a:p>
        </p:txBody>
      </p:sp>
      <p:pic>
        <p:nvPicPr>
          <p:cNvPr id="7" name="Picture 6" hidden="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448586" y="6122090"/>
            <a:ext cx="1254995" cy="26770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448587" y="6073351"/>
            <a:ext cx="1434641" cy="314582"/>
          </a:xfrm>
          <a:prstGeom prst="rect">
            <a:avLst/>
          </a:prstGeom>
        </p:spPr>
      </p:pic>
    </p:spTree>
    <p:extLst>
      <p:ext uri="{BB962C8B-B14F-4D97-AF65-F5344CB8AC3E}">
        <p14:creationId xmlns:p14="http://schemas.microsoft.com/office/powerpoint/2010/main" val="251675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1_Title Slide Blue">
    <p:bg>
      <p:bgPr>
        <a:solidFill>
          <a:srgbClr val="0078D7"/>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524" y="857"/>
            <a:ext cx="12188952" cy="6856286"/>
          </a:xfrm>
          <a:prstGeom prst="rect">
            <a:avLst/>
          </a:prstGeom>
        </p:spPr>
      </p:pic>
      <p:sp>
        <p:nvSpPr>
          <p:cNvPr id="9" name="Title 1"/>
          <p:cNvSpPr>
            <a:spLocks noGrp="1"/>
          </p:cNvSpPr>
          <p:nvPr>
            <p:ph type="title" hasCustomPrompt="1"/>
          </p:nvPr>
        </p:nvSpPr>
        <p:spPr bwMode="auto">
          <a:xfrm>
            <a:off x="269302" y="2096492"/>
            <a:ext cx="6276530" cy="1793104"/>
          </a:xfrm>
          <a:noFill/>
        </p:spPr>
        <p:txBody>
          <a:bodyPr lIns="146304" tIns="91440" rIns="146304" bIns="91440" anchor="t" anchorCtr="0">
            <a:normAutofit/>
          </a:bodyPr>
          <a:lstStyle>
            <a:lvl1pPr>
              <a:defRPr kumimoji="0" lang="en-US" sz="5399" b="0" i="0" u="none" strike="noStrike" kern="1200" cap="none" spc="-98" normalizeH="0" baseline="0" dirty="0">
                <a:ln w="3175">
                  <a:noFill/>
                </a:ln>
                <a:solidFill>
                  <a:schemeClr val="bg1"/>
                </a:solidFill>
                <a:effectLst/>
                <a:uLnTx/>
                <a:uFillTx/>
                <a:latin typeface="Segoe UI Light"/>
                <a:ea typeface="+mn-ea"/>
                <a:cs typeface="Segoe UI" pitchFamily="34" charset="0"/>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lang="en-US" sz="3200" kern="1200" spc="0" baseline="0" dirty="0" smtClean="0">
                <a:solidFill>
                  <a:schemeClr val="bg1"/>
                </a:solidFill>
                <a:latin typeface="+mj-lt"/>
                <a:ea typeface="+mn-ea"/>
                <a:cs typeface="+mn-cs"/>
              </a:defRPr>
            </a:lvl1pPr>
          </a:lstStyle>
          <a:p>
            <a:pPr lvl="0"/>
            <a:r>
              <a:rPr lang="en-US"/>
              <a:t>Speaker Name</a:t>
            </a:r>
          </a:p>
        </p:txBody>
      </p:sp>
      <p:pic>
        <p:nvPicPr>
          <p:cNvPr id="7" name="Picture 6"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448586" y="6122090"/>
            <a:ext cx="1254995" cy="267709"/>
          </a:xfrm>
          <a:prstGeom prst="rect">
            <a:avLst/>
          </a:prstGeom>
        </p:spPr>
      </p:pic>
    </p:spTree>
    <p:extLst>
      <p:ext uri="{BB962C8B-B14F-4D97-AF65-F5344CB8AC3E}">
        <p14:creationId xmlns:p14="http://schemas.microsoft.com/office/powerpoint/2010/main" val="10050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Title White">
    <p:spTree>
      <p:nvGrpSpPr>
        <p:cNvPr id="1" name=""/>
        <p:cNvGrpSpPr/>
        <p:nvPr/>
      </p:nvGrpSpPr>
      <p:grpSpPr>
        <a:xfrm>
          <a:off x="0" y="0"/>
          <a:ext cx="0" cy="0"/>
          <a:chOff x="0" y="0"/>
          <a:chExt cx="0" cy="0"/>
        </a:xfrm>
      </p:grpSpPr>
      <p:sp>
        <p:nvSpPr>
          <p:cNvPr id="5" name="Title 1"/>
          <p:cNvSpPr txBox="1">
            <a:spLocks/>
          </p:cNvSpPr>
          <p:nvPr/>
        </p:nvSpPr>
        <p:spPr>
          <a:xfrm>
            <a:off x="269302" y="2093526"/>
            <a:ext cx="8964185" cy="1793090"/>
          </a:xfrm>
          <a:prstGeom prst="rect">
            <a:avLst/>
          </a:prstGeom>
          <a:noFill/>
        </p:spPr>
        <p:txBody>
          <a:bodyPr vert="horz" wrap="square" lIns="146284" tIns="91427" rIns="146284" bIns="91427" rtlCol="0" anchor="t" anchorCtr="0">
            <a:noAutofit/>
          </a:bodyPr>
          <a:lstStyle>
            <a:lvl1pPr algn="l" defTabSz="914367" rtl="0" eaLnBrk="1" latinLnBrk="0" hangingPunct="1">
              <a:lnSpc>
                <a:spcPct val="90000"/>
              </a:lnSpc>
              <a:spcBef>
                <a:spcPct val="0"/>
              </a:spcBef>
              <a:buNone/>
              <a:defRPr lang="en-US" sz="5294" b="0" kern="1200" cap="none" spc="-98" baseline="0">
                <a:ln w="3175">
                  <a:noFill/>
                </a:ln>
                <a:gradFill>
                  <a:gsLst>
                    <a:gs pos="100000">
                      <a:schemeClr val="tx2"/>
                    </a:gs>
                    <a:gs pos="0">
                      <a:schemeClr val="tx2"/>
                    </a:gs>
                  </a:gsLst>
                  <a:lin ang="5400000" scaled="0"/>
                </a:gra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399" b="0" i="0" u="none" strike="noStrike" kern="1200" cap="none" spc="-98" normalizeH="0" baseline="0" noProof="0">
                <a:ln w="3175">
                  <a:noFill/>
                </a:ln>
                <a:gradFill>
                  <a:gsLst>
                    <a:gs pos="100000">
                      <a:srgbClr val="0078D7"/>
                    </a:gs>
                    <a:gs pos="0">
                      <a:srgbClr val="0078D7"/>
                    </a:gs>
                  </a:gsLst>
                  <a:lin ang="5400000" scaled="0"/>
                </a:gradFill>
                <a:effectLst/>
                <a:uLnTx/>
                <a:uFillTx/>
                <a:latin typeface="Segoe UI Light"/>
                <a:ea typeface="+mn-ea"/>
                <a:cs typeface="Segoe UI" pitchFamily="34" charset="0"/>
              </a:rPr>
              <a:t>Presentation title</a:t>
            </a:r>
          </a:p>
        </p:txBody>
      </p:sp>
      <p:sp>
        <p:nvSpPr>
          <p:cNvPr id="6" name="Text Placeholder 4"/>
          <p:cNvSpPr txBox="1">
            <a:spLocks/>
          </p:cNvSpPr>
          <p:nvPr/>
        </p:nvSpPr>
        <p:spPr>
          <a:xfrm>
            <a:off x="269302" y="3878574"/>
            <a:ext cx="7171337" cy="1792326"/>
          </a:xfrm>
          <a:prstGeom prst="rect">
            <a:avLst/>
          </a:prstGeom>
          <a:noFill/>
        </p:spPr>
        <p:txBody>
          <a:bodyPr vert="horz" wrap="square" lIns="146284" tIns="109712" rIns="146284" bIns="109712" rtlCol="0">
            <a:noAutofit/>
          </a:bodyPr>
          <a:lstStyle>
            <a:lvl1pPr marL="0" marR="0" indent="0" algn="l" defTabSz="914367" rtl="0" eaLnBrk="1" fontAlgn="auto" latinLnBrk="0" hangingPunct="1">
              <a:lnSpc>
                <a:spcPct val="90000"/>
              </a:lnSpc>
              <a:spcBef>
                <a:spcPts val="0"/>
              </a:spcBef>
              <a:spcAft>
                <a:spcPts val="0"/>
              </a:spcAft>
              <a:buClrTx/>
              <a:buSzPct val="90000"/>
              <a:buFont typeface="Arial" pitchFamily="34" charset="0"/>
              <a:buNone/>
              <a:tabLst/>
              <a:defRPr sz="3137" kern="1200" spc="0" baseline="0">
                <a:gradFill>
                  <a:gsLst>
                    <a:gs pos="91000">
                      <a:schemeClr val="tx1"/>
                    </a:gs>
                    <a:gs pos="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3200"/>
              <a:t>Speaker Name</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8587" y="6073351"/>
            <a:ext cx="1434641" cy="314582"/>
          </a:xfrm>
          <a:prstGeom prst="rect">
            <a:avLst/>
          </a:prstGeom>
        </p:spPr>
      </p:pic>
    </p:spTree>
    <p:extLst>
      <p:ext uri="{BB962C8B-B14F-4D97-AF65-F5344CB8AC3E}">
        <p14:creationId xmlns:p14="http://schemas.microsoft.com/office/powerpoint/2010/main" val="247428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Closing logo slide_color">
    <p:bg>
      <p:bgPr>
        <a:solidFill>
          <a:srgbClr val="0078D7"/>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4259176" y="3026229"/>
            <a:ext cx="3673650" cy="805542"/>
          </a:xfrm>
          <a:prstGeom prst="rect">
            <a:avLst/>
          </a:prstGeom>
          <a:solidFill>
            <a:srgbClr val="0078D7"/>
          </a:solidFill>
        </p:spPr>
      </p:pic>
    </p:spTree>
    <p:extLst>
      <p:ext uri="{BB962C8B-B14F-4D97-AF65-F5344CB8AC3E}">
        <p14:creationId xmlns:p14="http://schemas.microsoft.com/office/powerpoint/2010/main" val="265361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p:nvPicPr>
        <p:blipFill>
          <a:blip r:embed="rId2"/>
          <a:stretch>
            <a:fillRect/>
          </a:stretch>
        </p:blipFill>
        <p:spPr bwMode="black">
          <a:xfrm>
            <a:off x="450204" y="3083652"/>
            <a:ext cx="3227129" cy="692057"/>
          </a:xfrm>
          <a:prstGeom prst="rect">
            <a:avLst/>
          </a:prstGeom>
        </p:spPr>
      </p:pic>
    </p:spTree>
    <p:extLst>
      <p:ext uri="{BB962C8B-B14F-4D97-AF65-F5344CB8AC3E}">
        <p14:creationId xmlns:p14="http://schemas.microsoft.com/office/powerpoint/2010/main" val="184374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1_Closing logo slide_color">
    <p:bg>
      <p:bgPr>
        <a:solidFill>
          <a:srgbClr val="0078D7"/>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p:nvPicPr>
        <p:blipFill>
          <a:blip r:embed="rId2"/>
          <a:stretch>
            <a:fillRect/>
          </a:stretch>
        </p:blipFill>
        <p:spPr bwMode="black">
          <a:xfrm>
            <a:off x="450206" y="3083652"/>
            <a:ext cx="3227129" cy="692059"/>
          </a:xfrm>
          <a:prstGeom prst="rect">
            <a:avLst/>
          </a:prstGeom>
        </p:spPr>
      </p:pic>
    </p:spTree>
    <p:extLst>
      <p:ext uri="{BB962C8B-B14F-4D97-AF65-F5344CB8AC3E}">
        <p14:creationId xmlns:p14="http://schemas.microsoft.com/office/powerpoint/2010/main" val="22223483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0153862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4" name="13 column x 9 row grid with .3&quot; border for 16:9 _FINAL"/>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859"/>
            <a:ext cx="12188952" cy="6856285"/>
          </a:xfrm>
          <a:prstGeom prst="rect">
            <a:avLst/>
          </a:prstGeom>
        </p:spPr>
      </p:pic>
    </p:spTree>
    <p:extLst>
      <p:ext uri="{BB962C8B-B14F-4D97-AF65-F5344CB8AC3E}">
        <p14:creationId xmlns:p14="http://schemas.microsoft.com/office/powerpoint/2010/main" val="8402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lang="en-US" sz="2000" b="0" kern="0" spc="-98" dirty="0" smtClean="0">
                <a:gradFill>
                  <a:gsLst>
                    <a:gs pos="92913">
                      <a:srgbClr val="595959"/>
                    </a:gs>
                    <a:gs pos="77778">
                      <a:srgbClr val="595959"/>
                    </a:gs>
                  </a:gsLst>
                  <a:lin ang="5400000" scaled="0"/>
                </a:gradFill>
                <a:latin typeface="+mj-lt"/>
                <a:ea typeface="+mn-ea"/>
                <a:cs typeface="Segoe UI" panose="020B0502040204020203" pitchFamily="34" charset="0"/>
              </a:defRPr>
            </a:lvl1pPr>
            <a:lvl2pPr marL="342834" indent="-342834">
              <a:buFontTx/>
              <a:buNone/>
              <a:defRPr sz="2000"/>
            </a:lvl2pPr>
            <a:lvl3pPr marL="224054" indent="0">
              <a:buNone/>
              <a:defRPr/>
            </a:lvl3pPr>
            <a:lvl4pPr marL="448107" indent="0">
              <a:buNone/>
              <a:defRPr/>
            </a:lvl4pPr>
            <a:lvl5pPr marL="672161" indent="0">
              <a:buNone/>
              <a:defRPr/>
            </a:lvl5pPr>
          </a:lstStyle>
          <a:p>
            <a:pPr marL="0" lvl="0" indent="0" algn="l" defTabSz="914201" rtl="0" eaLnBrk="1" latinLnBrk="0" hangingPunct="1">
              <a:lnSpc>
                <a:spcPct val="114000"/>
              </a:lnSpc>
              <a:spcBef>
                <a:spcPts val="0"/>
              </a:spcBef>
              <a:spcAft>
                <a:spcPts val="1800"/>
              </a:spcAft>
              <a:buFont typeface="Arial" panose="020B0604020202020204" pitchFamily="34" charset="0"/>
              <a:buNone/>
            </a:pPr>
            <a:r>
              <a:rPr lang="en-US"/>
              <a:t>Edit Master text styles</a:t>
            </a:r>
          </a:p>
          <a:p>
            <a:pPr marL="0" lvl="1" indent="0" algn="l" defTabSz="914201" rtl="0" eaLnBrk="1" latinLnBrk="0" hangingPunct="1">
              <a:lnSpc>
                <a:spcPct val="114000"/>
              </a:lnSpc>
              <a:spcBef>
                <a:spcPts val="0"/>
              </a:spcBef>
              <a:spcAft>
                <a:spcPts val="1800"/>
              </a:spcAft>
              <a:buFont typeface="Arial" panose="020B0604020202020204" pitchFamily="34" charset="0"/>
              <a:buNone/>
            </a:pPr>
            <a:r>
              <a:rPr lang="en-US"/>
              <a:t>Second level</a:t>
            </a:r>
          </a:p>
          <a:p>
            <a:pPr marL="0" lvl="2" indent="0" algn="l" defTabSz="914201" rtl="0" eaLnBrk="1" latinLnBrk="0" hangingPunct="1">
              <a:lnSpc>
                <a:spcPct val="114000"/>
              </a:lnSpc>
              <a:spcBef>
                <a:spcPts val="0"/>
              </a:spcBef>
              <a:spcAft>
                <a:spcPts val="1800"/>
              </a:spcAft>
              <a:buFont typeface="Arial" panose="020B0604020202020204" pitchFamily="34" charset="0"/>
              <a:buNone/>
            </a:pPr>
            <a:r>
              <a:rPr lang="en-US"/>
              <a:t>Third level</a:t>
            </a:r>
          </a:p>
          <a:p>
            <a:pPr marL="0" lvl="3" indent="0" algn="l" defTabSz="914201" rtl="0" eaLnBrk="1" latinLnBrk="0" hangingPunct="1">
              <a:lnSpc>
                <a:spcPct val="114000"/>
              </a:lnSpc>
              <a:spcBef>
                <a:spcPts val="0"/>
              </a:spcBef>
              <a:spcAft>
                <a:spcPts val="1800"/>
              </a:spcAft>
              <a:buFont typeface="Arial" panose="020B0604020202020204" pitchFamily="34" charset="0"/>
              <a:buNone/>
            </a:pPr>
            <a:r>
              <a:rPr lang="en-US"/>
              <a:t>Fourth level</a:t>
            </a:r>
          </a:p>
          <a:p>
            <a:pPr marL="0" lvl="4" indent="0" algn="l" defTabSz="914201" rtl="0" eaLnBrk="1" latinLnBrk="0" hangingPunct="1">
              <a:lnSpc>
                <a:spcPct val="114000"/>
              </a:lnSpc>
              <a:spcBef>
                <a:spcPts val="0"/>
              </a:spcBef>
              <a:spcAft>
                <a:spcPts val="1800"/>
              </a:spcAft>
              <a:buFont typeface="Arial" panose="020B0604020202020204" pitchFamily="34" charset="0"/>
              <a:buNone/>
            </a:pPr>
            <a:r>
              <a:rPr lang="en-US"/>
              <a:t>Fifth level</a:t>
            </a:r>
          </a:p>
        </p:txBody>
      </p:sp>
      <p:sp>
        <p:nvSpPr>
          <p:cNvPr id="4" name="Footer Placeholder 2"/>
          <p:cNvSpPr>
            <a:spLocks noGrp="1"/>
          </p:cNvSpPr>
          <p:nvPr>
            <p:ph type="ftr" sz="quarter" idx="3"/>
          </p:nvPr>
        </p:nvSpPr>
        <p:spPr>
          <a:xfrm>
            <a:off x="1" y="6493776"/>
            <a:ext cx="4114839" cy="364224"/>
          </a:xfrm>
          <a:prstGeom prst="rect">
            <a:avLst/>
          </a:prstGeom>
        </p:spPr>
        <p:txBody>
          <a:bodyPr vert="horz" lIns="179277" tIns="44819" rIns="179277" bIns="44819" rtlCol="0" anchor="ctr"/>
          <a:lstStyle>
            <a:lvl1pPr algn="l">
              <a:defRPr sz="900">
                <a:solidFill>
                  <a:srgbClr val="A5A5A5"/>
                </a:solidFill>
              </a:defRPr>
            </a:lvl1pPr>
          </a:lstStyle>
          <a:p>
            <a:endParaRPr lang="en-US"/>
          </a:p>
        </p:txBody>
      </p:sp>
      <p:sp>
        <p:nvSpPr>
          <p:cNvPr id="5" name="Slide Number Placeholder 5"/>
          <p:cNvSpPr>
            <a:spLocks noGrp="1"/>
          </p:cNvSpPr>
          <p:nvPr>
            <p:ph type="sldNum" sz="quarter" idx="4"/>
          </p:nvPr>
        </p:nvSpPr>
        <p:spPr>
          <a:xfrm>
            <a:off x="9449812" y="6493776"/>
            <a:ext cx="2742188" cy="364224"/>
          </a:xfrm>
          <a:prstGeom prst="rect">
            <a:avLst/>
          </a:prstGeom>
        </p:spPr>
        <p:txBody>
          <a:bodyPr vert="horz" lIns="179277" tIns="44819" rIns="179277" bIns="44819" rtlCol="0" anchor="ctr"/>
          <a:lstStyle>
            <a:lvl1pPr algn="r">
              <a:defRPr sz="900">
                <a:solidFill>
                  <a:srgbClr val="A5A5A5"/>
                </a:solidFill>
              </a:defRPr>
            </a:lvl1pPr>
          </a:lstStyle>
          <a:p>
            <a:fld id="{93A7D359-9FB7-4950-86B6-739E33983AC5}" type="slidenum">
              <a:rPr lang="en-US" smtClean="0"/>
              <a:t>‹#›</a:t>
            </a:fld>
            <a:endParaRPr lang="en-US"/>
          </a:p>
        </p:txBody>
      </p:sp>
    </p:spTree>
    <p:extLst>
      <p:ext uri="{BB962C8B-B14F-4D97-AF65-F5344CB8AC3E}">
        <p14:creationId xmlns:p14="http://schemas.microsoft.com/office/powerpoint/2010/main" val="824542061"/>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CEFE33-B683-4AA9-B574-7B0CAF4CC0AC}" type="datetimeFigureOut">
              <a:rPr lang="en-US" smtClean="0"/>
              <a:t>4/27/2018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7D359-9FB7-4950-86B6-739E33983AC5}" type="slidenum">
              <a:rPr lang="en-US" smtClean="0"/>
              <a:t>‹#›</a:t>
            </a:fld>
            <a:endParaRPr lang="en-US"/>
          </a:p>
        </p:txBody>
      </p:sp>
    </p:spTree>
    <p:extLst>
      <p:ext uri="{BB962C8B-B14F-4D97-AF65-F5344CB8AC3E}">
        <p14:creationId xmlns:p14="http://schemas.microsoft.com/office/powerpoint/2010/main" val="280299146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411758"/>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Title Slide Blue">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96492"/>
            <a:ext cx="6276530" cy="1793104"/>
          </a:xfrm>
          <a:noFill/>
        </p:spPr>
        <p:txBody>
          <a:bodyPr lIns="146304" tIns="91440" rIns="146304" bIns="91440" anchor="t" anchorCtr="0">
            <a:normAutofit/>
          </a:bodyPr>
          <a:lstStyle>
            <a:lvl1pPr>
              <a:defRPr kumimoji="0" lang="en-US" sz="5399" b="0" i="0" u="none" strike="noStrike" kern="1200" cap="none" spc="-98" normalizeH="0" baseline="0" dirty="0">
                <a:ln w="3175">
                  <a:noFill/>
                </a:ln>
                <a:solidFill>
                  <a:schemeClr val="bg1"/>
                </a:solidFill>
                <a:effectLst/>
                <a:uLnTx/>
                <a:uFillTx/>
                <a:latin typeface="Segoe UI Light"/>
                <a:ea typeface="+mn-ea"/>
                <a:cs typeface="Segoe UI" pitchFamily="34" charset="0"/>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lang="en-US" sz="3200" kern="1200" spc="0" baseline="0" dirty="0" smtClean="0">
                <a:solidFill>
                  <a:schemeClr val="bg1"/>
                </a:solidFill>
                <a:latin typeface="+mj-lt"/>
                <a:ea typeface="+mn-ea"/>
                <a:cs typeface="+mn-cs"/>
              </a:defRPr>
            </a:lvl1pPr>
          </a:lstStyle>
          <a:p>
            <a:pPr lvl="0"/>
            <a:r>
              <a:rPr lang="en-US"/>
              <a:t>Speaker Name</a:t>
            </a:r>
          </a:p>
        </p:txBody>
      </p:sp>
      <p:pic>
        <p:nvPicPr>
          <p:cNvPr id="7" name="Picture 6"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48586" y="6122090"/>
            <a:ext cx="1254995" cy="267709"/>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448587" y="6073351"/>
            <a:ext cx="1434641" cy="314582"/>
          </a:xfrm>
          <a:prstGeom prst="rect">
            <a:avLst/>
          </a:prstGeom>
        </p:spPr>
      </p:pic>
      <p:grpSp>
        <p:nvGrpSpPr>
          <p:cNvPr id="12" name="Group 11"/>
          <p:cNvGrpSpPr/>
          <p:nvPr userDrawn="1"/>
        </p:nvGrpSpPr>
        <p:grpSpPr>
          <a:xfrm>
            <a:off x="6839010" y="1956786"/>
            <a:ext cx="4467486" cy="4273855"/>
            <a:chOff x="6215763" y="2412906"/>
            <a:chExt cx="4557068" cy="4358936"/>
          </a:xfrm>
        </p:grpSpPr>
        <p:grpSp>
          <p:nvGrpSpPr>
            <p:cNvPr id="13" name="Group 12"/>
            <p:cNvGrpSpPr/>
            <p:nvPr/>
          </p:nvGrpSpPr>
          <p:grpSpPr>
            <a:xfrm flipH="1">
              <a:off x="6215763" y="2412906"/>
              <a:ext cx="4557068" cy="4358936"/>
              <a:chOff x="6889111" y="-68780"/>
              <a:chExt cx="7312457" cy="6994525"/>
            </a:xfrm>
          </p:grpSpPr>
          <p:pic>
            <p:nvPicPr>
              <p:cNvPr id="16" name="Picture 15"/>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889111" y="-68780"/>
                <a:ext cx="7312457" cy="6994525"/>
              </a:xfrm>
              <a:prstGeom prst="rect">
                <a:avLst/>
              </a:prstGeom>
            </p:spPr>
          </p:pic>
          <p:sp>
            <p:nvSpPr>
              <p:cNvPr id="17" name="Freeform: Shape 16"/>
              <p:cNvSpPr/>
              <p:nvPr/>
            </p:nvSpPr>
            <p:spPr>
              <a:xfrm>
                <a:off x="8243763" y="509213"/>
                <a:ext cx="784361" cy="839185"/>
              </a:xfrm>
              <a:custGeom>
                <a:avLst/>
                <a:gdLst>
                  <a:gd name="connsiteX0" fmla="*/ 1662 w 1004838"/>
                  <a:gd name="connsiteY0" fmla="*/ 319596 h 905522"/>
                  <a:gd name="connsiteX1" fmla="*/ 134827 w 1004838"/>
                  <a:gd name="connsiteY1" fmla="*/ 292963 h 905522"/>
                  <a:gd name="connsiteX2" fmla="*/ 170338 w 1004838"/>
                  <a:gd name="connsiteY2" fmla="*/ 266330 h 905522"/>
                  <a:gd name="connsiteX3" fmla="*/ 196971 w 1004838"/>
                  <a:gd name="connsiteY3" fmla="*/ 248575 h 905522"/>
                  <a:gd name="connsiteX4" fmla="*/ 241359 w 1004838"/>
                  <a:gd name="connsiteY4" fmla="*/ 221942 h 905522"/>
                  <a:gd name="connsiteX5" fmla="*/ 312380 w 1004838"/>
                  <a:gd name="connsiteY5" fmla="*/ 204186 h 905522"/>
                  <a:gd name="connsiteX6" fmla="*/ 330136 w 1004838"/>
                  <a:gd name="connsiteY6" fmla="*/ 186431 h 905522"/>
                  <a:gd name="connsiteX7" fmla="*/ 347891 w 1004838"/>
                  <a:gd name="connsiteY7" fmla="*/ 159798 h 905522"/>
                  <a:gd name="connsiteX8" fmla="*/ 374524 w 1004838"/>
                  <a:gd name="connsiteY8" fmla="*/ 142043 h 905522"/>
                  <a:gd name="connsiteX9" fmla="*/ 410035 w 1004838"/>
                  <a:gd name="connsiteY9" fmla="*/ 88777 h 905522"/>
                  <a:gd name="connsiteX10" fmla="*/ 427790 w 1004838"/>
                  <a:gd name="connsiteY10" fmla="*/ 71021 h 905522"/>
                  <a:gd name="connsiteX11" fmla="*/ 463301 w 1004838"/>
                  <a:gd name="connsiteY11" fmla="*/ 62144 h 905522"/>
                  <a:gd name="connsiteX12" fmla="*/ 507689 w 1004838"/>
                  <a:gd name="connsiteY12" fmla="*/ 44388 h 905522"/>
                  <a:gd name="connsiteX13" fmla="*/ 552077 w 1004838"/>
                  <a:gd name="connsiteY13" fmla="*/ 35511 h 905522"/>
                  <a:gd name="connsiteX14" fmla="*/ 649732 w 1004838"/>
                  <a:gd name="connsiteY14" fmla="*/ 0 h 905522"/>
                  <a:gd name="connsiteX15" fmla="*/ 827285 w 1004838"/>
                  <a:gd name="connsiteY15" fmla="*/ 26633 h 905522"/>
                  <a:gd name="connsiteX16" fmla="*/ 880551 w 1004838"/>
                  <a:gd name="connsiteY16" fmla="*/ 88777 h 905522"/>
                  <a:gd name="connsiteX17" fmla="*/ 978205 w 1004838"/>
                  <a:gd name="connsiteY17" fmla="*/ 195309 h 905522"/>
                  <a:gd name="connsiteX18" fmla="*/ 987083 w 1004838"/>
                  <a:gd name="connsiteY18" fmla="*/ 337351 h 905522"/>
                  <a:gd name="connsiteX19" fmla="*/ 1004838 w 1004838"/>
                  <a:gd name="connsiteY19" fmla="*/ 443883 h 905522"/>
                  <a:gd name="connsiteX20" fmla="*/ 978205 w 1004838"/>
                  <a:gd name="connsiteY20" fmla="*/ 621437 h 905522"/>
                  <a:gd name="connsiteX21" fmla="*/ 960450 w 1004838"/>
                  <a:gd name="connsiteY21" fmla="*/ 674703 h 905522"/>
                  <a:gd name="connsiteX22" fmla="*/ 951572 w 1004838"/>
                  <a:gd name="connsiteY22" fmla="*/ 701336 h 905522"/>
                  <a:gd name="connsiteX23" fmla="*/ 916062 w 1004838"/>
                  <a:gd name="connsiteY23" fmla="*/ 745724 h 905522"/>
                  <a:gd name="connsiteX24" fmla="*/ 871673 w 1004838"/>
                  <a:gd name="connsiteY24" fmla="*/ 798990 h 905522"/>
                  <a:gd name="connsiteX25" fmla="*/ 818407 w 1004838"/>
                  <a:gd name="connsiteY25" fmla="*/ 834501 h 905522"/>
                  <a:gd name="connsiteX26" fmla="*/ 756264 w 1004838"/>
                  <a:gd name="connsiteY26" fmla="*/ 843379 h 905522"/>
                  <a:gd name="connsiteX27" fmla="*/ 729631 w 1004838"/>
                  <a:gd name="connsiteY27" fmla="*/ 861134 h 905522"/>
                  <a:gd name="connsiteX28" fmla="*/ 676365 w 1004838"/>
                  <a:gd name="connsiteY28" fmla="*/ 870012 h 905522"/>
                  <a:gd name="connsiteX29" fmla="*/ 631976 w 1004838"/>
                  <a:gd name="connsiteY29" fmla="*/ 878889 h 905522"/>
                  <a:gd name="connsiteX30" fmla="*/ 578710 w 1004838"/>
                  <a:gd name="connsiteY30" fmla="*/ 905522 h 905522"/>
                  <a:gd name="connsiteX31" fmla="*/ 401157 w 1004838"/>
                  <a:gd name="connsiteY31" fmla="*/ 887767 h 905522"/>
                  <a:gd name="connsiteX32" fmla="*/ 347891 w 1004838"/>
                  <a:gd name="connsiteY32" fmla="*/ 870012 h 905522"/>
                  <a:gd name="connsiteX33" fmla="*/ 330136 w 1004838"/>
                  <a:gd name="connsiteY33" fmla="*/ 852256 h 905522"/>
                  <a:gd name="connsiteX34" fmla="*/ 312380 w 1004838"/>
                  <a:gd name="connsiteY34" fmla="*/ 825623 h 905522"/>
                  <a:gd name="connsiteX35" fmla="*/ 276870 w 1004838"/>
                  <a:gd name="connsiteY35" fmla="*/ 798990 h 905522"/>
                  <a:gd name="connsiteX36" fmla="*/ 267992 w 1004838"/>
                  <a:gd name="connsiteY36" fmla="*/ 763479 h 905522"/>
                  <a:gd name="connsiteX37" fmla="*/ 223604 w 1004838"/>
                  <a:gd name="connsiteY37" fmla="*/ 692458 h 905522"/>
                  <a:gd name="connsiteX38" fmla="*/ 196971 w 1004838"/>
                  <a:gd name="connsiteY38" fmla="*/ 639192 h 905522"/>
                  <a:gd name="connsiteX39" fmla="*/ 152582 w 1004838"/>
                  <a:gd name="connsiteY39" fmla="*/ 559293 h 905522"/>
                  <a:gd name="connsiteX40" fmla="*/ 143705 w 1004838"/>
                  <a:gd name="connsiteY40" fmla="*/ 506027 h 905522"/>
                  <a:gd name="connsiteX41" fmla="*/ 134827 w 1004838"/>
                  <a:gd name="connsiteY41" fmla="*/ 461639 h 905522"/>
                  <a:gd name="connsiteX42" fmla="*/ 108194 w 1004838"/>
                  <a:gd name="connsiteY42" fmla="*/ 426128 h 905522"/>
                  <a:gd name="connsiteX43" fmla="*/ 63805 w 1004838"/>
                  <a:gd name="connsiteY43" fmla="*/ 363984 h 905522"/>
                  <a:gd name="connsiteX44" fmla="*/ 1662 w 1004838"/>
                  <a:gd name="connsiteY44" fmla="*/ 319596 h 905522"/>
                  <a:gd name="connsiteX0" fmla="*/ 1662 w 1004838"/>
                  <a:gd name="connsiteY0" fmla="*/ 319596 h 888510"/>
                  <a:gd name="connsiteX1" fmla="*/ 134827 w 1004838"/>
                  <a:gd name="connsiteY1" fmla="*/ 292963 h 888510"/>
                  <a:gd name="connsiteX2" fmla="*/ 170338 w 1004838"/>
                  <a:gd name="connsiteY2" fmla="*/ 266330 h 888510"/>
                  <a:gd name="connsiteX3" fmla="*/ 196971 w 1004838"/>
                  <a:gd name="connsiteY3" fmla="*/ 248575 h 888510"/>
                  <a:gd name="connsiteX4" fmla="*/ 241359 w 1004838"/>
                  <a:gd name="connsiteY4" fmla="*/ 221942 h 888510"/>
                  <a:gd name="connsiteX5" fmla="*/ 312380 w 1004838"/>
                  <a:gd name="connsiteY5" fmla="*/ 204186 h 888510"/>
                  <a:gd name="connsiteX6" fmla="*/ 330136 w 1004838"/>
                  <a:gd name="connsiteY6" fmla="*/ 186431 h 888510"/>
                  <a:gd name="connsiteX7" fmla="*/ 347891 w 1004838"/>
                  <a:gd name="connsiteY7" fmla="*/ 159798 h 888510"/>
                  <a:gd name="connsiteX8" fmla="*/ 374524 w 1004838"/>
                  <a:gd name="connsiteY8" fmla="*/ 142043 h 888510"/>
                  <a:gd name="connsiteX9" fmla="*/ 410035 w 1004838"/>
                  <a:gd name="connsiteY9" fmla="*/ 88777 h 888510"/>
                  <a:gd name="connsiteX10" fmla="*/ 427790 w 1004838"/>
                  <a:gd name="connsiteY10" fmla="*/ 71021 h 888510"/>
                  <a:gd name="connsiteX11" fmla="*/ 463301 w 1004838"/>
                  <a:gd name="connsiteY11" fmla="*/ 62144 h 888510"/>
                  <a:gd name="connsiteX12" fmla="*/ 507689 w 1004838"/>
                  <a:gd name="connsiteY12" fmla="*/ 44388 h 888510"/>
                  <a:gd name="connsiteX13" fmla="*/ 552077 w 1004838"/>
                  <a:gd name="connsiteY13" fmla="*/ 35511 h 888510"/>
                  <a:gd name="connsiteX14" fmla="*/ 649732 w 1004838"/>
                  <a:gd name="connsiteY14" fmla="*/ 0 h 888510"/>
                  <a:gd name="connsiteX15" fmla="*/ 827285 w 1004838"/>
                  <a:gd name="connsiteY15" fmla="*/ 26633 h 888510"/>
                  <a:gd name="connsiteX16" fmla="*/ 880551 w 1004838"/>
                  <a:gd name="connsiteY16" fmla="*/ 88777 h 888510"/>
                  <a:gd name="connsiteX17" fmla="*/ 978205 w 1004838"/>
                  <a:gd name="connsiteY17" fmla="*/ 195309 h 888510"/>
                  <a:gd name="connsiteX18" fmla="*/ 987083 w 1004838"/>
                  <a:gd name="connsiteY18" fmla="*/ 337351 h 888510"/>
                  <a:gd name="connsiteX19" fmla="*/ 1004838 w 1004838"/>
                  <a:gd name="connsiteY19" fmla="*/ 443883 h 888510"/>
                  <a:gd name="connsiteX20" fmla="*/ 978205 w 1004838"/>
                  <a:gd name="connsiteY20" fmla="*/ 621437 h 888510"/>
                  <a:gd name="connsiteX21" fmla="*/ 960450 w 1004838"/>
                  <a:gd name="connsiteY21" fmla="*/ 674703 h 888510"/>
                  <a:gd name="connsiteX22" fmla="*/ 951572 w 1004838"/>
                  <a:gd name="connsiteY22" fmla="*/ 701336 h 888510"/>
                  <a:gd name="connsiteX23" fmla="*/ 916062 w 1004838"/>
                  <a:gd name="connsiteY23" fmla="*/ 745724 h 888510"/>
                  <a:gd name="connsiteX24" fmla="*/ 871673 w 1004838"/>
                  <a:gd name="connsiteY24" fmla="*/ 798990 h 888510"/>
                  <a:gd name="connsiteX25" fmla="*/ 818407 w 1004838"/>
                  <a:gd name="connsiteY25" fmla="*/ 834501 h 888510"/>
                  <a:gd name="connsiteX26" fmla="*/ 756264 w 1004838"/>
                  <a:gd name="connsiteY26" fmla="*/ 843379 h 888510"/>
                  <a:gd name="connsiteX27" fmla="*/ 729631 w 1004838"/>
                  <a:gd name="connsiteY27" fmla="*/ 861134 h 888510"/>
                  <a:gd name="connsiteX28" fmla="*/ 676365 w 1004838"/>
                  <a:gd name="connsiteY28" fmla="*/ 870012 h 888510"/>
                  <a:gd name="connsiteX29" fmla="*/ 631976 w 1004838"/>
                  <a:gd name="connsiteY29" fmla="*/ 878889 h 888510"/>
                  <a:gd name="connsiteX30" fmla="*/ 556681 w 1004838"/>
                  <a:gd name="connsiteY30" fmla="*/ 839393 h 888510"/>
                  <a:gd name="connsiteX31" fmla="*/ 401157 w 1004838"/>
                  <a:gd name="connsiteY31" fmla="*/ 887767 h 888510"/>
                  <a:gd name="connsiteX32" fmla="*/ 347891 w 1004838"/>
                  <a:gd name="connsiteY32" fmla="*/ 870012 h 888510"/>
                  <a:gd name="connsiteX33" fmla="*/ 330136 w 1004838"/>
                  <a:gd name="connsiteY33" fmla="*/ 852256 h 888510"/>
                  <a:gd name="connsiteX34" fmla="*/ 312380 w 1004838"/>
                  <a:gd name="connsiteY34" fmla="*/ 825623 h 888510"/>
                  <a:gd name="connsiteX35" fmla="*/ 276870 w 1004838"/>
                  <a:gd name="connsiteY35" fmla="*/ 798990 h 888510"/>
                  <a:gd name="connsiteX36" fmla="*/ 267992 w 1004838"/>
                  <a:gd name="connsiteY36" fmla="*/ 763479 h 888510"/>
                  <a:gd name="connsiteX37" fmla="*/ 223604 w 1004838"/>
                  <a:gd name="connsiteY37" fmla="*/ 692458 h 888510"/>
                  <a:gd name="connsiteX38" fmla="*/ 196971 w 1004838"/>
                  <a:gd name="connsiteY38" fmla="*/ 639192 h 888510"/>
                  <a:gd name="connsiteX39" fmla="*/ 152582 w 1004838"/>
                  <a:gd name="connsiteY39" fmla="*/ 559293 h 888510"/>
                  <a:gd name="connsiteX40" fmla="*/ 143705 w 1004838"/>
                  <a:gd name="connsiteY40" fmla="*/ 506027 h 888510"/>
                  <a:gd name="connsiteX41" fmla="*/ 134827 w 1004838"/>
                  <a:gd name="connsiteY41" fmla="*/ 461639 h 888510"/>
                  <a:gd name="connsiteX42" fmla="*/ 108194 w 1004838"/>
                  <a:gd name="connsiteY42" fmla="*/ 426128 h 888510"/>
                  <a:gd name="connsiteX43" fmla="*/ 63805 w 1004838"/>
                  <a:gd name="connsiteY43" fmla="*/ 363984 h 888510"/>
                  <a:gd name="connsiteX44" fmla="*/ 1662 w 1004838"/>
                  <a:gd name="connsiteY44" fmla="*/ 319596 h 888510"/>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347891 w 1004838"/>
                  <a:gd name="connsiteY32" fmla="*/ 870012 h 880197"/>
                  <a:gd name="connsiteX33" fmla="*/ 330136 w 1004838"/>
                  <a:gd name="connsiteY33" fmla="*/ 852256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347891 w 1004838"/>
                  <a:gd name="connsiteY32" fmla="*/ 870012 h 880197"/>
                  <a:gd name="connsiteX33" fmla="*/ 396220 w 1004838"/>
                  <a:gd name="connsiteY33" fmla="*/ 742041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37406 w 1004838"/>
                  <a:gd name="connsiteY24" fmla="*/ 78897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37406 w 1004838"/>
                  <a:gd name="connsiteY24" fmla="*/ 788970 h 880197"/>
                  <a:gd name="connsiteX25" fmla="*/ 803724 w 1004838"/>
                  <a:gd name="connsiteY25" fmla="*/ 82448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04838" h="880197">
                    <a:moveTo>
                      <a:pt x="1662" y="319596"/>
                    </a:moveTo>
                    <a:cubicBezTo>
                      <a:pt x="13499" y="307759"/>
                      <a:pt x="74041" y="313226"/>
                      <a:pt x="134827" y="292963"/>
                    </a:cubicBezTo>
                    <a:cubicBezTo>
                      <a:pt x="146664" y="284085"/>
                      <a:pt x="158298" y="274930"/>
                      <a:pt x="170338" y="266330"/>
                    </a:cubicBezTo>
                    <a:cubicBezTo>
                      <a:pt x="179020" y="260128"/>
                      <a:pt x="188640" y="255240"/>
                      <a:pt x="196971" y="248575"/>
                    </a:cubicBezTo>
                    <a:cubicBezTo>
                      <a:pt x="227036" y="224522"/>
                      <a:pt x="200420" y="233107"/>
                      <a:pt x="241359" y="221942"/>
                    </a:cubicBezTo>
                    <a:cubicBezTo>
                      <a:pt x="264901" y="215521"/>
                      <a:pt x="312380" y="204186"/>
                      <a:pt x="312380" y="204186"/>
                    </a:cubicBezTo>
                    <a:cubicBezTo>
                      <a:pt x="318299" y="198268"/>
                      <a:pt x="324907" y="192967"/>
                      <a:pt x="330136" y="186431"/>
                    </a:cubicBezTo>
                    <a:cubicBezTo>
                      <a:pt x="336801" y="178100"/>
                      <a:pt x="340346" y="167343"/>
                      <a:pt x="347891" y="159798"/>
                    </a:cubicBezTo>
                    <a:cubicBezTo>
                      <a:pt x="355436" y="152253"/>
                      <a:pt x="365646" y="147961"/>
                      <a:pt x="374524" y="142043"/>
                    </a:cubicBezTo>
                    <a:cubicBezTo>
                      <a:pt x="386361" y="124288"/>
                      <a:pt x="394946" y="103867"/>
                      <a:pt x="410035" y="88777"/>
                    </a:cubicBezTo>
                    <a:cubicBezTo>
                      <a:pt x="415953" y="82858"/>
                      <a:pt x="420304" y="74764"/>
                      <a:pt x="427790" y="71021"/>
                    </a:cubicBezTo>
                    <a:cubicBezTo>
                      <a:pt x="438703" y="65564"/>
                      <a:pt x="451726" y="66002"/>
                      <a:pt x="463301" y="62144"/>
                    </a:cubicBezTo>
                    <a:cubicBezTo>
                      <a:pt x="478419" y="57105"/>
                      <a:pt x="492425" y="48967"/>
                      <a:pt x="507689" y="44388"/>
                    </a:cubicBezTo>
                    <a:cubicBezTo>
                      <a:pt x="522142" y="40052"/>
                      <a:pt x="537520" y="39481"/>
                      <a:pt x="552077" y="35511"/>
                    </a:cubicBezTo>
                    <a:cubicBezTo>
                      <a:pt x="587887" y="25744"/>
                      <a:pt x="615702" y="13612"/>
                      <a:pt x="649732" y="0"/>
                    </a:cubicBezTo>
                    <a:cubicBezTo>
                      <a:pt x="708916" y="8878"/>
                      <a:pt x="771428" y="5149"/>
                      <a:pt x="827285" y="26633"/>
                    </a:cubicBezTo>
                    <a:cubicBezTo>
                      <a:pt x="852749" y="36427"/>
                      <a:pt x="863347" y="67602"/>
                      <a:pt x="880551" y="88777"/>
                    </a:cubicBezTo>
                    <a:cubicBezTo>
                      <a:pt x="959919" y="186460"/>
                      <a:pt x="912133" y="145754"/>
                      <a:pt x="978205" y="195309"/>
                    </a:cubicBezTo>
                    <a:cubicBezTo>
                      <a:pt x="981164" y="242656"/>
                      <a:pt x="982973" y="290090"/>
                      <a:pt x="987083" y="337351"/>
                    </a:cubicBezTo>
                    <a:cubicBezTo>
                      <a:pt x="990471" y="376309"/>
                      <a:pt x="997355" y="406467"/>
                      <a:pt x="1004838" y="443883"/>
                    </a:cubicBezTo>
                    <a:cubicBezTo>
                      <a:pt x="995610" y="563852"/>
                      <a:pt x="1005834" y="531642"/>
                      <a:pt x="978205" y="621437"/>
                    </a:cubicBezTo>
                    <a:cubicBezTo>
                      <a:pt x="972701" y="639325"/>
                      <a:pt x="966368" y="656948"/>
                      <a:pt x="960450" y="674703"/>
                    </a:cubicBezTo>
                    <a:cubicBezTo>
                      <a:pt x="957491" y="683581"/>
                      <a:pt x="961825" y="691169"/>
                      <a:pt x="951572" y="701336"/>
                    </a:cubicBezTo>
                    <a:cubicBezTo>
                      <a:pt x="941319" y="711503"/>
                      <a:pt x="917959" y="721097"/>
                      <a:pt x="898931" y="735703"/>
                    </a:cubicBezTo>
                    <a:cubicBezTo>
                      <a:pt x="879903" y="750309"/>
                      <a:pt x="853274" y="774174"/>
                      <a:pt x="837406" y="788970"/>
                    </a:cubicBezTo>
                    <a:cubicBezTo>
                      <a:pt x="821538" y="803766"/>
                      <a:pt x="824849" y="821463"/>
                      <a:pt x="803724" y="824481"/>
                    </a:cubicBezTo>
                    <a:lnTo>
                      <a:pt x="756264" y="843379"/>
                    </a:lnTo>
                    <a:cubicBezTo>
                      <a:pt x="747386" y="849297"/>
                      <a:pt x="739753" y="857760"/>
                      <a:pt x="729631" y="861134"/>
                    </a:cubicBezTo>
                    <a:cubicBezTo>
                      <a:pt x="712554" y="866826"/>
                      <a:pt x="694075" y="866792"/>
                      <a:pt x="676365" y="870012"/>
                    </a:cubicBezTo>
                    <a:cubicBezTo>
                      <a:pt x="661519" y="872711"/>
                      <a:pt x="651923" y="883992"/>
                      <a:pt x="631976" y="878889"/>
                    </a:cubicBezTo>
                    <a:cubicBezTo>
                      <a:pt x="612029" y="873786"/>
                      <a:pt x="582717" y="822036"/>
                      <a:pt x="556681" y="839393"/>
                    </a:cubicBezTo>
                    <a:cubicBezTo>
                      <a:pt x="526122" y="837042"/>
                      <a:pt x="491842" y="796162"/>
                      <a:pt x="472137" y="783564"/>
                    </a:cubicBezTo>
                    <a:cubicBezTo>
                      <a:pt x="452432" y="770966"/>
                      <a:pt x="451103" y="770727"/>
                      <a:pt x="438450" y="763807"/>
                    </a:cubicBezTo>
                    <a:cubicBezTo>
                      <a:pt x="425797" y="756887"/>
                      <a:pt x="410705" y="749106"/>
                      <a:pt x="396220" y="742041"/>
                    </a:cubicBezTo>
                    <a:cubicBezTo>
                      <a:pt x="381735" y="734976"/>
                      <a:pt x="365723" y="729964"/>
                      <a:pt x="351542" y="721420"/>
                    </a:cubicBezTo>
                    <a:cubicBezTo>
                      <a:pt x="337361" y="712877"/>
                      <a:pt x="322972" y="699658"/>
                      <a:pt x="311135" y="690780"/>
                    </a:cubicBezTo>
                    <a:cubicBezTo>
                      <a:pt x="308176" y="678943"/>
                      <a:pt x="293187" y="670018"/>
                      <a:pt x="282678" y="661280"/>
                    </a:cubicBezTo>
                    <a:cubicBezTo>
                      <a:pt x="272169" y="652542"/>
                      <a:pt x="259508" y="650050"/>
                      <a:pt x="248079" y="638353"/>
                    </a:cubicBezTo>
                    <a:cubicBezTo>
                      <a:pt x="236650" y="626656"/>
                      <a:pt x="237050" y="625518"/>
                      <a:pt x="214104" y="591099"/>
                    </a:cubicBezTo>
                    <a:cubicBezTo>
                      <a:pt x="185970" y="478566"/>
                      <a:pt x="164315" y="573472"/>
                      <a:pt x="152582" y="559293"/>
                    </a:cubicBezTo>
                    <a:cubicBezTo>
                      <a:pt x="140849" y="545114"/>
                      <a:pt x="146925" y="523737"/>
                      <a:pt x="143705" y="506027"/>
                    </a:cubicBezTo>
                    <a:cubicBezTo>
                      <a:pt x="141006" y="491181"/>
                      <a:pt x="140955" y="475428"/>
                      <a:pt x="134827" y="461639"/>
                    </a:cubicBezTo>
                    <a:cubicBezTo>
                      <a:pt x="128818" y="448118"/>
                      <a:pt x="117072" y="437965"/>
                      <a:pt x="108194" y="426128"/>
                    </a:cubicBezTo>
                    <a:cubicBezTo>
                      <a:pt x="87479" y="363984"/>
                      <a:pt x="108193" y="378781"/>
                      <a:pt x="63805" y="363984"/>
                    </a:cubicBezTo>
                    <a:cubicBezTo>
                      <a:pt x="44408" y="334889"/>
                      <a:pt x="-10175" y="331433"/>
                      <a:pt x="1662" y="31959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dirty="0" err="1">
                  <a:ln>
                    <a:noFill/>
                  </a:ln>
                  <a:solidFill>
                    <a:prstClr val="white"/>
                  </a:solidFill>
                  <a:effectLst/>
                  <a:uLnTx/>
                  <a:uFillTx/>
                  <a:latin typeface="Segoe UI"/>
                  <a:ea typeface="+mn-ea"/>
                  <a:cs typeface="+mn-cs"/>
                </a:endParaRPr>
              </a:p>
            </p:txBody>
          </p:sp>
        </p:grpSp>
        <p:pic>
          <p:nvPicPr>
            <p:cNvPr id="14" name="Picture 13"/>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985283">
              <a:off x="9398345" y="2750917"/>
              <a:ext cx="470736" cy="499860"/>
            </a:xfrm>
            <a:prstGeom prst="rect">
              <a:avLst/>
            </a:prstGeom>
          </p:spPr>
        </p:pic>
        <p:sp>
          <p:nvSpPr>
            <p:cNvPr id="15" name="Rectangle 14"/>
            <p:cNvSpPr/>
            <p:nvPr/>
          </p:nvSpPr>
          <p:spPr>
            <a:xfrm rot="1979419">
              <a:off x="9578925" y="2715388"/>
              <a:ext cx="195963" cy="54183"/>
            </a:xfrm>
            <a:prstGeom prst="rect">
              <a:avLst/>
            </a:prstGeom>
            <a:solidFill>
              <a:srgbClr val="192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grpSp>
    </p:spTree>
    <p:extLst>
      <p:ext uri="{BB962C8B-B14F-4D97-AF65-F5344CB8AC3E}">
        <p14:creationId xmlns:p14="http://schemas.microsoft.com/office/powerpoint/2010/main" val="390011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cSld name="1_Title_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942893" y="8425753"/>
            <a:ext cx="1416893" cy="376648"/>
          </a:xfrm>
          <a:prstGeom prst="rect">
            <a:avLst/>
          </a:prstGeom>
        </p:spPr>
        <p:txBody>
          <a:bodyPr vert="horz" wrap="square" lIns="91414" tIns="91414" rIns="91414" bIns="91414" rtlCol="0" anchor="t">
            <a:noAutofit/>
          </a:bodyPr>
          <a:lstStyle/>
          <a:p>
            <a:pPr marL="0" marR="0" lvl="0" indent="0" algn="ctr" defTabSz="932112" rtl="0" eaLnBrk="1" fontAlgn="auto" latinLnBrk="0" hangingPunct="1">
              <a:lnSpc>
                <a:spcPct val="90000"/>
              </a:lnSpc>
              <a:spcBef>
                <a:spcPts val="0"/>
              </a:spcBef>
              <a:spcAft>
                <a:spcPts val="600"/>
              </a:spcAft>
              <a:buClrTx/>
              <a:buSzTx/>
              <a:buFontTx/>
              <a:buNone/>
              <a:tabLst/>
              <a:defRPr/>
            </a:pPr>
            <a:endParaRPr kumimoji="0" lang="en-US" sz="1175" b="0" i="0" u="none" strike="noStrike" kern="0" cap="none" spc="0" normalizeH="0" baseline="0" noProof="0" dirty="0">
              <a:ln>
                <a:noFill/>
              </a:ln>
              <a:solidFill>
                <a:srgbClr val="FFFFFF"/>
              </a:solidFill>
              <a:effectLst/>
              <a:uLnTx/>
              <a:uFillTx/>
              <a:latin typeface="Segoe UI Light"/>
              <a:ea typeface="Segoe UI" pitchFamily="34" charset="0"/>
              <a:cs typeface="Segoe UI Light" panose="020B0502040204020203" pitchFamily="34" charset="0"/>
            </a:endParaRPr>
          </a:p>
        </p:txBody>
      </p:sp>
      <p:sp>
        <p:nvSpPr>
          <p:cNvPr id="3" name="Rectangle 2" descr="Bounce Left:  Rectangle 17"/>
          <p:cNvSpPr/>
          <p:nvPr/>
        </p:nvSpPr>
        <p:spPr bwMode="auto">
          <a:xfrm>
            <a:off x="1487" y="6812693"/>
            <a:ext cx="12189648" cy="44821"/>
          </a:xfrm>
          <a:prstGeom prst="rect">
            <a:avLst/>
          </a:prstGeom>
          <a:solidFill>
            <a:srgbClr val="0078D7"/>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descr="Bounce Left:  Rectangle 17"/>
          <p:cNvSpPr/>
          <p:nvPr/>
        </p:nvSpPr>
        <p:spPr bwMode="auto">
          <a:xfrm flipV="1">
            <a:off x="1487" y="-62551"/>
            <a:ext cx="12189648" cy="1395416"/>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ext Placeholder 13"/>
          <p:cNvSpPr>
            <a:spLocks noGrp="1"/>
          </p:cNvSpPr>
          <p:nvPr>
            <p:ph type="body" sz="quarter" idx="10" hasCustomPrompt="1"/>
          </p:nvPr>
        </p:nvSpPr>
        <p:spPr>
          <a:xfrm>
            <a:off x="1283943" y="313690"/>
            <a:ext cx="9606997" cy="724246"/>
          </a:xfrm>
        </p:spPr>
        <p:txBody>
          <a:bodyPr/>
          <a:lstStyle>
            <a:lvl1pPr algn="ctr">
              <a:defRPr lang="en-US" sz="3921" kern="1200" spc="-98" baseline="0" dirty="0" smtClean="0">
                <a:solidFill>
                  <a:schemeClr val="bg1"/>
                </a:solidFill>
                <a:latin typeface="+mj-lt"/>
                <a:ea typeface="Segoe UI Semibold" panose="020B0702040204020203" pitchFamily="34" charset="0"/>
                <a:cs typeface="Segoe UI Semibold" panose="020B0702040204020203" pitchFamily="34" charset="0"/>
              </a:defRPr>
            </a:lvl1pPr>
            <a:lvl2pPr marL="329523" indent="0">
              <a:buNone/>
              <a:defRPr/>
            </a:lvl2pPr>
          </a:lstStyle>
          <a:p>
            <a:pPr lvl="0"/>
            <a:r>
              <a:rPr lang="en-US" dirty="0"/>
              <a:t>TITLE</a:t>
            </a:r>
          </a:p>
        </p:txBody>
      </p:sp>
    </p:spTree>
    <p:extLst>
      <p:ext uri="{BB962C8B-B14F-4D97-AF65-F5344CB8AC3E}">
        <p14:creationId xmlns:p14="http://schemas.microsoft.com/office/powerpoint/2010/main" val="201922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2_Title_Content">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942893" y="8425753"/>
            <a:ext cx="1416893" cy="376648"/>
          </a:xfrm>
          <a:prstGeom prst="rect">
            <a:avLst/>
          </a:prstGeom>
        </p:spPr>
        <p:txBody>
          <a:bodyPr vert="horz" wrap="square" lIns="91414" tIns="91414" rIns="91414" bIns="91414" rtlCol="0" anchor="t">
            <a:noAutofit/>
          </a:bodyPr>
          <a:lstStyle/>
          <a:p>
            <a:pPr marL="0" marR="0" lvl="0" indent="0" algn="ctr" defTabSz="932112" rtl="0" eaLnBrk="1" fontAlgn="auto" latinLnBrk="0" hangingPunct="1">
              <a:lnSpc>
                <a:spcPct val="90000"/>
              </a:lnSpc>
              <a:spcBef>
                <a:spcPts val="0"/>
              </a:spcBef>
              <a:spcAft>
                <a:spcPts val="600"/>
              </a:spcAft>
              <a:buClrTx/>
              <a:buSzTx/>
              <a:buFontTx/>
              <a:buNone/>
              <a:tabLst/>
              <a:defRPr/>
            </a:pPr>
            <a:endParaRPr kumimoji="0" lang="en-US" sz="1175" b="0" i="0" u="none" strike="noStrike" kern="0" cap="none" spc="0" normalizeH="0" baseline="0" noProof="0" dirty="0">
              <a:ln>
                <a:noFill/>
              </a:ln>
              <a:solidFill>
                <a:srgbClr val="FFFFFF"/>
              </a:solidFill>
              <a:effectLst/>
              <a:uLnTx/>
              <a:uFillTx/>
              <a:latin typeface="Segoe UI Light"/>
              <a:ea typeface="Segoe UI" pitchFamily="34" charset="0"/>
              <a:cs typeface="Segoe UI Light" panose="020B0502040204020203" pitchFamily="34" charset="0"/>
            </a:endParaRPr>
          </a:p>
        </p:txBody>
      </p:sp>
      <p:sp>
        <p:nvSpPr>
          <p:cNvPr id="3" name="Rectangle 2" descr="Bounce Left:  Rectangle 17"/>
          <p:cNvSpPr/>
          <p:nvPr/>
        </p:nvSpPr>
        <p:spPr bwMode="auto">
          <a:xfrm>
            <a:off x="1487" y="6812693"/>
            <a:ext cx="12189648" cy="44821"/>
          </a:xfrm>
          <a:prstGeom prst="rect">
            <a:avLst/>
          </a:prstGeom>
          <a:solidFill>
            <a:srgbClr val="0078D7"/>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descr="Bounce Left:  Rectangle 17"/>
          <p:cNvSpPr/>
          <p:nvPr/>
        </p:nvSpPr>
        <p:spPr bwMode="auto">
          <a:xfrm flipV="1">
            <a:off x="1487" y="-62551"/>
            <a:ext cx="12189648" cy="1395416"/>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ext Placeholder 13"/>
          <p:cNvSpPr>
            <a:spLocks noGrp="1"/>
          </p:cNvSpPr>
          <p:nvPr>
            <p:ph type="body" sz="quarter" idx="10" hasCustomPrompt="1"/>
          </p:nvPr>
        </p:nvSpPr>
        <p:spPr>
          <a:xfrm>
            <a:off x="1283943" y="313690"/>
            <a:ext cx="9606997" cy="724246"/>
          </a:xfrm>
        </p:spPr>
        <p:txBody>
          <a:bodyPr/>
          <a:lstStyle>
            <a:lvl1pPr algn="ctr">
              <a:defRPr lang="en-US" sz="3921" kern="1200" spc="-98" baseline="0" dirty="0" smtClean="0">
                <a:solidFill>
                  <a:schemeClr val="bg1"/>
                </a:solidFill>
                <a:latin typeface="+mj-lt"/>
                <a:ea typeface="Segoe UI Semibold" panose="020B0702040204020203" pitchFamily="34" charset="0"/>
                <a:cs typeface="Segoe UI Semibold" panose="020B0702040204020203" pitchFamily="34" charset="0"/>
              </a:defRPr>
            </a:lvl1pPr>
            <a:lvl2pPr marL="329523" indent="0">
              <a:buNone/>
              <a:defRPr/>
            </a:lvl2pPr>
          </a:lstStyle>
          <a:p>
            <a:pPr lvl="0"/>
            <a:r>
              <a:rPr lang="en-US" dirty="0"/>
              <a:t>TITLE</a:t>
            </a:r>
          </a:p>
        </p:txBody>
      </p:sp>
      <p:sp>
        <p:nvSpPr>
          <p:cNvPr id="6" name="Text Placeholder 5"/>
          <p:cNvSpPr>
            <a:spLocks noGrp="1"/>
          </p:cNvSpPr>
          <p:nvPr>
            <p:ph type="body" sz="quarter" idx="11"/>
          </p:nvPr>
        </p:nvSpPr>
        <p:spPr>
          <a:xfrm>
            <a:off x="539255" y="1692091"/>
            <a:ext cx="11096370" cy="4761375"/>
          </a:xfrm>
        </p:spPr>
        <p:txBody>
          <a:bodyPr/>
          <a:lstStyle>
            <a:lvl1pPr marL="448193" indent="-448193">
              <a:buClr>
                <a:schemeClr val="bg2"/>
              </a:buClr>
              <a:buFont typeface="Arial" panose="020B0604020202020204" pitchFamily="34" charset="0"/>
              <a:buChar char="•"/>
              <a:defRPr/>
            </a:lvl1pPr>
            <a:lvl2pPr marL="793257" indent="-336145">
              <a:buClr>
                <a:schemeClr val="bg2"/>
              </a:buClr>
              <a:buFont typeface="Arial" panose="020B0604020202020204" pitchFamily="34" charset="0"/>
              <a:buChar char="•"/>
              <a:defRPr/>
            </a:lvl2pPr>
            <a:lvl3pPr marL="1250370" indent="-336145">
              <a:buClr>
                <a:schemeClr val="bg2"/>
              </a:buClr>
              <a:buFont typeface="Arial" panose="020B0604020202020204" pitchFamily="34" charset="0"/>
              <a:buChar char="•"/>
              <a:defRPr/>
            </a:lvl3pPr>
            <a:lvl4pPr marL="1707482" indent="-336145">
              <a:buClr>
                <a:schemeClr val="bg2"/>
              </a:buClr>
              <a:buFont typeface="Arial" panose="020B0604020202020204" pitchFamily="34" charset="0"/>
              <a:buChar char="•"/>
              <a:defRPr/>
            </a:lvl4pPr>
            <a:lvl5pPr marL="2164594" indent="-336145">
              <a:buClr>
                <a:schemeClr val="bg2"/>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576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5485"/>
            <a:ext cx="10515600" cy="914400"/>
          </a:xfrm>
        </p:spPr>
        <p:txBody>
          <a:bodyPr>
            <a:noAutofit/>
          </a:bodyPr>
          <a:lstStyle>
            <a:lvl1pPr>
              <a:defRPr kumimoji="0" lang="en-US" sz="4400" b="0" i="0" u="none" strike="noStrike" kern="1200" cap="none" spc="-98" normalizeH="0" baseline="0" dirty="0">
                <a:ln w="3175">
                  <a:noFill/>
                </a:ln>
                <a:gradFill>
                  <a:gsLst>
                    <a:gs pos="100000">
                      <a:srgbClr val="0078D7"/>
                    </a:gs>
                    <a:gs pos="0">
                      <a:srgbClr val="0078D7"/>
                    </a:gs>
                  </a:gsLst>
                  <a:lin ang="5400000" scaled="0"/>
                </a:gradFill>
                <a:effectLst/>
                <a:uLnTx/>
                <a:uFillTx/>
                <a:latin typeface="Segoe UI Light"/>
                <a:ea typeface="+mn-ea"/>
                <a:cs typeface="Segoe UI"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448193" indent="-448193">
              <a:buClr>
                <a:srgbClr val="0078D7"/>
              </a:buClr>
              <a:buFont typeface="Arial" panose="020B0604020202020204" pitchFamily="34" charset="0"/>
              <a:buChar char="•"/>
              <a:defRPr/>
            </a:lvl1pPr>
            <a:lvl2pPr marL="793257" indent="-336145">
              <a:buClr>
                <a:srgbClr val="0078D7"/>
              </a:buClr>
              <a:buFont typeface="Arial" panose="020B0604020202020204" pitchFamily="34" charset="0"/>
              <a:buChar char="•"/>
              <a:defRPr/>
            </a:lvl2pPr>
            <a:lvl3pPr marL="1250370" indent="-336145">
              <a:buClr>
                <a:srgbClr val="0078D7"/>
              </a:buClr>
              <a:buFont typeface="Arial" panose="020B0604020202020204" pitchFamily="34" charset="0"/>
              <a:buChar char="•"/>
              <a:defRPr/>
            </a:lvl3pPr>
            <a:lvl4pPr marL="1707482" indent="-336145">
              <a:buClr>
                <a:srgbClr val="0078D7"/>
              </a:buClr>
              <a:buFont typeface="Arial" panose="020B0604020202020204" pitchFamily="34" charset="0"/>
              <a:buChar char="•"/>
              <a:defRPr/>
            </a:lvl4pPr>
            <a:lvl5pPr marL="2164594" indent="-336145">
              <a:buClr>
                <a:srgbClr val="0078D7"/>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425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5485"/>
            <a:ext cx="10515600" cy="914400"/>
          </a:xfrm>
          <a:noFill/>
        </p:spPr>
        <p:txBody>
          <a:bodyPr>
            <a:noAutofit/>
          </a:bodyPr>
          <a:lstStyle>
            <a:lvl1pPr>
              <a:defRPr kumimoji="0" lang="en-US" sz="4400" b="0" i="0" u="none" strike="noStrike" kern="1200" cap="none" spc="-98" normalizeH="0" baseline="0" dirty="0">
                <a:ln w="3175">
                  <a:noFill/>
                </a:ln>
                <a:solidFill>
                  <a:srgbClr val="FFFFFF"/>
                </a:solidFill>
                <a:effectLst/>
                <a:uLnTx/>
                <a:uFillTx/>
                <a:latin typeface="Segoe UI Light"/>
                <a:ea typeface="+mn-ea"/>
                <a:cs typeface="Segoe UI"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815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kumimoji="0" lang="en-US" sz="4400" b="0" i="0" u="none" strike="noStrike" kern="1200" cap="none" spc="-98" normalizeH="0" baseline="0" dirty="0">
                <a:ln w="3175">
                  <a:noFill/>
                </a:ln>
                <a:gradFill>
                  <a:gsLst>
                    <a:gs pos="100000">
                      <a:srgbClr val="0078D7"/>
                    </a:gs>
                    <a:gs pos="0">
                      <a:srgbClr val="0078D7"/>
                    </a:gs>
                  </a:gsLst>
                  <a:lin ang="5400000" scaled="0"/>
                </a:gradFill>
                <a:effectLst/>
                <a:uLnTx/>
                <a:uFillTx/>
                <a:latin typeface="Segoe UI Ligh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339626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734704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Blue">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lvl1pPr>
              <a:defRPr kumimoji="0" lang="en-US" sz="4400" b="0" i="0" u="none" strike="noStrike" kern="1200" cap="none" spc="-98" normalizeH="0" baseline="0" dirty="0">
                <a:ln w="3175">
                  <a:noFill/>
                </a:ln>
                <a:solidFill>
                  <a:srgbClr val="FFFFFF"/>
                </a:solidFill>
                <a:effectLst/>
                <a:uLnTx/>
                <a:uFillTx/>
                <a:latin typeface="Segoe UI Ligh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205868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6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510195"/>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Blue">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30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63.xml><?xml version="1.0" encoding="utf-8"?>
<p:sldLayout xmlns:a="http://schemas.openxmlformats.org/drawingml/2006/main" xmlns:r="http://schemas.openxmlformats.org/officeDocument/2006/relationships" xmlns:p="http://schemas.openxmlformats.org/presentationml/2006/main">
  <p:cSld name="Demo slide">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7"/>
            <a:ext cx="9859116" cy="1158793"/>
          </a:xfrm>
          <a:noFill/>
        </p:spPr>
        <p:txBody>
          <a:bodyPr tIns="91440" bIns="91440" anchor="t" anchorCtr="0">
            <a:spAutoFit/>
          </a:bodyPr>
          <a:lstStyle>
            <a:lvl1pPr>
              <a:defRPr sz="7056"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7"/>
            <a:ext cx="9860674" cy="729752"/>
          </a:xfrm>
          <a:noFill/>
        </p:spPr>
        <p:txBody>
          <a:bodyPr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48587" y="6073351"/>
            <a:ext cx="1434641" cy="314582"/>
          </a:xfrm>
          <a:prstGeom prst="rect">
            <a:avLst/>
          </a:prstGeom>
        </p:spPr>
      </p:pic>
    </p:spTree>
    <p:extLst>
      <p:ext uri="{BB962C8B-B14F-4D97-AF65-F5344CB8AC3E}">
        <p14:creationId xmlns:p14="http://schemas.microsoft.com/office/powerpoint/2010/main" val="7161183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sldLayout>
</file>

<file path=ppt/slideLayouts/slideLayout264.xml><?xml version="1.0" encoding="utf-8"?>
<p:sldLayout xmlns:a="http://schemas.openxmlformats.org/drawingml/2006/main" xmlns:r="http://schemas.openxmlformats.org/officeDocument/2006/relationships" xmlns:p="http://schemas.openxmlformats.org/presentationml/2006/main">
  <p:cSld name="2_Section Slide Blue">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96492"/>
            <a:ext cx="6276530" cy="1793104"/>
          </a:xfrm>
          <a:noFill/>
        </p:spPr>
        <p:txBody>
          <a:bodyPr lIns="146304" tIns="91440" rIns="146304" bIns="91440" anchor="t" anchorCtr="0">
            <a:normAutofit/>
          </a:bodyPr>
          <a:lstStyle>
            <a:lvl1pPr>
              <a:defRPr kumimoji="0" lang="en-US" sz="5399" b="0" i="0" u="none" strike="noStrike" kern="1200" cap="none" spc="-98" normalizeH="0" baseline="0" dirty="0">
                <a:ln w="3175">
                  <a:noFill/>
                </a:ln>
                <a:solidFill>
                  <a:schemeClr val="bg1"/>
                </a:solidFill>
                <a:effectLst/>
                <a:uLnTx/>
                <a:uFillTx/>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dirty="0"/>
              <a:t>SECTION</a:t>
            </a:r>
          </a:p>
        </p:txBody>
      </p:sp>
      <p:pic>
        <p:nvPicPr>
          <p:cNvPr id="7" name="Picture 6"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48586" y="6122090"/>
            <a:ext cx="1254995" cy="267709"/>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448587" y="6073351"/>
            <a:ext cx="1434641" cy="314582"/>
          </a:xfrm>
          <a:prstGeom prst="rect">
            <a:avLst/>
          </a:prstGeom>
        </p:spPr>
      </p:pic>
    </p:spTree>
    <p:extLst>
      <p:ext uri="{BB962C8B-B14F-4D97-AF65-F5344CB8AC3E}">
        <p14:creationId xmlns:p14="http://schemas.microsoft.com/office/powerpoint/2010/main" val="270322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2_Title Slide Blue">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96492"/>
            <a:ext cx="6276530" cy="1793104"/>
          </a:xfrm>
          <a:noFill/>
        </p:spPr>
        <p:txBody>
          <a:bodyPr lIns="146304" tIns="91440" rIns="146304" bIns="91440" anchor="t" anchorCtr="0">
            <a:normAutofit/>
          </a:bodyPr>
          <a:lstStyle>
            <a:lvl1pPr>
              <a:defRPr kumimoji="0" lang="en-US" sz="5399" b="0" i="0" u="none" strike="noStrike" kern="1200" cap="none" spc="-98" normalizeH="0" baseline="0" dirty="0">
                <a:ln w="3175">
                  <a:noFill/>
                </a:ln>
                <a:solidFill>
                  <a:schemeClr val="bg1"/>
                </a:solidFill>
                <a:effectLst/>
                <a:uLnTx/>
                <a:uFillTx/>
                <a:latin typeface="Segoe UI Light"/>
                <a:ea typeface="+mn-ea"/>
                <a:cs typeface="Segoe UI" pitchFamily="34" charset="0"/>
              </a:defRPr>
            </a:lvl1pPr>
          </a:lstStyle>
          <a:p>
            <a:r>
              <a:rPr lang="en-US" dirty="0"/>
              <a:t>THANK YOU!</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lang="en-US" sz="3200" kern="1200" spc="0" baseline="0" dirty="0" smtClean="0">
                <a:solidFill>
                  <a:schemeClr val="bg1"/>
                </a:solidFill>
                <a:latin typeface="+mj-lt"/>
                <a:ea typeface="+mn-ea"/>
                <a:cs typeface="+mn-cs"/>
              </a:defRPr>
            </a:lvl1pPr>
          </a:lstStyle>
          <a:p>
            <a:pPr lvl="0"/>
            <a:r>
              <a:rPr lang="en-US"/>
              <a:t>Speaker Name</a:t>
            </a:r>
          </a:p>
        </p:txBody>
      </p:sp>
      <p:pic>
        <p:nvPicPr>
          <p:cNvPr id="7" name="Picture 6"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48586" y="6122090"/>
            <a:ext cx="1254995" cy="267709"/>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448587" y="6073351"/>
            <a:ext cx="1434641" cy="314582"/>
          </a:xfrm>
          <a:prstGeom prst="rect">
            <a:avLst/>
          </a:prstGeom>
        </p:spPr>
      </p:pic>
      <p:grpSp>
        <p:nvGrpSpPr>
          <p:cNvPr id="12" name="Group 11"/>
          <p:cNvGrpSpPr/>
          <p:nvPr userDrawn="1"/>
        </p:nvGrpSpPr>
        <p:grpSpPr>
          <a:xfrm>
            <a:off x="6544213" y="1396526"/>
            <a:ext cx="4467486" cy="4273855"/>
            <a:chOff x="6215763" y="2412906"/>
            <a:chExt cx="4557068" cy="4358936"/>
          </a:xfrm>
        </p:grpSpPr>
        <p:grpSp>
          <p:nvGrpSpPr>
            <p:cNvPr id="13" name="Group 12"/>
            <p:cNvGrpSpPr/>
            <p:nvPr/>
          </p:nvGrpSpPr>
          <p:grpSpPr>
            <a:xfrm flipH="1">
              <a:off x="6215763" y="2412906"/>
              <a:ext cx="4557068" cy="4358936"/>
              <a:chOff x="6889111" y="-68780"/>
              <a:chExt cx="7312457" cy="6994525"/>
            </a:xfrm>
          </p:grpSpPr>
          <p:pic>
            <p:nvPicPr>
              <p:cNvPr id="16" name="Picture 15"/>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889111" y="-68780"/>
                <a:ext cx="7312457" cy="6994525"/>
              </a:xfrm>
              <a:prstGeom prst="rect">
                <a:avLst/>
              </a:prstGeom>
            </p:spPr>
          </p:pic>
          <p:sp>
            <p:nvSpPr>
              <p:cNvPr id="17" name="Freeform: Shape 16"/>
              <p:cNvSpPr/>
              <p:nvPr/>
            </p:nvSpPr>
            <p:spPr>
              <a:xfrm>
                <a:off x="8243763" y="509213"/>
                <a:ext cx="784361" cy="839185"/>
              </a:xfrm>
              <a:custGeom>
                <a:avLst/>
                <a:gdLst>
                  <a:gd name="connsiteX0" fmla="*/ 1662 w 1004838"/>
                  <a:gd name="connsiteY0" fmla="*/ 319596 h 905522"/>
                  <a:gd name="connsiteX1" fmla="*/ 134827 w 1004838"/>
                  <a:gd name="connsiteY1" fmla="*/ 292963 h 905522"/>
                  <a:gd name="connsiteX2" fmla="*/ 170338 w 1004838"/>
                  <a:gd name="connsiteY2" fmla="*/ 266330 h 905522"/>
                  <a:gd name="connsiteX3" fmla="*/ 196971 w 1004838"/>
                  <a:gd name="connsiteY3" fmla="*/ 248575 h 905522"/>
                  <a:gd name="connsiteX4" fmla="*/ 241359 w 1004838"/>
                  <a:gd name="connsiteY4" fmla="*/ 221942 h 905522"/>
                  <a:gd name="connsiteX5" fmla="*/ 312380 w 1004838"/>
                  <a:gd name="connsiteY5" fmla="*/ 204186 h 905522"/>
                  <a:gd name="connsiteX6" fmla="*/ 330136 w 1004838"/>
                  <a:gd name="connsiteY6" fmla="*/ 186431 h 905522"/>
                  <a:gd name="connsiteX7" fmla="*/ 347891 w 1004838"/>
                  <a:gd name="connsiteY7" fmla="*/ 159798 h 905522"/>
                  <a:gd name="connsiteX8" fmla="*/ 374524 w 1004838"/>
                  <a:gd name="connsiteY8" fmla="*/ 142043 h 905522"/>
                  <a:gd name="connsiteX9" fmla="*/ 410035 w 1004838"/>
                  <a:gd name="connsiteY9" fmla="*/ 88777 h 905522"/>
                  <a:gd name="connsiteX10" fmla="*/ 427790 w 1004838"/>
                  <a:gd name="connsiteY10" fmla="*/ 71021 h 905522"/>
                  <a:gd name="connsiteX11" fmla="*/ 463301 w 1004838"/>
                  <a:gd name="connsiteY11" fmla="*/ 62144 h 905522"/>
                  <a:gd name="connsiteX12" fmla="*/ 507689 w 1004838"/>
                  <a:gd name="connsiteY12" fmla="*/ 44388 h 905522"/>
                  <a:gd name="connsiteX13" fmla="*/ 552077 w 1004838"/>
                  <a:gd name="connsiteY13" fmla="*/ 35511 h 905522"/>
                  <a:gd name="connsiteX14" fmla="*/ 649732 w 1004838"/>
                  <a:gd name="connsiteY14" fmla="*/ 0 h 905522"/>
                  <a:gd name="connsiteX15" fmla="*/ 827285 w 1004838"/>
                  <a:gd name="connsiteY15" fmla="*/ 26633 h 905522"/>
                  <a:gd name="connsiteX16" fmla="*/ 880551 w 1004838"/>
                  <a:gd name="connsiteY16" fmla="*/ 88777 h 905522"/>
                  <a:gd name="connsiteX17" fmla="*/ 978205 w 1004838"/>
                  <a:gd name="connsiteY17" fmla="*/ 195309 h 905522"/>
                  <a:gd name="connsiteX18" fmla="*/ 987083 w 1004838"/>
                  <a:gd name="connsiteY18" fmla="*/ 337351 h 905522"/>
                  <a:gd name="connsiteX19" fmla="*/ 1004838 w 1004838"/>
                  <a:gd name="connsiteY19" fmla="*/ 443883 h 905522"/>
                  <a:gd name="connsiteX20" fmla="*/ 978205 w 1004838"/>
                  <a:gd name="connsiteY20" fmla="*/ 621437 h 905522"/>
                  <a:gd name="connsiteX21" fmla="*/ 960450 w 1004838"/>
                  <a:gd name="connsiteY21" fmla="*/ 674703 h 905522"/>
                  <a:gd name="connsiteX22" fmla="*/ 951572 w 1004838"/>
                  <a:gd name="connsiteY22" fmla="*/ 701336 h 905522"/>
                  <a:gd name="connsiteX23" fmla="*/ 916062 w 1004838"/>
                  <a:gd name="connsiteY23" fmla="*/ 745724 h 905522"/>
                  <a:gd name="connsiteX24" fmla="*/ 871673 w 1004838"/>
                  <a:gd name="connsiteY24" fmla="*/ 798990 h 905522"/>
                  <a:gd name="connsiteX25" fmla="*/ 818407 w 1004838"/>
                  <a:gd name="connsiteY25" fmla="*/ 834501 h 905522"/>
                  <a:gd name="connsiteX26" fmla="*/ 756264 w 1004838"/>
                  <a:gd name="connsiteY26" fmla="*/ 843379 h 905522"/>
                  <a:gd name="connsiteX27" fmla="*/ 729631 w 1004838"/>
                  <a:gd name="connsiteY27" fmla="*/ 861134 h 905522"/>
                  <a:gd name="connsiteX28" fmla="*/ 676365 w 1004838"/>
                  <a:gd name="connsiteY28" fmla="*/ 870012 h 905522"/>
                  <a:gd name="connsiteX29" fmla="*/ 631976 w 1004838"/>
                  <a:gd name="connsiteY29" fmla="*/ 878889 h 905522"/>
                  <a:gd name="connsiteX30" fmla="*/ 578710 w 1004838"/>
                  <a:gd name="connsiteY30" fmla="*/ 905522 h 905522"/>
                  <a:gd name="connsiteX31" fmla="*/ 401157 w 1004838"/>
                  <a:gd name="connsiteY31" fmla="*/ 887767 h 905522"/>
                  <a:gd name="connsiteX32" fmla="*/ 347891 w 1004838"/>
                  <a:gd name="connsiteY32" fmla="*/ 870012 h 905522"/>
                  <a:gd name="connsiteX33" fmla="*/ 330136 w 1004838"/>
                  <a:gd name="connsiteY33" fmla="*/ 852256 h 905522"/>
                  <a:gd name="connsiteX34" fmla="*/ 312380 w 1004838"/>
                  <a:gd name="connsiteY34" fmla="*/ 825623 h 905522"/>
                  <a:gd name="connsiteX35" fmla="*/ 276870 w 1004838"/>
                  <a:gd name="connsiteY35" fmla="*/ 798990 h 905522"/>
                  <a:gd name="connsiteX36" fmla="*/ 267992 w 1004838"/>
                  <a:gd name="connsiteY36" fmla="*/ 763479 h 905522"/>
                  <a:gd name="connsiteX37" fmla="*/ 223604 w 1004838"/>
                  <a:gd name="connsiteY37" fmla="*/ 692458 h 905522"/>
                  <a:gd name="connsiteX38" fmla="*/ 196971 w 1004838"/>
                  <a:gd name="connsiteY38" fmla="*/ 639192 h 905522"/>
                  <a:gd name="connsiteX39" fmla="*/ 152582 w 1004838"/>
                  <a:gd name="connsiteY39" fmla="*/ 559293 h 905522"/>
                  <a:gd name="connsiteX40" fmla="*/ 143705 w 1004838"/>
                  <a:gd name="connsiteY40" fmla="*/ 506027 h 905522"/>
                  <a:gd name="connsiteX41" fmla="*/ 134827 w 1004838"/>
                  <a:gd name="connsiteY41" fmla="*/ 461639 h 905522"/>
                  <a:gd name="connsiteX42" fmla="*/ 108194 w 1004838"/>
                  <a:gd name="connsiteY42" fmla="*/ 426128 h 905522"/>
                  <a:gd name="connsiteX43" fmla="*/ 63805 w 1004838"/>
                  <a:gd name="connsiteY43" fmla="*/ 363984 h 905522"/>
                  <a:gd name="connsiteX44" fmla="*/ 1662 w 1004838"/>
                  <a:gd name="connsiteY44" fmla="*/ 319596 h 905522"/>
                  <a:gd name="connsiteX0" fmla="*/ 1662 w 1004838"/>
                  <a:gd name="connsiteY0" fmla="*/ 319596 h 888510"/>
                  <a:gd name="connsiteX1" fmla="*/ 134827 w 1004838"/>
                  <a:gd name="connsiteY1" fmla="*/ 292963 h 888510"/>
                  <a:gd name="connsiteX2" fmla="*/ 170338 w 1004838"/>
                  <a:gd name="connsiteY2" fmla="*/ 266330 h 888510"/>
                  <a:gd name="connsiteX3" fmla="*/ 196971 w 1004838"/>
                  <a:gd name="connsiteY3" fmla="*/ 248575 h 888510"/>
                  <a:gd name="connsiteX4" fmla="*/ 241359 w 1004838"/>
                  <a:gd name="connsiteY4" fmla="*/ 221942 h 888510"/>
                  <a:gd name="connsiteX5" fmla="*/ 312380 w 1004838"/>
                  <a:gd name="connsiteY5" fmla="*/ 204186 h 888510"/>
                  <a:gd name="connsiteX6" fmla="*/ 330136 w 1004838"/>
                  <a:gd name="connsiteY6" fmla="*/ 186431 h 888510"/>
                  <a:gd name="connsiteX7" fmla="*/ 347891 w 1004838"/>
                  <a:gd name="connsiteY7" fmla="*/ 159798 h 888510"/>
                  <a:gd name="connsiteX8" fmla="*/ 374524 w 1004838"/>
                  <a:gd name="connsiteY8" fmla="*/ 142043 h 888510"/>
                  <a:gd name="connsiteX9" fmla="*/ 410035 w 1004838"/>
                  <a:gd name="connsiteY9" fmla="*/ 88777 h 888510"/>
                  <a:gd name="connsiteX10" fmla="*/ 427790 w 1004838"/>
                  <a:gd name="connsiteY10" fmla="*/ 71021 h 888510"/>
                  <a:gd name="connsiteX11" fmla="*/ 463301 w 1004838"/>
                  <a:gd name="connsiteY11" fmla="*/ 62144 h 888510"/>
                  <a:gd name="connsiteX12" fmla="*/ 507689 w 1004838"/>
                  <a:gd name="connsiteY12" fmla="*/ 44388 h 888510"/>
                  <a:gd name="connsiteX13" fmla="*/ 552077 w 1004838"/>
                  <a:gd name="connsiteY13" fmla="*/ 35511 h 888510"/>
                  <a:gd name="connsiteX14" fmla="*/ 649732 w 1004838"/>
                  <a:gd name="connsiteY14" fmla="*/ 0 h 888510"/>
                  <a:gd name="connsiteX15" fmla="*/ 827285 w 1004838"/>
                  <a:gd name="connsiteY15" fmla="*/ 26633 h 888510"/>
                  <a:gd name="connsiteX16" fmla="*/ 880551 w 1004838"/>
                  <a:gd name="connsiteY16" fmla="*/ 88777 h 888510"/>
                  <a:gd name="connsiteX17" fmla="*/ 978205 w 1004838"/>
                  <a:gd name="connsiteY17" fmla="*/ 195309 h 888510"/>
                  <a:gd name="connsiteX18" fmla="*/ 987083 w 1004838"/>
                  <a:gd name="connsiteY18" fmla="*/ 337351 h 888510"/>
                  <a:gd name="connsiteX19" fmla="*/ 1004838 w 1004838"/>
                  <a:gd name="connsiteY19" fmla="*/ 443883 h 888510"/>
                  <a:gd name="connsiteX20" fmla="*/ 978205 w 1004838"/>
                  <a:gd name="connsiteY20" fmla="*/ 621437 h 888510"/>
                  <a:gd name="connsiteX21" fmla="*/ 960450 w 1004838"/>
                  <a:gd name="connsiteY21" fmla="*/ 674703 h 888510"/>
                  <a:gd name="connsiteX22" fmla="*/ 951572 w 1004838"/>
                  <a:gd name="connsiteY22" fmla="*/ 701336 h 888510"/>
                  <a:gd name="connsiteX23" fmla="*/ 916062 w 1004838"/>
                  <a:gd name="connsiteY23" fmla="*/ 745724 h 888510"/>
                  <a:gd name="connsiteX24" fmla="*/ 871673 w 1004838"/>
                  <a:gd name="connsiteY24" fmla="*/ 798990 h 888510"/>
                  <a:gd name="connsiteX25" fmla="*/ 818407 w 1004838"/>
                  <a:gd name="connsiteY25" fmla="*/ 834501 h 888510"/>
                  <a:gd name="connsiteX26" fmla="*/ 756264 w 1004838"/>
                  <a:gd name="connsiteY26" fmla="*/ 843379 h 888510"/>
                  <a:gd name="connsiteX27" fmla="*/ 729631 w 1004838"/>
                  <a:gd name="connsiteY27" fmla="*/ 861134 h 888510"/>
                  <a:gd name="connsiteX28" fmla="*/ 676365 w 1004838"/>
                  <a:gd name="connsiteY28" fmla="*/ 870012 h 888510"/>
                  <a:gd name="connsiteX29" fmla="*/ 631976 w 1004838"/>
                  <a:gd name="connsiteY29" fmla="*/ 878889 h 888510"/>
                  <a:gd name="connsiteX30" fmla="*/ 556681 w 1004838"/>
                  <a:gd name="connsiteY30" fmla="*/ 839393 h 888510"/>
                  <a:gd name="connsiteX31" fmla="*/ 401157 w 1004838"/>
                  <a:gd name="connsiteY31" fmla="*/ 887767 h 888510"/>
                  <a:gd name="connsiteX32" fmla="*/ 347891 w 1004838"/>
                  <a:gd name="connsiteY32" fmla="*/ 870012 h 888510"/>
                  <a:gd name="connsiteX33" fmla="*/ 330136 w 1004838"/>
                  <a:gd name="connsiteY33" fmla="*/ 852256 h 888510"/>
                  <a:gd name="connsiteX34" fmla="*/ 312380 w 1004838"/>
                  <a:gd name="connsiteY34" fmla="*/ 825623 h 888510"/>
                  <a:gd name="connsiteX35" fmla="*/ 276870 w 1004838"/>
                  <a:gd name="connsiteY35" fmla="*/ 798990 h 888510"/>
                  <a:gd name="connsiteX36" fmla="*/ 267992 w 1004838"/>
                  <a:gd name="connsiteY36" fmla="*/ 763479 h 888510"/>
                  <a:gd name="connsiteX37" fmla="*/ 223604 w 1004838"/>
                  <a:gd name="connsiteY37" fmla="*/ 692458 h 888510"/>
                  <a:gd name="connsiteX38" fmla="*/ 196971 w 1004838"/>
                  <a:gd name="connsiteY38" fmla="*/ 639192 h 888510"/>
                  <a:gd name="connsiteX39" fmla="*/ 152582 w 1004838"/>
                  <a:gd name="connsiteY39" fmla="*/ 559293 h 888510"/>
                  <a:gd name="connsiteX40" fmla="*/ 143705 w 1004838"/>
                  <a:gd name="connsiteY40" fmla="*/ 506027 h 888510"/>
                  <a:gd name="connsiteX41" fmla="*/ 134827 w 1004838"/>
                  <a:gd name="connsiteY41" fmla="*/ 461639 h 888510"/>
                  <a:gd name="connsiteX42" fmla="*/ 108194 w 1004838"/>
                  <a:gd name="connsiteY42" fmla="*/ 426128 h 888510"/>
                  <a:gd name="connsiteX43" fmla="*/ 63805 w 1004838"/>
                  <a:gd name="connsiteY43" fmla="*/ 363984 h 888510"/>
                  <a:gd name="connsiteX44" fmla="*/ 1662 w 1004838"/>
                  <a:gd name="connsiteY44" fmla="*/ 319596 h 888510"/>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347891 w 1004838"/>
                  <a:gd name="connsiteY32" fmla="*/ 870012 h 880197"/>
                  <a:gd name="connsiteX33" fmla="*/ 330136 w 1004838"/>
                  <a:gd name="connsiteY33" fmla="*/ 852256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347891 w 1004838"/>
                  <a:gd name="connsiteY32" fmla="*/ 870012 h 880197"/>
                  <a:gd name="connsiteX33" fmla="*/ 396220 w 1004838"/>
                  <a:gd name="connsiteY33" fmla="*/ 742041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12380 w 1004838"/>
                  <a:gd name="connsiteY34" fmla="*/ 825623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276870 w 1004838"/>
                  <a:gd name="connsiteY35" fmla="*/ 79899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67992 w 1004838"/>
                  <a:gd name="connsiteY36" fmla="*/ 763479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23604 w 1004838"/>
                  <a:gd name="connsiteY37" fmla="*/ 692458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196971 w 1004838"/>
                  <a:gd name="connsiteY38" fmla="*/ 639192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916062 w 1004838"/>
                  <a:gd name="connsiteY23" fmla="*/ 745724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71673 w 1004838"/>
                  <a:gd name="connsiteY24" fmla="*/ 79899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37406 w 1004838"/>
                  <a:gd name="connsiteY24" fmla="*/ 788970 h 880197"/>
                  <a:gd name="connsiteX25" fmla="*/ 818407 w 1004838"/>
                  <a:gd name="connsiteY25" fmla="*/ 83450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 name="connsiteX0" fmla="*/ 1662 w 1004838"/>
                  <a:gd name="connsiteY0" fmla="*/ 319596 h 880197"/>
                  <a:gd name="connsiteX1" fmla="*/ 134827 w 1004838"/>
                  <a:gd name="connsiteY1" fmla="*/ 292963 h 880197"/>
                  <a:gd name="connsiteX2" fmla="*/ 170338 w 1004838"/>
                  <a:gd name="connsiteY2" fmla="*/ 266330 h 880197"/>
                  <a:gd name="connsiteX3" fmla="*/ 196971 w 1004838"/>
                  <a:gd name="connsiteY3" fmla="*/ 248575 h 880197"/>
                  <a:gd name="connsiteX4" fmla="*/ 241359 w 1004838"/>
                  <a:gd name="connsiteY4" fmla="*/ 221942 h 880197"/>
                  <a:gd name="connsiteX5" fmla="*/ 312380 w 1004838"/>
                  <a:gd name="connsiteY5" fmla="*/ 204186 h 880197"/>
                  <a:gd name="connsiteX6" fmla="*/ 330136 w 1004838"/>
                  <a:gd name="connsiteY6" fmla="*/ 186431 h 880197"/>
                  <a:gd name="connsiteX7" fmla="*/ 347891 w 1004838"/>
                  <a:gd name="connsiteY7" fmla="*/ 159798 h 880197"/>
                  <a:gd name="connsiteX8" fmla="*/ 374524 w 1004838"/>
                  <a:gd name="connsiteY8" fmla="*/ 142043 h 880197"/>
                  <a:gd name="connsiteX9" fmla="*/ 410035 w 1004838"/>
                  <a:gd name="connsiteY9" fmla="*/ 88777 h 880197"/>
                  <a:gd name="connsiteX10" fmla="*/ 427790 w 1004838"/>
                  <a:gd name="connsiteY10" fmla="*/ 71021 h 880197"/>
                  <a:gd name="connsiteX11" fmla="*/ 463301 w 1004838"/>
                  <a:gd name="connsiteY11" fmla="*/ 62144 h 880197"/>
                  <a:gd name="connsiteX12" fmla="*/ 507689 w 1004838"/>
                  <a:gd name="connsiteY12" fmla="*/ 44388 h 880197"/>
                  <a:gd name="connsiteX13" fmla="*/ 552077 w 1004838"/>
                  <a:gd name="connsiteY13" fmla="*/ 35511 h 880197"/>
                  <a:gd name="connsiteX14" fmla="*/ 649732 w 1004838"/>
                  <a:gd name="connsiteY14" fmla="*/ 0 h 880197"/>
                  <a:gd name="connsiteX15" fmla="*/ 827285 w 1004838"/>
                  <a:gd name="connsiteY15" fmla="*/ 26633 h 880197"/>
                  <a:gd name="connsiteX16" fmla="*/ 880551 w 1004838"/>
                  <a:gd name="connsiteY16" fmla="*/ 88777 h 880197"/>
                  <a:gd name="connsiteX17" fmla="*/ 978205 w 1004838"/>
                  <a:gd name="connsiteY17" fmla="*/ 195309 h 880197"/>
                  <a:gd name="connsiteX18" fmla="*/ 987083 w 1004838"/>
                  <a:gd name="connsiteY18" fmla="*/ 337351 h 880197"/>
                  <a:gd name="connsiteX19" fmla="*/ 1004838 w 1004838"/>
                  <a:gd name="connsiteY19" fmla="*/ 443883 h 880197"/>
                  <a:gd name="connsiteX20" fmla="*/ 978205 w 1004838"/>
                  <a:gd name="connsiteY20" fmla="*/ 621437 h 880197"/>
                  <a:gd name="connsiteX21" fmla="*/ 960450 w 1004838"/>
                  <a:gd name="connsiteY21" fmla="*/ 674703 h 880197"/>
                  <a:gd name="connsiteX22" fmla="*/ 951572 w 1004838"/>
                  <a:gd name="connsiteY22" fmla="*/ 701336 h 880197"/>
                  <a:gd name="connsiteX23" fmla="*/ 898931 w 1004838"/>
                  <a:gd name="connsiteY23" fmla="*/ 735703 h 880197"/>
                  <a:gd name="connsiteX24" fmla="*/ 837406 w 1004838"/>
                  <a:gd name="connsiteY24" fmla="*/ 788970 h 880197"/>
                  <a:gd name="connsiteX25" fmla="*/ 803724 w 1004838"/>
                  <a:gd name="connsiteY25" fmla="*/ 824481 h 880197"/>
                  <a:gd name="connsiteX26" fmla="*/ 756264 w 1004838"/>
                  <a:gd name="connsiteY26" fmla="*/ 843379 h 880197"/>
                  <a:gd name="connsiteX27" fmla="*/ 729631 w 1004838"/>
                  <a:gd name="connsiteY27" fmla="*/ 861134 h 880197"/>
                  <a:gd name="connsiteX28" fmla="*/ 676365 w 1004838"/>
                  <a:gd name="connsiteY28" fmla="*/ 870012 h 880197"/>
                  <a:gd name="connsiteX29" fmla="*/ 631976 w 1004838"/>
                  <a:gd name="connsiteY29" fmla="*/ 878889 h 880197"/>
                  <a:gd name="connsiteX30" fmla="*/ 556681 w 1004838"/>
                  <a:gd name="connsiteY30" fmla="*/ 839393 h 880197"/>
                  <a:gd name="connsiteX31" fmla="*/ 472137 w 1004838"/>
                  <a:gd name="connsiteY31" fmla="*/ 783564 h 880197"/>
                  <a:gd name="connsiteX32" fmla="*/ 438450 w 1004838"/>
                  <a:gd name="connsiteY32" fmla="*/ 763807 h 880197"/>
                  <a:gd name="connsiteX33" fmla="*/ 396220 w 1004838"/>
                  <a:gd name="connsiteY33" fmla="*/ 742041 h 880197"/>
                  <a:gd name="connsiteX34" fmla="*/ 351542 w 1004838"/>
                  <a:gd name="connsiteY34" fmla="*/ 721420 h 880197"/>
                  <a:gd name="connsiteX35" fmla="*/ 311135 w 1004838"/>
                  <a:gd name="connsiteY35" fmla="*/ 690780 h 880197"/>
                  <a:gd name="connsiteX36" fmla="*/ 282678 w 1004838"/>
                  <a:gd name="connsiteY36" fmla="*/ 661280 h 880197"/>
                  <a:gd name="connsiteX37" fmla="*/ 248079 w 1004838"/>
                  <a:gd name="connsiteY37" fmla="*/ 638353 h 880197"/>
                  <a:gd name="connsiteX38" fmla="*/ 214104 w 1004838"/>
                  <a:gd name="connsiteY38" fmla="*/ 591099 h 880197"/>
                  <a:gd name="connsiteX39" fmla="*/ 152582 w 1004838"/>
                  <a:gd name="connsiteY39" fmla="*/ 559293 h 880197"/>
                  <a:gd name="connsiteX40" fmla="*/ 143705 w 1004838"/>
                  <a:gd name="connsiteY40" fmla="*/ 506027 h 880197"/>
                  <a:gd name="connsiteX41" fmla="*/ 134827 w 1004838"/>
                  <a:gd name="connsiteY41" fmla="*/ 461639 h 880197"/>
                  <a:gd name="connsiteX42" fmla="*/ 108194 w 1004838"/>
                  <a:gd name="connsiteY42" fmla="*/ 426128 h 880197"/>
                  <a:gd name="connsiteX43" fmla="*/ 63805 w 1004838"/>
                  <a:gd name="connsiteY43" fmla="*/ 363984 h 880197"/>
                  <a:gd name="connsiteX44" fmla="*/ 1662 w 1004838"/>
                  <a:gd name="connsiteY44" fmla="*/ 319596 h 88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04838" h="880197">
                    <a:moveTo>
                      <a:pt x="1662" y="319596"/>
                    </a:moveTo>
                    <a:cubicBezTo>
                      <a:pt x="13499" y="307759"/>
                      <a:pt x="74041" y="313226"/>
                      <a:pt x="134827" y="292963"/>
                    </a:cubicBezTo>
                    <a:cubicBezTo>
                      <a:pt x="146664" y="284085"/>
                      <a:pt x="158298" y="274930"/>
                      <a:pt x="170338" y="266330"/>
                    </a:cubicBezTo>
                    <a:cubicBezTo>
                      <a:pt x="179020" y="260128"/>
                      <a:pt x="188640" y="255240"/>
                      <a:pt x="196971" y="248575"/>
                    </a:cubicBezTo>
                    <a:cubicBezTo>
                      <a:pt x="227036" y="224522"/>
                      <a:pt x="200420" y="233107"/>
                      <a:pt x="241359" y="221942"/>
                    </a:cubicBezTo>
                    <a:cubicBezTo>
                      <a:pt x="264901" y="215521"/>
                      <a:pt x="312380" y="204186"/>
                      <a:pt x="312380" y="204186"/>
                    </a:cubicBezTo>
                    <a:cubicBezTo>
                      <a:pt x="318299" y="198268"/>
                      <a:pt x="324907" y="192967"/>
                      <a:pt x="330136" y="186431"/>
                    </a:cubicBezTo>
                    <a:cubicBezTo>
                      <a:pt x="336801" y="178100"/>
                      <a:pt x="340346" y="167343"/>
                      <a:pt x="347891" y="159798"/>
                    </a:cubicBezTo>
                    <a:cubicBezTo>
                      <a:pt x="355436" y="152253"/>
                      <a:pt x="365646" y="147961"/>
                      <a:pt x="374524" y="142043"/>
                    </a:cubicBezTo>
                    <a:cubicBezTo>
                      <a:pt x="386361" y="124288"/>
                      <a:pt x="394946" y="103867"/>
                      <a:pt x="410035" y="88777"/>
                    </a:cubicBezTo>
                    <a:cubicBezTo>
                      <a:pt x="415953" y="82858"/>
                      <a:pt x="420304" y="74764"/>
                      <a:pt x="427790" y="71021"/>
                    </a:cubicBezTo>
                    <a:cubicBezTo>
                      <a:pt x="438703" y="65564"/>
                      <a:pt x="451726" y="66002"/>
                      <a:pt x="463301" y="62144"/>
                    </a:cubicBezTo>
                    <a:cubicBezTo>
                      <a:pt x="478419" y="57105"/>
                      <a:pt x="492425" y="48967"/>
                      <a:pt x="507689" y="44388"/>
                    </a:cubicBezTo>
                    <a:cubicBezTo>
                      <a:pt x="522142" y="40052"/>
                      <a:pt x="537520" y="39481"/>
                      <a:pt x="552077" y="35511"/>
                    </a:cubicBezTo>
                    <a:cubicBezTo>
                      <a:pt x="587887" y="25744"/>
                      <a:pt x="615702" y="13612"/>
                      <a:pt x="649732" y="0"/>
                    </a:cubicBezTo>
                    <a:cubicBezTo>
                      <a:pt x="708916" y="8878"/>
                      <a:pt x="771428" y="5149"/>
                      <a:pt x="827285" y="26633"/>
                    </a:cubicBezTo>
                    <a:cubicBezTo>
                      <a:pt x="852749" y="36427"/>
                      <a:pt x="863347" y="67602"/>
                      <a:pt x="880551" y="88777"/>
                    </a:cubicBezTo>
                    <a:cubicBezTo>
                      <a:pt x="959919" y="186460"/>
                      <a:pt x="912133" y="145754"/>
                      <a:pt x="978205" y="195309"/>
                    </a:cubicBezTo>
                    <a:cubicBezTo>
                      <a:pt x="981164" y="242656"/>
                      <a:pt x="982973" y="290090"/>
                      <a:pt x="987083" y="337351"/>
                    </a:cubicBezTo>
                    <a:cubicBezTo>
                      <a:pt x="990471" y="376309"/>
                      <a:pt x="997355" y="406467"/>
                      <a:pt x="1004838" y="443883"/>
                    </a:cubicBezTo>
                    <a:cubicBezTo>
                      <a:pt x="995610" y="563852"/>
                      <a:pt x="1005834" y="531642"/>
                      <a:pt x="978205" y="621437"/>
                    </a:cubicBezTo>
                    <a:cubicBezTo>
                      <a:pt x="972701" y="639325"/>
                      <a:pt x="966368" y="656948"/>
                      <a:pt x="960450" y="674703"/>
                    </a:cubicBezTo>
                    <a:cubicBezTo>
                      <a:pt x="957491" y="683581"/>
                      <a:pt x="961825" y="691169"/>
                      <a:pt x="951572" y="701336"/>
                    </a:cubicBezTo>
                    <a:cubicBezTo>
                      <a:pt x="941319" y="711503"/>
                      <a:pt x="917959" y="721097"/>
                      <a:pt x="898931" y="735703"/>
                    </a:cubicBezTo>
                    <a:cubicBezTo>
                      <a:pt x="879903" y="750309"/>
                      <a:pt x="853274" y="774174"/>
                      <a:pt x="837406" y="788970"/>
                    </a:cubicBezTo>
                    <a:cubicBezTo>
                      <a:pt x="821538" y="803766"/>
                      <a:pt x="824849" y="821463"/>
                      <a:pt x="803724" y="824481"/>
                    </a:cubicBezTo>
                    <a:lnTo>
                      <a:pt x="756264" y="843379"/>
                    </a:lnTo>
                    <a:cubicBezTo>
                      <a:pt x="747386" y="849297"/>
                      <a:pt x="739753" y="857760"/>
                      <a:pt x="729631" y="861134"/>
                    </a:cubicBezTo>
                    <a:cubicBezTo>
                      <a:pt x="712554" y="866826"/>
                      <a:pt x="694075" y="866792"/>
                      <a:pt x="676365" y="870012"/>
                    </a:cubicBezTo>
                    <a:cubicBezTo>
                      <a:pt x="661519" y="872711"/>
                      <a:pt x="651923" y="883992"/>
                      <a:pt x="631976" y="878889"/>
                    </a:cubicBezTo>
                    <a:cubicBezTo>
                      <a:pt x="612029" y="873786"/>
                      <a:pt x="582717" y="822036"/>
                      <a:pt x="556681" y="839393"/>
                    </a:cubicBezTo>
                    <a:cubicBezTo>
                      <a:pt x="526122" y="837042"/>
                      <a:pt x="491842" y="796162"/>
                      <a:pt x="472137" y="783564"/>
                    </a:cubicBezTo>
                    <a:cubicBezTo>
                      <a:pt x="452432" y="770966"/>
                      <a:pt x="451103" y="770727"/>
                      <a:pt x="438450" y="763807"/>
                    </a:cubicBezTo>
                    <a:cubicBezTo>
                      <a:pt x="425797" y="756887"/>
                      <a:pt x="410705" y="749106"/>
                      <a:pt x="396220" y="742041"/>
                    </a:cubicBezTo>
                    <a:cubicBezTo>
                      <a:pt x="381735" y="734976"/>
                      <a:pt x="365723" y="729964"/>
                      <a:pt x="351542" y="721420"/>
                    </a:cubicBezTo>
                    <a:cubicBezTo>
                      <a:pt x="337361" y="712877"/>
                      <a:pt x="322972" y="699658"/>
                      <a:pt x="311135" y="690780"/>
                    </a:cubicBezTo>
                    <a:cubicBezTo>
                      <a:pt x="308176" y="678943"/>
                      <a:pt x="293187" y="670018"/>
                      <a:pt x="282678" y="661280"/>
                    </a:cubicBezTo>
                    <a:cubicBezTo>
                      <a:pt x="272169" y="652542"/>
                      <a:pt x="259508" y="650050"/>
                      <a:pt x="248079" y="638353"/>
                    </a:cubicBezTo>
                    <a:cubicBezTo>
                      <a:pt x="236650" y="626656"/>
                      <a:pt x="237050" y="625518"/>
                      <a:pt x="214104" y="591099"/>
                    </a:cubicBezTo>
                    <a:cubicBezTo>
                      <a:pt x="185970" y="478566"/>
                      <a:pt x="164315" y="573472"/>
                      <a:pt x="152582" y="559293"/>
                    </a:cubicBezTo>
                    <a:cubicBezTo>
                      <a:pt x="140849" y="545114"/>
                      <a:pt x="146925" y="523737"/>
                      <a:pt x="143705" y="506027"/>
                    </a:cubicBezTo>
                    <a:cubicBezTo>
                      <a:pt x="141006" y="491181"/>
                      <a:pt x="140955" y="475428"/>
                      <a:pt x="134827" y="461639"/>
                    </a:cubicBezTo>
                    <a:cubicBezTo>
                      <a:pt x="128818" y="448118"/>
                      <a:pt x="117072" y="437965"/>
                      <a:pt x="108194" y="426128"/>
                    </a:cubicBezTo>
                    <a:cubicBezTo>
                      <a:pt x="87479" y="363984"/>
                      <a:pt x="108193" y="378781"/>
                      <a:pt x="63805" y="363984"/>
                    </a:cubicBezTo>
                    <a:cubicBezTo>
                      <a:pt x="44408" y="334889"/>
                      <a:pt x="-10175" y="331433"/>
                      <a:pt x="1662" y="31959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dirty="0" err="1">
                  <a:ln>
                    <a:noFill/>
                  </a:ln>
                  <a:solidFill>
                    <a:prstClr val="white"/>
                  </a:solidFill>
                  <a:effectLst/>
                  <a:uLnTx/>
                  <a:uFillTx/>
                  <a:latin typeface="Segoe UI"/>
                  <a:ea typeface="+mn-ea"/>
                  <a:cs typeface="+mn-cs"/>
                </a:endParaRPr>
              </a:p>
            </p:txBody>
          </p:sp>
        </p:grpSp>
        <p:pic>
          <p:nvPicPr>
            <p:cNvPr id="14" name="Picture 13"/>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985283">
              <a:off x="9398345" y="2750917"/>
              <a:ext cx="470736" cy="499860"/>
            </a:xfrm>
            <a:prstGeom prst="rect">
              <a:avLst/>
            </a:prstGeom>
          </p:spPr>
        </p:pic>
        <p:sp>
          <p:nvSpPr>
            <p:cNvPr id="15" name="Rectangle 14"/>
            <p:cNvSpPr/>
            <p:nvPr/>
          </p:nvSpPr>
          <p:spPr>
            <a:xfrm rot="1979419">
              <a:off x="9578925" y="2715388"/>
              <a:ext cx="195963" cy="54183"/>
            </a:xfrm>
            <a:prstGeom prst="rect">
              <a:avLst/>
            </a:prstGeom>
            <a:solidFill>
              <a:srgbClr val="192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grpSp>
    </p:spTree>
    <p:extLst>
      <p:ext uri="{BB962C8B-B14F-4D97-AF65-F5344CB8AC3E}">
        <p14:creationId xmlns:p14="http://schemas.microsoft.com/office/powerpoint/2010/main" val="50148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Closing logo slide_color">
    <p:bg>
      <p:bgPr>
        <a:solidFill>
          <a:srgbClr val="0078D7"/>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2017 Microsoft Corporation. All rights reserved. </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259176" y="3026229"/>
            <a:ext cx="3673650" cy="805542"/>
          </a:xfrm>
          <a:prstGeom prst="rect">
            <a:avLst/>
          </a:prstGeom>
          <a:solidFill>
            <a:srgbClr val="0078D7"/>
          </a:solidFill>
        </p:spPr>
      </p:pic>
    </p:spTree>
    <p:extLst>
      <p:ext uri="{BB962C8B-B14F-4D97-AF65-F5344CB8AC3E}">
        <p14:creationId xmlns:p14="http://schemas.microsoft.com/office/powerpoint/2010/main" val="2919221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1_Closing logo slide_color">
    <p:bg>
      <p:bgPr>
        <a:solidFill>
          <a:srgbClr val="0078D7"/>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2017 Microsoft Corporation. All rights reserved. </a:t>
            </a:r>
          </a:p>
        </p:txBody>
      </p:sp>
      <p:pic>
        <p:nvPicPr>
          <p:cNvPr id="4" name="Picture 3"/>
          <p:cNvPicPr>
            <a:picLocks noChangeAspect="1"/>
          </p:cNvPicPr>
          <p:nvPr/>
        </p:nvPicPr>
        <p:blipFill>
          <a:blip r:embed="rId2"/>
          <a:stretch>
            <a:fillRect/>
          </a:stretch>
        </p:blipFill>
        <p:spPr bwMode="black">
          <a:xfrm>
            <a:off x="450206" y="3083652"/>
            <a:ext cx="3227129" cy="692059"/>
          </a:xfrm>
          <a:prstGeom prst="rect">
            <a:avLst/>
          </a:prstGeom>
        </p:spPr>
      </p:pic>
    </p:spTree>
    <p:extLst>
      <p:ext uri="{BB962C8B-B14F-4D97-AF65-F5344CB8AC3E}">
        <p14:creationId xmlns:p14="http://schemas.microsoft.com/office/powerpoint/2010/main" val="33532847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dirty="0">
                <a:solidFill>
                  <a:schemeClr val="tx1">
                    <a:lumMod val="50000"/>
                  </a:schemeClr>
                </a:solidFill>
                <a:cs typeface="Segoe UI" pitchFamily="34" charset="0"/>
              </a:rPr>
              <a:t>© 2017 Microsoft Corporation. All rights reserved. </a:t>
            </a:r>
          </a:p>
        </p:txBody>
      </p:sp>
      <p:pic>
        <p:nvPicPr>
          <p:cNvPr id="4" name="Picture 3"/>
          <p:cNvPicPr>
            <a:picLocks noChangeAspect="1"/>
          </p:cNvPicPr>
          <p:nvPr/>
        </p:nvPicPr>
        <p:blipFill>
          <a:blip r:embed="rId2"/>
          <a:stretch>
            <a:fillRect/>
          </a:stretch>
        </p:blipFill>
        <p:spPr bwMode="black">
          <a:xfrm>
            <a:off x="450204" y="3083652"/>
            <a:ext cx="3227129" cy="692057"/>
          </a:xfrm>
          <a:prstGeom prst="rect">
            <a:avLst/>
          </a:prstGeom>
        </p:spPr>
      </p:pic>
    </p:spTree>
    <p:extLst>
      <p:ext uri="{BB962C8B-B14F-4D97-AF65-F5344CB8AC3E}">
        <p14:creationId xmlns:p14="http://schemas.microsoft.com/office/powerpoint/2010/main" val="305919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1_1_">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945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
        <p:nvSpPr>
          <p:cNvPr id="3" name="MSIPCMba9a4355955522788914cc5d" descr="{&quot;HashCode&quot;:-1634785317,&quot;Placement&quot;:&quot;Footer&quot;,&quot;Top&quot;:530.093,&quot;Left&quot;:0.0,&quot;SlideWidth&quot;:979,&quot;SlideHeight&quot;:550}">
            <a:extLst>
              <a:ext uri="{FF2B5EF4-FFF2-40B4-BE49-F238E27FC236}">
                <a16:creationId xmlns:a16="http://schemas.microsoft.com/office/drawing/2014/main" id="{879D606E-8F49-4FB3-9851-D3F80D0523CA}"/>
              </a:ext>
            </a:extLst>
          </p:cNvPr>
          <p:cNvSpPr txBox="1"/>
          <p:nvPr userDrawn="1"/>
        </p:nvSpPr>
        <p:spPr>
          <a:xfrm>
            <a:off x="5054949" y="6640143"/>
            <a:ext cx="2082103" cy="135796"/>
          </a:xfrm>
          <a:prstGeom prst="rect">
            <a:avLst/>
          </a:prstGeom>
          <a:noFill/>
        </p:spPr>
        <p:txBody>
          <a:bodyPr vert="horz" wrap="square" lIns="0" tIns="0" rIns="0" bIns="0" rtlCol="0" anchor="ctr" anchorCtr="1">
            <a:spAutoFit/>
          </a:bodyPr>
          <a:lstStyle/>
          <a:p>
            <a:pPr algn="l">
              <a:lnSpc>
                <a:spcPct val="90000"/>
              </a:lnSpc>
              <a:spcBef>
                <a:spcPts val="0"/>
              </a:spcBef>
              <a:spcAft>
                <a:spcPts val="0"/>
              </a:spcAft>
            </a:pPr>
            <a:r>
              <a:rPr lang="en-US" sz="980" dirty="0">
                <a:gradFill>
                  <a:gsLst>
                    <a:gs pos="0">
                      <a:schemeClr val="tx1"/>
                    </a:gs>
                    <a:gs pos="100000">
                      <a:schemeClr val="tx1"/>
                    </a:gs>
                  </a:gsLst>
                  <a:lin ang="5400000" scaled="1"/>
                </a:gradFill>
                <a:latin typeface="Calibri" panose="020F0502020204030204" pitchFamily="34" charset="0"/>
              </a:rPr>
              <a:t>Classified as Microsoft Confidential</a:t>
            </a:r>
          </a:p>
        </p:txBody>
      </p:sp>
    </p:spTree>
    <p:extLst>
      <p:ext uri="{BB962C8B-B14F-4D97-AF65-F5344CB8AC3E}">
        <p14:creationId xmlns:p14="http://schemas.microsoft.com/office/powerpoint/2010/main" val="21061165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06756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311" y="1183"/>
            <a:ext cx="12191377" cy="6855633"/>
          </a:xfrm>
          <a:prstGeom prst="rect">
            <a:avLst/>
          </a:prstGeom>
        </p:spPr>
      </p:pic>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586" y="470746"/>
            <a:ext cx="1421436" cy="303471"/>
          </a:xfrm>
          <a:prstGeom prst="rect">
            <a:avLst/>
          </a:prstGeom>
        </p:spPr>
      </p:pic>
      <p:sp>
        <p:nvSpPr>
          <p:cNvPr id="10" name="Title 1"/>
          <p:cNvSpPr>
            <a:spLocks noGrp="1"/>
          </p:cNvSpPr>
          <p:nvPr>
            <p:ph type="title" hasCustomPrompt="1"/>
          </p:nvPr>
        </p:nvSpPr>
        <p:spPr bwMode="auto">
          <a:xfrm>
            <a:off x="269239" y="2104751"/>
            <a:ext cx="7171399" cy="2649616"/>
          </a:xfrm>
          <a:noFill/>
        </p:spPr>
        <p:txBody>
          <a:bodyPr lIns="146304" tIns="91440" rIns="146304" bIns="91440" anchor="b" anchorCtr="0"/>
          <a:lstStyle>
            <a:lvl1pPr>
              <a:defRPr sz="5294" spc="-98" baseline="0">
                <a:gradFill>
                  <a:gsLst>
                    <a:gs pos="25664">
                      <a:srgbClr val="FFFFFF"/>
                    </a:gs>
                    <a:gs pos="41000">
                      <a:srgbClr val="FFFFFF"/>
                    </a:gs>
                  </a:gsLst>
                  <a:lin ang="5400000" scaled="0"/>
                </a:gradFill>
              </a:defRPr>
            </a:lvl1pPr>
          </a:lstStyle>
          <a:p>
            <a:r>
              <a:rPr lang="en-US"/>
              <a:t>Event name here</a:t>
            </a:r>
          </a:p>
        </p:txBody>
      </p:sp>
      <p:sp>
        <p:nvSpPr>
          <p:cNvPr id="11" name="Text Placeholder 2"/>
          <p:cNvSpPr>
            <a:spLocks noGrp="1"/>
          </p:cNvSpPr>
          <p:nvPr>
            <p:ph type="body" sz="quarter" idx="14" hasCustomPrompt="1"/>
          </p:nvPr>
        </p:nvSpPr>
        <p:spPr bwMode="auto">
          <a:xfrm>
            <a:off x="269239" y="4773830"/>
            <a:ext cx="7171399" cy="877088"/>
          </a:xfrm>
        </p:spPr>
        <p:txBody>
          <a:bodyPr tIns="109728" bIns="109728">
            <a:noAutofit/>
          </a:bodyPr>
          <a:lstStyle>
            <a:lvl1pPr marL="0" indent="0">
              <a:spcBef>
                <a:spcPts val="0"/>
              </a:spcBef>
              <a:buNone/>
              <a:defRPr sz="2353" baseline="0">
                <a:gradFill>
                  <a:gsLst>
                    <a:gs pos="25664">
                      <a:srgbClr val="FFFFFF"/>
                    </a:gs>
                    <a:gs pos="41000">
                      <a:srgbClr val="FFFFFF"/>
                    </a:gs>
                  </a:gsLst>
                  <a:lin ang="5400000" scaled="0"/>
                </a:gradFill>
                <a:latin typeface="+mn-lt"/>
              </a:defRPr>
            </a:lvl1pPr>
          </a:lstStyle>
          <a:p>
            <a:pPr lvl="0"/>
            <a:r>
              <a:rPr lang="en-US"/>
              <a:t>City | Date</a:t>
            </a:r>
          </a:p>
        </p:txBody>
      </p:sp>
    </p:spTree>
    <p:extLst>
      <p:ext uri="{BB962C8B-B14F-4D97-AF65-F5344CB8AC3E}">
        <p14:creationId xmlns:p14="http://schemas.microsoft.com/office/powerpoint/2010/main" val="22411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311" y="1183"/>
            <a:ext cx="12191377" cy="6855633"/>
          </a:xfrm>
          <a:prstGeom prst="rect">
            <a:avLst/>
          </a:prstGeom>
        </p:spPr>
      </p:pic>
      <p:sp>
        <p:nvSpPr>
          <p:cNvPr id="9" name="Title 1"/>
          <p:cNvSpPr>
            <a:spLocks noGrp="1"/>
          </p:cNvSpPr>
          <p:nvPr>
            <p:ph type="title" hasCustomPrompt="1"/>
          </p:nvPr>
        </p:nvSpPr>
        <p:spPr bwMode="auto">
          <a:xfrm>
            <a:off x="269302" y="2077814"/>
            <a:ext cx="6276530" cy="1793104"/>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a:t>Speaker Name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586" y="470746"/>
            <a:ext cx="1421436" cy="303471"/>
          </a:xfrm>
          <a:prstGeom prst="rect">
            <a:avLst/>
          </a:prstGeom>
        </p:spPr>
      </p:pic>
    </p:spTree>
    <p:extLst>
      <p:ext uri="{BB962C8B-B14F-4D97-AF65-F5344CB8AC3E}">
        <p14:creationId xmlns:p14="http://schemas.microsoft.com/office/powerpoint/2010/main" val="355517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Title &amp; 2-color Non-bullete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solidFill>
                  <a:srgbClr val="0070C0"/>
                </a:soli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5577384"/>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025055"/>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st level color tex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marL="0" indent="0">
              <a:buFontTx/>
              <a:buNone/>
              <a:defRPr sz="3921">
                <a:solidFill>
                  <a:srgbClr val="0070C0"/>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7472699"/>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5341350"/>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Two Column 2-color Non-bullete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solidFill>
                  <a:srgbClr val="0070C0"/>
                </a:soli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solidFill>
                  <a:srgbClr val="0070C0"/>
                </a:soli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86226"/>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3666661"/>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8630071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665326"/>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solidFill>
                  <a:schemeClr val="bg1"/>
                </a:soli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6107281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156726366"/>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36645"/>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367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7624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6386736"/>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2_Title &amp; Non-bullete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0664602"/>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1st level color tex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3889408"/>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1715388"/>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62538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5780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2018 Microsoft Corporation. All rights reserved. </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586" y="470746"/>
            <a:ext cx="1421433" cy="303471"/>
          </a:xfrm>
          <a:prstGeom prst="rect">
            <a:avLst/>
          </a:prstGeom>
        </p:spPr>
      </p:pic>
    </p:spTree>
    <p:extLst>
      <p:ext uri="{BB962C8B-B14F-4D97-AF65-F5344CB8AC3E}">
        <p14:creationId xmlns:p14="http://schemas.microsoft.com/office/powerpoint/2010/main" val="424578095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62116-87C6-408C-8BC0-83F8716A61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B7735-B9F5-4FB5-826C-DC7432AED1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40F1F1-B47A-4383-9751-49146498B89A}"/>
              </a:ext>
            </a:extLst>
          </p:cNvPr>
          <p:cNvSpPr>
            <a:spLocks noGrp="1"/>
          </p:cNvSpPr>
          <p:nvPr>
            <p:ph type="dt" sz="half" idx="10"/>
          </p:nvPr>
        </p:nvSpPr>
        <p:spPr/>
        <p:txBody>
          <a:bodyPr/>
          <a:lstStyle/>
          <a:p>
            <a:fld id="{1C62B67F-A71C-41F3-88FB-0F10F47D2B33}" type="datetimeFigureOut">
              <a:rPr lang="en-US" smtClean="0"/>
              <a:t>4/27/2018</a:t>
            </a:fld>
            <a:endParaRPr lang="en-US"/>
          </a:p>
        </p:txBody>
      </p:sp>
      <p:sp>
        <p:nvSpPr>
          <p:cNvPr id="5" name="Footer Placeholder 4">
            <a:extLst>
              <a:ext uri="{FF2B5EF4-FFF2-40B4-BE49-F238E27FC236}">
                <a16:creationId xmlns:a16="http://schemas.microsoft.com/office/drawing/2014/main" id="{00AD32E6-48FA-4A94-A2B9-95B92B9620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B0112-EB33-4A47-ADD5-DCFBA50D84F0}"/>
              </a:ext>
            </a:extLst>
          </p:cNvPr>
          <p:cNvSpPr>
            <a:spLocks noGrp="1"/>
          </p:cNvSpPr>
          <p:nvPr>
            <p:ph type="sldNum" sz="quarter" idx="12"/>
          </p:nvPr>
        </p:nvSpPr>
        <p:spPr/>
        <p:txBody>
          <a:bodyPr/>
          <a:lstStyle/>
          <a:p>
            <a:fld id="{7BC75D0E-6B8F-4A7C-B8EB-82C69E59564E}" type="slidenum">
              <a:rPr lang="en-US" smtClean="0"/>
              <a:t>‹#›</a:t>
            </a:fld>
            <a:endParaRPr lang="en-US"/>
          </a:p>
        </p:txBody>
      </p:sp>
    </p:spTree>
    <p:extLst>
      <p:ext uri="{BB962C8B-B14F-4D97-AF65-F5344CB8AC3E}">
        <p14:creationId xmlns:p14="http://schemas.microsoft.com/office/powerpoint/2010/main" val="1070802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MSIPCMba9a4355955522788914cc5d" descr="{&quot;HashCode&quot;:-1634785317,&quot;Placement&quot;:&quot;Footer&quot;,&quot;Top&quot;:530.093,&quot;Left&quot;:0.0,&quot;SlideWidth&quot;:979,&quot;SlideHeight&quot;:550}">
            <a:extLst>
              <a:ext uri="{FF2B5EF4-FFF2-40B4-BE49-F238E27FC236}">
                <a16:creationId xmlns:a16="http://schemas.microsoft.com/office/drawing/2014/main" id="{5112B627-ABFC-423C-92FD-5CB76CDDBDA0}"/>
              </a:ext>
            </a:extLst>
          </p:cNvPr>
          <p:cNvSpPr txBox="1"/>
          <p:nvPr userDrawn="1"/>
        </p:nvSpPr>
        <p:spPr>
          <a:xfrm>
            <a:off x="5054949" y="6640143"/>
            <a:ext cx="2082103" cy="135796"/>
          </a:xfrm>
          <a:prstGeom prst="rect">
            <a:avLst/>
          </a:prstGeom>
          <a:noFill/>
        </p:spPr>
        <p:txBody>
          <a:bodyPr vert="horz" wrap="square" lIns="0" tIns="0" rIns="0" bIns="0" rtlCol="0" anchor="ctr" anchorCtr="1">
            <a:spAutoFit/>
          </a:bodyPr>
          <a:lstStyle/>
          <a:p>
            <a:pPr algn="l">
              <a:lnSpc>
                <a:spcPct val="90000"/>
              </a:lnSpc>
              <a:spcBef>
                <a:spcPts val="0"/>
              </a:spcBef>
              <a:spcAft>
                <a:spcPts val="0"/>
              </a:spcAft>
            </a:pPr>
            <a:r>
              <a:rPr lang="en-US" sz="980" dirty="0">
                <a:gradFill>
                  <a:gsLst>
                    <a:gs pos="0">
                      <a:schemeClr val="tx1"/>
                    </a:gs>
                    <a:gs pos="100000">
                      <a:schemeClr val="tx1"/>
                    </a:gs>
                  </a:gsLst>
                  <a:lin ang="5400000" scaled="1"/>
                </a:gradFill>
                <a:latin typeface="Calibri" panose="020F0502020204030204" pitchFamily="34" charset="0"/>
              </a:rPr>
              <a:t>Classified as Microsoft Confidential</a:t>
            </a:r>
          </a:p>
        </p:txBody>
      </p:sp>
    </p:spTree>
    <p:extLst>
      <p:ext uri="{BB962C8B-B14F-4D97-AF65-F5344CB8AC3E}">
        <p14:creationId xmlns:p14="http://schemas.microsoft.com/office/powerpoint/2010/main" val="340013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MSIPCMba9a4355955522788914cc5d" descr="{&quot;HashCode&quot;:-1634785317,&quot;Placement&quot;:&quot;Footer&quot;,&quot;Top&quot;:530.093,&quot;Left&quot;:0.0,&quot;SlideWidth&quot;:979,&quot;SlideHeight&quot;:550}">
            <a:extLst>
              <a:ext uri="{FF2B5EF4-FFF2-40B4-BE49-F238E27FC236}">
                <a16:creationId xmlns:a16="http://schemas.microsoft.com/office/drawing/2014/main" id="{0DF95937-C832-40B9-AF53-10F3ABEB8B95}"/>
              </a:ext>
            </a:extLst>
          </p:cNvPr>
          <p:cNvSpPr txBox="1"/>
          <p:nvPr userDrawn="1"/>
        </p:nvSpPr>
        <p:spPr>
          <a:xfrm>
            <a:off x="5054949" y="6640143"/>
            <a:ext cx="2082103" cy="135796"/>
          </a:xfrm>
          <a:prstGeom prst="rect">
            <a:avLst/>
          </a:prstGeom>
          <a:noFill/>
        </p:spPr>
        <p:txBody>
          <a:bodyPr vert="horz" wrap="square" lIns="0" tIns="0" rIns="0" bIns="0" rtlCol="0" anchor="ctr" anchorCtr="1">
            <a:spAutoFit/>
          </a:bodyPr>
          <a:lstStyle/>
          <a:p>
            <a:pPr algn="l">
              <a:lnSpc>
                <a:spcPct val="90000"/>
              </a:lnSpc>
              <a:spcBef>
                <a:spcPts val="0"/>
              </a:spcBef>
              <a:spcAft>
                <a:spcPts val="0"/>
              </a:spcAft>
            </a:pPr>
            <a:r>
              <a:rPr lang="en-US" sz="980" dirty="0">
                <a:gradFill>
                  <a:gsLst>
                    <a:gs pos="0">
                      <a:schemeClr val="tx1"/>
                    </a:gs>
                    <a:gs pos="100000">
                      <a:schemeClr val="tx1"/>
                    </a:gs>
                  </a:gsLst>
                  <a:lin ang="5400000" scaled="1"/>
                </a:gradFill>
                <a:latin typeface="Calibri" panose="020F0502020204030204" pitchFamily="34" charset="0"/>
              </a:rPr>
              <a:t>Classified as Microsoft Confidential</a:t>
            </a:r>
          </a:p>
        </p:txBody>
      </p:sp>
    </p:spTree>
    <p:extLst>
      <p:ext uri="{BB962C8B-B14F-4D97-AF65-F5344CB8AC3E}">
        <p14:creationId xmlns:p14="http://schemas.microsoft.com/office/powerpoint/2010/main" val="30563552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312267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0203" y="3083652"/>
            <a:ext cx="3227129" cy="692057"/>
          </a:xfrm>
          <a:prstGeom prst="rect">
            <a:avLst/>
          </a:prstGeom>
        </p:spPr>
      </p:pic>
      <p:pic>
        <p:nvPicPr>
          <p:cNvPr id="4" name="Picture 3"/>
          <p:cNvPicPr>
            <a:picLocks noChangeAspect="1"/>
          </p:cNvPicPr>
          <p:nvPr userDrawn="1"/>
        </p:nvPicPr>
        <p:blipFill>
          <a:blip r:embed="rId2"/>
          <a:stretch>
            <a:fillRect/>
          </a:stretch>
        </p:blipFill>
        <p:spPr>
          <a:xfrm>
            <a:off x="450203" y="3083652"/>
            <a:ext cx="3227129" cy="692057"/>
          </a:xfrm>
          <a:prstGeom prst="rect">
            <a:avLst/>
          </a:prstGeom>
        </p:spPr>
      </p:pic>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2017 Microsoft Corporation. All rights reserved. </a:t>
            </a:r>
          </a:p>
        </p:txBody>
      </p:sp>
    </p:spTree>
    <p:extLst>
      <p:ext uri="{BB962C8B-B14F-4D97-AF65-F5344CB8AC3E}">
        <p14:creationId xmlns:p14="http://schemas.microsoft.com/office/powerpoint/2010/main" val="291426865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693659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alkin Microsoft Ready - Editable">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grpSp>
        <p:nvGrpSpPr>
          <p:cNvPr id="12" name="Group 11"/>
          <p:cNvGrpSpPr/>
          <p:nvPr userDrawn="1"/>
        </p:nvGrpSpPr>
        <p:grpSpPr>
          <a:xfrm>
            <a:off x="6857008" y="5999452"/>
            <a:ext cx="5113948" cy="615609"/>
            <a:chOff x="274638" y="4554931"/>
            <a:chExt cx="5216493" cy="627864"/>
          </a:xfrm>
        </p:grpSpPr>
        <p:sp>
          <p:nvSpPr>
            <p:cNvPr id="7" name="TextBox 6"/>
            <p:cNvSpPr txBox="1"/>
            <p:nvPr userDrawn="1"/>
          </p:nvSpPr>
          <p:spPr>
            <a:xfrm>
              <a:off x="274638" y="4554931"/>
              <a:ext cx="5216493" cy="627864"/>
            </a:xfrm>
            <a:prstGeom prst="rect">
              <a:avLst/>
            </a:prstGeom>
            <a:noFill/>
          </p:spPr>
          <p:txBody>
            <a:bodyPr wrap="none" lIns="182880" tIns="146304" rIns="182880" bIns="146304" rtlCol="0">
              <a:spAutoFit/>
            </a:bodyPr>
            <a:lstStyle/>
            <a:p>
              <a:pPr>
                <a:lnSpc>
                  <a:spcPct val="90000"/>
                </a:lnSpc>
                <a:spcAft>
                  <a:spcPts val="588"/>
                </a:spcAft>
              </a:pPr>
              <a:r>
                <a:rPr lang="en-US" sz="2353" dirty="0">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1834504"/>
            <a:ext cx="5692890" cy="1022871"/>
          </a:xfrm>
          <a:prstGeom prst="rect">
            <a:avLst/>
          </a:prstGeom>
          <a:noFill/>
        </p:spPr>
        <p:txBody>
          <a:bodyPr wrap="none" lIns="179285" tIns="143428" rIns="179285" bIns="143428" rtlCol="0">
            <a:spAutoFit/>
          </a:bodyPr>
          <a:lstStyle/>
          <a:p>
            <a:pPr>
              <a:lnSpc>
                <a:spcPct val="90000"/>
              </a:lnSpc>
              <a:spcAft>
                <a:spcPts val="588"/>
              </a:spcAft>
            </a:pPr>
            <a:r>
              <a:rPr lang="en-US" sz="5294" dirty="0">
                <a:gradFill>
                  <a:gsLst>
                    <a:gs pos="2917">
                      <a:schemeClr val="tx1"/>
                    </a:gs>
                    <a:gs pos="30000">
                      <a:schemeClr val="tx1"/>
                    </a:gs>
                  </a:gsLst>
                  <a:lin ang="5400000" scaled="0"/>
                </a:gradFill>
                <a:latin typeface="+mj-lt"/>
              </a:rPr>
              <a:t>Microsoft Ready to</a:t>
            </a:r>
          </a:p>
        </p:txBody>
      </p:sp>
      <p:sp>
        <p:nvSpPr>
          <p:cNvPr id="5" name="Text Placeholder 4">
            <a:extLst>
              <a:ext uri="{FF2B5EF4-FFF2-40B4-BE49-F238E27FC236}">
                <a16:creationId xmlns:a16="http://schemas.microsoft.com/office/drawing/2014/main" id="{65CD16D0-030B-4E01-8C7E-8FA7B612BB85}"/>
              </a:ext>
            </a:extLst>
          </p:cNvPr>
          <p:cNvSpPr>
            <a:spLocks noGrp="1"/>
          </p:cNvSpPr>
          <p:nvPr>
            <p:ph type="body" sz="quarter" idx="10" hasCustomPrompt="1"/>
          </p:nvPr>
        </p:nvSpPr>
        <p:spPr>
          <a:xfrm>
            <a:off x="5628510" y="1834504"/>
            <a:ext cx="6274974" cy="1022069"/>
          </a:xfrm>
        </p:spPr>
        <p:txBody>
          <a:bodyPr lIns="182880" tIns="146304" rIns="182880" bIns="146304"/>
          <a:lstStyle>
            <a:lvl1pPr marL="0" indent="0">
              <a:buNone/>
              <a:defRPr sz="5294"/>
            </a:lvl1pPr>
          </a:lstStyle>
          <a:p>
            <a:pPr lvl="0"/>
            <a:r>
              <a:rPr lang="en-US" dirty="0"/>
              <a:t>&lt;theme word here&gt;</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202095" y="2599697"/>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dirty="0">
                <a:gradFill>
                  <a:gsLst>
                    <a:gs pos="2917">
                      <a:schemeClr val="tx1"/>
                    </a:gs>
                    <a:gs pos="30000">
                      <a:schemeClr val="tx1"/>
                    </a:gs>
                  </a:gsLst>
                  <a:lin ang="5400000" scaled="0"/>
                </a:gradFill>
                <a:latin typeface="+mj-lt"/>
              </a:rPr>
              <a:t>to</a:t>
            </a:r>
          </a:p>
        </p:txBody>
      </p:sp>
      <p:sp>
        <p:nvSpPr>
          <p:cNvPr id="13" name="Text Placeholder 4">
            <a:extLst>
              <a:ext uri="{FF2B5EF4-FFF2-40B4-BE49-F238E27FC236}">
                <a16:creationId xmlns:a16="http://schemas.microsoft.com/office/drawing/2014/main" id="{8EA71668-2A88-4115-853E-BEC05FB59E72}"/>
              </a:ext>
            </a:extLst>
          </p:cNvPr>
          <p:cNvSpPr>
            <a:spLocks noGrp="1"/>
          </p:cNvSpPr>
          <p:nvPr>
            <p:ph type="body" sz="quarter" idx="11" hasCustomPrompt="1"/>
          </p:nvPr>
        </p:nvSpPr>
        <p:spPr>
          <a:xfrm>
            <a:off x="5628510" y="2599697"/>
            <a:ext cx="6274974" cy="1022998"/>
          </a:xfrm>
        </p:spPr>
        <p:txBody>
          <a:bodyPr lIns="182880" tIns="146304" rIns="182880" bIns="146304"/>
          <a:lstStyle>
            <a:lvl1pPr marL="0" indent="0">
              <a:buNone/>
              <a:defRPr sz="5294"/>
            </a:lvl1pPr>
          </a:lstStyle>
          <a:p>
            <a:pPr lvl="0"/>
            <a:r>
              <a:rPr lang="en-US" dirty="0"/>
              <a:t>&lt;theme word here&gt;</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202095" y="3378027"/>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dirty="0">
                <a:gradFill>
                  <a:gsLst>
                    <a:gs pos="2917">
                      <a:schemeClr val="tx1"/>
                    </a:gs>
                    <a:gs pos="30000">
                      <a:schemeClr val="tx1"/>
                    </a:gs>
                  </a:gsLst>
                  <a:lin ang="5400000" scaled="0"/>
                </a:gradFill>
                <a:latin typeface="+mj-lt"/>
              </a:rPr>
              <a:t>to</a:t>
            </a:r>
          </a:p>
        </p:txBody>
      </p:sp>
      <p:sp>
        <p:nvSpPr>
          <p:cNvPr id="15" name="Text Placeholder 4">
            <a:extLst>
              <a:ext uri="{FF2B5EF4-FFF2-40B4-BE49-F238E27FC236}">
                <a16:creationId xmlns:a16="http://schemas.microsoft.com/office/drawing/2014/main" id="{46AE5335-01B3-4932-AE7C-C7409C947F67}"/>
              </a:ext>
            </a:extLst>
          </p:cNvPr>
          <p:cNvSpPr>
            <a:spLocks noGrp="1"/>
          </p:cNvSpPr>
          <p:nvPr>
            <p:ph type="body" sz="quarter" idx="12" hasCustomPrompt="1"/>
          </p:nvPr>
        </p:nvSpPr>
        <p:spPr>
          <a:xfrm>
            <a:off x="5628510" y="3378027"/>
            <a:ext cx="6274974" cy="1022998"/>
          </a:xfrm>
        </p:spPr>
        <p:txBody>
          <a:bodyPr lIns="182880" tIns="146304" rIns="182880" bIns="146304"/>
          <a:lstStyle>
            <a:lvl1pPr marL="0" indent="0">
              <a:buNone/>
              <a:defRPr sz="5294"/>
            </a:lvl1pPr>
          </a:lstStyle>
          <a:p>
            <a:pPr lvl="0"/>
            <a:r>
              <a:rPr lang="en-US" dirty="0"/>
              <a:t>&lt;theme word here&gt;</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7" y="4143220"/>
            <a:ext cx="6339711" cy="1022998"/>
          </a:xfrm>
          <a:prstGeom prst="rect">
            <a:avLst/>
          </a:prstGeom>
          <a:noFill/>
        </p:spPr>
        <p:txBody>
          <a:bodyPr wrap="none" lIns="179285" tIns="143428" rIns="179285" bIns="143428" rtlCol="0">
            <a:spAutoFit/>
          </a:bodyPr>
          <a:lstStyle/>
          <a:p>
            <a:pPr>
              <a:lnSpc>
                <a:spcPct val="90000"/>
              </a:lnSpc>
              <a:spcAft>
                <a:spcPts val="588"/>
              </a:spcAft>
            </a:pPr>
            <a:r>
              <a:rPr lang="en-US" sz="5294" dirty="0">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4572333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alkin Microsoft Ready - Generic">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grpSp>
        <p:nvGrpSpPr>
          <p:cNvPr id="12" name="Group 11"/>
          <p:cNvGrpSpPr/>
          <p:nvPr userDrawn="1"/>
        </p:nvGrpSpPr>
        <p:grpSpPr>
          <a:xfrm>
            <a:off x="6857008" y="5999452"/>
            <a:ext cx="5113948" cy="615609"/>
            <a:chOff x="274638" y="4554931"/>
            <a:chExt cx="5216493" cy="627864"/>
          </a:xfrm>
        </p:grpSpPr>
        <p:sp>
          <p:nvSpPr>
            <p:cNvPr id="7" name="TextBox 6"/>
            <p:cNvSpPr txBox="1"/>
            <p:nvPr userDrawn="1"/>
          </p:nvSpPr>
          <p:spPr>
            <a:xfrm>
              <a:off x="274638" y="4554931"/>
              <a:ext cx="5216493" cy="627864"/>
            </a:xfrm>
            <a:prstGeom prst="rect">
              <a:avLst/>
            </a:prstGeom>
            <a:noFill/>
          </p:spPr>
          <p:txBody>
            <a:bodyPr wrap="none" lIns="182880" tIns="146304" rIns="182880" bIns="146304" rtlCol="0">
              <a:spAutoFit/>
            </a:bodyPr>
            <a:lstStyle/>
            <a:p>
              <a:pPr>
                <a:lnSpc>
                  <a:spcPct val="90000"/>
                </a:lnSpc>
                <a:spcAft>
                  <a:spcPts val="588"/>
                </a:spcAft>
              </a:pPr>
              <a:r>
                <a:rPr lang="en-US" sz="2353" dirty="0">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1834504"/>
            <a:ext cx="7869651" cy="1022998"/>
          </a:xfrm>
          <a:prstGeom prst="rect">
            <a:avLst/>
          </a:prstGeom>
          <a:noFill/>
        </p:spPr>
        <p:txBody>
          <a:bodyPr wrap="none" lIns="179285" tIns="143428" rIns="179285" bIns="143428" rtlCol="0">
            <a:spAutoFit/>
          </a:bodyPr>
          <a:lstStyle/>
          <a:p>
            <a:pPr>
              <a:lnSpc>
                <a:spcPct val="90000"/>
              </a:lnSpc>
              <a:spcAft>
                <a:spcPts val="588"/>
              </a:spcAft>
            </a:pPr>
            <a:r>
              <a:rPr lang="en-US" sz="5294" dirty="0">
                <a:gradFill>
                  <a:gsLst>
                    <a:gs pos="2917">
                      <a:schemeClr val="tx1"/>
                    </a:gs>
                    <a:gs pos="30000">
                      <a:schemeClr val="tx1"/>
                    </a:gs>
                  </a:gsLst>
                  <a:lin ang="5400000" scaled="0"/>
                </a:gradFill>
                <a:latin typeface="+mj-lt"/>
              </a:rPr>
              <a:t>Microsoft Ready to believe</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4927287" y="2599697"/>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dirty="0">
                <a:gradFill>
                  <a:gsLst>
                    <a:gs pos="2917">
                      <a:schemeClr val="tx1"/>
                    </a:gs>
                    <a:gs pos="30000">
                      <a:schemeClr val="tx1"/>
                    </a:gs>
                  </a:gsLst>
                  <a:lin ang="5400000" scaled="0"/>
                </a:gradFill>
                <a:latin typeface="+mj-lt"/>
              </a:rPr>
              <a:t>to explore </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4927287" y="3378027"/>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dirty="0">
                <a:gradFill>
                  <a:gsLst>
                    <a:gs pos="2917">
                      <a:schemeClr val="tx1"/>
                    </a:gs>
                    <a:gs pos="30000">
                      <a:schemeClr val="tx1"/>
                    </a:gs>
                  </a:gsLst>
                  <a:lin ang="5400000" scaled="0"/>
                </a:gradFill>
                <a:latin typeface="+mj-lt"/>
              </a:rPr>
              <a:t>to win</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7" y="4143220"/>
            <a:ext cx="6339711" cy="1022998"/>
          </a:xfrm>
          <a:prstGeom prst="rect">
            <a:avLst/>
          </a:prstGeom>
          <a:noFill/>
        </p:spPr>
        <p:txBody>
          <a:bodyPr wrap="none" lIns="179285" tIns="143428" rIns="179285" bIns="143428" rtlCol="0">
            <a:spAutoFit/>
          </a:bodyPr>
          <a:lstStyle/>
          <a:p>
            <a:pPr>
              <a:lnSpc>
                <a:spcPct val="90000"/>
              </a:lnSpc>
              <a:spcAft>
                <a:spcPts val="588"/>
              </a:spcAft>
            </a:pPr>
            <a:r>
              <a:rPr lang="en-US" sz="5294" dirty="0">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3031294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
        <p:nvSpPr>
          <p:cNvPr id="7" name="Text Placeholder 16"/>
          <p:cNvSpPr>
            <a:spLocks noGrp="1"/>
          </p:cNvSpPr>
          <p:nvPr>
            <p:ph type="body" sz="quarter" idx="13" hasCustomPrompt="1"/>
          </p:nvPr>
        </p:nvSpPr>
        <p:spPr>
          <a:xfrm>
            <a:off x="8339677" y="288560"/>
            <a:ext cx="3585699"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a:t>Session Code</a:t>
            </a:r>
          </a:p>
        </p:txBody>
      </p:sp>
      <p:sp>
        <p:nvSpPr>
          <p:cNvPr id="8"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a:t>Yammer hashtag</a:t>
            </a:r>
          </a:p>
        </p:txBody>
      </p:sp>
    </p:spTree>
    <p:extLst>
      <p:ext uri="{BB962C8B-B14F-4D97-AF65-F5344CB8AC3E}">
        <p14:creationId xmlns:p14="http://schemas.microsoft.com/office/powerpoint/2010/main" val="31942115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950"/>
                                        <p:tgtEl>
                                          <p:spTgt spid="7"/>
                                        </p:tgtEl>
                                      </p:cBhvr>
                                    </p:animEffect>
                                  </p:childTnLst>
                                </p:cTn>
                              </p:par>
                              <p:par>
                                <p:cTn id="8" presetID="63" presetClass="path" presetSubtype="0" decel="100000" fill="hold" grpId="1" nodeType="withEffect">
                                  <p:stCondLst>
                                    <p:cond delay="700"/>
                                  </p:stCondLst>
                                  <p:childTnLst>
                                    <p:animMotion origin="layout" path="M -0.01455 2.13345E-6 L 1.62369E-6 2.13345E-6 " pathEditMode="relative" rAng="0" ptsTypes="AA">
                                      <p:cBhvr>
                                        <p:cTn id="9" dur="950" fill="hold"/>
                                        <p:tgtEl>
                                          <p:spTgt spid="7"/>
                                        </p:tgtEl>
                                        <p:attrNameLst>
                                          <p:attrName>ppt_x</p:attrName>
                                          <p:attrName>ppt_y</p:attrName>
                                        </p:attrNameLst>
                                      </p:cBhvr>
                                      <p:rCtr x="728" y="0"/>
                                    </p:animMotion>
                                  </p:childTnLst>
                                </p:cTn>
                              </p:par>
                              <p:par>
                                <p:cTn id="10" presetID="6" presetClass="emph" presetSubtype="0" accel="100000" autoRev="1" fill="hold" grpId="2" nodeType="withEffect">
                                  <p:stCondLst>
                                    <p:cond delay="0"/>
                                  </p:stCondLst>
                                  <p:childTnLst>
                                    <p:animScale>
                                      <p:cBhvr>
                                        <p:cTn id="11" dur="500" fill="hold"/>
                                        <p:tgtEl>
                                          <p:spTgt spid="7"/>
                                        </p:tgtEl>
                                      </p:cBhvr>
                                      <p:by x="95000" y="95000"/>
                                    </p:animScale>
                                  </p:childTnLst>
                                </p:cTn>
                              </p:par>
                              <p:par>
                                <p:cTn id="12" presetID="10" presetClass="entr" presetSubtype="0" fill="hold" grpId="0" nodeType="withEffect">
                                  <p:stCondLst>
                                    <p:cond delay="7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950"/>
                                        <p:tgtEl>
                                          <p:spTgt spid="8"/>
                                        </p:tgtEl>
                                      </p:cBhvr>
                                    </p:animEffect>
                                  </p:childTnLst>
                                </p:cTn>
                              </p:par>
                              <p:par>
                                <p:cTn id="15" presetID="63" presetClass="path" presetSubtype="0" decel="100000" fill="hold" grpId="1" nodeType="withEffect">
                                  <p:stCondLst>
                                    <p:cond delay="700"/>
                                  </p:stCondLst>
                                  <p:childTnLst>
                                    <p:animMotion origin="layout" path="M -0.01455 -2.09714E-6 L -4.54174E-6 -2.09714E-6 " pathEditMode="relative" rAng="0" ptsTypes="AA">
                                      <p:cBhvr>
                                        <p:cTn id="16" dur="950" fill="hold"/>
                                        <p:tgtEl>
                                          <p:spTgt spid="8"/>
                                        </p:tgtEl>
                                        <p:attrNameLst>
                                          <p:attrName>ppt_x</p:attrName>
                                          <p:attrName>ppt_y</p:attrName>
                                        </p:attrNameLst>
                                      </p:cBhvr>
                                      <p:rCtr x="728" y="0"/>
                                    </p:animMotion>
                                  </p:childTnLst>
                                </p:cTn>
                              </p:par>
                              <p:par>
                                <p:cTn id="17" presetID="6" presetClass="emph" presetSubtype="0" accel="100000" autoRev="1" fill="hold" grpId="2" nodeType="withEffect">
                                  <p:stCondLst>
                                    <p:cond delay="0"/>
                                  </p:stCondLst>
                                  <p:childTnLst>
                                    <p:animScale>
                                      <p:cBhvr>
                                        <p:cTn id="18" dur="500" fill="hold"/>
                                        <p:tgtEl>
                                          <p:spTgt spid="8"/>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presetID="10" presetClass="entr" presetSubtype="0" fill="hold" nodeType="withEffect">
                  <p:stCondLst>
                    <p:cond delay="700"/>
                  </p:stCondLst>
                  <p:childTnLst>
                    <p:set>
                      <p:cBhvr>
                        <p:cTn dur="1" fill="hold">
                          <p:stCondLst>
                            <p:cond delay="0"/>
                          </p:stCondLst>
                        </p:cTn>
                        <p:tgtEl>
                          <p:spTgt spid="7"/>
                        </p:tgtEl>
                        <p:attrNameLst>
                          <p:attrName>style.visibility</p:attrName>
                        </p:attrNameLst>
                      </p:cBhvr>
                      <p:to>
                        <p:strVal val="visible"/>
                      </p:to>
                    </p:set>
                    <p:animEffect transition="in" filter="fade">
                      <p:cBhvr>
                        <p:cTn dur="950"/>
                        <p:tgtEl>
                          <p:spTgt spid="7"/>
                        </p:tgtEl>
                      </p:cBhvr>
                    </p:animEffect>
                  </p:childTnLst>
                </p:cTn>
              </p:par>
            </p:tnLst>
          </p:tmpl>
        </p:tmplLst>
      </p:bldP>
      <p:bldP spid="7" grpId="1"/>
      <p:bldP spid="7" grpId="2"/>
      <p:bldP spid="8" grpId="0">
        <p:tmplLst>
          <p:tmpl>
            <p:tnLst>
              <p:par>
                <p:cTn presetID="10" presetClass="entr" presetSubtype="0" fill="hold" nodeType="withEffect">
                  <p:stCondLst>
                    <p:cond delay="700"/>
                  </p:stCondLst>
                  <p:childTnLst>
                    <p:set>
                      <p:cBhvr>
                        <p:cTn dur="1" fill="hold">
                          <p:stCondLst>
                            <p:cond delay="0"/>
                          </p:stCondLst>
                        </p:cTn>
                        <p:tgtEl>
                          <p:spTgt spid="8"/>
                        </p:tgtEl>
                        <p:attrNameLst>
                          <p:attrName>style.visibility</p:attrName>
                        </p:attrNameLst>
                      </p:cBhvr>
                      <p:to>
                        <p:strVal val="visible"/>
                      </p:to>
                    </p:set>
                    <p:animEffect transition="in" filter="fade">
                      <p:cBhvr>
                        <p:cTn dur="950"/>
                        <p:tgtEl>
                          <p:spTgt spid="8"/>
                        </p:tgtEl>
                      </p:cBhvr>
                    </p:animEffect>
                  </p:childTnLst>
                </p:cTn>
              </p:par>
            </p:tnLst>
          </p:tmpl>
        </p:tmplLst>
      </p:bldP>
      <p:bldP spid="8" grpId="1"/>
      <p:bldP spid="8" grpId="2"/>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48659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75665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DDF68-F2E9-4D81-A62E-A414B2D8A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D3A591-CB67-4FB3-B5DF-0E09FE1B7A3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391D5-090D-4C06-A8DF-B3911E7329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73F7EB-26B8-4948-B758-CA09F2E54438}"/>
              </a:ext>
            </a:extLst>
          </p:cNvPr>
          <p:cNvSpPr>
            <a:spLocks noGrp="1"/>
          </p:cNvSpPr>
          <p:nvPr>
            <p:ph type="dt" sz="half" idx="10"/>
          </p:nvPr>
        </p:nvSpPr>
        <p:spPr/>
        <p:txBody>
          <a:bodyPr/>
          <a:lstStyle/>
          <a:p>
            <a:fld id="{1C62B67F-A71C-41F3-88FB-0F10F47D2B33}" type="datetimeFigureOut">
              <a:rPr lang="en-US" smtClean="0"/>
              <a:t>4/27/2018</a:t>
            </a:fld>
            <a:endParaRPr lang="en-US"/>
          </a:p>
        </p:txBody>
      </p:sp>
      <p:sp>
        <p:nvSpPr>
          <p:cNvPr id="6" name="Footer Placeholder 5">
            <a:extLst>
              <a:ext uri="{FF2B5EF4-FFF2-40B4-BE49-F238E27FC236}">
                <a16:creationId xmlns:a16="http://schemas.microsoft.com/office/drawing/2014/main" id="{7D5E00A9-5173-4F4A-B10E-4B3022DEB6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97F556-07CE-4FAC-A692-FB838E8AF9E2}"/>
              </a:ext>
            </a:extLst>
          </p:cNvPr>
          <p:cNvSpPr>
            <a:spLocks noGrp="1"/>
          </p:cNvSpPr>
          <p:nvPr>
            <p:ph type="sldNum" sz="quarter" idx="12"/>
          </p:nvPr>
        </p:nvSpPr>
        <p:spPr/>
        <p:txBody>
          <a:bodyPr/>
          <a:lstStyle/>
          <a:p>
            <a:fld id="{7BC75D0E-6B8F-4A7C-B8EB-82C69E59564E}" type="slidenum">
              <a:rPr lang="en-US" smtClean="0"/>
              <a:t>‹#›</a:t>
            </a:fld>
            <a:endParaRPr lang="en-US"/>
          </a:p>
        </p:txBody>
      </p:sp>
    </p:spTree>
    <p:extLst>
      <p:ext uri="{BB962C8B-B14F-4D97-AF65-F5344CB8AC3E}">
        <p14:creationId xmlns:p14="http://schemas.microsoft.com/office/powerpoint/2010/main" val="2653765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9564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endParaRPr lang="en-US" dirty="0"/>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9132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8544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4"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2515072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5426776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50125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4221333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53753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22245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1006608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B62C1-618B-4175-8517-BC8D7DDB2F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1D4008-1438-4CEA-A24E-6C0CE2D0DA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D37AAD2-A46D-4903-963F-0F83BB5015F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4D3247-BCDF-4411-A117-3DEAC0DAC6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A9DC70-A37A-42E3-B303-E1DFF14184E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627C5B-6D27-4AFA-94DF-F32ECFEC9D47}"/>
              </a:ext>
            </a:extLst>
          </p:cNvPr>
          <p:cNvSpPr>
            <a:spLocks noGrp="1"/>
          </p:cNvSpPr>
          <p:nvPr>
            <p:ph type="dt" sz="half" idx="10"/>
          </p:nvPr>
        </p:nvSpPr>
        <p:spPr/>
        <p:txBody>
          <a:bodyPr/>
          <a:lstStyle/>
          <a:p>
            <a:fld id="{1C62B67F-A71C-41F3-88FB-0F10F47D2B33}" type="datetimeFigureOut">
              <a:rPr lang="en-US" smtClean="0"/>
              <a:t>4/27/2018</a:t>
            </a:fld>
            <a:endParaRPr lang="en-US"/>
          </a:p>
        </p:txBody>
      </p:sp>
      <p:sp>
        <p:nvSpPr>
          <p:cNvPr id="8" name="Footer Placeholder 7">
            <a:extLst>
              <a:ext uri="{FF2B5EF4-FFF2-40B4-BE49-F238E27FC236}">
                <a16:creationId xmlns:a16="http://schemas.microsoft.com/office/drawing/2014/main" id="{6787E284-13DF-4062-B0BD-DBA09B6434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4D28F1-654D-4166-B303-83EE482403CB}"/>
              </a:ext>
            </a:extLst>
          </p:cNvPr>
          <p:cNvSpPr>
            <a:spLocks noGrp="1"/>
          </p:cNvSpPr>
          <p:nvPr>
            <p:ph type="sldNum" sz="quarter" idx="12"/>
          </p:nvPr>
        </p:nvSpPr>
        <p:spPr/>
        <p:txBody>
          <a:bodyPr/>
          <a:lstStyle/>
          <a:p>
            <a:fld id="{7BC75D0E-6B8F-4A7C-B8EB-82C69E59564E}" type="slidenum">
              <a:rPr lang="en-US" smtClean="0"/>
              <a:t>‹#›</a:t>
            </a:fld>
            <a:endParaRPr lang="en-US"/>
          </a:p>
        </p:txBody>
      </p:sp>
    </p:spTree>
    <p:extLst>
      <p:ext uri="{BB962C8B-B14F-4D97-AF65-F5344CB8AC3E}">
        <p14:creationId xmlns:p14="http://schemas.microsoft.com/office/powerpoint/2010/main" val="36515853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fidentiality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Confidentiality slide</a:t>
            </a:r>
          </a:p>
        </p:txBody>
      </p:sp>
      <p:grpSp>
        <p:nvGrpSpPr>
          <p:cNvPr id="17" name="Group 16"/>
          <p:cNvGrpSpPr/>
          <p:nvPr userDrawn="1"/>
        </p:nvGrpSpPr>
        <p:grpSpPr>
          <a:xfrm>
            <a:off x="1020772" y="2291365"/>
            <a:ext cx="10249783" cy="1009695"/>
            <a:chOff x="1041241" y="2198265"/>
            <a:chExt cx="10455312" cy="1029795"/>
          </a:xfrm>
        </p:grpSpPr>
        <p:sp>
          <p:nvSpPr>
            <p:cNvPr id="3" name="laptop"/>
            <p:cNvSpPr>
              <a:spLocks noChangeAspect="1" noEditPoints="1"/>
            </p:cNvSpPr>
            <p:nvPr userDrawn="1"/>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dirty="0">
                <a:gradFill>
                  <a:gsLst>
                    <a:gs pos="0">
                      <a:srgbClr val="505050"/>
                    </a:gs>
                    <a:gs pos="100000">
                      <a:srgbClr val="505050"/>
                    </a:gs>
                  </a:gsLst>
                </a:gradFill>
              </a:endParaRPr>
            </a:p>
          </p:txBody>
        </p:sp>
        <p:sp>
          <p:nvSpPr>
            <p:cNvPr id="4" name="phone"/>
            <p:cNvSpPr>
              <a:spLocks noChangeAspect="1" noEditPoints="1"/>
            </p:cNvSpPr>
            <p:nvPr userDrawn="1"/>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dirty="0">
                <a:gradFill>
                  <a:gsLst>
                    <a:gs pos="0">
                      <a:srgbClr val="505050"/>
                    </a:gs>
                    <a:gs pos="100000">
                      <a:srgbClr val="505050"/>
                    </a:gs>
                  </a:gsLst>
                </a:gradFill>
              </a:endParaRPr>
            </a:p>
          </p:txBody>
        </p:sp>
        <p:sp>
          <p:nvSpPr>
            <p:cNvPr id="5" name="tablet_2"/>
            <p:cNvSpPr>
              <a:spLocks noChangeAspect="1" noEditPoints="1"/>
            </p:cNvSpPr>
            <p:nvPr userDrawn="1"/>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dirty="0">
                <a:gradFill>
                  <a:gsLst>
                    <a:gs pos="0">
                      <a:srgbClr val="505050"/>
                    </a:gs>
                    <a:gs pos="100000">
                      <a:srgbClr val="505050"/>
                    </a:gs>
                  </a:gsLst>
                </a:gradFill>
              </a:endParaRPr>
            </a:p>
          </p:txBody>
        </p:sp>
        <p:sp>
          <p:nvSpPr>
            <p:cNvPr id="6" name="camera"/>
            <p:cNvSpPr>
              <a:spLocks noChangeAspect="1" noEditPoints="1"/>
            </p:cNvSpPr>
            <p:nvPr userDrawn="1"/>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dirty="0">
                <a:gradFill>
                  <a:gsLst>
                    <a:gs pos="0">
                      <a:srgbClr val="505050"/>
                    </a:gs>
                    <a:gs pos="100000">
                      <a:srgbClr val="505050"/>
                    </a:gs>
                  </a:gsLst>
                </a:gradFill>
              </a:endParaRPr>
            </a:p>
          </p:txBody>
        </p:sp>
        <p:sp>
          <p:nvSpPr>
            <p:cNvPr id="9" name="Multiplication Sign 8"/>
            <p:cNvSpPr/>
            <p:nvPr userDrawn="1"/>
          </p:nvSpPr>
          <p:spPr bwMode="auto">
            <a:xfrm>
              <a:off x="1654939"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Multiplication Sign 9"/>
            <p:cNvSpPr/>
            <p:nvPr userDrawn="1"/>
          </p:nvSpPr>
          <p:spPr bwMode="auto">
            <a:xfrm>
              <a:off x="4406053"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Multiplication Sign 10"/>
            <p:cNvSpPr/>
            <p:nvPr userDrawn="1"/>
          </p:nvSpPr>
          <p:spPr bwMode="auto">
            <a:xfrm>
              <a:off x="770332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Multiplication Sign 12"/>
            <p:cNvSpPr/>
            <p:nvPr userDrawn="1"/>
          </p:nvSpPr>
          <p:spPr bwMode="auto">
            <a:xfrm>
              <a:off x="1103935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5" name="TextBox 14"/>
          <p:cNvSpPr txBox="1"/>
          <p:nvPr userDrawn="1"/>
        </p:nvSpPr>
        <p:spPr>
          <a:xfrm>
            <a:off x="629379" y="4403248"/>
            <a:ext cx="10933243" cy="2163685"/>
          </a:xfrm>
          <a:prstGeom prst="rect">
            <a:avLst/>
          </a:prstGeom>
          <a:noFill/>
        </p:spPr>
        <p:txBody>
          <a:bodyPr wrap="none" lIns="179285" tIns="143428" rIns="179285" bIns="143428" rtlCol="0" anchor="ctr">
            <a:spAutoFit/>
          </a:bodyPr>
          <a:lstStyle/>
          <a:p>
            <a:pPr algn="ctr">
              <a:lnSpc>
                <a:spcPct val="90000"/>
              </a:lnSpc>
              <a:spcBef>
                <a:spcPts val="1176"/>
              </a:spcBef>
              <a:spcAft>
                <a:spcPts val="588"/>
              </a:spcAft>
            </a:pPr>
            <a:r>
              <a:rPr lang="en-US" sz="2157" dirty="0">
                <a:gradFill>
                  <a:gsLst>
                    <a:gs pos="2917">
                      <a:schemeClr val="tx1"/>
                    </a:gs>
                    <a:gs pos="30000">
                      <a:schemeClr val="tx1"/>
                    </a:gs>
                  </a:gsLst>
                  <a:lin ang="5400000" scaled="0"/>
                </a:gradFill>
              </a:rPr>
              <a:t>Microsoft Ready content is </a:t>
            </a:r>
            <a:r>
              <a:rPr lang="en-US" sz="2157" kern="1200" dirty="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1176"/>
              </a:spcBef>
              <a:spcAft>
                <a:spcPts val="588"/>
              </a:spcAft>
            </a:pPr>
            <a:r>
              <a:rPr lang="en-US" sz="2157" kern="1200" dirty="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dirty="0">
                <a:gradFill>
                  <a:gsLst>
                    <a:gs pos="2917">
                      <a:schemeClr val="tx1"/>
                    </a:gs>
                    <a:gs pos="30000">
                      <a:schemeClr val="tx1"/>
                    </a:gs>
                  </a:gsLst>
                  <a:lin ang="5400000" scaled="0"/>
                </a:gradFill>
              </a:rPr>
              <a:t>post Microsoft Ready content to any blogs or external websites</a:t>
            </a:r>
          </a:p>
          <a:p>
            <a:pPr algn="ctr">
              <a:lnSpc>
                <a:spcPct val="90000"/>
              </a:lnSpc>
              <a:spcBef>
                <a:spcPts val="1176"/>
              </a:spcBef>
              <a:spcAft>
                <a:spcPts val="588"/>
              </a:spcAft>
            </a:pPr>
            <a:r>
              <a:rPr lang="en-US" sz="2157" kern="1200" dirty="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dirty="0">
                <a:gradFill>
                  <a:gsLst>
                    <a:gs pos="2917">
                      <a:schemeClr val="tx1"/>
                    </a:gs>
                    <a:gs pos="30000">
                      <a:schemeClr val="tx1"/>
                    </a:gs>
                  </a:gsLst>
                  <a:lin ang="5400000" scaled="0"/>
                </a:gradFill>
              </a:rPr>
              <a:t>take photos or video of sessions or slides throughout the Microsoft Ready event</a:t>
            </a:r>
          </a:p>
          <a:p>
            <a:pPr algn="ctr">
              <a:lnSpc>
                <a:spcPct val="90000"/>
              </a:lnSpc>
              <a:spcBef>
                <a:spcPts val="1176"/>
              </a:spcBef>
              <a:spcAft>
                <a:spcPts val="588"/>
              </a:spcAft>
            </a:pPr>
            <a:r>
              <a:rPr lang="en-US" sz="2157" dirty="0">
                <a:gradFill>
                  <a:gsLst>
                    <a:gs pos="2917">
                      <a:schemeClr val="tx1"/>
                    </a:gs>
                    <a:gs pos="30000">
                      <a:schemeClr val="tx1"/>
                    </a:gs>
                  </a:gsLst>
                  <a:lin ang="5400000" scaled="0"/>
                </a:gradFill>
              </a:rPr>
              <a:t>Content will be available to internal audiences on-demand post-event</a:t>
            </a:r>
          </a:p>
        </p:txBody>
      </p:sp>
    </p:spTree>
    <p:extLst>
      <p:ext uri="{BB962C8B-B14F-4D97-AF65-F5344CB8AC3E}">
        <p14:creationId xmlns:p14="http://schemas.microsoft.com/office/powerpoint/2010/main" val="29661279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895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5927085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75925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383587" cy="754910"/>
          </a:xfrm>
        </p:spPr>
        <p:txBody>
          <a:bodyPr vert="horz" wrap="square" lIns="274320" tIns="182880" rIns="146304" bIns="91440" rtlCol="0" anchor="t" anchorCtr="0">
            <a:noAutofit/>
          </a:bodyPr>
          <a:lstStyle>
            <a:lvl1pPr>
              <a:defRPr lang="en-US" dirty="0"/>
            </a:lvl1pPr>
          </a:lstStyle>
          <a:p>
            <a:pPr lvl="0"/>
            <a:r>
              <a:rPr lang="en-US"/>
              <a:t>Click to edit Master title style</a:t>
            </a:r>
          </a:p>
        </p:txBody>
      </p:sp>
      <p:sp>
        <p:nvSpPr>
          <p:cNvPr id="5" name="Text Placeholder 4"/>
          <p:cNvSpPr>
            <a:spLocks noGrp="1"/>
          </p:cNvSpPr>
          <p:nvPr>
            <p:ph type="body" sz="quarter" idx="10"/>
          </p:nvPr>
        </p:nvSpPr>
        <p:spPr>
          <a:xfrm>
            <a:off x="269241" y="1220307"/>
            <a:ext cx="11550807" cy="5304081"/>
          </a:xfrm>
        </p:spPr>
        <p:txBody>
          <a:bodyPr>
            <a:normAutofit/>
          </a:bodyPr>
          <a:lstStyle>
            <a:lvl1pPr marL="224054" indent="-224054">
              <a:defRPr sz="2745"/>
            </a:lvl1pPr>
            <a:lvl2pPr marL="448107" indent="-224054">
              <a:defRPr sz="2353"/>
            </a:lvl2pPr>
            <a:lvl3pPr marL="672161" indent="-224054">
              <a:defRPr sz="1961"/>
            </a:lvl3pPr>
            <a:lvl4pPr marL="896214" indent="-224054">
              <a:defRPr sz="1765"/>
            </a:lvl4pPr>
            <a:lvl5pPr marL="1120268" indent="-224054">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2"/>
          <p:cNvSpPr>
            <a:spLocks noGrp="1"/>
          </p:cNvSpPr>
          <p:nvPr>
            <p:ph type="ftr" sz="quarter" idx="3"/>
          </p:nvPr>
        </p:nvSpPr>
        <p:spPr>
          <a:xfrm>
            <a:off x="485055" y="6558796"/>
            <a:ext cx="3859607" cy="134483"/>
          </a:xfrm>
          <a:prstGeom prst="rect">
            <a:avLst/>
          </a:prstGeom>
        </p:spPr>
        <p:txBody>
          <a:bodyPr vert="horz" lIns="0" tIns="0" rIns="91440" bIns="0" rtlCol="0" anchor="ctr"/>
          <a:lstStyle>
            <a:lvl1pPr marL="0" algn="l" defTabSz="914192" rtl="0" eaLnBrk="1" latinLnBrk="0" hangingPunct="1">
              <a:defRPr lang="en-US" sz="882" kern="1200">
                <a:gradFill>
                  <a:gsLst>
                    <a:gs pos="2239">
                      <a:schemeClr val="tx1"/>
                    </a:gs>
                    <a:gs pos="11940">
                      <a:schemeClr val="tx1"/>
                    </a:gs>
                  </a:gsLst>
                  <a:lin ang="5400000" scaled="0"/>
                </a:gradFill>
                <a:latin typeface="+mn-lt"/>
                <a:ea typeface="+mn-ea"/>
                <a:cs typeface="+mn-cs"/>
              </a:defRPr>
            </a:lvl1pPr>
          </a:lstStyle>
          <a:p>
            <a:r>
              <a:rPr lang="en-US"/>
              <a:t>Microsoft Confidential</a:t>
            </a:r>
          </a:p>
        </p:txBody>
      </p:sp>
    </p:spTree>
    <p:extLst>
      <p:ext uri="{BB962C8B-B14F-4D97-AF65-F5344CB8AC3E}">
        <p14:creationId xmlns:p14="http://schemas.microsoft.com/office/powerpoint/2010/main" val="92464520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213" y="5799727"/>
            <a:ext cx="2193276" cy="806897"/>
          </a:xfrm>
          <a:prstGeom prst="rect">
            <a:avLst/>
          </a:prstGeom>
        </p:spPr>
      </p:pic>
    </p:spTree>
    <p:extLst>
      <p:ext uri="{BB962C8B-B14F-4D97-AF65-F5344CB8AC3E}">
        <p14:creationId xmlns:p14="http://schemas.microsoft.com/office/powerpoint/2010/main" val="3758440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339320"/>
            <a:ext cx="11655840" cy="899665"/>
          </a:xfrm>
        </p:spPr>
        <p:txBody>
          <a:bodyPr anchor="t"/>
          <a:lstStyle>
            <a:lvl1pPr>
              <a:defRPr kumimoji="0" lang="en-US" sz="2745" b="0" i="0" u="none" strike="noStrike" kern="0" cap="all" spc="118" normalizeH="0" baseline="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defRPr>
            </a:lvl1pPr>
          </a:lstStyle>
          <a:p>
            <a:r>
              <a:rPr lang="en-US" dirty="0"/>
              <a:t>Click to edit Master title style</a:t>
            </a:r>
          </a:p>
        </p:txBody>
      </p:sp>
    </p:spTree>
    <p:extLst>
      <p:ext uri="{BB962C8B-B14F-4D97-AF65-F5344CB8AC3E}">
        <p14:creationId xmlns:p14="http://schemas.microsoft.com/office/powerpoint/2010/main" val="10857887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8446111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65714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8347126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D4146-D0A4-4D3A-A5DA-98C49E8F77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A26204-283B-4A27-8CB1-8F8FD68F1342}"/>
              </a:ext>
            </a:extLst>
          </p:cNvPr>
          <p:cNvSpPr>
            <a:spLocks noGrp="1"/>
          </p:cNvSpPr>
          <p:nvPr>
            <p:ph type="dt" sz="half" idx="10"/>
          </p:nvPr>
        </p:nvSpPr>
        <p:spPr/>
        <p:txBody>
          <a:bodyPr/>
          <a:lstStyle/>
          <a:p>
            <a:fld id="{1C62B67F-A71C-41F3-88FB-0F10F47D2B33}" type="datetimeFigureOut">
              <a:rPr lang="en-US" smtClean="0"/>
              <a:t>4/27/2018</a:t>
            </a:fld>
            <a:endParaRPr lang="en-US"/>
          </a:p>
        </p:txBody>
      </p:sp>
      <p:sp>
        <p:nvSpPr>
          <p:cNvPr id="4" name="Footer Placeholder 3">
            <a:extLst>
              <a:ext uri="{FF2B5EF4-FFF2-40B4-BE49-F238E27FC236}">
                <a16:creationId xmlns:a16="http://schemas.microsoft.com/office/drawing/2014/main" id="{B5F3FEA1-27CA-4377-B54A-DA97BBEDF7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394416-09C5-4D3F-9D0F-F972EAC851AA}"/>
              </a:ext>
            </a:extLst>
          </p:cNvPr>
          <p:cNvSpPr>
            <a:spLocks noGrp="1"/>
          </p:cNvSpPr>
          <p:nvPr>
            <p:ph type="sldNum" sz="quarter" idx="12"/>
          </p:nvPr>
        </p:nvSpPr>
        <p:spPr/>
        <p:txBody>
          <a:bodyPr/>
          <a:lstStyle/>
          <a:p>
            <a:fld id="{7BC75D0E-6B8F-4A7C-B8EB-82C69E59564E}" type="slidenum">
              <a:rPr lang="en-US" smtClean="0"/>
              <a:t>‹#›</a:t>
            </a:fld>
            <a:endParaRPr lang="en-US"/>
          </a:p>
        </p:txBody>
      </p:sp>
    </p:spTree>
    <p:extLst>
      <p:ext uri="{BB962C8B-B14F-4D97-AF65-F5344CB8AC3E}">
        <p14:creationId xmlns:p14="http://schemas.microsoft.com/office/powerpoint/2010/main" val="31273715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Closing logo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0204" y="3083652"/>
            <a:ext cx="3227129" cy="692057"/>
          </a:xfrm>
          <a:prstGeom prst="rect">
            <a:avLst/>
          </a:prstGeom>
        </p:spPr>
      </p:pic>
      <p:pic>
        <p:nvPicPr>
          <p:cNvPr id="4" name="Picture 3"/>
          <p:cNvPicPr>
            <a:picLocks noChangeAspect="1"/>
          </p:cNvPicPr>
          <p:nvPr/>
        </p:nvPicPr>
        <p:blipFill>
          <a:blip r:embed="rId2"/>
          <a:stretch>
            <a:fillRect/>
          </a:stretch>
        </p:blipFill>
        <p:spPr>
          <a:xfrm>
            <a:off x="450204" y="3083652"/>
            <a:ext cx="3227129" cy="692057"/>
          </a:xfrm>
          <a:prstGeom prst="rect">
            <a:avLst/>
          </a:prstGeom>
        </p:spPr>
      </p:pic>
      <p:sp>
        <p:nvSpPr>
          <p:cNvPr id="2" name="Text Box 3"/>
          <p:cNvSpPr txBox="1">
            <a:spLocks noChangeArrowheads="1"/>
          </p:cNvSpPr>
          <p:nvPr/>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2015 Microsoft Corporation. All rights reserved. </a:t>
            </a:r>
          </a:p>
        </p:txBody>
      </p:sp>
    </p:spTree>
    <p:extLst>
      <p:ext uri="{BB962C8B-B14F-4D97-AF65-F5344CB8AC3E}">
        <p14:creationId xmlns:p14="http://schemas.microsoft.com/office/powerpoint/2010/main" val="1420371708"/>
      </p:ext>
    </p:extLst>
  </p:cSld>
  <p:clrMapOvr>
    <a:masterClrMapping/>
  </p:clrMapOvr>
  <p:transition>
    <p:fade/>
  </p:transition>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A8C369B-5D44-4E03-9AC2-542A442B28F1}"/>
              </a:ext>
            </a:extLst>
          </p:cNvPr>
          <p:cNvGrpSpPr/>
          <p:nvPr userDrawn="1"/>
        </p:nvGrpSpPr>
        <p:grpSpPr>
          <a:xfrm>
            <a:off x="6031773" y="0"/>
            <a:ext cx="6167177" cy="6858000"/>
            <a:chOff x="6152721" y="0"/>
            <a:chExt cx="6290842" cy="6994525"/>
          </a:xfrm>
        </p:grpSpPr>
        <p:pic>
          <p:nvPicPr>
            <p:cNvPr id="7" name="Picture 6">
              <a:extLst>
                <a:ext uri="{FF2B5EF4-FFF2-40B4-BE49-F238E27FC236}">
                  <a16:creationId xmlns:a16="http://schemas.microsoft.com/office/drawing/2014/main" id="{26D345CF-1953-4D1B-9441-6B8FE87E695C}"/>
                </a:ext>
              </a:extLst>
            </p:cNvPr>
            <p:cNvPicPr>
              <a:picLocks noChangeAspect="1"/>
            </p:cNvPicPr>
            <p:nvPr userDrawn="1"/>
          </p:nvPicPr>
          <p:blipFill rotWithShape="1">
            <a:blip r:embed="rId2"/>
            <a:srcRect r="35830"/>
            <a:stretch/>
          </p:blipFill>
          <p:spPr>
            <a:xfrm>
              <a:off x="6152721" y="0"/>
              <a:ext cx="6283754" cy="6994525"/>
            </a:xfrm>
            <a:prstGeom prst="rect">
              <a:avLst/>
            </a:prstGeom>
          </p:spPr>
        </p:pic>
        <p:pic>
          <p:nvPicPr>
            <p:cNvPr id="9" name="Picture 8">
              <a:extLst>
                <a:ext uri="{FF2B5EF4-FFF2-40B4-BE49-F238E27FC236}">
                  <a16:creationId xmlns:a16="http://schemas.microsoft.com/office/drawing/2014/main" id="{1C6EE44B-36C2-4BE6-9F30-D056BCE5CC86}"/>
                </a:ext>
              </a:extLst>
            </p:cNvPr>
            <p:cNvPicPr>
              <a:picLocks noChangeAspect="1"/>
            </p:cNvPicPr>
            <p:nvPr userDrawn="1"/>
          </p:nvPicPr>
          <p:blipFill rotWithShape="1">
            <a:blip r:embed="rId3"/>
            <a:srcRect r="23488"/>
            <a:stretch/>
          </p:blipFill>
          <p:spPr>
            <a:xfrm>
              <a:off x="8399720" y="1246097"/>
              <a:ext cx="4043843" cy="2971484"/>
            </a:xfrm>
            <a:prstGeom prst="rect">
              <a:avLst/>
            </a:prstGeom>
          </p:spPr>
        </p:pic>
      </p:grpSp>
      <p:sp>
        <p:nvSpPr>
          <p:cNvPr id="2" name="Title 1"/>
          <p:cNvSpPr>
            <a:spLocks noGrp="1"/>
          </p:cNvSpPr>
          <p:nvPr>
            <p:ph type="title"/>
          </p:nvPr>
        </p:nvSpPr>
        <p:spPr>
          <a:xfrm>
            <a:off x="468777" y="1709740"/>
            <a:ext cx="6994483" cy="2852737"/>
          </a:xfrm>
        </p:spPr>
        <p:txBody>
          <a:bodyPr vert="horz" wrap="square" lIns="0" tIns="91440" rIns="146304" bIns="91440" rtlCol="0" anchor="b">
            <a:noAutofit/>
          </a:bodyPr>
          <a:lstStyle>
            <a:lvl1pPr>
              <a:defRPr lang="en-US" dirty="0"/>
            </a:lvl1pPr>
          </a:lstStyle>
          <a:p>
            <a:pPr lvl="0"/>
            <a:r>
              <a:rPr lang="en-US" dirty="0"/>
              <a:t>Click to edit Master title style</a:t>
            </a:r>
          </a:p>
        </p:txBody>
      </p:sp>
      <p:sp>
        <p:nvSpPr>
          <p:cNvPr id="3" name="Text Placeholder 2"/>
          <p:cNvSpPr>
            <a:spLocks noGrp="1"/>
          </p:cNvSpPr>
          <p:nvPr>
            <p:ph type="body" idx="1"/>
          </p:nvPr>
        </p:nvSpPr>
        <p:spPr>
          <a:xfrm>
            <a:off x="468777" y="4589464"/>
            <a:ext cx="6994483" cy="833276"/>
          </a:xfrm>
          <a:prstGeom prst="rect">
            <a:avLst/>
          </a:prstGeom>
        </p:spPr>
        <p:txBody>
          <a:bodyPr lIns="0" rIns="0">
            <a:normAutofit/>
          </a:bodyPr>
          <a:lstStyle>
            <a:lvl1pPr marL="0" indent="0">
              <a:buNone/>
              <a:defRPr sz="1371">
                <a:solidFill>
                  <a:srgbClr val="505050"/>
                </a:solidFill>
                <a:latin typeface="Segoe UI Semilight" panose="020B0402040204020203" pitchFamily="34" charset="0"/>
                <a:cs typeface="Segoe UI Semilight" panose="020B0402040204020203" pitchFamily="34" charset="0"/>
              </a:defRPr>
            </a:lvl1pPr>
            <a:lvl2pPr marL="457025" indent="0">
              <a:buNone/>
              <a:defRPr sz="2000">
                <a:solidFill>
                  <a:schemeClr val="tx1">
                    <a:tint val="75000"/>
                  </a:schemeClr>
                </a:solidFill>
              </a:defRPr>
            </a:lvl2pPr>
            <a:lvl3pPr marL="914049" indent="0">
              <a:buNone/>
              <a:defRPr sz="1800">
                <a:solidFill>
                  <a:schemeClr val="tx1">
                    <a:tint val="75000"/>
                  </a:schemeClr>
                </a:solidFill>
              </a:defRPr>
            </a:lvl3pPr>
            <a:lvl4pPr marL="1371074" indent="0">
              <a:buNone/>
              <a:defRPr sz="1600">
                <a:solidFill>
                  <a:schemeClr val="tx1">
                    <a:tint val="75000"/>
                  </a:schemeClr>
                </a:solidFill>
              </a:defRPr>
            </a:lvl4pPr>
            <a:lvl5pPr marL="1828098" indent="0">
              <a:buNone/>
              <a:defRPr sz="1600">
                <a:solidFill>
                  <a:schemeClr val="tx1">
                    <a:tint val="75000"/>
                  </a:schemeClr>
                </a:solidFill>
              </a:defRPr>
            </a:lvl5pPr>
            <a:lvl6pPr marL="2285122" indent="0">
              <a:buNone/>
              <a:defRPr sz="1600">
                <a:solidFill>
                  <a:schemeClr val="tx1">
                    <a:tint val="75000"/>
                  </a:schemeClr>
                </a:solidFill>
              </a:defRPr>
            </a:lvl6pPr>
            <a:lvl7pPr marL="2742147" indent="0">
              <a:buNone/>
              <a:defRPr sz="1600">
                <a:solidFill>
                  <a:schemeClr val="tx1">
                    <a:tint val="75000"/>
                  </a:schemeClr>
                </a:solidFill>
              </a:defRPr>
            </a:lvl7pPr>
            <a:lvl8pPr marL="3199171" indent="0">
              <a:buNone/>
              <a:defRPr sz="1600">
                <a:solidFill>
                  <a:schemeClr val="tx1">
                    <a:tint val="75000"/>
                  </a:schemeClr>
                </a:solidFill>
              </a:defRPr>
            </a:lvl8pPr>
            <a:lvl9pPr marL="3656195" indent="0">
              <a:buNone/>
              <a:defRPr sz="1600">
                <a:solidFill>
                  <a:schemeClr val="tx1">
                    <a:tint val="75000"/>
                  </a:schemeClr>
                </a:solidFill>
              </a:defRPr>
            </a:lvl9pPr>
          </a:lstStyle>
          <a:p>
            <a:pPr lvl="0"/>
            <a:r>
              <a:rPr lang="en-US"/>
              <a:t>Edit Master text styles</a:t>
            </a:r>
          </a:p>
        </p:txBody>
      </p:sp>
      <p:pic>
        <p:nvPicPr>
          <p:cNvPr id="5" name="Picture 4" descr="Windows10_rgb_Blue_S.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0925" y="6026034"/>
            <a:ext cx="1730100" cy="349655"/>
          </a:xfrm>
          <a:prstGeom prst="rect">
            <a:avLst/>
          </a:prstGeom>
        </p:spPr>
      </p:pic>
    </p:spTree>
    <p:extLst>
      <p:ext uri="{BB962C8B-B14F-4D97-AF65-F5344CB8AC3E}">
        <p14:creationId xmlns:p14="http://schemas.microsoft.com/office/powerpoint/2010/main" val="133729880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10" name="Rectangle 9"/>
          <p:cNvSpPr/>
          <p:nvPr userDrawn="1"/>
        </p:nvSpPr>
        <p:spPr bwMode="auto">
          <a:xfrm>
            <a:off x="10721830" y="0"/>
            <a:ext cx="1470171"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t="22454" b="21917"/>
          <a:stretch/>
        </p:blipFill>
        <p:spPr>
          <a:xfrm>
            <a:off x="395476" y="2"/>
            <a:ext cx="11796524" cy="3691783"/>
          </a:xfrm>
          <a:prstGeom prst="rect">
            <a:avLst/>
          </a:prstGeom>
        </p:spPr>
      </p:pic>
      <p:sp>
        <p:nvSpPr>
          <p:cNvPr id="2" name="Title 1"/>
          <p:cNvSpPr>
            <a:spLocks noGrp="1"/>
          </p:cNvSpPr>
          <p:nvPr>
            <p:ph type="title"/>
          </p:nvPr>
        </p:nvSpPr>
        <p:spPr>
          <a:xfrm>
            <a:off x="468777" y="1709740"/>
            <a:ext cx="10878675" cy="2852737"/>
          </a:xfrm>
        </p:spPr>
        <p:txBody>
          <a:bodyPr vert="horz" wrap="square" lIns="0" tIns="91440" rIns="146304" bIns="91440" rtlCol="0" anchor="b">
            <a:noAutofit/>
          </a:bodyPr>
          <a:lstStyle>
            <a:lvl1pPr>
              <a:defRPr lang="en-US" dirty="0"/>
            </a:lvl1pPr>
          </a:lstStyle>
          <a:p>
            <a:pPr lvl="0"/>
            <a:r>
              <a:rPr lang="en-US" dirty="0"/>
              <a:t>Click to edit Master title style</a:t>
            </a:r>
          </a:p>
        </p:txBody>
      </p:sp>
      <p:sp>
        <p:nvSpPr>
          <p:cNvPr id="3" name="Text Placeholder 2"/>
          <p:cNvSpPr>
            <a:spLocks noGrp="1"/>
          </p:cNvSpPr>
          <p:nvPr>
            <p:ph type="body" idx="1"/>
          </p:nvPr>
        </p:nvSpPr>
        <p:spPr>
          <a:xfrm>
            <a:off x="468777" y="4589464"/>
            <a:ext cx="10878675" cy="833276"/>
          </a:xfrm>
          <a:prstGeom prst="rect">
            <a:avLst/>
          </a:prstGeom>
        </p:spPr>
        <p:txBody>
          <a:bodyPr lIns="0" rIns="0">
            <a:normAutofit/>
          </a:bodyPr>
          <a:lstStyle>
            <a:lvl1pPr marL="0" indent="0">
              <a:buNone/>
              <a:defRPr sz="1371">
                <a:solidFill>
                  <a:srgbClr val="505050"/>
                </a:solidFill>
                <a:latin typeface="Segoe UI Semilight" panose="020B0402040204020203" pitchFamily="34" charset="0"/>
                <a:cs typeface="Segoe UI Semilight" panose="020B0402040204020203" pitchFamily="34" charset="0"/>
              </a:defRPr>
            </a:lvl1pPr>
            <a:lvl2pPr marL="457025" indent="0">
              <a:buNone/>
              <a:defRPr sz="2000">
                <a:solidFill>
                  <a:schemeClr val="tx1">
                    <a:tint val="75000"/>
                  </a:schemeClr>
                </a:solidFill>
              </a:defRPr>
            </a:lvl2pPr>
            <a:lvl3pPr marL="914049" indent="0">
              <a:buNone/>
              <a:defRPr sz="1800">
                <a:solidFill>
                  <a:schemeClr val="tx1">
                    <a:tint val="75000"/>
                  </a:schemeClr>
                </a:solidFill>
              </a:defRPr>
            </a:lvl3pPr>
            <a:lvl4pPr marL="1371074" indent="0">
              <a:buNone/>
              <a:defRPr sz="1600">
                <a:solidFill>
                  <a:schemeClr val="tx1">
                    <a:tint val="75000"/>
                  </a:schemeClr>
                </a:solidFill>
              </a:defRPr>
            </a:lvl4pPr>
            <a:lvl5pPr marL="1828098" indent="0">
              <a:buNone/>
              <a:defRPr sz="1600">
                <a:solidFill>
                  <a:schemeClr val="tx1">
                    <a:tint val="75000"/>
                  </a:schemeClr>
                </a:solidFill>
              </a:defRPr>
            </a:lvl5pPr>
            <a:lvl6pPr marL="2285122" indent="0">
              <a:buNone/>
              <a:defRPr sz="1600">
                <a:solidFill>
                  <a:schemeClr val="tx1">
                    <a:tint val="75000"/>
                  </a:schemeClr>
                </a:solidFill>
              </a:defRPr>
            </a:lvl6pPr>
            <a:lvl7pPr marL="2742147" indent="0">
              <a:buNone/>
              <a:defRPr sz="1600">
                <a:solidFill>
                  <a:schemeClr val="tx1">
                    <a:tint val="75000"/>
                  </a:schemeClr>
                </a:solidFill>
              </a:defRPr>
            </a:lvl7pPr>
            <a:lvl8pPr marL="3199171" indent="0">
              <a:buNone/>
              <a:defRPr sz="1600">
                <a:solidFill>
                  <a:schemeClr val="tx1">
                    <a:tint val="75000"/>
                  </a:schemeClr>
                </a:solidFill>
              </a:defRPr>
            </a:lvl8pPr>
            <a:lvl9pPr marL="3656195" indent="0">
              <a:buNone/>
              <a:defRPr sz="1600">
                <a:solidFill>
                  <a:schemeClr val="tx1">
                    <a:tint val="75000"/>
                  </a:schemeClr>
                </a:solidFill>
              </a:defRPr>
            </a:lvl9pPr>
          </a:lstStyle>
          <a:p>
            <a:pPr lvl="0"/>
            <a:r>
              <a:rPr lang="en-US"/>
              <a:t>Edit Master text styles</a:t>
            </a:r>
          </a:p>
        </p:txBody>
      </p:sp>
      <p:pic>
        <p:nvPicPr>
          <p:cNvPr id="7" name="Picture 6" descr="Windows10_rgb_Blue_S.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0925" y="6026034"/>
            <a:ext cx="1730100" cy="349655"/>
          </a:xfrm>
          <a:prstGeom prst="rect">
            <a:avLst/>
          </a:prstGeom>
        </p:spPr>
      </p:pic>
    </p:spTree>
    <p:extLst>
      <p:ext uri="{BB962C8B-B14F-4D97-AF65-F5344CB8AC3E}">
        <p14:creationId xmlns:p14="http://schemas.microsoft.com/office/powerpoint/2010/main" val="297931941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777" y="1709740"/>
            <a:ext cx="10878675" cy="2852737"/>
          </a:xfrm>
        </p:spPr>
        <p:txBody>
          <a:bodyPr vert="horz" wrap="square" lIns="0" tIns="91440" rIns="146304" bIns="91440" rtlCol="0" anchor="b">
            <a:noAutofit/>
          </a:bodyPr>
          <a:lstStyle>
            <a:lvl1pPr>
              <a:defRPr lang="en-US" dirty="0"/>
            </a:lvl1pPr>
          </a:lstStyle>
          <a:p>
            <a:pPr lvl="0"/>
            <a:r>
              <a:rPr lang="en-US" dirty="0"/>
              <a:t>Click to edit Master title style</a:t>
            </a:r>
          </a:p>
        </p:txBody>
      </p:sp>
      <p:sp>
        <p:nvSpPr>
          <p:cNvPr id="3" name="Text Placeholder 2"/>
          <p:cNvSpPr>
            <a:spLocks noGrp="1"/>
          </p:cNvSpPr>
          <p:nvPr>
            <p:ph type="body" idx="1"/>
          </p:nvPr>
        </p:nvSpPr>
        <p:spPr>
          <a:xfrm>
            <a:off x="468777" y="4589464"/>
            <a:ext cx="10878675" cy="833276"/>
          </a:xfrm>
          <a:prstGeom prst="rect">
            <a:avLst/>
          </a:prstGeom>
        </p:spPr>
        <p:txBody>
          <a:bodyPr lIns="0" rIns="0">
            <a:normAutofit/>
          </a:bodyPr>
          <a:lstStyle>
            <a:lvl1pPr marL="0" indent="0">
              <a:buNone/>
              <a:defRPr sz="1371">
                <a:solidFill>
                  <a:srgbClr val="505050"/>
                </a:solidFill>
                <a:latin typeface="Segoe UI Semilight" panose="020B0402040204020203" pitchFamily="34" charset="0"/>
                <a:cs typeface="Segoe UI Semilight" panose="020B0402040204020203" pitchFamily="34" charset="0"/>
              </a:defRPr>
            </a:lvl1pPr>
            <a:lvl2pPr marL="457025" indent="0">
              <a:buNone/>
              <a:defRPr sz="2000">
                <a:solidFill>
                  <a:schemeClr val="tx1">
                    <a:tint val="75000"/>
                  </a:schemeClr>
                </a:solidFill>
              </a:defRPr>
            </a:lvl2pPr>
            <a:lvl3pPr marL="914049" indent="0">
              <a:buNone/>
              <a:defRPr sz="1800">
                <a:solidFill>
                  <a:schemeClr val="tx1">
                    <a:tint val="75000"/>
                  </a:schemeClr>
                </a:solidFill>
              </a:defRPr>
            </a:lvl3pPr>
            <a:lvl4pPr marL="1371074" indent="0">
              <a:buNone/>
              <a:defRPr sz="1600">
                <a:solidFill>
                  <a:schemeClr val="tx1">
                    <a:tint val="75000"/>
                  </a:schemeClr>
                </a:solidFill>
              </a:defRPr>
            </a:lvl4pPr>
            <a:lvl5pPr marL="1828098" indent="0">
              <a:buNone/>
              <a:defRPr sz="1600">
                <a:solidFill>
                  <a:schemeClr val="tx1">
                    <a:tint val="75000"/>
                  </a:schemeClr>
                </a:solidFill>
              </a:defRPr>
            </a:lvl5pPr>
            <a:lvl6pPr marL="2285122" indent="0">
              <a:buNone/>
              <a:defRPr sz="1600">
                <a:solidFill>
                  <a:schemeClr val="tx1">
                    <a:tint val="75000"/>
                  </a:schemeClr>
                </a:solidFill>
              </a:defRPr>
            </a:lvl6pPr>
            <a:lvl7pPr marL="2742147" indent="0">
              <a:buNone/>
              <a:defRPr sz="1600">
                <a:solidFill>
                  <a:schemeClr val="tx1">
                    <a:tint val="75000"/>
                  </a:schemeClr>
                </a:solidFill>
              </a:defRPr>
            </a:lvl7pPr>
            <a:lvl8pPr marL="3199171" indent="0">
              <a:buNone/>
              <a:defRPr sz="1600">
                <a:solidFill>
                  <a:schemeClr val="tx1">
                    <a:tint val="75000"/>
                  </a:schemeClr>
                </a:solidFill>
              </a:defRPr>
            </a:lvl8pPr>
            <a:lvl9pPr marL="3656195" indent="0">
              <a:buNone/>
              <a:defRPr sz="1600">
                <a:solidFill>
                  <a:schemeClr val="tx1">
                    <a:tint val="75000"/>
                  </a:schemeClr>
                </a:solidFill>
              </a:defRPr>
            </a:lvl9pPr>
          </a:lstStyle>
          <a:p>
            <a:pPr lvl="0"/>
            <a:r>
              <a:rPr lang="en-US"/>
              <a:t>Edit Master text styles</a:t>
            </a:r>
          </a:p>
        </p:txBody>
      </p:sp>
      <p:pic>
        <p:nvPicPr>
          <p:cNvPr id="8" name="Picture 7" descr="Windows10_rgb_Blue_S.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925" y="6026034"/>
            <a:ext cx="1730100" cy="349655"/>
          </a:xfrm>
          <a:prstGeom prst="rect">
            <a:avLst/>
          </a:prstGeom>
        </p:spPr>
      </p:pic>
    </p:spTree>
    <p:extLst>
      <p:ext uri="{BB962C8B-B14F-4D97-AF65-F5344CB8AC3E}">
        <p14:creationId xmlns:p14="http://schemas.microsoft.com/office/powerpoint/2010/main" val="186499737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777" y="1709740"/>
            <a:ext cx="10878675" cy="2852737"/>
          </a:xfrm>
        </p:spPr>
        <p:txBody>
          <a:bodyPr vert="horz" wrap="square" lIns="0" tIns="91440" rIns="146304" bIns="91440" rtlCol="0" anchor="b">
            <a:noAutofit/>
          </a:bodyPr>
          <a:lstStyle>
            <a:lvl1pPr>
              <a:defRPr lang="en-US" dirty="0">
                <a:solidFill>
                  <a:schemeClr val="tx1"/>
                </a:solidFill>
              </a:defRPr>
            </a:lvl1pPr>
          </a:lstStyle>
          <a:p>
            <a:pPr lvl="0"/>
            <a:r>
              <a:rPr lang="en-US" dirty="0"/>
              <a:t>Click to edit Master title style</a:t>
            </a:r>
          </a:p>
        </p:txBody>
      </p:sp>
      <p:sp>
        <p:nvSpPr>
          <p:cNvPr id="3" name="Text Placeholder 2"/>
          <p:cNvSpPr>
            <a:spLocks noGrp="1"/>
          </p:cNvSpPr>
          <p:nvPr>
            <p:ph type="body" idx="1"/>
          </p:nvPr>
        </p:nvSpPr>
        <p:spPr>
          <a:xfrm>
            <a:off x="468777" y="4589464"/>
            <a:ext cx="10878675" cy="833276"/>
          </a:xfrm>
          <a:prstGeom prst="rect">
            <a:avLst/>
          </a:prstGeom>
        </p:spPr>
        <p:txBody>
          <a:bodyPr lIns="0" rIns="0">
            <a:normAutofit/>
          </a:bodyPr>
          <a:lstStyle>
            <a:lvl1pPr marL="0" indent="0">
              <a:buNone/>
              <a:defRPr sz="1371">
                <a:solidFill>
                  <a:srgbClr val="505050"/>
                </a:solidFill>
                <a:latin typeface="Segoe UI Semilight" panose="020B0402040204020203" pitchFamily="34" charset="0"/>
                <a:cs typeface="Segoe UI Semilight" panose="020B0402040204020203" pitchFamily="34" charset="0"/>
              </a:defRPr>
            </a:lvl1pPr>
            <a:lvl2pPr marL="457025" indent="0">
              <a:buNone/>
              <a:defRPr sz="2000">
                <a:solidFill>
                  <a:schemeClr val="tx1">
                    <a:tint val="75000"/>
                  </a:schemeClr>
                </a:solidFill>
              </a:defRPr>
            </a:lvl2pPr>
            <a:lvl3pPr marL="914049" indent="0">
              <a:buNone/>
              <a:defRPr sz="1800">
                <a:solidFill>
                  <a:schemeClr val="tx1">
                    <a:tint val="75000"/>
                  </a:schemeClr>
                </a:solidFill>
              </a:defRPr>
            </a:lvl3pPr>
            <a:lvl4pPr marL="1371074" indent="0">
              <a:buNone/>
              <a:defRPr sz="1600">
                <a:solidFill>
                  <a:schemeClr val="tx1">
                    <a:tint val="75000"/>
                  </a:schemeClr>
                </a:solidFill>
              </a:defRPr>
            </a:lvl4pPr>
            <a:lvl5pPr marL="1828098" indent="0">
              <a:buNone/>
              <a:defRPr sz="1600">
                <a:solidFill>
                  <a:schemeClr val="tx1">
                    <a:tint val="75000"/>
                  </a:schemeClr>
                </a:solidFill>
              </a:defRPr>
            </a:lvl5pPr>
            <a:lvl6pPr marL="2285122" indent="0">
              <a:buNone/>
              <a:defRPr sz="1600">
                <a:solidFill>
                  <a:schemeClr val="tx1">
                    <a:tint val="75000"/>
                  </a:schemeClr>
                </a:solidFill>
              </a:defRPr>
            </a:lvl6pPr>
            <a:lvl7pPr marL="2742147" indent="0">
              <a:buNone/>
              <a:defRPr sz="1600">
                <a:solidFill>
                  <a:schemeClr val="tx1">
                    <a:tint val="75000"/>
                  </a:schemeClr>
                </a:solidFill>
              </a:defRPr>
            </a:lvl7pPr>
            <a:lvl8pPr marL="3199171" indent="0">
              <a:buNone/>
              <a:defRPr sz="1600">
                <a:solidFill>
                  <a:schemeClr val="tx1">
                    <a:tint val="75000"/>
                  </a:schemeClr>
                </a:solidFill>
              </a:defRPr>
            </a:lvl8pPr>
            <a:lvl9pPr marL="3656195" indent="0">
              <a:buNone/>
              <a:defRPr sz="1600">
                <a:solidFill>
                  <a:schemeClr val="tx1">
                    <a:tint val="75000"/>
                  </a:schemeClr>
                </a:solidFill>
              </a:defRPr>
            </a:lvl9pPr>
          </a:lstStyle>
          <a:p>
            <a:pPr lvl="0"/>
            <a:r>
              <a:rPr lang="en-US"/>
              <a:t>Edit Master text styles</a:t>
            </a:r>
          </a:p>
        </p:txBody>
      </p:sp>
      <p:pic>
        <p:nvPicPr>
          <p:cNvPr id="8" name="Picture 7" descr="Windows10_rgb_Blue_S.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925" y="6026034"/>
            <a:ext cx="1730100" cy="349655"/>
          </a:xfrm>
          <a:prstGeom prst="rect">
            <a:avLst/>
          </a:prstGeom>
        </p:spPr>
      </p:pic>
    </p:spTree>
    <p:extLst>
      <p:ext uri="{BB962C8B-B14F-4D97-AF65-F5344CB8AC3E}">
        <p14:creationId xmlns:p14="http://schemas.microsoft.com/office/powerpoint/2010/main" val="330678509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Blue">
    <p:bg>
      <p:bgRef idx="1001">
        <a:schemeClr val="bg2"/>
      </p:bgRef>
    </p:bg>
    <p:spTree>
      <p:nvGrpSpPr>
        <p:cNvPr id="1" name=""/>
        <p:cNvGrpSpPr/>
        <p:nvPr/>
      </p:nvGrpSpPr>
      <p:grpSpPr>
        <a:xfrm>
          <a:off x="0" y="0"/>
          <a:ext cx="0" cy="0"/>
          <a:chOff x="0" y="0"/>
          <a:chExt cx="0" cy="0"/>
        </a:xfrm>
      </p:grpSpPr>
      <p:sp>
        <p:nvSpPr>
          <p:cNvPr id="7" name="Title 1"/>
          <p:cNvSpPr>
            <a:spLocks noGrp="1"/>
          </p:cNvSpPr>
          <p:nvPr>
            <p:ph type="title"/>
          </p:nvPr>
        </p:nvSpPr>
        <p:spPr>
          <a:xfrm>
            <a:off x="468777" y="1709740"/>
            <a:ext cx="10878675" cy="2852737"/>
          </a:xfrm>
        </p:spPr>
        <p:txBody>
          <a:bodyPr lIns="0" rIns="0" anchor="b"/>
          <a:lstStyle>
            <a:lvl1pPr>
              <a:defRPr sz="3920">
                <a:solidFill>
                  <a:schemeClr val="tx1"/>
                </a:solidFill>
                <a:latin typeface="Segoe UI Light" panose="020B0502040204020203" pitchFamily="34" charset="0"/>
                <a:cs typeface="Segoe UI Light" panose="020B0502040204020203" pitchFamily="34" charset="0"/>
              </a:defRPr>
            </a:lvl1pPr>
          </a:lstStyle>
          <a:p>
            <a:r>
              <a:rPr lang="en-US"/>
              <a:t>Click to edit Master title style</a:t>
            </a:r>
            <a:endParaRPr lang="en-US" dirty="0"/>
          </a:p>
        </p:txBody>
      </p:sp>
      <p:sp>
        <p:nvSpPr>
          <p:cNvPr id="12" name="Text Placeholder 2"/>
          <p:cNvSpPr>
            <a:spLocks noGrp="1"/>
          </p:cNvSpPr>
          <p:nvPr>
            <p:ph type="body" idx="1"/>
          </p:nvPr>
        </p:nvSpPr>
        <p:spPr>
          <a:xfrm>
            <a:off x="468777" y="4589464"/>
            <a:ext cx="10878675" cy="833276"/>
          </a:xfrm>
          <a:prstGeom prst="rect">
            <a:avLst/>
          </a:prstGeom>
        </p:spPr>
        <p:txBody>
          <a:bodyPr lIns="0" rIns="0">
            <a:normAutofit/>
          </a:bodyPr>
          <a:lstStyle>
            <a:lvl1pPr marL="0" indent="0">
              <a:buNone/>
              <a:defRPr sz="1371">
                <a:solidFill>
                  <a:schemeClr val="tx1"/>
                </a:solidFill>
                <a:latin typeface="Segoe UI Semilight" panose="020B0402040204020203" pitchFamily="34" charset="0"/>
                <a:cs typeface="Segoe UI Semilight" panose="020B0402040204020203" pitchFamily="34" charset="0"/>
              </a:defRPr>
            </a:lvl1pPr>
            <a:lvl2pPr marL="457025" indent="0">
              <a:buNone/>
              <a:defRPr sz="2000">
                <a:solidFill>
                  <a:schemeClr val="tx1">
                    <a:tint val="75000"/>
                  </a:schemeClr>
                </a:solidFill>
              </a:defRPr>
            </a:lvl2pPr>
            <a:lvl3pPr marL="914049" indent="0">
              <a:buNone/>
              <a:defRPr sz="1800">
                <a:solidFill>
                  <a:schemeClr val="tx1">
                    <a:tint val="75000"/>
                  </a:schemeClr>
                </a:solidFill>
              </a:defRPr>
            </a:lvl3pPr>
            <a:lvl4pPr marL="1371074" indent="0">
              <a:buNone/>
              <a:defRPr sz="1600">
                <a:solidFill>
                  <a:schemeClr val="tx1">
                    <a:tint val="75000"/>
                  </a:schemeClr>
                </a:solidFill>
              </a:defRPr>
            </a:lvl4pPr>
            <a:lvl5pPr marL="1828098" indent="0">
              <a:buNone/>
              <a:defRPr sz="1600">
                <a:solidFill>
                  <a:schemeClr val="tx1">
                    <a:tint val="75000"/>
                  </a:schemeClr>
                </a:solidFill>
              </a:defRPr>
            </a:lvl5pPr>
            <a:lvl6pPr marL="2285122" indent="0">
              <a:buNone/>
              <a:defRPr sz="1600">
                <a:solidFill>
                  <a:schemeClr val="tx1">
                    <a:tint val="75000"/>
                  </a:schemeClr>
                </a:solidFill>
              </a:defRPr>
            </a:lvl6pPr>
            <a:lvl7pPr marL="2742147" indent="0">
              <a:buNone/>
              <a:defRPr sz="1600">
                <a:solidFill>
                  <a:schemeClr val="tx1">
                    <a:tint val="75000"/>
                  </a:schemeClr>
                </a:solidFill>
              </a:defRPr>
            </a:lvl7pPr>
            <a:lvl8pPr marL="3199171" indent="0">
              <a:buNone/>
              <a:defRPr sz="1600">
                <a:solidFill>
                  <a:schemeClr val="tx1">
                    <a:tint val="75000"/>
                  </a:schemeClr>
                </a:solidFill>
              </a:defRPr>
            </a:lvl8pPr>
            <a:lvl9pPr marL="3656195" indent="0">
              <a:buNone/>
              <a:defRPr sz="1600">
                <a:solidFill>
                  <a:schemeClr val="tx1">
                    <a:tint val="75000"/>
                  </a:schemeClr>
                </a:solidFill>
              </a:defRPr>
            </a:lvl9pPr>
          </a:lstStyle>
          <a:p>
            <a:pPr lvl="0"/>
            <a:r>
              <a:rPr lang="en-US"/>
              <a:t>Edit Master text styles</a:t>
            </a:r>
          </a:p>
        </p:txBody>
      </p:sp>
      <p:pic>
        <p:nvPicPr>
          <p:cNvPr id="5" name="Picture 4" descr="Windows10_rgb_Wht_S.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8308" y="6027399"/>
            <a:ext cx="1730100" cy="349655"/>
          </a:xfrm>
          <a:prstGeom prst="rect">
            <a:avLst/>
          </a:prstGeom>
        </p:spPr>
      </p:pic>
    </p:spTree>
    <p:extLst>
      <p:ext uri="{BB962C8B-B14F-4D97-AF65-F5344CB8AC3E}">
        <p14:creationId xmlns:p14="http://schemas.microsoft.com/office/powerpoint/2010/main" val="12621053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sz="3920"/>
            </a:lvl1pPr>
          </a:lstStyle>
          <a:p>
            <a:r>
              <a:rPr lang="en-US" dirty="0"/>
              <a:t>Title Text Style</a:t>
            </a:r>
          </a:p>
        </p:txBody>
      </p:sp>
      <p:sp>
        <p:nvSpPr>
          <p:cNvPr id="4" name="Content Placeholder 3"/>
          <p:cNvSpPr>
            <a:spLocks noGrp="1"/>
          </p:cNvSpPr>
          <p:nvPr>
            <p:ph sz="quarter" idx="10" hasCustomPrompt="1"/>
          </p:nvPr>
        </p:nvSpPr>
        <p:spPr>
          <a:xfrm>
            <a:off x="269241" y="1189176"/>
            <a:ext cx="11655078" cy="1267431"/>
          </a:xfrm>
        </p:spPr>
        <p:txBody>
          <a:bodyPr/>
          <a:lstStyle>
            <a:lvl1pPr>
              <a:defRPr sz="2353"/>
            </a:lvl1pPr>
            <a:lvl2pPr marL="0" indent="0">
              <a:buNone/>
              <a:defRPr sz="1765"/>
            </a:lvl2pPr>
            <a:lvl3pPr marL="0" indent="0">
              <a:defRPr sz="1765"/>
            </a:lvl3pPr>
            <a:lvl4pPr>
              <a:defRPr sz="980" b="0"/>
            </a:lvl4pPr>
            <a:lvl5pPr>
              <a:defRPr sz="980" b="0"/>
            </a:lvl5pPr>
          </a:lstStyle>
          <a:p>
            <a:pPr lvl="0"/>
            <a:r>
              <a:rPr lang="en-US" dirty="0"/>
              <a:t>Subheading text style</a:t>
            </a:r>
          </a:p>
          <a:p>
            <a:pPr lvl="1"/>
            <a:r>
              <a:rPr lang="en-US" dirty="0"/>
              <a:t>Paragraph title text style</a:t>
            </a:r>
          </a:p>
          <a:p>
            <a:pPr lvl="2"/>
            <a:r>
              <a:rPr lang="en-US" dirty="0"/>
              <a:t>Body text style</a:t>
            </a:r>
          </a:p>
        </p:txBody>
      </p:sp>
    </p:spTree>
    <p:extLst>
      <p:ext uri="{BB962C8B-B14F-4D97-AF65-F5344CB8AC3E}">
        <p14:creationId xmlns:p14="http://schemas.microsoft.com/office/powerpoint/2010/main" val="287765325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89C595-9E7E-4300-AA51-3A78214E0B0C}"/>
              </a:ext>
            </a:extLst>
          </p:cNvPr>
          <p:cNvSpPr/>
          <p:nvPr userDrawn="1"/>
        </p:nvSpPr>
        <p:spPr bwMode="auto">
          <a:xfrm>
            <a:off x="11857257" y="0"/>
            <a:ext cx="334745"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hasCustomPrompt="1"/>
          </p:nvPr>
        </p:nvSpPr>
        <p:spPr/>
        <p:txBody>
          <a:bodyPr/>
          <a:lstStyle/>
          <a:p>
            <a:r>
              <a:rPr lang="en-US" dirty="0"/>
              <a:t>Title Text Style</a:t>
            </a:r>
          </a:p>
        </p:txBody>
      </p:sp>
      <p:sp>
        <p:nvSpPr>
          <p:cNvPr id="4" name="Content Placeholder 3"/>
          <p:cNvSpPr>
            <a:spLocks noGrp="1"/>
          </p:cNvSpPr>
          <p:nvPr>
            <p:ph sz="quarter" idx="10" hasCustomPrompt="1"/>
          </p:nvPr>
        </p:nvSpPr>
        <p:spPr>
          <a:xfrm>
            <a:off x="269241" y="1189178"/>
            <a:ext cx="11655078" cy="1334211"/>
          </a:xfrm>
        </p:spPr>
        <p:txBody>
          <a:bodyPr/>
          <a:lstStyle>
            <a:lvl1pPr>
              <a:defRPr/>
            </a:lvl1pPr>
            <a:lvl2pPr>
              <a:defRPr/>
            </a:lvl2pPr>
            <a:lvl3pPr>
              <a:defRPr/>
            </a:lvl3pPr>
            <a:lvl4pPr>
              <a:defRPr sz="980" b="0"/>
            </a:lvl4pPr>
            <a:lvl5pPr>
              <a:defRPr sz="980" b="0"/>
            </a:lvl5pPr>
          </a:lstStyle>
          <a:p>
            <a:pPr lvl="0"/>
            <a:r>
              <a:rPr lang="en-US" dirty="0"/>
              <a:t>Subheading text style</a:t>
            </a:r>
          </a:p>
          <a:p>
            <a:pPr lvl="1"/>
            <a:r>
              <a:rPr lang="en-US" dirty="0"/>
              <a:t>Paragraph title text style</a:t>
            </a:r>
          </a:p>
          <a:p>
            <a:pPr lvl="2"/>
            <a:r>
              <a:rPr lang="en-US" dirty="0"/>
              <a:t>Body text style</a:t>
            </a:r>
          </a:p>
        </p:txBody>
      </p:sp>
    </p:spTree>
    <p:extLst>
      <p:ext uri="{BB962C8B-B14F-4D97-AF65-F5344CB8AC3E}">
        <p14:creationId xmlns:p14="http://schemas.microsoft.com/office/powerpoint/2010/main" val="143542923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a:t>Title Text Style</a:t>
            </a:r>
          </a:p>
        </p:txBody>
      </p:sp>
    </p:spTree>
    <p:extLst>
      <p:ext uri="{BB962C8B-B14F-4D97-AF65-F5344CB8AC3E}">
        <p14:creationId xmlns:p14="http://schemas.microsoft.com/office/powerpoint/2010/main" val="128154184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Graphic Layout</a:t>
            </a:r>
          </a:p>
        </p:txBody>
      </p:sp>
      <p:sp>
        <p:nvSpPr>
          <p:cNvPr id="4" name="Rectangle 3">
            <a:extLst>
              <a:ext uri="{FF2B5EF4-FFF2-40B4-BE49-F238E27FC236}">
                <a16:creationId xmlns:a16="http://schemas.microsoft.com/office/drawing/2014/main" id="{0E5E21DC-49B7-4371-957B-7DFE3B1BE4C2}"/>
              </a:ext>
            </a:extLst>
          </p:cNvPr>
          <p:cNvSpPr/>
          <p:nvPr userDrawn="1"/>
        </p:nvSpPr>
        <p:spPr bwMode="auto">
          <a:xfrm>
            <a:off x="426426" y="1599723"/>
            <a:ext cx="3632388" cy="31289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15">
            <a:extLst>
              <a:ext uri="{FF2B5EF4-FFF2-40B4-BE49-F238E27FC236}">
                <a16:creationId xmlns:a16="http://schemas.microsoft.com/office/drawing/2014/main" id="{E3E52ABF-CF3A-4691-8C67-B4F0F9D179CB}"/>
              </a:ext>
            </a:extLst>
          </p:cNvPr>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6" name="Rectangle 5">
            <a:extLst>
              <a:ext uri="{FF2B5EF4-FFF2-40B4-BE49-F238E27FC236}">
                <a16:creationId xmlns:a16="http://schemas.microsoft.com/office/drawing/2014/main" id="{1653E08E-4479-4965-89F5-9B48028AEF47}"/>
              </a:ext>
            </a:extLst>
          </p:cNvPr>
          <p:cNvSpPr/>
          <p:nvPr userDrawn="1"/>
        </p:nvSpPr>
        <p:spPr bwMode="auto">
          <a:xfrm>
            <a:off x="4281363" y="1599723"/>
            <a:ext cx="3623052" cy="31289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4ADE69F2-1F4A-46A9-B065-C613EAEF8620}"/>
              </a:ext>
            </a:extLst>
          </p:cNvPr>
          <p:cNvSpPr/>
          <p:nvPr userDrawn="1"/>
        </p:nvSpPr>
        <p:spPr bwMode="auto">
          <a:xfrm>
            <a:off x="8126965" y="1599723"/>
            <a:ext cx="3635499" cy="31289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Content Placeholder 15">
            <a:extLst>
              <a:ext uri="{FF2B5EF4-FFF2-40B4-BE49-F238E27FC236}">
                <a16:creationId xmlns:a16="http://schemas.microsoft.com/office/drawing/2014/main" id="{69AED675-02D7-4BE4-832A-1A17B562B69D}"/>
              </a:ext>
            </a:extLst>
          </p:cNvPr>
          <p:cNvSpPr>
            <a:spLocks noGrp="1"/>
          </p:cNvSpPr>
          <p:nvPr>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9" name="Content Placeholder 15">
            <a:extLst>
              <a:ext uri="{FF2B5EF4-FFF2-40B4-BE49-F238E27FC236}">
                <a16:creationId xmlns:a16="http://schemas.microsoft.com/office/drawing/2014/main" id="{03E54D2A-E057-4CAD-AE1C-15F16F6E57C2}"/>
              </a:ext>
            </a:extLst>
          </p:cNvPr>
          <p:cNvSpPr>
            <a:spLocks noGrp="1"/>
          </p:cNvSpPr>
          <p:nvPr>
            <p:ph sz="quarter" idx="19" hasCustomPrompt="1"/>
          </p:nvPr>
        </p:nvSpPr>
        <p:spPr>
          <a:xfrm>
            <a:off x="8598491"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1" name="Text Placeholder 4">
            <a:extLst>
              <a:ext uri="{FF2B5EF4-FFF2-40B4-BE49-F238E27FC236}">
                <a16:creationId xmlns:a16="http://schemas.microsoft.com/office/drawing/2014/main" id="{54580A37-126D-4D15-854C-22BD34D71EC3}"/>
              </a:ext>
            </a:extLst>
          </p:cNvPr>
          <p:cNvSpPr>
            <a:spLocks noGrp="1"/>
          </p:cNvSpPr>
          <p:nvPr>
            <p:ph type="body" sz="quarter" idx="11" hasCustomPrompt="1"/>
          </p:nvPr>
        </p:nvSpPr>
        <p:spPr>
          <a:xfrm>
            <a:off x="426426" y="4927922"/>
            <a:ext cx="3627659" cy="1282518"/>
          </a:xfrm>
        </p:spPr>
        <p:txBody>
          <a:bodyPr lIns="0" tIns="0" rIns="0" bIns="0">
            <a:noAutofit/>
          </a:bodyPr>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lang="en-US" sz="1567" b="0" kern="1200" spc="0" baseline="0" dirty="0">
                <a:solidFill>
                  <a:schemeClr val="tx2"/>
                </a:solidFill>
                <a:latin typeface="Segoe UI Semibold" panose="020B0702040204020203" pitchFamily="34" charset="0"/>
                <a:ea typeface="+mn-ea"/>
                <a:cs typeface="Segoe UI Semibold" panose="020B0702040204020203" pitchFamily="34" charset="0"/>
              </a:defRPr>
            </a:lvl2pPr>
            <a:lvl3pPr marL="448107" indent="0">
              <a:buNone/>
              <a:defRPr lang="en-US" sz="1567" b="0" kern="1200" spc="0" baseline="0" dirty="0">
                <a:solidFill>
                  <a:srgbClr val="505050"/>
                </a:solidFill>
                <a:latin typeface="+mn-lt"/>
                <a:ea typeface="+mn-ea"/>
                <a:cs typeface="+mn-cs"/>
              </a:defRPr>
            </a:lvl3pPr>
            <a:lvl4pPr marL="672161" indent="0">
              <a:buNone/>
              <a:defRPr/>
            </a:lvl4pPr>
            <a:lvl5pPr marL="896214" indent="0">
              <a:buNone/>
              <a:defRPr/>
            </a:lvl5pPr>
          </a:lstStyle>
          <a:p>
            <a:pPr marL="0" marR="0" lvl="1" indent="0" algn="l" defTabSz="914192" rtl="0" eaLnBrk="1" fontAlgn="auto" latinLnBrk="0" hangingPunct="1">
              <a:lnSpc>
                <a:spcPct val="100000"/>
              </a:lnSpc>
              <a:spcBef>
                <a:spcPts val="0"/>
              </a:spcBef>
              <a:spcAft>
                <a:spcPts val="588"/>
              </a:spcAft>
              <a:buClrTx/>
              <a:buSzPct val="90000"/>
              <a:buFont typeface="Arial" pitchFamily="34" charset="0"/>
              <a:buNone/>
              <a:tabLst/>
            </a:pPr>
            <a:r>
              <a:rPr lang="en-US" dirty="0"/>
              <a:t>Paragraph title Segoe UI </a:t>
            </a:r>
            <a:r>
              <a:rPr lang="en-US" dirty="0" err="1"/>
              <a:t>Semibold</a:t>
            </a:r>
            <a:r>
              <a:rPr lang="en-US" dirty="0"/>
              <a:t> 16</a:t>
            </a:r>
          </a:p>
          <a:p>
            <a:pPr marL="0" marR="0" lvl="2" indent="0" algn="l" defTabSz="914192" rtl="0" eaLnBrk="1" fontAlgn="auto" latinLnBrk="0" hangingPunct="1">
              <a:lnSpc>
                <a:spcPct val="100000"/>
              </a:lnSpc>
              <a:spcBef>
                <a:spcPts val="0"/>
              </a:spcBef>
              <a:spcAft>
                <a:spcPts val="588"/>
              </a:spcAft>
              <a:buClrTx/>
              <a:buSzPct val="90000"/>
              <a:buFont typeface="Arial" panose="020B0604020202020204" pitchFamily="34" charset="0"/>
              <a:buNone/>
              <a:tabLst/>
            </a:pPr>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2" name="Text Placeholder 4">
            <a:extLst>
              <a:ext uri="{FF2B5EF4-FFF2-40B4-BE49-F238E27FC236}">
                <a16:creationId xmlns:a16="http://schemas.microsoft.com/office/drawing/2014/main" id="{AF9659D4-97C9-4316-BE7C-3854626FEA35}"/>
              </a:ext>
            </a:extLst>
          </p:cNvPr>
          <p:cNvSpPr>
            <a:spLocks noGrp="1"/>
          </p:cNvSpPr>
          <p:nvPr>
            <p:ph type="body" sz="quarter" idx="12" hasCustomPrompt="1"/>
          </p:nvPr>
        </p:nvSpPr>
        <p:spPr>
          <a:xfrm>
            <a:off x="4281363" y="4927922"/>
            <a:ext cx="3623051" cy="1282518"/>
          </a:xfrm>
        </p:spPr>
        <p:txBody>
          <a:bodyPr lIns="0" tIns="0" rIns="0" bIns="0">
            <a:noAutofit/>
          </a:bodyPr>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lang="en-US" sz="1567" b="0" kern="1200" spc="0" baseline="0" dirty="0">
                <a:solidFill>
                  <a:schemeClr val="tx2"/>
                </a:solidFill>
                <a:latin typeface="Segoe UI Semibold"/>
                <a:ea typeface="+mn-ea"/>
                <a:cs typeface="Segoe UI Semibold"/>
              </a:defRPr>
            </a:lvl2pPr>
            <a:lvl3pPr marL="0" indent="0">
              <a:buNone/>
              <a:defRPr sz="1567"/>
            </a:lvl3pPr>
            <a:lvl4pPr marL="672161" indent="0">
              <a:buNone/>
              <a:defRPr/>
            </a:lvl4pPr>
            <a:lvl5pPr marL="896214" indent="0">
              <a:buNone/>
              <a:defRPr/>
            </a:lvl5pPr>
          </a:lstStyle>
          <a:p>
            <a:pPr marL="0" marR="0" lvl="1" indent="0" algn="l" defTabSz="914192" rtl="0" eaLnBrk="1" fontAlgn="auto" latinLnBrk="0" hangingPunct="1">
              <a:lnSpc>
                <a:spcPct val="100000"/>
              </a:lnSpc>
              <a:spcBef>
                <a:spcPts val="0"/>
              </a:spcBef>
              <a:spcAft>
                <a:spcPts val="588"/>
              </a:spcAft>
              <a:buClrTx/>
              <a:buSzPct val="90000"/>
              <a:buFont typeface="Arial" pitchFamily="34" charset="0"/>
              <a:buNone/>
              <a:tabLst/>
            </a:pPr>
            <a:r>
              <a:rPr lang="en-US" dirty="0"/>
              <a:t>Paragraph title Segoe UI </a:t>
            </a:r>
            <a:r>
              <a:rPr lang="en-US" dirty="0" err="1"/>
              <a:t>Semibold</a:t>
            </a:r>
            <a:r>
              <a:rPr lang="en-US" dirty="0"/>
              <a:t> 16</a:t>
            </a:r>
          </a:p>
          <a:p>
            <a:pPr lvl="2"/>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3" name="Text Placeholder 4">
            <a:extLst>
              <a:ext uri="{FF2B5EF4-FFF2-40B4-BE49-F238E27FC236}">
                <a16:creationId xmlns:a16="http://schemas.microsoft.com/office/drawing/2014/main" id="{81A9E73C-13BF-4546-8630-8F871379D808}"/>
              </a:ext>
            </a:extLst>
          </p:cNvPr>
          <p:cNvSpPr>
            <a:spLocks noGrp="1"/>
          </p:cNvSpPr>
          <p:nvPr>
            <p:ph type="body" sz="quarter" idx="13" hasCustomPrompt="1"/>
          </p:nvPr>
        </p:nvSpPr>
        <p:spPr>
          <a:xfrm>
            <a:off x="8126964" y="4927922"/>
            <a:ext cx="3635502" cy="1307666"/>
          </a:xfrm>
        </p:spPr>
        <p:txBody>
          <a:bodyPr lIns="0" tIns="0" rIns="0" bIns="0">
            <a:noAutofit/>
          </a:bodyPr>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lang="en-US" sz="1567" b="0" kern="1200" spc="0" baseline="0" dirty="0">
                <a:solidFill>
                  <a:schemeClr val="tx2"/>
                </a:solidFill>
                <a:latin typeface="Segoe UI Semibold"/>
                <a:ea typeface="+mn-ea"/>
                <a:cs typeface="Segoe UI Semibold"/>
              </a:defRPr>
            </a:lvl2pPr>
            <a:lvl3pPr marL="448107" indent="0">
              <a:buNone/>
              <a:defRPr lang="en-US" sz="1567" b="0" kern="1200" spc="0" baseline="0" dirty="0">
                <a:solidFill>
                  <a:srgbClr val="505050"/>
                </a:solidFill>
                <a:latin typeface="+mn-lt"/>
                <a:ea typeface="+mn-ea"/>
                <a:cs typeface="+mn-cs"/>
              </a:defRPr>
            </a:lvl3pPr>
            <a:lvl4pPr marL="672161" indent="0">
              <a:buNone/>
              <a:defRPr/>
            </a:lvl4pPr>
            <a:lvl5pPr marL="896214" indent="0">
              <a:buNone/>
              <a:defRPr/>
            </a:lvl5pPr>
          </a:lstStyle>
          <a:p>
            <a:pPr marL="0" marR="0" lvl="1" indent="0" algn="l" defTabSz="914192" rtl="0" eaLnBrk="1" fontAlgn="auto" latinLnBrk="0" hangingPunct="1">
              <a:lnSpc>
                <a:spcPct val="100000"/>
              </a:lnSpc>
              <a:spcBef>
                <a:spcPts val="0"/>
              </a:spcBef>
              <a:spcAft>
                <a:spcPts val="588"/>
              </a:spcAft>
              <a:buClrTx/>
              <a:buSzPct val="90000"/>
              <a:buFont typeface="Arial" pitchFamily="34" charset="0"/>
              <a:buNone/>
              <a:tabLst/>
            </a:pPr>
            <a:r>
              <a:rPr lang="en-US" dirty="0"/>
              <a:t>Paragraph title Segoe UI bold 16</a:t>
            </a:r>
          </a:p>
          <a:p>
            <a:pPr marL="0" marR="0" lvl="2" indent="0" algn="l" defTabSz="914192" rtl="0" eaLnBrk="1" fontAlgn="auto" latinLnBrk="0" hangingPunct="1">
              <a:lnSpc>
                <a:spcPct val="100000"/>
              </a:lnSpc>
              <a:spcBef>
                <a:spcPts val="0"/>
              </a:spcBef>
              <a:spcAft>
                <a:spcPts val="588"/>
              </a:spcAft>
              <a:buClrTx/>
              <a:buSzPct val="90000"/>
              <a:buFont typeface="Arial" panose="020B0604020202020204" pitchFamily="34" charset="0"/>
              <a:buNone/>
              <a:tabLst/>
            </a:pPr>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Tree>
    <p:extLst>
      <p:ext uri="{BB962C8B-B14F-4D97-AF65-F5344CB8AC3E}">
        <p14:creationId xmlns:p14="http://schemas.microsoft.com/office/powerpoint/2010/main" val="185948559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27A8BD-F056-4F5B-BF8D-C1B5CD601E9E}"/>
              </a:ext>
            </a:extLst>
          </p:cNvPr>
          <p:cNvSpPr>
            <a:spLocks noGrp="1"/>
          </p:cNvSpPr>
          <p:nvPr>
            <p:ph type="dt" sz="half" idx="10"/>
          </p:nvPr>
        </p:nvSpPr>
        <p:spPr/>
        <p:txBody>
          <a:bodyPr/>
          <a:lstStyle/>
          <a:p>
            <a:fld id="{1C62B67F-A71C-41F3-88FB-0F10F47D2B33}" type="datetimeFigureOut">
              <a:rPr lang="en-US" smtClean="0"/>
              <a:t>4/27/2018</a:t>
            </a:fld>
            <a:endParaRPr lang="en-US"/>
          </a:p>
        </p:txBody>
      </p:sp>
      <p:sp>
        <p:nvSpPr>
          <p:cNvPr id="3" name="Footer Placeholder 2">
            <a:extLst>
              <a:ext uri="{FF2B5EF4-FFF2-40B4-BE49-F238E27FC236}">
                <a16:creationId xmlns:a16="http://schemas.microsoft.com/office/drawing/2014/main" id="{3BF6A5F3-80FB-41CB-B2CE-A922E874BC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636DEE-D787-470C-B20D-405A9453CA54}"/>
              </a:ext>
            </a:extLst>
          </p:cNvPr>
          <p:cNvSpPr>
            <a:spLocks noGrp="1"/>
          </p:cNvSpPr>
          <p:nvPr>
            <p:ph type="sldNum" sz="quarter" idx="12"/>
          </p:nvPr>
        </p:nvSpPr>
        <p:spPr/>
        <p:txBody>
          <a:bodyPr/>
          <a:lstStyle/>
          <a:p>
            <a:fld id="{7BC75D0E-6B8F-4A7C-B8EB-82C69E59564E}" type="slidenum">
              <a:rPr lang="en-US" smtClean="0"/>
              <a:t>‹#›</a:t>
            </a:fld>
            <a:endParaRPr lang="en-US"/>
          </a:p>
        </p:txBody>
      </p:sp>
    </p:spTree>
    <p:extLst>
      <p:ext uri="{BB962C8B-B14F-4D97-AF65-F5344CB8AC3E}">
        <p14:creationId xmlns:p14="http://schemas.microsoft.com/office/powerpoint/2010/main" val="27836772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Device Layout</a:t>
            </a:r>
          </a:p>
        </p:txBody>
      </p:sp>
      <p:sp>
        <p:nvSpPr>
          <p:cNvPr id="14" name="Online Image Placeholder 2">
            <a:extLst>
              <a:ext uri="{FF2B5EF4-FFF2-40B4-BE49-F238E27FC236}">
                <a16:creationId xmlns:a16="http://schemas.microsoft.com/office/drawing/2014/main" id="{290EBE11-4F13-4B96-9F9C-16418FBBBD71}"/>
              </a:ext>
            </a:extLst>
          </p:cNvPr>
          <p:cNvSpPr>
            <a:spLocks noGrp="1"/>
          </p:cNvSpPr>
          <p:nvPr>
            <p:ph type="clipArt" sz="quarter" idx="11" hasCustomPrompt="1"/>
          </p:nvPr>
        </p:nvSpPr>
        <p:spPr>
          <a:xfrm>
            <a:off x="6261280" y="2084173"/>
            <a:ext cx="5780073" cy="3818128"/>
          </a:xfrm>
        </p:spPr>
        <p:txBody>
          <a:bodyPr anchor="ctr">
            <a:noAutofit/>
          </a:bodyPr>
          <a:lstStyle>
            <a:lvl1pPr algn="ctr">
              <a:defRPr sz="1961">
                <a:latin typeface="+mj-lt"/>
              </a:defRPr>
            </a:lvl1pPr>
          </a:lstStyle>
          <a:p>
            <a:r>
              <a:rPr lang="en-US" dirty="0"/>
              <a:t>Drop photo here</a:t>
            </a:r>
          </a:p>
        </p:txBody>
      </p:sp>
      <p:sp>
        <p:nvSpPr>
          <p:cNvPr id="15" name="Text Placeholder 3">
            <a:extLst>
              <a:ext uri="{FF2B5EF4-FFF2-40B4-BE49-F238E27FC236}">
                <a16:creationId xmlns:a16="http://schemas.microsoft.com/office/drawing/2014/main" id="{C779FBFB-B446-48A6-B588-FE9567E44E03}"/>
              </a:ext>
            </a:extLst>
          </p:cNvPr>
          <p:cNvSpPr>
            <a:spLocks noGrp="1"/>
          </p:cNvSpPr>
          <p:nvPr>
            <p:ph type="body" sz="quarter" idx="10" hasCustomPrompt="1"/>
          </p:nvPr>
        </p:nvSpPr>
        <p:spPr>
          <a:xfrm>
            <a:off x="426424" y="2084174"/>
            <a:ext cx="5138175" cy="2635177"/>
          </a:xfrm>
        </p:spPr>
        <p:txBody>
          <a:bodyPr wrap="square" lIns="0" tIns="0" rIns="0" bIns="0">
            <a:noAutofit/>
          </a:bodyPr>
          <a:lstStyle>
            <a:lvl1pPr marL="0" marR="0" indent="0" algn="l" defTabSz="914192" rtl="0" eaLnBrk="1" fontAlgn="auto" latinLnBrk="0" hangingPunct="1">
              <a:lnSpc>
                <a:spcPct val="90000"/>
              </a:lnSpc>
              <a:spcBef>
                <a:spcPts val="0"/>
              </a:spcBef>
              <a:spcAft>
                <a:spcPts val="1765"/>
              </a:spcAft>
              <a:buClrTx/>
              <a:buSzPct val="90000"/>
              <a:buFont typeface="Wingdings" panose="05000000000000000000" pitchFamily="2" charset="2"/>
              <a:buNone/>
              <a:tabLst/>
              <a:defRPr lang="pt-BR" sz="2353" kern="1200" spc="0" baseline="0" dirty="0">
                <a:solidFill>
                  <a:srgbClr val="505050"/>
                </a:solidFill>
                <a:latin typeface="Segoe UI Semilight" panose="020B0402040204020203" pitchFamily="34" charset="0"/>
                <a:ea typeface="+mn-ea"/>
                <a:cs typeface="Segoe UI Semilight" panose="020B0402040204020203" pitchFamily="34" charset="0"/>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ct val="100000"/>
              </a:lnSpc>
              <a:spcBef>
                <a:spcPts val="0"/>
              </a:spcBef>
              <a:spcAft>
                <a:spcPts val="588"/>
              </a:spcAft>
              <a:buClrTx/>
              <a:buSzPct val="90000"/>
              <a:buFont typeface="Arial" panose="020B0604020202020204" pitchFamily="34" charset="0"/>
              <a:buNone/>
              <a:tabLst/>
            </a:pPr>
            <a:r>
              <a:rPr lang="pt-BR" dirty="0"/>
              <a:t>Subhead Segoe UI 24pt</a:t>
            </a:r>
          </a:p>
          <a:p>
            <a:pPr marL="0" marR="0" lvl="0" indent="0" algn="l" defTabSz="914192" rtl="0" eaLnBrk="1" fontAlgn="auto" latinLnBrk="0" hangingPunct="1">
              <a:lnSpc>
                <a:spcPct val="100000"/>
              </a:lnSpc>
              <a:spcBef>
                <a:spcPts val="0"/>
              </a:spcBef>
              <a:spcAft>
                <a:spcPts val="588"/>
              </a:spcAft>
              <a:buClrTx/>
              <a:buSzPct val="90000"/>
              <a:buFont typeface="Arial" panose="020B0604020202020204" pitchFamily="34" charset="0"/>
              <a:buNone/>
              <a:tabLst/>
            </a:pPr>
            <a:endParaRPr lang="pt-BR" dirty="0"/>
          </a:p>
          <a:p>
            <a:pPr marL="0" marR="0" lvl="0" indent="0" algn="l" defTabSz="914192" rtl="0" eaLnBrk="1" fontAlgn="auto" latinLnBrk="0" hangingPunct="1">
              <a:lnSpc>
                <a:spcPct val="100000"/>
              </a:lnSpc>
              <a:spcBef>
                <a:spcPts val="0"/>
              </a:spcBef>
              <a:spcAft>
                <a:spcPts val="588"/>
              </a:spcAft>
              <a:buClrTx/>
              <a:buSzPct val="90000"/>
              <a:buFont typeface="Arial" panose="020B0604020202020204" pitchFamily="34" charset="0"/>
              <a:buNone/>
              <a:tabLst/>
            </a:pPr>
            <a:r>
              <a:rPr lang="pt-BR" dirty="0"/>
              <a:t>Subhead Segoe UI 24pt</a:t>
            </a:r>
          </a:p>
          <a:p>
            <a:pPr marL="0" marR="0" lvl="0" indent="0" algn="l" defTabSz="914192" rtl="0" eaLnBrk="1" fontAlgn="auto" latinLnBrk="0" hangingPunct="1">
              <a:lnSpc>
                <a:spcPct val="100000"/>
              </a:lnSpc>
              <a:spcBef>
                <a:spcPts val="0"/>
              </a:spcBef>
              <a:spcAft>
                <a:spcPts val="588"/>
              </a:spcAft>
              <a:buClrTx/>
              <a:buSzPct val="90000"/>
              <a:buFont typeface="Arial" panose="020B0604020202020204" pitchFamily="34" charset="0"/>
              <a:buNone/>
              <a:tabLst/>
            </a:pPr>
            <a:endParaRPr lang="pt-BR" dirty="0"/>
          </a:p>
          <a:p>
            <a:pPr marL="0" marR="0" lvl="0" indent="0" algn="l" defTabSz="914192" rtl="0" eaLnBrk="1" fontAlgn="auto" latinLnBrk="0" hangingPunct="1">
              <a:lnSpc>
                <a:spcPct val="100000"/>
              </a:lnSpc>
              <a:spcBef>
                <a:spcPts val="0"/>
              </a:spcBef>
              <a:spcAft>
                <a:spcPts val="588"/>
              </a:spcAft>
              <a:buClrTx/>
              <a:buSzPct val="90000"/>
              <a:buFont typeface="Arial" panose="020B0604020202020204" pitchFamily="34" charset="0"/>
              <a:buNone/>
              <a:tabLst/>
            </a:pPr>
            <a:r>
              <a:rPr lang="pt-BR" dirty="0"/>
              <a:t>Subhead Segoe UI 24pt</a:t>
            </a:r>
          </a:p>
        </p:txBody>
      </p:sp>
    </p:spTree>
    <p:extLst>
      <p:ext uri="{BB962C8B-B14F-4D97-AF65-F5344CB8AC3E}">
        <p14:creationId xmlns:p14="http://schemas.microsoft.com/office/powerpoint/2010/main" val="293521340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mp; 2-color Non-bulleted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a:t>Title Text Style</a:t>
            </a:r>
          </a:p>
        </p:txBody>
      </p:sp>
      <p:sp>
        <p:nvSpPr>
          <p:cNvPr id="4" name="Content Placeholder 3"/>
          <p:cNvSpPr>
            <a:spLocks noGrp="1"/>
          </p:cNvSpPr>
          <p:nvPr>
            <p:ph sz="quarter" idx="10" hasCustomPrompt="1"/>
          </p:nvPr>
        </p:nvSpPr>
        <p:spPr>
          <a:xfrm>
            <a:off x="269241" y="1189178"/>
            <a:ext cx="5734722" cy="1334211"/>
          </a:xfrm>
        </p:spPr>
        <p:txBody>
          <a:bodyPr/>
          <a:lstStyle>
            <a:lvl1pPr>
              <a:defRPr/>
            </a:lvl1pPr>
            <a:lvl2pPr>
              <a:defRPr/>
            </a:lvl2pPr>
            <a:lvl3pPr>
              <a:defRPr/>
            </a:lvl3pPr>
            <a:lvl4pPr>
              <a:defRPr sz="980" b="0"/>
            </a:lvl4pPr>
            <a:lvl5pPr>
              <a:defRPr sz="980" b="0"/>
            </a:lvl5pPr>
          </a:lstStyle>
          <a:p>
            <a:pPr lvl="0"/>
            <a:r>
              <a:rPr lang="en-US" dirty="0"/>
              <a:t>Subheading text style</a:t>
            </a:r>
          </a:p>
          <a:p>
            <a:pPr lvl="1"/>
            <a:r>
              <a:rPr lang="en-US" dirty="0"/>
              <a:t>Paragraph title text style</a:t>
            </a:r>
          </a:p>
          <a:p>
            <a:pPr lvl="2"/>
            <a:r>
              <a:rPr lang="en-US" dirty="0"/>
              <a:t>Body text style</a:t>
            </a:r>
          </a:p>
        </p:txBody>
      </p:sp>
      <p:sp>
        <p:nvSpPr>
          <p:cNvPr id="5" name="Content Placeholder 3">
            <a:extLst>
              <a:ext uri="{FF2B5EF4-FFF2-40B4-BE49-F238E27FC236}">
                <a16:creationId xmlns:a16="http://schemas.microsoft.com/office/drawing/2014/main" id="{84E5A0EC-0F33-43DD-A08D-5B6612A15CBC}"/>
              </a:ext>
            </a:extLst>
          </p:cNvPr>
          <p:cNvSpPr>
            <a:spLocks noGrp="1"/>
          </p:cNvSpPr>
          <p:nvPr>
            <p:ph sz="quarter" idx="11" hasCustomPrompt="1"/>
          </p:nvPr>
        </p:nvSpPr>
        <p:spPr>
          <a:xfrm>
            <a:off x="6212434" y="1189178"/>
            <a:ext cx="5711885" cy="1334211"/>
          </a:xfrm>
        </p:spPr>
        <p:txBody>
          <a:bodyPr/>
          <a:lstStyle>
            <a:lvl1pPr>
              <a:defRPr/>
            </a:lvl1pPr>
            <a:lvl2pPr>
              <a:defRPr/>
            </a:lvl2pPr>
            <a:lvl3pPr>
              <a:defRPr/>
            </a:lvl3pPr>
            <a:lvl4pPr>
              <a:defRPr sz="980" b="0"/>
            </a:lvl4pPr>
            <a:lvl5pPr>
              <a:defRPr sz="980" b="0"/>
            </a:lvl5pPr>
          </a:lstStyle>
          <a:p>
            <a:pPr lvl="0"/>
            <a:r>
              <a:rPr lang="en-US" dirty="0"/>
              <a:t>Subheading text style</a:t>
            </a:r>
          </a:p>
          <a:p>
            <a:pPr lvl="1"/>
            <a:r>
              <a:rPr lang="en-US" dirty="0"/>
              <a:t>Paragraph title text style</a:t>
            </a:r>
          </a:p>
          <a:p>
            <a:pPr lvl="2"/>
            <a:r>
              <a:rPr lang="en-US" dirty="0"/>
              <a:t>Body text style</a:t>
            </a:r>
          </a:p>
        </p:txBody>
      </p:sp>
    </p:spTree>
    <p:extLst>
      <p:ext uri="{BB962C8B-B14F-4D97-AF65-F5344CB8AC3E}">
        <p14:creationId xmlns:p14="http://schemas.microsoft.com/office/powerpoint/2010/main" val="278587645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Rectangle 1"/>
          <p:cNvSpPr/>
          <p:nvPr userDrawn="1"/>
        </p:nvSpPr>
        <p:spPr bwMode="auto">
          <a:xfrm>
            <a:off x="6096485" y="0"/>
            <a:ext cx="6095515" cy="6858000"/>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hasCustomPrompt="1"/>
          </p:nvPr>
        </p:nvSpPr>
        <p:spPr>
          <a:xfrm>
            <a:off x="269240" y="289513"/>
            <a:ext cx="5369422" cy="899665"/>
          </a:xfrm>
        </p:spPr>
        <p:txBody>
          <a:bodyPr/>
          <a:lstStyle/>
          <a:p>
            <a:r>
              <a:rPr lang="en-US" dirty="0"/>
              <a:t>Title Text Style</a:t>
            </a:r>
          </a:p>
        </p:txBody>
      </p:sp>
      <p:sp>
        <p:nvSpPr>
          <p:cNvPr id="11" name="Content Placeholder 10"/>
          <p:cNvSpPr>
            <a:spLocks noGrp="1"/>
          </p:cNvSpPr>
          <p:nvPr>
            <p:ph sz="quarter" idx="10" hasCustomPrompt="1"/>
          </p:nvPr>
        </p:nvSpPr>
        <p:spPr>
          <a:xfrm>
            <a:off x="269241" y="1189178"/>
            <a:ext cx="5369211" cy="1334211"/>
          </a:xfrm>
        </p:spPr>
        <p:txBody>
          <a:bodyPr/>
          <a:lstStyle>
            <a:lvl1pPr>
              <a:defRPr/>
            </a:lvl1pPr>
            <a:lvl2pPr>
              <a:defRPr/>
            </a:lvl2pPr>
            <a:lvl3pPr>
              <a:defRPr/>
            </a:lvl3pPr>
          </a:lstStyle>
          <a:p>
            <a:pPr lvl="0"/>
            <a:r>
              <a:rPr lang="en-US" dirty="0"/>
              <a:t>Subheading text style</a:t>
            </a:r>
          </a:p>
          <a:p>
            <a:pPr lvl="1"/>
            <a:r>
              <a:rPr lang="en-US" dirty="0"/>
              <a:t>Paragraph title text style</a:t>
            </a:r>
          </a:p>
          <a:p>
            <a:pPr lvl="2"/>
            <a:r>
              <a:rPr lang="en-US" dirty="0"/>
              <a:t>Body text style</a:t>
            </a:r>
          </a:p>
        </p:txBody>
      </p:sp>
    </p:spTree>
    <p:extLst>
      <p:ext uri="{BB962C8B-B14F-4D97-AF65-F5344CB8AC3E}">
        <p14:creationId xmlns:p14="http://schemas.microsoft.com/office/powerpoint/2010/main" val="294803380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50-50 Right Photo Layout">
    <p:spTree>
      <p:nvGrpSpPr>
        <p:cNvPr id="1" name=""/>
        <p:cNvGrpSpPr/>
        <p:nvPr/>
      </p:nvGrpSpPr>
      <p:grpSpPr>
        <a:xfrm>
          <a:off x="0" y="0"/>
          <a:ext cx="0" cy="0"/>
          <a:chOff x="0" y="0"/>
          <a:chExt cx="0" cy="0"/>
        </a:xfrm>
      </p:grpSpPr>
      <p:sp>
        <p:nvSpPr>
          <p:cNvPr id="5" name="Rectangle 4"/>
          <p:cNvSpPr/>
          <p:nvPr userDrawn="1"/>
        </p:nvSpPr>
        <p:spPr bwMode="auto">
          <a:xfrm>
            <a:off x="3635501" y="0"/>
            <a:ext cx="8556499" cy="6858000"/>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289513"/>
            <a:ext cx="3080221" cy="1553401"/>
          </a:xfrm>
        </p:spPr>
        <p:txBody>
          <a:bodyPr/>
          <a:lstStyle>
            <a:lvl1pPr>
              <a:defRPr baseline="0"/>
            </a:lvl1pPr>
          </a:lstStyle>
          <a:p>
            <a:r>
              <a:rPr lang="en-US" dirty="0"/>
              <a:t>Title Text Style</a:t>
            </a:r>
          </a:p>
        </p:txBody>
      </p:sp>
      <p:sp>
        <p:nvSpPr>
          <p:cNvPr id="4" name="Content Placeholder 3"/>
          <p:cNvSpPr>
            <a:spLocks noGrp="1"/>
          </p:cNvSpPr>
          <p:nvPr>
            <p:ph sz="quarter" idx="10" hasCustomPrompt="1"/>
          </p:nvPr>
        </p:nvSpPr>
        <p:spPr>
          <a:xfrm>
            <a:off x="269240" y="2084174"/>
            <a:ext cx="3080222" cy="1689907"/>
          </a:xfrm>
        </p:spPr>
        <p:txBody>
          <a:bodyPr/>
          <a:lstStyle>
            <a:lvl1pPr>
              <a:defRPr sz="1961"/>
            </a:lvl1pPr>
            <a:lvl2pPr>
              <a:defRPr/>
            </a:lvl2pPr>
            <a:lvl3pPr>
              <a:defRPr/>
            </a:lvl3pPr>
          </a:lstStyle>
          <a:p>
            <a:pPr lvl="0"/>
            <a:r>
              <a:rPr lang="en-US" dirty="0"/>
              <a:t>Subheading text style</a:t>
            </a:r>
          </a:p>
          <a:p>
            <a:pPr lvl="1"/>
            <a:r>
              <a:rPr lang="en-US" dirty="0"/>
              <a:t>Paragraph title text style</a:t>
            </a:r>
          </a:p>
          <a:p>
            <a:pPr lvl="2"/>
            <a:r>
              <a:rPr lang="en-US" dirty="0"/>
              <a:t>Body text style</a:t>
            </a:r>
          </a:p>
        </p:txBody>
      </p:sp>
    </p:spTree>
    <p:extLst>
      <p:ext uri="{BB962C8B-B14F-4D97-AF65-F5344CB8AC3E}">
        <p14:creationId xmlns:p14="http://schemas.microsoft.com/office/powerpoint/2010/main" val="141208301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Rectangle 9"/>
          <p:cNvSpPr/>
          <p:nvPr userDrawn="1"/>
        </p:nvSpPr>
        <p:spPr bwMode="auto">
          <a:xfrm>
            <a:off x="11725132" y="0"/>
            <a:ext cx="466868"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ln>
                <a:solidFill>
                  <a:schemeClr val="bg1"/>
                </a:solidFill>
              </a:ln>
              <a:solidFill>
                <a:schemeClr val="bg1"/>
              </a:soli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a:lvl1pPr>
          </a:lstStyle>
          <a:p>
            <a:r>
              <a:rPr lang="en-US" dirty="0"/>
              <a:t>Title Text Style</a:t>
            </a:r>
          </a:p>
        </p:txBody>
      </p:sp>
      <p:sp>
        <p:nvSpPr>
          <p:cNvPr id="3" name="Text Placeholder 3"/>
          <p:cNvSpPr>
            <a:spLocks noGrp="1"/>
          </p:cNvSpPr>
          <p:nvPr>
            <p:ph idx="1" hasCustomPrompt="1"/>
          </p:nvPr>
        </p:nvSpPr>
        <p:spPr>
          <a:xfrm>
            <a:off x="269243" y="1795188"/>
            <a:ext cx="3586252" cy="683905"/>
          </a:xfrm>
          <a:prstGeom prst="rect">
            <a:avLst/>
          </a:prstGeom>
        </p:spPr>
        <p:txBody>
          <a:bodyPr vert="horz" wrap="square" lIns="146304" tIns="91440" rIns="146304" bIns="91440" rtlCol="0">
            <a:spAutoFit/>
          </a:bodyPr>
          <a:lstStyle>
            <a:lvl1pPr>
              <a:buFontTx/>
              <a:buNone/>
              <a:defRPr sz="1371"/>
            </a:lvl1pPr>
            <a:lvl2pPr marL="504120" indent="-168040">
              <a:buFont typeface="Arial"/>
              <a:buChar char="•"/>
              <a:defRPr>
                <a:latin typeface="Segoe UI"/>
                <a:cs typeface="Segoe UI"/>
              </a:defRPr>
            </a:lvl2pPr>
            <a:lvl3pPr marL="728174" indent="-168040">
              <a:buFont typeface="Arial"/>
              <a:buChar char="•"/>
              <a:defRPr>
                <a:latin typeface="Segoe UI"/>
                <a:cs typeface="Segoe UI"/>
              </a:defRPr>
            </a:lvl3pPr>
          </a:lstStyle>
          <a:p>
            <a:pPr lvl="0"/>
            <a:r>
              <a:rPr lang="en-US" dirty="0"/>
              <a:t>Subheading text style</a:t>
            </a:r>
          </a:p>
          <a:p>
            <a:pPr lvl="1"/>
            <a:r>
              <a:rPr lang="en-US" dirty="0"/>
              <a:t>Statement</a:t>
            </a:r>
          </a:p>
        </p:txBody>
      </p:sp>
      <p:sp>
        <p:nvSpPr>
          <p:cNvPr id="5" name="Rectangle 4"/>
          <p:cNvSpPr/>
          <p:nvPr userDrawn="1"/>
        </p:nvSpPr>
        <p:spPr bwMode="auto">
          <a:xfrm>
            <a:off x="2" y="2771722"/>
            <a:ext cx="12191999" cy="4086280"/>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3"/>
          <p:cNvSpPr>
            <a:spLocks noGrp="1"/>
          </p:cNvSpPr>
          <p:nvPr>
            <p:ph idx="10" hasCustomPrompt="1"/>
          </p:nvPr>
        </p:nvSpPr>
        <p:spPr>
          <a:xfrm>
            <a:off x="4309482" y="1795188"/>
            <a:ext cx="3578219" cy="774507"/>
          </a:xfrm>
          <a:prstGeom prst="rect">
            <a:avLst/>
          </a:prstGeom>
        </p:spPr>
        <p:txBody>
          <a:bodyPr vert="horz" wrap="square" lIns="146304" tIns="91440" rIns="146304" bIns="91440" rtlCol="0">
            <a:spAutoFit/>
          </a:bodyPr>
          <a:lstStyle>
            <a:lvl2pPr>
              <a:defRPr sz="980" b="0">
                <a:latin typeface="Segoe UI"/>
                <a:cs typeface="Segoe UI"/>
              </a:defRPr>
            </a:lvl2pPr>
            <a:lvl3pPr marL="728174" indent="-168040">
              <a:buFont typeface="Arial"/>
              <a:buChar char="•"/>
              <a:defRPr/>
            </a:lvl3pPr>
          </a:lstStyle>
          <a:p>
            <a:pPr lvl="0"/>
            <a:r>
              <a:rPr lang="en-US" dirty="0"/>
              <a:t>Subheading text style</a:t>
            </a:r>
          </a:p>
          <a:p>
            <a:pPr lvl="1"/>
            <a:r>
              <a:rPr lang="en-US" dirty="0"/>
              <a:t>Statement</a:t>
            </a:r>
          </a:p>
        </p:txBody>
      </p:sp>
      <p:sp>
        <p:nvSpPr>
          <p:cNvPr id="7" name="Text Placeholder 3"/>
          <p:cNvSpPr>
            <a:spLocks noGrp="1"/>
          </p:cNvSpPr>
          <p:nvPr>
            <p:ph idx="11" hasCustomPrompt="1"/>
          </p:nvPr>
        </p:nvSpPr>
        <p:spPr>
          <a:xfrm>
            <a:off x="8353574" y="1795187"/>
            <a:ext cx="3582398" cy="834844"/>
          </a:xfrm>
          <a:prstGeom prst="rect">
            <a:avLst/>
          </a:prstGeom>
        </p:spPr>
        <p:txBody>
          <a:bodyPr vert="horz" wrap="square" lIns="146304" tIns="91440" rIns="146304" bIns="91440" rtlCol="0">
            <a:spAutoFit/>
          </a:bodyPr>
          <a:lstStyle>
            <a:lvl2pPr>
              <a:defRPr>
                <a:latin typeface="Segoe UI"/>
                <a:cs typeface="Segoe UI"/>
              </a:defRPr>
            </a:lvl2pPr>
            <a:lvl3pPr marL="560134" indent="0">
              <a:buNone/>
              <a:defRPr/>
            </a:lvl3pPr>
          </a:lstStyle>
          <a:p>
            <a:pPr lvl="0"/>
            <a:r>
              <a:rPr lang="en-US" dirty="0"/>
              <a:t>Subheading text style</a:t>
            </a:r>
          </a:p>
          <a:p>
            <a:pPr lvl="1"/>
            <a:r>
              <a:rPr lang="en-US" dirty="0"/>
              <a:t>Statement</a:t>
            </a:r>
          </a:p>
        </p:txBody>
      </p:sp>
    </p:spTree>
    <p:extLst>
      <p:ext uri="{BB962C8B-B14F-4D97-AF65-F5344CB8AC3E}">
        <p14:creationId xmlns:p14="http://schemas.microsoft.com/office/powerpoint/2010/main" val="375942684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Rectangle 15"/>
          <p:cNvSpPr/>
          <p:nvPr userDrawn="1"/>
        </p:nvSpPr>
        <p:spPr bwMode="auto">
          <a:xfrm>
            <a:off x="11725132" y="0"/>
            <a:ext cx="466868"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ln>
                <a:solidFill>
                  <a:schemeClr val="bg1"/>
                </a:solidFill>
              </a:ln>
              <a:solidFill>
                <a:schemeClr val="bg1"/>
              </a:solidFill>
              <a:ea typeface="Segoe UI" pitchFamily="34" charset="0"/>
              <a:cs typeface="Segoe UI" pitchFamily="34" charset="0"/>
            </a:endParaRPr>
          </a:p>
        </p:txBody>
      </p:sp>
      <p:sp>
        <p:nvSpPr>
          <p:cNvPr id="4" name="Rectangle 3"/>
          <p:cNvSpPr/>
          <p:nvPr userDrawn="1"/>
        </p:nvSpPr>
        <p:spPr bwMode="auto">
          <a:xfrm>
            <a:off x="1" y="2171451"/>
            <a:ext cx="4094907" cy="2400549"/>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userDrawn="1"/>
        </p:nvSpPr>
        <p:spPr bwMode="auto">
          <a:xfrm>
            <a:off x="8097093" y="2171451"/>
            <a:ext cx="4094907" cy="2400549"/>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4208299" y="2171451"/>
            <a:ext cx="3783775" cy="2400549"/>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itle 6"/>
          <p:cNvSpPr>
            <a:spLocks noGrp="1"/>
          </p:cNvSpPr>
          <p:nvPr>
            <p:ph type="title" hasCustomPrompt="1"/>
          </p:nvPr>
        </p:nvSpPr>
        <p:spPr/>
        <p:txBody>
          <a:bodyPr/>
          <a:lstStyle/>
          <a:p>
            <a:r>
              <a:rPr lang="en-US" dirty="0"/>
              <a:t>Title Text Style</a:t>
            </a:r>
          </a:p>
        </p:txBody>
      </p:sp>
      <p:sp>
        <p:nvSpPr>
          <p:cNvPr id="9" name="Content Placeholder 8"/>
          <p:cNvSpPr>
            <a:spLocks noGrp="1"/>
          </p:cNvSpPr>
          <p:nvPr>
            <p:ph sz="quarter" idx="10" hasCustomPrompt="1"/>
          </p:nvPr>
        </p:nvSpPr>
        <p:spPr>
          <a:xfrm>
            <a:off x="269239" y="4565248"/>
            <a:ext cx="3573249" cy="1317605"/>
          </a:xfrm>
        </p:spPr>
        <p:txBody>
          <a:bodyPr/>
          <a:lstStyle>
            <a:lvl2pPr>
              <a:defRPr/>
            </a:lvl2pPr>
            <a:lvl3pPr>
              <a:defRPr/>
            </a:lvl3pPr>
          </a:lstStyle>
          <a:p>
            <a:pPr lvl="1"/>
            <a:r>
              <a:rPr lang="en-US" dirty="0"/>
              <a:t>Paragraph title text style</a:t>
            </a:r>
          </a:p>
          <a:p>
            <a:pPr lvl="2"/>
            <a:r>
              <a:rPr lang="en-US" dirty="0"/>
              <a:t>Body copy text style</a:t>
            </a:r>
          </a:p>
        </p:txBody>
      </p:sp>
      <p:sp>
        <p:nvSpPr>
          <p:cNvPr id="15" name="Content Placeholder 8"/>
          <p:cNvSpPr>
            <a:spLocks noGrp="1"/>
          </p:cNvSpPr>
          <p:nvPr>
            <p:ph sz="quarter" idx="11" hasCustomPrompt="1"/>
          </p:nvPr>
        </p:nvSpPr>
        <p:spPr>
          <a:xfrm>
            <a:off x="4210560" y="4565248"/>
            <a:ext cx="3573249" cy="1317605"/>
          </a:xfrm>
        </p:spPr>
        <p:txBody>
          <a:bodyPr/>
          <a:lstStyle>
            <a:lvl2pPr>
              <a:defRPr/>
            </a:lvl2pPr>
            <a:lvl3pPr>
              <a:defRPr/>
            </a:lvl3pPr>
          </a:lstStyle>
          <a:p>
            <a:pPr lvl="1"/>
            <a:r>
              <a:rPr lang="en-US" dirty="0"/>
              <a:t>Paragraph title text style</a:t>
            </a:r>
          </a:p>
          <a:p>
            <a:pPr lvl="2"/>
            <a:r>
              <a:rPr lang="en-US" dirty="0"/>
              <a:t>Body copy text style</a:t>
            </a:r>
          </a:p>
        </p:txBody>
      </p:sp>
      <p:sp>
        <p:nvSpPr>
          <p:cNvPr id="17" name="Content Placeholder 8"/>
          <p:cNvSpPr>
            <a:spLocks noGrp="1"/>
          </p:cNvSpPr>
          <p:nvPr>
            <p:ph sz="quarter" idx="12" hasCustomPrompt="1"/>
          </p:nvPr>
        </p:nvSpPr>
        <p:spPr>
          <a:xfrm>
            <a:off x="8105466" y="4565248"/>
            <a:ext cx="3573249" cy="1317605"/>
          </a:xfrm>
        </p:spPr>
        <p:txBody>
          <a:bodyPr/>
          <a:lstStyle>
            <a:lvl2pPr>
              <a:defRPr lang="en-US" dirty="0" smtClean="0"/>
            </a:lvl2pPr>
            <a:lvl3pPr>
              <a:defRPr lang="en-US" dirty="0" smtClean="0"/>
            </a:lvl3pPr>
          </a:lstStyle>
          <a:p>
            <a:pPr lvl="1"/>
            <a:r>
              <a:rPr lang="en-US" dirty="0"/>
              <a:t>Paragraph title text style</a:t>
            </a:r>
          </a:p>
          <a:p>
            <a:pPr lvl="2"/>
            <a:r>
              <a:rPr lang="en-US" dirty="0"/>
              <a:t>Body copy text style</a:t>
            </a:r>
          </a:p>
        </p:txBody>
      </p:sp>
      <p:sp>
        <p:nvSpPr>
          <p:cNvPr id="18" name="Content Placeholder 17"/>
          <p:cNvSpPr>
            <a:spLocks noGrp="1"/>
          </p:cNvSpPr>
          <p:nvPr>
            <p:ph sz="quarter" idx="13" hasCustomPrompt="1"/>
          </p:nvPr>
        </p:nvSpPr>
        <p:spPr>
          <a:xfrm>
            <a:off x="269240" y="1681036"/>
            <a:ext cx="4885203" cy="546753"/>
          </a:xfrm>
        </p:spPr>
        <p:txBody>
          <a:bodyPr/>
          <a:lstStyle>
            <a:lvl1pPr>
              <a:defRPr/>
            </a:lvl1pPr>
          </a:lstStyle>
          <a:p>
            <a:pPr lvl="0"/>
            <a:r>
              <a:rPr lang="en-US" dirty="0"/>
              <a:t>Subheading text style</a:t>
            </a:r>
          </a:p>
        </p:txBody>
      </p:sp>
    </p:spTree>
    <p:extLst>
      <p:ext uri="{BB962C8B-B14F-4D97-AF65-F5344CB8AC3E}">
        <p14:creationId xmlns:p14="http://schemas.microsoft.com/office/powerpoint/2010/main" val="377596588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Rectangle 9"/>
          <p:cNvSpPr/>
          <p:nvPr userDrawn="1"/>
        </p:nvSpPr>
        <p:spPr bwMode="auto">
          <a:xfrm>
            <a:off x="2258029" y="3194086"/>
            <a:ext cx="2296692" cy="146169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l" defTabSz="913927" fontAlgn="base">
              <a:lnSpc>
                <a:spcPct val="110000"/>
              </a:lnSpc>
              <a:spcBef>
                <a:spcPct val="0"/>
              </a:spcBef>
              <a:spcAft>
                <a:spcPct val="0"/>
              </a:spcAft>
            </a:pPr>
            <a:endParaRPr lang="en-US" sz="1371" dirty="0">
              <a:gradFill>
                <a:gsLst>
                  <a:gs pos="0">
                    <a:srgbClr val="FFFFFF"/>
                  </a:gs>
                  <a:gs pos="100000">
                    <a:srgbClr val="FFFFFF"/>
                  </a:gs>
                </a:gsLst>
                <a:lin ang="5400000" scaled="0"/>
              </a:gradFill>
              <a:latin typeface="Segoe UI"/>
              <a:ea typeface="Segoe UI" pitchFamily="34" charset="0"/>
              <a:cs typeface="Segoe UI"/>
            </a:endParaRPr>
          </a:p>
        </p:txBody>
      </p:sp>
      <p:sp>
        <p:nvSpPr>
          <p:cNvPr id="11" name="Rectangle 10"/>
          <p:cNvSpPr/>
          <p:nvPr userDrawn="1"/>
        </p:nvSpPr>
        <p:spPr bwMode="auto">
          <a:xfrm>
            <a:off x="7185662" y="1871593"/>
            <a:ext cx="2861199" cy="200307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l" defTabSz="913927" fontAlgn="base">
              <a:lnSpc>
                <a:spcPct val="110000"/>
              </a:lnSpc>
              <a:spcBef>
                <a:spcPct val="0"/>
              </a:spcBef>
              <a:spcAft>
                <a:spcPct val="0"/>
              </a:spcAft>
            </a:pPr>
            <a:endParaRPr lang="en-US" sz="1371" dirty="0">
              <a:gradFill>
                <a:gsLst>
                  <a:gs pos="0">
                    <a:srgbClr val="FFFFFF"/>
                  </a:gs>
                  <a:gs pos="100000">
                    <a:srgbClr val="FFFFFF"/>
                  </a:gs>
                </a:gsLst>
                <a:lin ang="5400000" scaled="0"/>
              </a:gradFill>
              <a:ea typeface="Segoe UI" pitchFamily="34" charset="0"/>
              <a:cs typeface="Segoe UI" pitchFamily="34" charset="0"/>
            </a:endParaRPr>
          </a:p>
        </p:txBody>
      </p:sp>
      <p:sp>
        <p:nvSpPr>
          <p:cNvPr id="13" name="Text Placeholder 12"/>
          <p:cNvSpPr>
            <a:spLocks noGrp="1"/>
          </p:cNvSpPr>
          <p:nvPr>
            <p:ph type="body" sz="quarter" idx="10" hasCustomPrompt="1"/>
          </p:nvPr>
        </p:nvSpPr>
        <p:spPr>
          <a:xfrm>
            <a:off x="2265963" y="2919420"/>
            <a:ext cx="2281526" cy="1995098"/>
          </a:xfrm>
        </p:spPr>
        <p:txBody>
          <a:bodyPr anchor="ctr"/>
          <a:lstStyle>
            <a:lvl1pPr>
              <a:lnSpc>
                <a:spcPct val="100000"/>
              </a:lnSpc>
              <a:defRPr spc="0">
                <a:solidFill>
                  <a:schemeClr val="bg1"/>
                </a:solidFill>
                <a:latin typeface="Segoe UI"/>
                <a:cs typeface="Segoe UI"/>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This layout should tell the story of one person of action.</a:t>
            </a:r>
          </a:p>
        </p:txBody>
      </p:sp>
      <p:sp>
        <p:nvSpPr>
          <p:cNvPr id="12" name="Rectangle 11"/>
          <p:cNvSpPr/>
          <p:nvPr userDrawn="1"/>
        </p:nvSpPr>
        <p:spPr bwMode="auto">
          <a:xfrm>
            <a:off x="11725132" y="0"/>
            <a:ext cx="466868"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ln>
                <a:solidFill>
                  <a:schemeClr val="bg1"/>
                </a:solidFill>
              </a:ln>
              <a:solidFill>
                <a:schemeClr val="bg1"/>
              </a:solidFill>
              <a:ea typeface="Segoe UI" pitchFamily="34" charset="0"/>
              <a:cs typeface="Segoe UI" pitchFamily="34" charset="0"/>
            </a:endParaRPr>
          </a:p>
        </p:txBody>
      </p:sp>
      <p:sp>
        <p:nvSpPr>
          <p:cNvPr id="2" name="Title 1"/>
          <p:cNvSpPr>
            <a:spLocks noGrp="1"/>
          </p:cNvSpPr>
          <p:nvPr>
            <p:ph type="title" hasCustomPrompt="1"/>
          </p:nvPr>
        </p:nvSpPr>
        <p:spPr/>
        <p:txBody>
          <a:bodyPr/>
          <a:lstStyle/>
          <a:p>
            <a:r>
              <a:rPr lang="en-US" dirty="0"/>
              <a:t>Title Text Style</a:t>
            </a:r>
          </a:p>
        </p:txBody>
      </p:sp>
      <p:sp>
        <p:nvSpPr>
          <p:cNvPr id="4" name="Rectangle 3"/>
          <p:cNvSpPr/>
          <p:nvPr userDrawn="1"/>
        </p:nvSpPr>
        <p:spPr bwMode="auto">
          <a:xfrm>
            <a:off x="1" y="1869830"/>
            <a:ext cx="2172966" cy="2785953"/>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userDrawn="1"/>
        </p:nvSpPr>
        <p:spPr bwMode="auto">
          <a:xfrm>
            <a:off x="2258029" y="1869831"/>
            <a:ext cx="2296692" cy="1246914"/>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4639786" y="1869831"/>
            <a:ext cx="2458472" cy="4988169"/>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auto">
          <a:xfrm>
            <a:off x="10135032" y="1869831"/>
            <a:ext cx="2056969" cy="4988169"/>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1" y="4729977"/>
            <a:ext cx="4562453" cy="2128024"/>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userDrawn="1"/>
        </p:nvSpPr>
        <p:spPr bwMode="auto">
          <a:xfrm>
            <a:off x="7185661" y="3952004"/>
            <a:ext cx="2861198" cy="2905997"/>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ext Placeholder 12"/>
          <p:cNvSpPr>
            <a:spLocks noGrp="1"/>
          </p:cNvSpPr>
          <p:nvPr>
            <p:ph type="body" sz="quarter" idx="11" hasCustomPrompt="1"/>
          </p:nvPr>
        </p:nvSpPr>
        <p:spPr>
          <a:xfrm>
            <a:off x="7191867" y="2542102"/>
            <a:ext cx="2853266" cy="862672"/>
          </a:xfrm>
        </p:spPr>
        <p:txBody>
          <a:bodyPr anchor="ctr"/>
          <a:lstStyle>
            <a:lvl1pPr algn="l" defTabSz="914102" fontAlgn="base">
              <a:lnSpc>
                <a:spcPct val="110000"/>
              </a:lnSpc>
              <a:spcBef>
                <a:spcPct val="0"/>
              </a:spcBef>
              <a:spcAft>
                <a:spcPct val="0"/>
              </a:spcAft>
              <a:defRPr spc="0">
                <a:solidFill>
                  <a:schemeClr val="bg1"/>
                </a:solidFill>
                <a:latin typeface="Segoe UI"/>
                <a:cs typeface="Segoe UI"/>
              </a:defRPr>
            </a:lvl1pPr>
            <a:lvl2pPr>
              <a:lnSpc>
                <a:spcPct val="100000"/>
              </a:lnSpc>
              <a:defRPr/>
            </a:lvl2pPr>
            <a:lvl3pPr>
              <a:lnSpc>
                <a:spcPct val="100000"/>
              </a:lnSpc>
              <a:defRPr/>
            </a:lvl3pPr>
            <a:lvl4pPr>
              <a:lnSpc>
                <a:spcPct val="100000"/>
              </a:lnSpc>
              <a:defRPr/>
            </a:lvl4pPr>
            <a:lvl5pPr>
              <a:lnSpc>
                <a:spcPct val="100000"/>
              </a:lnSpc>
              <a:defRPr/>
            </a:lvl5pPr>
          </a:lstStyle>
          <a:p>
            <a:pPr algn="l" defTabSz="932472" fontAlgn="base">
              <a:lnSpc>
                <a:spcPct val="110000"/>
              </a:lnSpc>
              <a:spcBef>
                <a:spcPct val="0"/>
              </a:spcBef>
              <a:spcAft>
                <a:spcPct val="0"/>
              </a:spcAft>
            </a:pPr>
            <a:r>
              <a:rPr lang="en-US" sz="1371" dirty="0">
                <a:gradFill>
                  <a:gsLst>
                    <a:gs pos="0">
                      <a:srgbClr val="FFFFFF"/>
                    </a:gs>
                    <a:gs pos="100000">
                      <a:srgbClr val="FFFFFF"/>
                    </a:gs>
                  </a:gsLst>
                  <a:lin ang="5400000" scaled="0"/>
                </a:gradFill>
                <a:ea typeface="Segoe UI" pitchFamily="34" charset="0"/>
                <a:cs typeface="Segoe UI" pitchFamily="34" charset="0"/>
              </a:rPr>
              <a:t>Only use images of similar appearance</a:t>
            </a:r>
            <a:r>
              <a:rPr lang="en-US" sz="1371" baseline="0" dirty="0">
                <a:gradFill>
                  <a:gsLst>
                    <a:gs pos="0">
                      <a:srgbClr val="FFFFFF"/>
                    </a:gs>
                    <a:gs pos="100000">
                      <a:srgbClr val="FFFFFF"/>
                    </a:gs>
                  </a:gsLst>
                  <a:lin ang="5400000" scaled="0"/>
                </a:gradFill>
                <a:ea typeface="Segoe UI" pitchFamily="34" charset="0"/>
                <a:cs typeface="Segoe UI" pitchFamily="34" charset="0"/>
              </a:rPr>
              <a:t> and style to tell their story in a consistent way.</a:t>
            </a:r>
            <a:endParaRPr lang="en-US" sz="1371"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63992998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ection Title">
    <p:bg>
      <p:bgRef idx="1001">
        <a:schemeClr val="bg1"/>
      </p:bgRef>
    </p:bg>
    <p:spTree>
      <p:nvGrpSpPr>
        <p:cNvPr id="1" name=""/>
        <p:cNvGrpSpPr/>
        <p:nvPr/>
      </p:nvGrpSpPr>
      <p:grpSpPr>
        <a:xfrm>
          <a:off x="0" y="0"/>
          <a:ext cx="0" cy="0"/>
          <a:chOff x="0" y="0"/>
          <a:chExt cx="0" cy="0"/>
        </a:xfrm>
      </p:grpSpPr>
      <p:sp>
        <p:nvSpPr>
          <p:cNvPr id="3" name="Rectangle 2"/>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itle 4"/>
          <p:cNvSpPr>
            <a:spLocks noGrp="1"/>
          </p:cNvSpPr>
          <p:nvPr>
            <p:ph type="title" hasCustomPrompt="1"/>
          </p:nvPr>
        </p:nvSpPr>
        <p:spPr>
          <a:xfrm>
            <a:off x="269240" y="2426550"/>
            <a:ext cx="11655840" cy="899665"/>
          </a:xfrm>
        </p:spPr>
        <p:txBody>
          <a:bodyPr/>
          <a:lstStyle>
            <a:lvl1pPr>
              <a:defRPr>
                <a:solidFill>
                  <a:schemeClr val="bg1"/>
                </a:solidFill>
              </a:defRPr>
            </a:lvl1pPr>
          </a:lstStyle>
          <a:p>
            <a:r>
              <a:rPr lang="en-US" dirty="0"/>
              <a:t>Title Text Style</a:t>
            </a:r>
          </a:p>
        </p:txBody>
      </p:sp>
    </p:spTree>
    <p:extLst>
      <p:ext uri="{BB962C8B-B14F-4D97-AF65-F5344CB8AC3E}">
        <p14:creationId xmlns:p14="http://schemas.microsoft.com/office/powerpoint/2010/main" val="40761282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69240" y="2426550"/>
            <a:ext cx="11655840" cy="899665"/>
          </a:xfrm>
        </p:spPr>
        <p:txBody>
          <a:bodyPr/>
          <a:lstStyle>
            <a:lvl1pPr>
              <a:defRPr>
                <a:solidFill>
                  <a:srgbClr val="0078D7"/>
                </a:solidFill>
              </a:defRPr>
            </a:lvl1pPr>
          </a:lstStyle>
          <a:p>
            <a:r>
              <a:rPr lang="en-US" dirty="0"/>
              <a:t>Title Text Style</a:t>
            </a:r>
          </a:p>
        </p:txBody>
      </p:sp>
    </p:spTree>
    <p:extLst>
      <p:ext uri="{BB962C8B-B14F-4D97-AF65-F5344CB8AC3E}">
        <p14:creationId xmlns:p14="http://schemas.microsoft.com/office/powerpoint/2010/main" val="24050261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69240" y="2426550"/>
            <a:ext cx="11655840" cy="899665"/>
          </a:xfrm>
        </p:spPr>
        <p:txBody>
          <a:bodyPr/>
          <a:lstStyle>
            <a:lvl1pPr>
              <a:defRPr>
                <a:solidFill>
                  <a:srgbClr val="505050"/>
                </a:solidFill>
              </a:defRPr>
            </a:lvl1pPr>
          </a:lstStyle>
          <a:p>
            <a:r>
              <a:rPr lang="en-US" dirty="0"/>
              <a:t>Title Text Style</a:t>
            </a:r>
          </a:p>
        </p:txBody>
      </p:sp>
    </p:spTree>
    <p:extLst>
      <p:ext uri="{BB962C8B-B14F-4D97-AF65-F5344CB8AC3E}">
        <p14:creationId xmlns:p14="http://schemas.microsoft.com/office/powerpoint/2010/main" val="33660896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8812-9558-439D-8291-A3D45FEDE7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7891FF-D423-4E7D-90DA-346149B6CE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E6424F-8078-4DDF-98BB-41A34CB08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5503D2-2020-4A44-A988-0E0DB0559E03}"/>
              </a:ext>
            </a:extLst>
          </p:cNvPr>
          <p:cNvSpPr>
            <a:spLocks noGrp="1"/>
          </p:cNvSpPr>
          <p:nvPr>
            <p:ph type="dt" sz="half" idx="10"/>
          </p:nvPr>
        </p:nvSpPr>
        <p:spPr/>
        <p:txBody>
          <a:bodyPr/>
          <a:lstStyle/>
          <a:p>
            <a:fld id="{1C62B67F-A71C-41F3-88FB-0F10F47D2B33}" type="datetimeFigureOut">
              <a:rPr lang="en-US" smtClean="0"/>
              <a:t>4/27/2018</a:t>
            </a:fld>
            <a:endParaRPr lang="en-US"/>
          </a:p>
        </p:txBody>
      </p:sp>
      <p:sp>
        <p:nvSpPr>
          <p:cNvPr id="6" name="Footer Placeholder 5">
            <a:extLst>
              <a:ext uri="{FF2B5EF4-FFF2-40B4-BE49-F238E27FC236}">
                <a16:creationId xmlns:a16="http://schemas.microsoft.com/office/drawing/2014/main" id="{F327F3DB-A067-4B75-8EB9-C065B11D40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C886AB-2FB6-47B0-AAC9-0698C3C8DF9A}"/>
              </a:ext>
            </a:extLst>
          </p:cNvPr>
          <p:cNvSpPr>
            <a:spLocks noGrp="1"/>
          </p:cNvSpPr>
          <p:nvPr>
            <p:ph type="sldNum" sz="quarter" idx="12"/>
          </p:nvPr>
        </p:nvSpPr>
        <p:spPr/>
        <p:txBody>
          <a:bodyPr/>
          <a:lstStyle/>
          <a:p>
            <a:fld id="{7BC75D0E-6B8F-4A7C-B8EB-82C69E59564E}" type="slidenum">
              <a:rPr lang="en-US" smtClean="0"/>
              <a:t>‹#›</a:t>
            </a:fld>
            <a:endParaRPr lang="en-US"/>
          </a:p>
        </p:txBody>
      </p:sp>
    </p:spTree>
    <p:extLst>
      <p:ext uri="{BB962C8B-B14F-4D97-AF65-F5344CB8AC3E}">
        <p14:creationId xmlns:p14="http://schemas.microsoft.com/office/powerpoint/2010/main" val="3196865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4911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bwMode="black">
          <a:xfrm>
            <a:off x="4445086" y="3133462"/>
            <a:ext cx="3227129" cy="692057"/>
          </a:xfrm>
          <a:prstGeom prst="rect">
            <a:avLst/>
          </a:prstGeom>
        </p:spPr>
      </p:pic>
      <p:sp>
        <p:nvSpPr>
          <p:cNvPr id="5" name="Rectangle 4"/>
          <p:cNvSpPr/>
          <p:nvPr userDrawn="1"/>
        </p:nvSpPr>
        <p:spPr>
          <a:xfrm>
            <a:off x="11933969" y="-1"/>
            <a:ext cx="269238"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Tree>
    <p:extLst>
      <p:ext uri="{BB962C8B-B14F-4D97-AF65-F5344CB8AC3E}">
        <p14:creationId xmlns:p14="http://schemas.microsoft.com/office/powerpoint/2010/main" val="179389527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endParaRPr lang="en-US" dirty="0"/>
          </a:p>
        </p:txBody>
      </p:sp>
      <p:sp>
        <p:nvSpPr>
          <p:cNvPr id="2" name="Title 1"/>
          <p:cNvSpPr>
            <a:spLocks noGrp="1"/>
          </p:cNvSpPr>
          <p:nvPr>
            <p:ph type="title" hasCustomPrompt="1"/>
          </p:nvPr>
        </p:nvSpPr>
        <p:spPr>
          <a:xfrm>
            <a:off x="269552" y="291070"/>
            <a:ext cx="11306469" cy="597503"/>
          </a:xfrm>
        </p:spPr>
        <p:txBody>
          <a:bodyPr vert="horz" wrap="square" lIns="146304" tIns="91440" rIns="146304" bIns="91440" rtlCol="0" anchor="t">
            <a:noAutofit/>
          </a:bodyPr>
          <a:lstStyle>
            <a:lvl1pPr>
              <a:defRPr lang="en-US" dirty="0"/>
            </a:lvl1pPr>
          </a:lstStyle>
          <a:p>
            <a:pPr lvl="0"/>
            <a:r>
              <a:rPr lang="en-US" dirty="0"/>
              <a:t>Chart examples</a:t>
            </a:r>
          </a:p>
        </p:txBody>
      </p:sp>
      <p:sp>
        <p:nvSpPr>
          <p:cNvPr id="5" name="Text Placeholder 4"/>
          <p:cNvSpPr>
            <a:spLocks noGrp="1"/>
          </p:cNvSpPr>
          <p:nvPr>
            <p:ph type="body" sz="quarter" idx="11" hasCustomPrompt="1"/>
          </p:nvPr>
        </p:nvSpPr>
        <p:spPr>
          <a:xfrm>
            <a:off x="455996" y="5661040"/>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dirty="0"/>
              <a:t>Caption title Segoe </a:t>
            </a:r>
            <a:r>
              <a:rPr lang="en-US" dirty="0" err="1"/>
              <a:t>Semibold</a:t>
            </a:r>
            <a:r>
              <a:rPr lang="en-US" dirty="0"/>
              <a:t> 10/12. </a:t>
            </a:r>
          </a:p>
        </p:txBody>
      </p:sp>
      <p:sp>
        <p:nvSpPr>
          <p:cNvPr id="9" name="Text Placeholder 4"/>
          <p:cNvSpPr>
            <a:spLocks noGrp="1"/>
          </p:cNvSpPr>
          <p:nvPr>
            <p:ph type="body" sz="quarter" idx="12" hasCustomPrompt="1"/>
          </p:nvPr>
        </p:nvSpPr>
        <p:spPr>
          <a:xfrm>
            <a:off x="455993" y="5815323"/>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dirty="0"/>
              <a:t>Caption title Segoe </a:t>
            </a:r>
            <a:r>
              <a:rPr lang="en-US" dirty="0" err="1"/>
              <a:t>Semibold</a:t>
            </a:r>
            <a:r>
              <a:rPr lang="en-US" dirty="0"/>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8" name="Text Placeholder 4"/>
          <p:cNvSpPr>
            <a:spLocks noGrp="1"/>
          </p:cNvSpPr>
          <p:nvPr>
            <p:ph type="body" sz="quarter" idx="19" hasCustomPrompt="1"/>
          </p:nvPr>
        </p:nvSpPr>
        <p:spPr>
          <a:xfrm>
            <a:off x="8139415" y="5661040"/>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dirty="0"/>
              <a:t>Caption title Segoe </a:t>
            </a:r>
            <a:r>
              <a:rPr lang="en-US" dirty="0" err="1"/>
              <a:t>Semibold</a:t>
            </a:r>
            <a:r>
              <a:rPr lang="en-US" dirty="0"/>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endParaRPr lang="en-US" dirty="0"/>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endParaRPr lang="en-US" dirty="0"/>
          </a:p>
        </p:txBody>
      </p:sp>
    </p:spTree>
    <p:extLst>
      <p:ext uri="{BB962C8B-B14F-4D97-AF65-F5344CB8AC3E}">
        <p14:creationId xmlns:p14="http://schemas.microsoft.com/office/powerpoint/2010/main" val="150342062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91494"/>
            <a:ext cx="11306469" cy="597503"/>
          </a:xfrm>
        </p:spPr>
        <p:txBody>
          <a:bodyPr vert="horz" wrap="square" lIns="146304" tIns="91440" rIns="146304" bIns="91440" rtlCol="0" anchor="t">
            <a:noAutofit/>
          </a:bodyPr>
          <a:lstStyle>
            <a:lvl1pPr>
              <a:defRPr lang="en-US" dirty="0"/>
            </a:lvl1pPr>
          </a:lstStyle>
          <a:p>
            <a:pPr lvl="0"/>
            <a:r>
              <a:rPr lang="en-US" dirty="0"/>
              <a:t>Device layout 2: two columns</a:t>
            </a:r>
          </a:p>
        </p:txBody>
      </p:sp>
      <p:sp>
        <p:nvSpPr>
          <p:cNvPr id="6" name="Text Placeholder 4"/>
          <p:cNvSpPr>
            <a:spLocks noGrp="1"/>
          </p:cNvSpPr>
          <p:nvPr>
            <p:ph type="body" sz="quarter" idx="11" hasCustomPrompt="1"/>
          </p:nvPr>
        </p:nvSpPr>
        <p:spPr>
          <a:xfrm>
            <a:off x="455995" y="1957474"/>
            <a:ext cx="1693247" cy="2898229"/>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7" name="Text Placeholder 4"/>
          <p:cNvSpPr>
            <a:spLocks noGrp="1"/>
          </p:cNvSpPr>
          <p:nvPr>
            <p:ph type="body" sz="quarter" idx="15" hasCustomPrompt="1"/>
          </p:nvPr>
        </p:nvSpPr>
        <p:spPr>
          <a:xfrm>
            <a:off x="2378328" y="1957474"/>
            <a:ext cx="1693247" cy="2821285"/>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Tree>
    <p:extLst>
      <p:ext uri="{BB962C8B-B14F-4D97-AF65-F5344CB8AC3E}">
        <p14:creationId xmlns:p14="http://schemas.microsoft.com/office/powerpoint/2010/main" val="270684381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Quo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062088" y="1841872"/>
            <a:ext cx="8590738" cy="2988507"/>
          </a:xfrm>
        </p:spPr>
        <p:txBody>
          <a:bodyPr>
            <a:normAutofit/>
          </a:bodyPr>
          <a:lstStyle>
            <a:lvl1pPr marL="0" indent="0">
              <a:buNone/>
              <a:defRPr sz="5293">
                <a:solidFill>
                  <a:schemeClr val="tx2"/>
                </a:solidFill>
                <a:latin typeface="+mj-lt"/>
              </a:defRPr>
            </a:lvl1pPr>
            <a:lvl2pPr marL="456937" indent="0">
              <a:buNone/>
              <a:defRPr sz="2745">
                <a:solidFill>
                  <a:schemeClr val="bg1"/>
                </a:solidFill>
                <a:latin typeface="+mj-lt"/>
              </a:defRPr>
            </a:lvl2pPr>
            <a:lvl3pPr marL="913874" indent="0">
              <a:buNone/>
              <a:defRPr sz="2353">
                <a:solidFill>
                  <a:schemeClr val="bg1"/>
                </a:solidFill>
                <a:latin typeface="+mj-lt"/>
              </a:defRPr>
            </a:lvl3pPr>
            <a:lvl4pPr marL="1370810" indent="0">
              <a:buNone/>
              <a:defRPr sz="1961">
                <a:solidFill>
                  <a:schemeClr val="bg1"/>
                </a:solidFill>
                <a:latin typeface="+mj-lt"/>
              </a:defRPr>
            </a:lvl4pPr>
            <a:lvl5pPr marL="1827747" indent="0">
              <a:buNone/>
              <a:defRPr sz="1961">
                <a:solidFill>
                  <a:schemeClr val="bg1"/>
                </a:solidFill>
                <a:latin typeface="+mj-lt"/>
              </a:defRPr>
            </a:lvl5pPr>
          </a:lstStyle>
          <a:p>
            <a:pPr lvl="0"/>
            <a:r>
              <a:rPr lang="en-US" dirty="0"/>
              <a:t>Click to edit Master text styles</a:t>
            </a:r>
          </a:p>
        </p:txBody>
      </p:sp>
      <p:sp>
        <p:nvSpPr>
          <p:cNvPr id="4" name="Text Placeholder 2"/>
          <p:cNvSpPr>
            <a:spLocks noGrp="1"/>
          </p:cNvSpPr>
          <p:nvPr>
            <p:ph type="body" sz="quarter" idx="11" hasCustomPrompt="1"/>
          </p:nvPr>
        </p:nvSpPr>
        <p:spPr>
          <a:xfrm>
            <a:off x="2062088" y="4607708"/>
            <a:ext cx="8590738" cy="672414"/>
          </a:xfrm>
        </p:spPr>
        <p:txBody>
          <a:bodyPr>
            <a:noAutofit/>
          </a:bodyPr>
          <a:lstStyle>
            <a:lvl1pPr marL="0" indent="0">
              <a:spcBef>
                <a:spcPts val="0"/>
              </a:spcBef>
              <a:buNone/>
              <a:defRPr lang="en-US" sz="1765" kern="1200" dirty="0" smtClean="0">
                <a:solidFill>
                  <a:schemeClr val="tx2"/>
                </a:solidFill>
                <a:latin typeface="+mn-lt"/>
                <a:ea typeface="+mn-ea"/>
                <a:cs typeface="+mn-cs"/>
              </a:defRPr>
            </a:lvl1pPr>
            <a:lvl2pPr marL="456937" indent="0">
              <a:buNone/>
              <a:defRPr sz="2745">
                <a:solidFill>
                  <a:schemeClr val="bg1"/>
                </a:solidFill>
                <a:latin typeface="+mj-lt"/>
              </a:defRPr>
            </a:lvl2pPr>
            <a:lvl3pPr marL="913874" indent="0">
              <a:buNone/>
              <a:defRPr sz="2353">
                <a:solidFill>
                  <a:schemeClr val="bg1"/>
                </a:solidFill>
                <a:latin typeface="+mj-lt"/>
              </a:defRPr>
            </a:lvl3pPr>
            <a:lvl4pPr marL="1370810" indent="0">
              <a:buNone/>
              <a:defRPr sz="1961">
                <a:solidFill>
                  <a:schemeClr val="bg1"/>
                </a:solidFill>
                <a:latin typeface="+mj-lt"/>
              </a:defRPr>
            </a:lvl4pPr>
            <a:lvl5pPr marL="1827747" indent="0">
              <a:buNone/>
              <a:defRPr sz="1961">
                <a:solidFill>
                  <a:schemeClr val="bg1"/>
                </a:solidFill>
                <a:latin typeface="+mj-lt"/>
              </a:defRPr>
            </a:lvl5pPr>
          </a:lstStyle>
          <a:p>
            <a:pPr lvl="0"/>
            <a:r>
              <a:rPr lang="en-US" dirty="0"/>
              <a:t>Name</a:t>
            </a:r>
          </a:p>
          <a:p>
            <a:pPr lvl="0"/>
            <a:r>
              <a:rPr lang="en-US" dirty="0"/>
              <a:t>Source</a:t>
            </a:r>
          </a:p>
          <a:p>
            <a:pPr lvl="0"/>
            <a:r>
              <a:rPr lang="en-US" dirty="0"/>
              <a:t>Date</a:t>
            </a:r>
          </a:p>
        </p:txBody>
      </p:sp>
      <p:sp>
        <p:nvSpPr>
          <p:cNvPr id="5" name="TextBox 4"/>
          <p:cNvSpPr txBox="1"/>
          <p:nvPr userDrawn="1"/>
        </p:nvSpPr>
        <p:spPr>
          <a:xfrm>
            <a:off x="1210797" y="1202106"/>
            <a:ext cx="896425" cy="2215543"/>
          </a:xfrm>
          <a:prstGeom prst="rect">
            <a:avLst/>
          </a:prstGeom>
          <a:noFill/>
        </p:spPr>
        <p:txBody>
          <a:bodyPr wrap="square" rtlCol="0" anchor="ctr">
            <a:spAutoFit/>
          </a:bodyPr>
          <a:lstStyle/>
          <a:p>
            <a:pPr algn="ctr"/>
            <a:r>
              <a:rPr lang="en-US" sz="13522" dirty="0">
                <a:solidFill>
                  <a:schemeClr val="tx2"/>
                </a:solidFill>
                <a:latin typeface="+mn-lt"/>
                <a:ea typeface="Segoe UI Black" panose="020B0A02040204020203" pitchFamily="34" charset="0"/>
                <a:cs typeface="Segoe UI Black" panose="020B0A02040204020203" pitchFamily="34" charset="0"/>
              </a:rPr>
              <a:t>“</a:t>
            </a:r>
          </a:p>
        </p:txBody>
      </p:sp>
    </p:spTree>
    <p:extLst>
      <p:ext uri="{BB962C8B-B14F-4D97-AF65-F5344CB8AC3E}">
        <p14:creationId xmlns:p14="http://schemas.microsoft.com/office/powerpoint/2010/main" val="344668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91070"/>
            <a:ext cx="11306469" cy="597503"/>
          </a:xfrm>
        </p:spPr>
        <p:txBody>
          <a:bodyPr vert="horz" wrap="square" lIns="146304" tIns="91440" rIns="146304" bIns="91440" rtlCol="0" anchor="t">
            <a:noAutofit/>
          </a:bodyPr>
          <a:lstStyle>
            <a:lvl1pPr>
              <a:defRPr lang="en-US" dirty="0"/>
            </a:lvl1pPr>
          </a:lstStyle>
          <a:p>
            <a:pPr lvl="0"/>
            <a:r>
              <a:rPr lang="en-US" dirty="0"/>
              <a:t>Table styling</a:t>
            </a:r>
          </a:p>
        </p:txBody>
      </p:sp>
      <p:sp>
        <p:nvSpPr>
          <p:cNvPr id="4" name="Table Placeholder 3"/>
          <p:cNvSpPr>
            <a:spLocks noGrp="1"/>
          </p:cNvSpPr>
          <p:nvPr>
            <p:ph type="tbl" sz="quarter" idx="10"/>
          </p:nvPr>
        </p:nvSpPr>
        <p:spPr>
          <a:xfrm>
            <a:off x="455996" y="2126199"/>
            <a:ext cx="11306469" cy="546753"/>
          </a:xfrm>
        </p:spPr>
        <p:txBody>
          <a:bodyPr/>
          <a:lstStyle/>
          <a:p>
            <a:r>
              <a:rPr lang="en-US"/>
              <a:t>Click icon to add table</a:t>
            </a:r>
          </a:p>
        </p:txBody>
      </p:sp>
    </p:spTree>
    <p:extLst>
      <p:ext uri="{BB962C8B-B14F-4D97-AF65-F5344CB8AC3E}">
        <p14:creationId xmlns:p14="http://schemas.microsoft.com/office/powerpoint/2010/main" val="75498681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Icon librar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63546" y="431201"/>
            <a:ext cx="5288906" cy="108637"/>
          </a:xfrm>
        </p:spPr>
        <p:txBody>
          <a:bodyPr wrap="square" lIns="0" tIns="0" rIns="0" bIns="0" anchor="ctr">
            <a:spAutoFit/>
          </a:bodyPr>
          <a:lstStyle>
            <a:lvl1pPr>
              <a:defRPr sz="784" spc="0">
                <a:gradFill>
                  <a:gsLst>
                    <a:gs pos="0">
                      <a:schemeClr val="tx1">
                        <a:lumMod val="60000"/>
                        <a:lumOff val="40000"/>
                      </a:schemeClr>
                    </a:gs>
                    <a:gs pos="100000">
                      <a:schemeClr val="tx1">
                        <a:lumMod val="60000"/>
                        <a:lumOff val="40000"/>
                      </a:schemeClr>
                    </a:gs>
                  </a:gsLst>
                  <a:lin ang="5400000" scaled="0"/>
                </a:gradFill>
                <a:latin typeface="Segoe UI Semibold" panose="020B0702040204020203" pitchFamily="34" charset="0"/>
                <a:cs typeface="Segoe UI Semibold" panose="020B0702040204020203" pitchFamily="34" charset="0"/>
              </a:defRPr>
            </a:lvl1pPr>
          </a:lstStyle>
          <a:p>
            <a:r>
              <a:rPr lang="en-US" dirty="0"/>
              <a:t>Section title</a:t>
            </a:r>
          </a:p>
        </p:txBody>
      </p:sp>
      <p:sp>
        <p:nvSpPr>
          <p:cNvPr id="3" name="TextBox 2"/>
          <p:cNvSpPr txBox="1"/>
          <p:nvPr userDrawn="1"/>
        </p:nvSpPr>
        <p:spPr>
          <a:xfrm>
            <a:off x="445198" y="431210"/>
            <a:ext cx="2065142" cy="108619"/>
          </a:xfrm>
          <a:prstGeom prst="rect">
            <a:avLst/>
          </a:prstGeom>
        </p:spPr>
        <p:txBody>
          <a:bodyPr vert="horz" wrap="square" lIns="0" tIns="0" rIns="0" bIns="0" rtlCol="0" anchor="ctr">
            <a:spAutoFit/>
          </a:bodyPr>
          <a:lstStyle>
            <a:lvl1pPr algn="l" defTabSz="932742" eaLnBrk="1" latinLnBrk="0" hangingPunct="1">
              <a:lnSpc>
                <a:spcPct val="90000"/>
              </a:lnSpc>
              <a:spcBef>
                <a:spcPct val="0"/>
              </a:spcBef>
              <a:buNone/>
              <a:defRPr lang="en-US" sz="1000" b="0" cap="none" spc="0" baseline="0" dirty="0" smtClean="0">
                <a:ln w="3175">
                  <a:noFill/>
                </a:ln>
                <a:gradFill>
                  <a:gsLst>
                    <a:gs pos="0">
                      <a:schemeClr val="tx1">
                        <a:lumMod val="60000"/>
                        <a:lumOff val="40000"/>
                      </a:schemeClr>
                    </a:gs>
                    <a:gs pos="100000">
                      <a:schemeClr val="tx1">
                        <a:lumMod val="60000"/>
                        <a:lumOff val="40000"/>
                      </a:schemeClr>
                    </a:gs>
                  </a:gsLst>
                  <a:lin ang="5400000" scaled="0"/>
                </a:gradFill>
                <a:effectLst/>
                <a:cs typeface="Segoe UI" pitchFamily="34" charset="0"/>
              </a:defRPr>
            </a:lvl1pPr>
          </a:lstStyle>
          <a:p>
            <a:pPr lvl="0"/>
            <a:r>
              <a:rPr lang="en-US" sz="784" dirty="0">
                <a:latin typeface="Segoe UI Semibold" panose="020B0702040204020203" pitchFamily="34" charset="0"/>
                <a:cs typeface="Segoe UI Semibold" panose="020B0702040204020203" pitchFamily="34" charset="0"/>
              </a:rPr>
              <a:t>Monoline icons   </a:t>
            </a:r>
            <a:r>
              <a:rPr lang="en-US" sz="784" b="0" kern="1200" cap="none" spc="0" baseline="0" dirty="0">
                <a:ln w="3175">
                  <a:noFill/>
                </a:ln>
                <a:gradFill>
                  <a:gsLst>
                    <a:gs pos="0">
                      <a:schemeClr val="tx1">
                        <a:lumMod val="60000"/>
                        <a:lumOff val="40000"/>
                      </a:schemeClr>
                    </a:gs>
                    <a:gs pos="100000">
                      <a:schemeClr val="tx1">
                        <a:lumMod val="60000"/>
                        <a:lumOff val="40000"/>
                      </a:schemeClr>
                    </a:gs>
                  </a:gsLst>
                  <a:lin ang="5400000" scaled="0"/>
                </a:gradFill>
                <a:effectLst/>
                <a:latin typeface="+mn-lt"/>
                <a:ea typeface="+mn-ea"/>
                <a:cs typeface="Segoe UI Semibold" panose="020B0702040204020203" pitchFamily="34" charset="0"/>
              </a:rPr>
              <a:t>/   PowerPoint</a:t>
            </a:r>
            <a:endParaRPr lang="en-US" sz="784" dirty="0">
              <a:latin typeface="+mn-lt"/>
              <a:cs typeface="Segoe UI Semibold" panose="020B0702040204020203" pitchFamily="34" charset="0"/>
            </a:endParaRPr>
          </a:p>
        </p:txBody>
      </p:sp>
      <p:grpSp>
        <p:nvGrpSpPr>
          <p:cNvPr id="4" name="Group 3"/>
          <p:cNvGrpSpPr>
            <a:grpSpLocks noChangeAspect="1"/>
          </p:cNvGrpSpPr>
          <p:nvPr userDrawn="1"/>
        </p:nvGrpSpPr>
        <p:grpSpPr>
          <a:xfrm>
            <a:off x="11023168" y="412549"/>
            <a:ext cx="719065" cy="153377"/>
            <a:chOff x="4846638" y="3441700"/>
            <a:chExt cx="5910262" cy="1260475"/>
          </a:xfrm>
        </p:grpSpPr>
        <p:sp>
          <p:nvSpPr>
            <p:cNvPr id="5" name="Freeform 27"/>
            <p:cNvSpPr>
              <a:spLocks noEditPoints="1"/>
            </p:cNvSpPr>
            <p:nvPr/>
          </p:nvSpPr>
          <p:spPr bwMode="auto">
            <a:xfrm>
              <a:off x="6484938" y="3636963"/>
              <a:ext cx="4271962" cy="823913"/>
            </a:xfrm>
            <a:custGeom>
              <a:avLst/>
              <a:gdLst>
                <a:gd name="T0" fmla="*/ 218 w 1139"/>
                <a:gd name="T1" fmla="*/ 217 h 220"/>
                <a:gd name="T2" fmla="*/ 170 w 1139"/>
                <a:gd name="T3" fmla="*/ 15 h 220"/>
                <a:gd name="T4" fmla="*/ 0 w 1139"/>
                <a:gd name="T5" fmla="*/ 15 h 220"/>
                <a:gd name="T6" fmla="*/ 33 w 1139"/>
                <a:gd name="T7" fmla="*/ 62 h 220"/>
                <a:gd name="T8" fmla="*/ 121 w 1139"/>
                <a:gd name="T9" fmla="*/ 217 h 220"/>
                <a:gd name="T10" fmla="*/ 268 w 1139"/>
                <a:gd name="T11" fmla="*/ 11 h 220"/>
                <a:gd name="T12" fmla="*/ 254 w 1139"/>
                <a:gd name="T13" fmla="*/ 44 h 220"/>
                <a:gd name="T14" fmla="*/ 289 w 1139"/>
                <a:gd name="T15" fmla="*/ 31 h 220"/>
                <a:gd name="T16" fmla="*/ 285 w 1139"/>
                <a:gd name="T17" fmla="*/ 72 h 220"/>
                <a:gd name="T18" fmla="*/ 285 w 1139"/>
                <a:gd name="T19" fmla="*/ 217 h 220"/>
                <a:gd name="T20" fmla="*/ 345 w 1139"/>
                <a:gd name="T21" fmla="*/ 79 h 220"/>
                <a:gd name="T22" fmla="*/ 318 w 1139"/>
                <a:gd name="T23" fmla="*/ 185 h 220"/>
                <a:gd name="T24" fmla="*/ 421 w 1139"/>
                <a:gd name="T25" fmla="*/ 211 h 220"/>
                <a:gd name="T26" fmla="*/ 420 w 1139"/>
                <a:gd name="T27" fmla="*/ 180 h 220"/>
                <a:gd name="T28" fmla="*/ 356 w 1139"/>
                <a:gd name="T29" fmla="*/ 180 h 220"/>
                <a:gd name="T30" fmla="*/ 388 w 1139"/>
                <a:gd name="T31" fmla="*/ 97 h 220"/>
                <a:gd name="T32" fmla="*/ 422 w 1139"/>
                <a:gd name="T33" fmla="*/ 76 h 220"/>
                <a:gd name="T34" fmla="*/ 386 w 1139"/>
                <a:gd name="T35" fmla="*/ 69 h 220"/>
                <a:gd name="T36" fmla="*/ 447 w 1139"/>
                <a:gd name="T37" fmla="*/ 72 h 220"/>
                <a:gd name="T38" fmla="*/ 481 w 1139"/>
                <a:gd name="T39" fmla="*/ 143 h 220"/>
                <a:gd name="T40" fmla="*/ 522 w 1139"/>
                <a:gd name="T41" fmla="*/ 102 h 220"/>
                <a:gd name="T42" fmla="*/ 531 w 1139"/>
                <a:gd name="T43" fmla="*/ 72 h 220"/>
                <a:gd name="T44" fmla="*/ 517 w 1139"/>
                <a:gd name="T45" fmla="*/ 70 h 220"/>
                <a:gd name="T46" fmla="*/ 481 w 1139"/>
                <a:gd name="T47" fmla="*/ 97 h 220"/>
                <a:gd name="T48" fmla="*/ 534 w 1139"/>
                <a:gd name="T49" fmla="*/ 146 h 220"/>
                <a:gd name="T50" fmla="*/ 662 w 1139"/>
                <a:gd name="T51" fmla="*/ 199 h 220"/>
                <a:gd name="T52" fmla="*/ 610 w 1139"/>
                <a:gd name="T53" fmla="*/ 69 h 220"/>
                <a:gd name="T54" fmla="*/ 569 w 1139"/>
                <a:gd name="T55" fmla="*/ 145 h 220"/>
                <a:gd name="T56" fmla="*/ 636 w 1139"/>
                <a:gd name="T57" fmla="*/ 109 h 220"/>
                <a:gd name="T58" fmla="*/ 609 w 1139"/>
                <a:gd name="T59" fmla="*/ 192 h 220"/>
                <a:gd name="T60" fmla="*/ 698 w 1139"/>
                <a:gd name="T61" fmla="*/ 113 h 220"/>
                <a:gd name="T62" fmla="*/ 733 w 1139"/>
                <a:gd name="T63" fmla="*/ 156 h 220"/>
                <a:gd name="T64" fmla="*/ 760 w 1139"/>
                <a:gd name="T65" fmla="*/ 179 h 220"/>
                <a:gd name="T66" fmla="*/ 700 w 1139"/>
                <a:gd name="T67" fmla="*/ 180 h 220"/>
                <a:gd name="T68" fmla="*/ 699 w 1139"/>
                <a:gd name="T69" fmla="*/ 212 h 220"/>
                <a:gd name="T70" fmla="*/ 779 w 1139"/>
                <a:gd name="T71" fmla="*/ 208 h 220"/>
                <a:gd name="T72" fmla="*/ 757 w 1139"/>
                <a:gd name="T73" fmla="*/ 132 h 220"/>
                <a:gd name="T74" fmla="*/ 738 w 1139"/>
                <a:gd name="T75" fmla="*/ 100 h 220"/>
                <a:gd name="T76" fmla="*/ 785 w 1139"/>
                <a:gd name="T77" fmla="*/ 105 h 220"/>
                <a:gd name="T78" fmla="*/ 786 w 1139"/>
                <a:gd name="T79" fmla="*/ 75 h 220"/>
                <a:gd name="T80" fmla="*/ 886 w 1139"/>
                <a:gd name="T81" fmla="*/ 69 h 220"/>
                <a:gd name="T82" fmla="*/ 829 w 1139"/>
                <a:gd name="T83" fmla="*/ 200 h 220"/>
                <a:gd name="T84" fmla="*/ 958 w 1139"/>
                <a:gd name="T85" fmla="*/ 143 h 220"/>
                <a:gd name="T86" fmla="*/ 884 w 1139"/>
                <a:gd name="T87" fmla="*/ 192 h 220"/>
                <a:gd name="T88" fmla="*/ 855 w 1139"/>
                <a:gd name="T89" fmla="*/ 109 h 220"/>
                <a:gd name="T90" fmla="*/ 922 w 1139"/>
                <a:gd name="T91" fmla="*/ 144 h 220"/>
                <a:gd name="T92" fmla="*/ 1104 w 1139"/>
                <a:gd name="T93" fmla="*/ 100 h 220"/>
                <a:gd name="T94" fmla="*/ 1124 w 1139"/>
                <a:gd name="T95" fmla="*/ 192 h 220"/>
                <a:gd name="T96" fmla="*/ 1139 w 1139"/>
                <a:gd name="T97" fmla="*/ 187 h 220"/>
                <a:gd name="T98" fmla="*/ 1128 w 1139"/>
                <a:gd name="T99" fmla="*/ 219 h 220"/>
                <a:gd name="T100" fmla="*/ 1070 w 1139"/>
                <a:gd name="T101" fmla="*/ 100 h 220"/>
                <a:gd name="T102" fmla="*/ 985 w 1139"/>
                <a:gd name="T103" fmla="*/ 217 h 220"/>
                <a:gd name="T104" fmla="*/ 961 w 1139"/>
                <a:gd name="T105" fmla="*/ 72 h 220"/>
                <a:gd name="T106" fmla="*/ 991 w 1139"/>
                <a:gd name="T107" fmla="*/ 25 h 220"/>
                <a:gd name="T108" fmla="*/ 1056 w 1139"/>
                <a:gd name="T109" fmla="*/ 3 h 220"/>
                <a:gd name="T110" fmla="*/ 1056 w 1139"/>
                <a:gd name="T111" fmla="*/ 32 h 220"/>
                <a:gd name="T112" fmla="*/ 1019 w 1139"/>
                <a:gd name="T113" fmla="*/ 54 h 220"/>
                <a:gd name="T114" fmla="*/ 1070 w 1139"/>
                <a:gd name="T115" fmla="*/ 40 h 220"/>
                <a:gd name="T116" fmla="*/ 1104 w 1139"/>
                <a:gd name="T117" fmla="*/ 29 h 220"/>
                <a:gd name="T118" fmla="*/ 1139 w 1139"/>
                <a:gd name="T119"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9" h="220">
                  <a:moveTo>
                    <a:pt x="184" y="62"/>
                  </a:moveTo>
                  <a:cubicBezTo>
                    <a:pt x="184" y="217"/>
                    <a:pt x="184" y="217"/>
                    <a:pt x="184" y="217"/>
                  </a:cubicBezTo>
                  <a:cubicBezTo>
                    <a:pt x="218" y="217"/>
                    <a:pt x="218" y="217"/>
                    <a:pt x="218" y="217"/>
                  </a:cubicBezTo>
                  <a:cubicBezTo>
                    <a:pt x="218" y="15"/>
                    <a:pt x="218" y="15"/>
                    <a:pt x="218" y="15"/>
                  </a:cubicBezTo>
                  <a:cubicBezTo>
                    <a:pt x="218" y="15"/>
                    <a:pt x="218" y="15"/>
                    <a:pt x="218" y="15"/>
                  </a:cubicBezTo>
                  <a:cubicBezTo>
                    <a:pt x="170" y="15"/>
                    <a:pt x="170" y="15"/>
                    <a:pt x="170" y="15"/>
                  </a:cubicBezTo>
                  <a:cubicBezTo>
                    <a:pt x="109" y="165"/>
                    <a:pt x="109" y="165"/>
                    <a:pt x="109" y="165"/>
                  </a:cubicBezTo>
                  <a:cubicBezTo>
                    <a:pt x="50" y="15"/>
                    <a:pt x="50" y="15"/>
                    <a:pt x="50" y="15"/>
                  </a:cubicBezTo>
                  <a:cubicBezTo>
                    <a:pt x="0" y="15"/>
                    <a:pt x="0" y="15"/>
                    <a:pt x="0" y="15"/>
                  </a:cubicBezTo>
                  <a:cubicBezTo>
                    <a:pt x="0" y="217"/>
                    <a:pt x="0" y="217"/>
                    <a:pt x="0" y="217"/>
                  </a:cubicBezTo>
                  <a:cubicBezTo>
                    <a:pt x="33" y="217"/>
                    <a:pt x="33" y="217"/>
                    <a:pt x="33" y="217"/>
                  </a:cubicBezTo>
                  <a:cubicBezTo>
                    <a:pt x="33" y="62"/>
                    <a:pt x="33" y="62"/>
                    <a:pt x="33" y="62"/>
                  </a:cubicBezTo>
                  <a:cubicBezTo>
                    <a:pt x="34" y="62"/>
                    <a:pt x="34" y="62"/>
                    <a:pt x="34" y="62"/>
                  </a:cubicBezTo>
                  <a:cubicBezTo>
                    <a:pt x="96" y="217"/>
                    <a:pt x="96" y="217"/>
                    <a:pt x="96" y="217"/>
                  </a:cubicBezTo>
                  <a:cubicBezTo>
                    <a:pt x="121" y="217"/>
                    <a:pt x="121" y="217"/>
                    <a:pt x="121" y="217"/>
                  </a:cubicBezTo>
                  <a:cubicBezTo>
                    <a:pt x="183" y="62"/>
                    <a:pt x="183" y="62"/>
                    <a:pt x="183" y="62"/>
                  </a:cubicBezTo>
                  <a:lnTo>
                    <a:pt x="184" y="62"/>
                  </a:lnTo>
                  <a:close/>
                  <a:moveTo>
                    <a:pt x="268" y="11"/>
                  </a:moveTo>
                  <a:cubicBezTo>
                    <a:pt x="263" y="11"/>
                    <a:pt x="258" y="13"/>
                    <a:pt x="254" y="16"/>
                  </a:cubicBezTo>
                  <a:cubicBezTo>
                    <a:pt x="250" y="20"/>
                    <a:pt x="248" y="25"/>
                    <a:pt x="248" y="31"/>
                  </a:cubicBezTo>
                  <a:cubicBezTo>
                    <a:pt x="248" y="36"/>
                    <a:pt x="250" y="41"/>
                    <a:pt x="254" y="44"/>
                  </a:cubicBezTo>
                  <a:cubicBezTo>
                    <a:pt x="258" y="48"/>
                    <a:pt x="263" y="50"/>
                    <a:pt x="268" y="50"/>
                  </a:cubicBezTo>
                  <a:cubicBezTo>
                    <a:pt x="274" y="50"/>
                    <a:pt x="279" y="48"/>
                    <a:pt x="283" y="44"/>
                  </a:cubicBezTo>
                  <a:cubicBezTo>
                    <a:pt x="287" y="41"/>
                    <a:pt x="289" y="36"/>
                    <a:pt x="289" y="31"/>
                  </a:cubicBezTo>
                  <a:cubicBezTo>
                    <a:pt x="289" y="25"/>
                    <a:pt x="287" y="20"/>
                    <a:pt x="283" y="17"/>
                  </a:cubicBezTo>
                  <a:cubicBezTo>
                    <a:pt x="279" y="13"/>
                    <a:pt x="274" y="11"/>
                    <a:pt x="268" y="11"/>
                  </a:cubicBezTo>
                  <a:close/>
                  <a:moveTo>
                    <a:pt x="285" y="72"/>
                  </a:moveTo>
                  <a:cubicBezTo>
                    <a:pt x="251" y="72"/>
                    <a:pt x="251" y="72"/>
                    <a:pt x="251" y="72"/>
                  </a:cubicBezTo>
                  <a:cubicBezTo>
                    <a:pt x="251" y="217"/>
                    <a:pt x="251" y="217"/>
                    <a:pt x="251" y="217"/>
                  </a:cubicBezTo>
                  <a:cubicBezTo>
                    <a:pt x="285" y="217"/>
                    <a:pt x="285" y="217"/>
                    <a:pt x="285" y="217"/>
                  </a:cubicBezTo>
                  <a:cubicBezTo>
                    <a:pt x="285" y="72"/>
                    <a:pt x="285" y="72"/>
                    <a:pt x="285" y="72"/>
                  </a:cubicBezTo>
                  <a:close/>
                  <a:moveTo>
                    <a:pt x="386" y="69"/>
                  </a:move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6"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ubicBezTo>
                    <a:pt x="399" y="69"/>
                    <a:pt x="393" y="69"/>
                    <a:pt x="386" y="69"/>
                  </a:cubicBezTo>
                  <a:close/>
                  <a:moveTo>
                    <a:pt x="481" y="97"/>
                  </a:move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ubicBezTo>
                    <a:pt x="517" y="70"/>
                    <a:pt x="517" y="70"/>
                    <a:pt x="517" y="70"/>
                  </a:cubicBezTo>
                  <a:cubicBezTo>
                    <a:pt x="509" y="70"/>
                    <a:pt x="501" y="72"/>
                    <a:pt x="495" y="78"/>
                  </a:cubicBezTo>
                  <a:cubicBezTo>
                    <a:pt x="489" y="83"/>
                    <a:pt x="485" y="89"/>
                    <a:pt x="482" y="97"/>
                  </a:cubicBezTo>
                  <a:lnTo>
                    <a:pt x="481" y="97"/>
                  </a:lnTo>
                  <a:close/>
                  <a:moveTo>
                    <a:pt x="610" y="69"/>
                  </a:moveTo>
                  <a:cubicBezTo>
                    <a:pt x="586" y="69"/>
                    <a:pt x="567" y="76"/>
                    <a:pt x="554" y="89"/>
                  </a:cubicBezTo>
                  <a:cubicBezTo>
                    <a:pt x="540" y="103"/>
                    <a:pt x="534" y="122"/>
                    <a:pt x="534" y="146"/>
                  </a:cubicBezTo>
                  <a:cubicBezTo>
                    <a:pt x="534" y="169"/>
                    <a:pt x="540" y="187"/>
                    <a:pt x="553" y="200"/>
                  </a:cubicBezTo>
                  <a:cubicBezTo>
                    <a:pt x="567" y="213"/>
                    <a:pt x="584" y="220"/>
                    <a:pt x="607" y="220"/>
                  </a:cubicBezTo>
                  <a:cubicBezTo>
                    <a:pt x="630" y="220"/>
                    <a:pt x="648" y="213"/>
                    <a:pt x="662" y="199"/>
                  </a:cubicBezTo>
                  <a:cubicBezTo>
                    <a:pt x="675" y="185"/>
                    <a:pt x="682" y="166"/>
                    <a:pt x="682" y="143"/>
                  </a:cubicBezTo>
                  <a:cubicBezTo>
                    <a:pt x="682" y="120"/>
                    <a:pt x="676" y="102"/>
                    <a:pt x="663" y="89"/>
                  </a:cubicBezTo>
                  <a:cubicBezTo>
                    <a:pt x="650" y="75"/>
                    <a:pt x="632" y="69"/>
                    <a:pt x="610" y="69"/>
                  </a:cubicBezTo>
                  <a:close/>
                  <a:moveTo>
                    <a:pt x="609" y="192"/>
                  </a:moveTo>
                  <a:cubicBezTo>
                    <a:pt x="596" y="192"/>
                    <a:pt x="586" y="188"/>
                    <a:pt x="579" y="180"/>
                  </a:cubicBezTo>
                  <a:cubicBezTo>
                    <a:pt x="572" y="172"/>
                    <a:pt x="569" y="160"/>
                    <a:pt x="569" y="145"/>
                  </a:cubicBezTo>
                  <a:cubicBezTo>
                    <a:pt x="569" y="130"/>
                    <a:pt x="572" y="118"/>
                    <a:pt x="579" y="109"/>
                  </a:cubicBezTo>
                  <a:cubicBezTo>
                    <a:pt x="586" y="101"/>
                    <a:pt x="596" y="97"/>
                    <a:pt x="608" y="97"/>
                  </a:cubicBezTo>
                  <a:cubicBezTo>
                    <a:pt x="620" y="97"/>
                    <a:pt x="630" y="101"/>
                    <a:pt x="636" y="109"/>
                  </a:cubicBezTo>
                  <a:cubicBezTo>
                    <a:pt x="643" y="117"/>
                    <a:pt x="647" y="129"/>
                    <a:pt x="647" y="144"/>
                  </a:cubicBezTo>
                  <a:cubicBezTo>
                    <a:pt x="647" y="160"/>
                    <a:pt x="644" y="172"/>
                    <a:pt x="637" y="180"/>
                  </a:cubicBezTo>
                  <a:cubicBezTo>
                    <a:pt x="631" y="188"/>
                    <a:pt x="621" y="192"/>
                    <a:pt x="609" y="192"/>
                  </a:cubicBezTo>
                  <a:close/>
                  <a:moveTo>
                    <a:pt x="754" y="69"/>
                  </a:moveTo>
                  <a:cubicBezTo>
                    <a:pt x="737" y="69"/>
                    <a:pt x="724" y="73"/>
                    <a:pt x="714" y="81"/>
                  </a:cubicBezTo>
                  <a:cubicBezTo>
                    <a:pt x="703" y="89"/>
                    <a:pt x="698" y="100"/>
                    <a:pt x="698" y="113"/>
                  </a:cubicBezTo>
                  <a:cubicBezTo>
                    <a:pt x="698" y="120"/>
                    <a:pt x="699" y="126"/>
                    <a:pt x="702" y="131"/>
                  </a:cubicBezTo>
                  <a:cubicBezTo>
                    <a:pt x="704" y="136"/>
                    <a:pt x="707" y="141"/>
                    <a:pt x="712" y="144"/>
                  </a:cubicBezTo>
                  <a:cubicBezTo>
                    <a:pt x="716" y="148"/>
                    <a:pt x="723" y="152"/>
                    <a:pt x="733" y="156"/>
                  </a:cubicBezTo>
                  <a:cubicBezTo>
                    <a:pt x="741"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4" y="215"/>
                    <a:pt x="710" y="216"/>
                    <a:pt x="717" y="218"/>
                  </a:cubicBezTo>
                  <a:cubicBezTo>
                    <a:pt x="724" y="219"/>
                    <a:pt x="731" y="220"/>
                    <a:pt x="736" y="220"/>
                  </a:cubicBezTo>
                  <a:cubicBezTo>
                    <a:pt x="754" y="220"/>
                    <a:pt x="768" y="216"/>
                    <a:pt x="779" y="208"/>
                  </a:cubicBezTo>
                  <a:cubicBezTo>
                    <a:pt x="789" y="200"/>
                    <a:pt x="794" y="188"/>
                    <a:pt x="794" y="175"/>
                  </a:cubicBezTo>
                  <a:cubicBezTo>
                    <a:pt x="794" y="165"/>
                    <a:pt x="791" y="157"/>
                    <a:pt x="786" y="150"/>
                  </a:cubicBezTo>
                  <a:cubicBezTo>
                    <a:pt x="780" y="143"/>
                    <a:pt x="771" y="137"/>
                    <a:pt x="757" y="132"/>
                  </a:cubicBezTo>
                  <a:cubicBezTo>
                    <a:pt x="746" y="128"/>
                    <a:pt x="740" y="124"/>
                    <a:pt x="737" y="121"/>
                  </a:cubicBezTo>
                  <a:cubicBezTo>
                    <a:pt x="734" y="119"/>
                    <a:pt x="733" y="115"/>
                    <a:pt x="733" y="110"/>
                  </a:cubicBezTo>
                  <a:cubicBezTo>
                    <a:pt x="733" y="106"/>
                    <a:pt x="734" y="103"/>
                    <a:pt x="738" y="100"/>
                  </a:cubicBezTo>
                  <a:cubicBezTo>
                    <a:pt x="741" y="97"/>
                    <a:pt x="746" y="96"/>
                    <a:pt x="752" y="96"/>
                  </a:cubicBezTo>
                  <a:cubicBezTo>
                    <a:pt x="758" y="96"/>
                    <a:pt x="764" y="97"/>
                    <a:pt x="770" y="98"/>
                  </a:cubicBezTo>
                  <a:cubicBezTo>
                    <a:pt x="776" y="100"/>
                    <a:pt x="781" y="103"/>
                    <a:pt x="785" y="105"/>
                  </a:cubicBezTo>
                  <a:cubicBezTo>
                    <a:pt x="787" y="106"/>
                    <a:pt x="787" y="106"/>
                    <a:pt x="787" y="106"/>
                  </a:cubicBezTo>
                  <a:cubicBezTo>
                    <a:pt x="787" y="75"/>
                    <a:pt x="787" y="75"/>
                    <a:pt x="787" y="75"/>
                  </a:cubicBezTo>
                  <a:cubicBezTo>
                    <a:pt x="786" y="75"/>
                    <a:pt x="786" y="75"/>
                    <a:pt x="786" y="75"/>
                  </a:cubicBezTo>
                  <a:cubicBezTo>
                    <a:pt x="782" y="73"/>
                    <a:pt x="777" y="72"/>
                    <a:pt x="771" y="71"/>
                  </a:cubicBezTo>
                  <a:cubicBezTo>
                    <a:pt x="764" y="69"/>
                    <a:pt x="759" y="69"/>
                    <a:pt x="754" y="69"/>
                  </a:cubicBezTo>
                  <a:close/>
                  <a:moveTo>
                    <a:pt x="886" y="69"/>
                  </a:moveTo>
                  <a:cubicBezTo>
                    <a:pt x="862" y="69"/>
                    <a:pt x="843" y="76"/>
                    <a:pt x="829" y="89"/>
                  </a:cubicBezTo>
                  <a:cubicBezTo>
                    <a:pt x="816" y="103"/>
                    <a:pt x="809" y="122"/>
                    <a:pt x="809" y="146"/>
                  </a:cubicBezTo>
                  <a:cubicBezTo>
                    <a:pt x="809" y="169"/>
                    <a:pt x="816" y="187"/>
                    <a:pt x="829" y="200"/>
                  </a:cubicBezTo>
                  <a:cubicBezTo>
                    <a:pt x="842" y="213"/>
                    <a:pt x="860" y="220"/>
                    <a:pt x="882" y="220"/>
                  </a:cubicBezTo>
                  <a:cubicBezTo>
                    <a:pt x="905" y="220"/>
                    <a:pt x="924" y="213"/>
                    <a:pt x="937" y="199"/>
                  </a:cubicBezTo>
                  <a:cubicBezTo>
                    <a:pt x="951" y="185"/>
                    <a:pt x="958" y="166"/>
                    <a:pt x="958" y="143"/>
                  </a:cubicBezTo>
                  <a:cubicBezTo>
                    <a:pt x="958" y="120"/>
                    <a:pt x="951" y="102"/>
                    <a:pt x="938" y="89"/>
                  </a:cubicBezTo>
                  <a:cubicBezTo>
                    <a:pt x="926" y="75"/>
                    <a:pt x="908" y="69"/>
                    <a:pt x="886" y="69"/>
                  </a:cubicBezTo>
                  <a:close/>
                  <a:moveTo>
                    <a:pt x="884" y="192"/>
                  </a:moveTo>
                  <a:cubicBezTo>
                    <a:pt x="872" y="192"/>
                    <a:pt x="862" y="188"/>
                    <a:pt x="855" y="180"/>
                  </a:cubicBezTo>
                  <a:cubicBezTo>
                    <a:pt x="848" y="172"/>
                    <a:pt x="844" y="160"/>
                    <a:pt x="844" y="145"/>
                  </a:cubicBezTo>
                  <a:cubicBezTo>
                    <a:pt x="844" y="130"/>
                    <a:pt x="848" y="118"/>
                    <a:pt x="855" y="109"/>
                  </a:cubicBezTo>
                  <a:cubicBezTo>
                    <a:pt x="862" y="101"/>
                    <a:pt x="871" y="97"/>
                    <a:pt x="884" y="97"/>
                  </a:cubicBezTo>
                  <a:cubicBezTo>
                    <a:pt x="896" y="97"/>
                    <a:pt x="905" y="101"/>
                    <a:pt x="912" y="109"/>
                  </a:cubicBezTo>
                  <a:cubicBezTo>
                    <a:pt x="919" y="117"/>
                    <a:pt x="922" y="129"/>
                    <a:pt x="922" y="144"/>
                  </a:cubicBezTo>
                  <a:cubicBezTo>
                    <a:pt x="922" y="160"/>
                    <a:pt x="919" y="172"/>
                    <a:pt x="913" y="180"/>
                  </a:cubicBezTo>
                  <a:cubicBezTo>
                    <a:pt x="906" y="188"/>
                    <a:pt x="897" y="192"/>
                    <a:pt x="884" y="192"/>
                  </a:cubicBezTo>
                  <a:close/>
                  <a:moveTo>
                    <a:pt x="1104" y="100"/>
                  </a:moveTo>
                  <a:cubicBezTo>
                    <a:pt x="1104" y="168"/>
                    <a:pt x="1104" y="168"/>
                    <a:pt x="1104" y="168"/>
                  </a:cubicBezTo>
                  <a:cubicBezTo>
                    <a:pt x="1104" y="177"/>
                    <a:pt x="1106" y="183"/>
                    <a:pt x="1109" y="187"/>
                  </a:cubicBezTo>
                  <a:cubicBezTo>
                    <a:pt x="1112" y="190"/>
                    <a:pt x="1117" y="192"/>
                    <a:pt x="1124" y="192"/>
                  </a:cubicBezTo>
                  <a:cubicBezTo>
                    <a:pt x="1125" y="192"/>
                    <a:pt x="1128" y="192"/>
                    <a:pt x="1130" y="191"/>
                  </a:cubicBezTo>
                  <a:cubicBezTo>
                    <a:pt x="1133" y="190"/>
                    <a:pt x="1135" y="189"/>
                    <a:pt x="1137" y="188"/>
                  </a:cubicBezTo>
                  <a:cubicBezTo>
                    <a:pt x="1139" y="187"/>
                    <a:pt x="1139" y="187"/>
                    <a:pt x="1139" y="187"/>
                  </a:cubicBezTo>
                  <a:cubicBezTo>
                    <a:pt x="1139" y="215"/>
                    <a:pt x="1139" y="215"/>
                    <a:pt x="1139" y="215"/>
                  </a:cubicBezTo>
                  <a:cubicBezTo>
                    <a:pt x="1138" y="215"/>
                    <a:pt x="1138" y="215"/>
                    <a:pt x="1138" y="215"/>
                  </a:cubicBezTo>
                  <a:cubicBezTo>
                    <a:pt x="1136" y="216"/>
                    <a:pt x="1133" y="217"/>
                    <a:pt x="1128" y="219"/>
                  </a:cubicBezTo>
                  <a:cubicBezTo>
                    <a:pt x="1123" y="220"/>
                    <a:pt x="1118" y="220"/>
                    <a:pt x="1113" y="220"/>
                  </a:cubicBezTo>
                  <a:cubicBezTo>
                    <a:pt x="1085" y="220"/>
                    <a:pt x="1070" y="205"/>
                    <a:pt x="1070" y="174"/>
                  </a:cubicBezTo>
                  <a:cubicBezTo>
                    <a:pt x="1070" y="100"/>
                    <a:pt x="1070" y="100"/>
                    <a:pt x="1070" y="100"/>
                  </a:cubicBezTo>
                  <a:cubicBezTo>
                    <a:pt x="1019" y="100"/>
                    <a:pt x="1019" y="100"/>
                    <a:pt x="1019" y="100"/>
                  </a:cubicBezTo>
                  <a:cubicBezTo>
                    <a:pt x="1019" y="217"/>
                    <a:pt x="1019" y="217"/>
                    <a:pt x="1019" y="217"/>
                  </a:cubicBezTo>
                  <a:cubicBezTo>
                    <a:pt x="985" y="217"/>
                    <a:pt x="985" y="217"/>
                    <a:pt x="985" y="217"/>
                  </a:cubicBezTo>
                  <a:cubicBezTo>
                    <a:pt x="985" y="100"/>
                    <a:pt x="985" y="100"/>
                    <a:pt x="985" y="100"/>
                  </a:cubicBezTo>
                  <a:cubicBezTo>
                    <a:pt x="961" y="100"/>
                    <a:pt x="961" y="100"/>
                    <a:pt x="961" y="100"/>
                  </a:cubicBezTo>
                  <a:cubicBezTo>
                    <a:pt x="961" y="72"/>
                    <a:pt x="961" y="72"/>
                    <a:pt x="961" y="72"/>
                  </a:cubicBezTo>
                  <a:cubicBezTo>
                    <a:pt x="985" y="72"/>
                    <a:pt x="985" y="72"/>
                    <a:pt x="985" y="72"/>
                  </a:cubicBezTo>
                  <a:cubicBezTo>
                    <a:pt x="985" y="52"/>
                    <a:pt x="985" y="52"/>
                    <a:pt x="985" y="52"/>
                  </a:cubicBezTo>
                  <a:cubicBezTo>
                    <a:pt x="985" y="42"/>
                    <a:pt x="987" y="33"/>
                    <a:pt x="991" y="25"/>
                  </a:cubicBezTo>
                  <a:cubicBezTo>
                    <a:pt x="996" y="17"/>
                    <a:pt x="1002" y="11"/>
                    <a:pt x="1010" y="7"/>
                  </a:cubicBezTo>
                  <a:cubicBezTo>
                    <a:pt x="1018" y="3"/>
                    <a:pt x="1027" y="0"/>
                    <a:pt x="1037" y="0"/>
                  </a:cubicBezTo>
                  <a:cubicBezTo>
                    <a:pt x="1045" y="0"/>
                    <a:pt x="1052" y="1"/>
                    <a:pt x="1056" y="3"/>
                  </a:cubicBezTo>
                  <a:cubicBezTo>
                    <a:pt x="1057" y="3"/>
                    <a:pt x="1057" y="3"/>
                    <a:pt x="1057" y="3"/>
                  </a:cubicBezTo>
                  <a:cubicBezTo>
                    <a:pt x="1057" y="32"/>
                    <a:pt x="1057" y="32"/>
                    <a:pt x="1057" y="32"/>
                  </a:cubicBezTo>
                  <a:cubicBezTo>
                    <a:pt x="1056" y="32"/>
                    <a:pt x="1056" y="32"/>
                    <a:pt x="1056" y="32"/>
                  </a:cubicBezTo>
                  <a:cubicBezTo>
                    <a:pt x="1051" y="29"/>
                    <a:pt x="1045" y="28"/>
                    <a:pt x="1041" y="28"/>
                  </a:cubicBezTo>
                  <a:cubicBezTo>
                    <a:pt x="1034" y="28"/>
                    <a:pt x="1029" y="31"/>
                    <a:pt x="1025" y="35"/>
                  </a:cubicBezTo>
                  <a:cubicBezTo>
                    <a:pt x="1021" y="39"/>
                    <a:pt x="1019" y="46"/>
                    <a:pt x="1019" y="54"/>
                  </a:cubicBezTo>
                  <a:cubicBezTo>
                    <a:pt x="1019" y="72"/>
                    <a:pt x="1019" y="72"/>
                    <a:pt x="1019" y="72"/>
                  </a:cubicBezTo>
                  <a:cubicBezTo>
                    <a:pt x="1070" y="72"/>
                    <a:pt x="1070" y="72"/>
                    <a:pt x="1070" y="72"/>
                  </a:cubicBezTo>
                  <a:cubicBezTo>
                    <a:pt x="1070" y="40"/>
                    <a:pt x="1070" y="40"/>
                    <a:pt x="1070" y="40"/>
                  </a:cubicBezTo>
                  <a:cubicBezTo>
                    <a:pt x="1071" y="39"/>
                    <a:pt x="1071" y="39"/>
                    <a:pt x="1071" y="39"/>
                  </a:cubicBezTo>
                  <a:cubicBezTo>
                    <a:pt x="1103" y="30"/>
                    <a:pt x="1103" y="30"/>
                    <a:pt x="1103" y="30"/>
                  </a:cubicBezTo>
                  <a:cubicBezTo>
                    <a:pt x="1104" y="29"/>
                    <a:pt x="1104" y="29"/>
                    <a:pt x="1104" y="29"/>
                  </a:cubicBezTo>
                  <a:cubicBezTo>
                    <a:pt x="1104" y="72"/>
                    <a:pt x="1104" y="72"/>
                    <a:pt x="1104" y="72"/>
                  </a:cubicBezTo>
                  <a:cubicBezTo>
                    <a:pt x="1139" y="72"/>
                    <a:pt x="1139" y="72"/>
                    <a:pt x="1139" y="72"/>
                  </a:cubicBezTo>
                  <a:cubicBezTo>
                    <a:pt x="1139" y="100"/>
                    <a:pt x="1139" y="100"/>
                    <a:pt x="1139" y="100"/>
                  </a:cubicBezTo>
                  <a:lnTo>
                    <a:pt x="1104" y="10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6" name="Rectangle 28"/>
            <p:cNvSpPr>
              <a:spLocks noChangeArrowheads="1"/>
            </p:cNvSpPr>
            <p:nvPr/>
          </p:nvSpPr>
          <p:spPr bwMode="auto">
            <a:xfrm>
              <a:off x="4846638" y="3441700"/>
              <a:ext cx="600075" cy="600075"/>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7" name="Rectangle 29"/>
            <p:cNvSpPr>
              <a:spLocks noChangeArrowheads="1"/>
            </p:cNvSpPr>
            <p:nvPr/>
          </p:nvSpPr>
          <p:spPr bwMode="auto">
            <a:xfrm>
              <a:off x="5510213" y="3441700"/>
              <a:ext cx="596900" cy="600075"/>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8" name="Rectangle 30"/>
            <p:cNvSpPr>
              <a:spLocks noChangeArrowheads="1"/>
            </p:cNvSpPr>
            <p:nvPr/>
          </p:nvSpPr>
          <p:spPr bwMode="auto">
            <a:xfrm>
              <a:off x="4846638" y="4102100"/>
              <a:ext cx="600075" cy="600075"/>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9" name="Rectangle 31"/>
            <p:cNvSpPr>
              <a:spLocks noChangeArrowheads="1"/>
            </p:cNvSpPr>
            <p:nvPr/>
          </p:nvSpPr>
          <p:spPr bwMode="auto">
            <a:xfrm>
              <a:off x="5510213" y="4102100"/>
              <a:ext cx="596900" cy="60007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grpSp>
    </p:spTree>
    <p:extLst>
      <p:ext uri="{BB962C8B-B14F-4D97-AF65-F5344CB8AC3E}">
        <p14:creationId xmlns:p14="http://schemas.microsoft.com/office/powerpoint/2010/main" val="2031766467"/>
      </p:ext>
    </p:extLst>
  </p:cSld>
  <p:clrMapOvr>
    <a:masterClrMapping/>
  </p:clrMapOvr>
  <p:transition>
    <p:fade/>
  </p:transition>
  <p:extLst mod="1">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26"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1" y="13512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670342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Title Only Blue">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lvl1pPr>
              <a:defRPr kumimoji="0" lang="en-US" sz="4400" b="0" i="0" u="none" strike="noStrike" kern="1200" cap="none" spc="-98" normalizeH="0" baseline="0" dirty="0">
                <a:ln w="3175">
                  <a:noFill/>
                </a:ln>
                <a:solidFill>
                  <a:srgbClr val="FFFFFF"/>
                </a:solidFill>
                <a:effectLst/>
                <a:uLnTx/>
                <a:uFillTx/>
                <a:latin typeface="Segoe UI Light"/>
                <a:ea typeface="+mn-ea"/>
                <a:cs typeface="Segoe UI"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A96932D4-7797-45F7-9F97-FB3699209F9E}" type="slidenum">
              <a:rPr lang="en-US" smtClean="0"/>
              <a:t>‹#›</a:t>
            </a:fld>
            <a:endParaRPr lang="en-US"/>
          </a:p>
        </p:txBody>
      </p:sp>
    </p:spTree>
    <p:extLst>
      <p:ext uri="{BB962C8B-B14F-4D97-AF65-F5344CB8AC3E}">
        <p14:creationId xmlns:p14="http://schemas.microsoft.com/office/powerpoint/2010/main" val="103189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761914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FF688-8652-4420-B030-A298AFF4A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F424FC-AB2E-4AF3-A177-3295EFE9E5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C01297-6E37-45D7-BAC8-3D5E1D7E82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9C1566-6CE5-4D02-8A4E-0FE2A3099201}"/>
              </a:ext>
            </a:extLst>
          </p:cNvPr>
          <p:cNvSpPr>
            <a:spLocks noGrp="1"/>
          </p:cNvSpPr>
          <p:nvPr>
            <p:ph type="dt" sz="half" idx="10"/>
          </p:nvPr>
        </p:nvSpPr>
        <p:spPr/>
        <p:txBody>
          <a:bodyPr/>
          <a:lstStyle/>
          <a:p>
            <a:fld id="{1C62B67F-A71C-41F3-88FB-0F10F47D2B33}" type="datetimeFigureOut">
              <a:rPr lang="en-US" smtClean="0"/>
              <a:t>4/27/2018</a:t>
            </a:fld>
            <a:endParaRPr lang="en-US"/>
          </a:p>
        </p:txBody>
      </p:sp>
      <p:sp>
        <p:nvSpPr>
          <p:cNvPr id="6" name="Footer Placeholder 5">
            <a:extLst>
              <a:ext uri="{FF2B5EF4-FFF2-40B4-BE49-F238E27FC236}">
                <a16:creationId xmlns:a16="http://schemas.microsoft.com/office/drawing/2014/main" id="{C590199C-DDE6-444D-8AC6-25CC2B841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D0AD72-8BD4-4507-9BF4-DE25A7955DA9}"/>
              </a:ext>
            </a:extLst>
          </p:cNvPr>
          <p:cNvSpPr>
            <a:spLocks noGrp="1"/>
          </p:cNvSpPr>
          <p:nvPr>
            <p:ph type="sldNum" sz="quarter" idx="12"/>
          </p:nvPr>
        </p:nvSpPr>
        <p:spPr/>
        <p:txBody>
          <a:bodyPr/>
          <a:lstStyle/>
          <a:p>
            <a:fld id="{7BC75D0E-6B8F-4A7C-B8EB-82C69E59564E}" type="slidenum">
              <a:rPr lang="en-US" smtClean="0"/>
              <a:t>‹#›</a:t>
            </a:fld>
            <a:endParaRPr lang="en-US"/>
          </a:p>
        </p:txBody>
      </p:sp>
    </p:spTree>
    <p:extLst>
      <p:ext uri="{BB962C8B-B14F-4D97-AF65-F5344CB8AC3E}">
        <p14:creationId xmlns:p14="http://schemas.microsoft.com/office/powerpoint/2010/main" val="29307844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974554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9004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370079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8648904"/>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218868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333890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051020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563264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2366432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468330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5" Type="http://schemas.openxmlformats.org/officeDocument/2006/relationships/slideLayout" Target="../slideLayouts/slideLayout138.xml"/><Relationship Id="rId10" Type="http://schemas.openxmlformats.org/officeDocument/2006/relationships/theme" Target="../theme/theme10.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theme" Target="../theme/theme11.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19" Type="http://schemas.openxmlformats.org/officeDocument/2006/relationships/image" Target="../media/image4.emf"/><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 Type="http://schemas.openxmlformats.org/officeDocument/2006/relationships/slideLayout" Target="../slideLayouts/slideLayout162.xml"/><Relationship Id="rId21" Type="http://schemas.openxmlformats.org/officeDocument/2006/relationships/slideLayout" Target="../slideLayouts/slideLayout180.xml"/><Relationship Id="rId34" Type="http://schemas.openxmlformats.org/officeDocument/2006/relationships/slideLayout" Target="../slideLayouts/slideLayout193.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33" Type="http://schemas.openxmlformats.org/officeDocument/2006/relationships/slideLayout" Target="../slideLayouts/slideLayout192.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29" Type="http://schemas.openxmlformats.org/officeDocument/2006/relationships/slideLayout" Target="../slideLayouts/slideLayout188.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32" Type="http://schemas.openxmlformats.org/officeDocument/2006/relationships/slideLayout" Target="../slideLayouts/slideLayout191.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slideLayout" Target="../slideLayouts/slideLayout187.xml"/><Relationship Id="rId36" Type="http://schemas.openxmlformats.org/officeDocument/2006/relationships/image" Target="../media/image4.emf"/><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31" Type="http://schemas.openxmlformats.org/officeDocument/2006/relationships/slideLayout" Target="../slideLayouts/slideLayout190.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 Id="rId30" Type="http://schemas.openxmlformats.org/officeDocument/2006/relationships/slideLayout" Target="../slideLayouts/slideLayout189.xml"/><Relationship Id="rId35"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theme" Target="../theme/theme13.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26" Type="http://schemas.openxmlformats.org/officeDocument/2006/relationships/slideLayout" Target="../slideLayouts/slideLayout229.xml"/><Relationship Id="rId3" Type="http://schemas.openxmlformats.org/officeDocument/2006/relationships/slideLayout" Target="../slideLayouts/slideLayout206.xml"/><Relationship Id="rId21" Type="http://schemas.openxmlformats.org/officeDocument/2006/relationships/slideLayout" Target="../slideLayouts/slideLayout224.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slideLayout" Target="../slideLayouts/slideLayout228.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slideLayout" Target="../slideLayouts/slideLayout223.xml"/><Relationship Id="rId29" Type="http://schemas.openxmlformats.org/officeDocument/2006/relationships/image" Target="../media/image4.emf"/><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24" Type="http://schemas.openxmlformats.org/officeDocument/2006/relationships/slideLayout" Target="../slideLayouts/slideLayout227.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23" Type="http://schemas.openxmlformats.org/officeDocument/2006/relationships/slideLayout" Target="../slideLayouts/slideLayout226.xml"/><Relationship Id="rId28" Type="http://schemas.openxmlformats.org/officeDocument/2006/relationships/theme" Target="../theme/theme14.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slideLayout" Target="../slideLayouts/slideLayout225.xml"/><Relationship Id="rId27" Type="http://schemas.openxmlformats.org/officeDocument/2006/relationships/slideLayout" Target="../slideLayouts/slideLayout23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3" Type="http://schemas.openxmlformats.org/officeDocument/2006/relationships/slideLayout" Target="../slideLayouts/slideLayout233.xml"/><Relationship Id="rId21" Type="http://schemas.openxmlformats.org/officeDocument/2006/relationships/slideLayout" Target="../slideLayouts/slideLayout251.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24" Type="http://schemas.openxmlformats.org/officeDocument/2006/relationships/theme" Target="../theme/theme15.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slideLayout" Target="../slideLayouts/slideLayout2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theme" Target="../theme/theme16.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18" Type="http://schemas.openxmlformats.org/officeDocument/2006/relationships/slideLayout" Target="../slideLayouts/slideLayout288.xml"/><Relationship Id="rId3" Type="http://schemas.openxmlformats.org/officeDocument/2006/relationships/slideLayout" Target="../slideLayouts/slideLayout273.xml"/><Relationship Id="rId21" Type="http://schemas.openxmlformats.org/officeDocument/2006/relationships/theme" Target="../theme/theme17.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17" Type="http://schemas.openxmlformats.org/officeDocument/2006/relationships/slideLayout" Target="../slideLayouts/slideLayout287.xml"/><Relationship Id="rId2" Type="http://schemas.openxmlformats.org/officeDocument/2006/relationships/slideLayout" Target="../slideLayouts/slideLayout272.xml"/><Relationship Id="rId16" Type="http://schemas.openxmlformats.org/officeDocument/2006/relationships/slideLayout" Target="../slideLayouts/slideLayout286.xml"/><Relationship Id="rId20" Type="http://schemas.openxmlformats.org/officeDocument/2006/relationships/slideLayout" Target="../slideLayouts/slideLayout290.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5" Type="http://schemas.openxmlformats.org/officeDocument/2006/relationships/slideLayout" Target="../slideLayouts/slideLayout285.xml"/><Relationship Id="rId23" Type="http://schemas.openxmlformats.org/officeDocument/2006/relationships/image" Target="../media/image7.png"/><Relationship Id="rId10" Type="http://schemas.openxmlformats.org/officeDocument/2006/relationships/slideLayout" Target="../slideLayouts/slideLayout280.xml"/><Relationship Id="rId19" Type="http://schemas.openxmlformats.org/officeDocument/2006/relationships/slideLayout" Target="../slideLayouts/slideLayout289.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slideLayout" Target="../slideLayouts/slideLayout284.xml"/><Relationship Id="rId22" Type="http://schemas.openxmlformats.org/officeDocument/2006/relationships/image" Target="../media/image4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theme" Target="../theme/theme3.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7.xml"/><Relationship Id="rId7"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image" Target="../media/image11.tmp"/><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image" Target="../media/image10.tmp"/><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image" Target="../media/image7.png"/><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theme" Target="../theme/theme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Layout" Target="../slideLayouts/slideLayout113.xml"/><Relationship Id="rId7" Type="http://schemas.openxmlformats.org/officeDocument/2006/relationships/oleObject" Target="../embeddings/oleObject2.bin"/><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tags" Target="../tags/tag2.xml"/><Relationship Id="rId5" Type="http://schemas.openxmlformats.org/officeDocument/2006/relationships/vmlDrawing" Target="../drawings/vmlDrawing2.v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image" Target="../media/image4.emf"/><Relationship Id="rId5" Type="http://schemas.openxmlformats.org/officeDocument/2006/relationships/slideLayout" Target="../slideLayouts/slideLayout118.xml"/><Relationship Id="rId10" Type="http://schemas.openxmlformats.org/officeDocument/2006/relationships/theme" Target="../theme/theme8.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9.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27FBE2-85D5-4C39-ABEE-C791AFFA8D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1CF0E1-385F-4523-AFE5-0FD17D4AD3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F671F-11A8-42E7-A325-D6F460C549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2B67F-A71C-41F3-88FB-0F10F47D2B33}" type="datetimeFigureOut">
              <a:rPr lang="en-US" smtClean="0"/>
              <a:t>4/27/2018</a:t>
            </a:fld>
            <a:endParaRPr lang="en-US"/>
          </a:p>
        </p:txBody>
      </p:sp>
      <p:sp>
        <p:nvSpPr>
          <p:cNvPr id="5" name="Footer Placeholder 4">
            <a:extLst>
              <a:ext uri="{FF2B5EF4-FFF2-40B4-BE49-F238E27FC236}">
                <a16:creationId xmlns:a16="http://schemas.microsoft.com/office/drawing/2014/main" id="{EE29A1DD-7A3D-4A87-91F6-008D8FAA99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1A03A-32CE-4BEB-BED3-6890FD8915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75D0E-6B8F-4A7C-B8EB-82C69E59564E}" type="slidenum">
              <a:rPr lang="en-US" smtClean="0"/>
              <a:t>‹#›</a:t>
            </a:fld>
            <a:endParaRPr lang="en-US"/>
          </a:p>
        </p:txBody>
      </p:sp>
    </p:spTree>
    <p:extLst>
      <p:ext uri="{BB962C8B-B14F-4D97-AF65-F5344CB8AC3E}">
        <p14:creationId xmlns:p14="http://schemas.microsoft.com/office/powerpoint/2010/main" val="1191264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39" y="286381"/>
            <a:ext cx="11151917" cy="927940"/>
          </a:xfrm>
          <a:prstGeom prst="rect">
            <a:avLst/>
          </a:prstGeom>
        </p:spPr>
        <p:txBody>
          <a:bodyPr vert="horz" wrap="square" lIns="146304" tIns="91440" rIns="146304" bIns="9144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266064" y="1187622"/>
            <a:ext cx="11155093" cy="2559002"/>
          </a:xfrm>
          <a:prstGeom prst="rect">
            <a:avLst/>
          </a:prstGeom>
        </p:spPr>
        <p:txBody>
          <a:bodyPr vert="horz" lIns="182880" tIns="146304" rIns="182880" bIns="146304"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935698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Lst>
  <p:transition>
    <p:fade/>
  </p:transition>
  <p:hf sldNum="0" hdr="0" dt="0"/>
  <p:txStyles>
    <p:titleStyle>
      <a:lvl1pPr algn="l" defTabSz="914192" rtl="0" eaLnBrk="1" latinLnBrk="0" hangingPunct="1">
        <a:lnSpc>
          <a:spcPct val="90000"/>
        </a:lnSpc>
        <a:spcBef>
          <a:spcPct val="0"/>
        </a:spcBef>
        <a:buNone/>
        <a:defRPr lang="en-US" sz="5293"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661" marR="0" indent="-339661" algn="l" defTabSz="914192" rtl="0" eaLnBrk="1" fontAlgn="auto" latinLnBrk="0" hangingPunct="1">
        <a:lnSpc>
          <a:spcPct val="90000"/>
        </a:lnSpc>
        <a:spcBef>
          <a:spcPct val="20000"/>
        </a:spcBef>
        <a:spcAft>
          <a:spcPts val="0"/>
        </a:spcAft>
        <a:buClrTx/>
        <a:buSzPct val="90000"/>
        <a:buFont typeface="Arial" pitchFamily="34" charset="0"/>
        <a:buChar char="•"/>
        <a:tabLst/>
        <a:defRPr sz="3920" kern="1200" spc="-70" baseline="0">
          <a:gradFill>
            <a:gsLst>
              <a:gs pos="1250">
                <a:schemeClr val="tx1"/>
              </a:gs>
              <a:gs pos="100000">
                <a:schemeClr val="tx1"/>
              </a:gs>
            </a:gsLst>
            <a:lin ang="5400000" scaled="0"/>
          </a:gradFill>
          <a:latin typeface="+mj-lt"/>
          <a:ea typeface="+mn-ea"/>
          <a:cs typeface="+mn-cs"/>
        </a:defRPr>
      </a:lvl1pPr>
      <a:lvl2pPr marL="572979" marR="0" indent="-233319" algn="l" defTabSz="914192" rtl="0" eaLnBrk="1" fontAlgn="auto" latinLnBrk="0" hangingPunct="1">
        <a:lnSpc>
          <a:spcPct val="90000"/>
        </a:lnSpc>
        <a:spcBef>
          <a:spcPct val="20000"/>
        </a:spcBef>
        <a:spcAft>
          <a:spcPts val="0"/>
        </a:spcAft>
        <a:buClrTx/>
        <a:buSzPct val="90000"/>
        <a:buFont typeface="Wingdings"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798362" marR="0" indent="-225383" algn="l" defTabSz="914192" rtl="0" eaLnBrk="1" fontAlgn="auto" latinLnBrk="0" hangingPunct="1">
        <a:lnSpc>
          <a:spcPct val="90000"/>
        </a:lnSpc>
        <a:spcBef>
          <a:spcPct val="20000"/>
        </a:spcBef>
        <a:spcAft>
          <a:spcPts val="0"/>
        </a:spcAft>
        <a:buClrTx/>
        <a:buSzPct val="90000"/>
        <a:buFont typeface="Wingdings" pitchFamily="2" charset="2"/>
        <a:buChar char=""/>
        <a:tabLst>
          <a:tab pos="798362" algn="l"/>
        </a:tabLst>
        <a:defRPr sz="2745" kern="1200" spc="0" baseline="0">
          <a:gradFill>
            <a:gsLst>
              <a:gs pos="1250">
                <a:schemeClr val="tx1"/>
              </a:gs>
              <a:gs pos="100000">
                <a:schemeClr val="tx1"/>
              </a:gs>
            </a:gsLst>
            <a:lin ang="5400000" scaled="0"/>
          </a:gradFill>
          <a:latin typeface="+mn-lt"/>
          <a:ea typeface="+mn-ea"/>
          <a:cs typeface="+mn-cs"/>
        </a:defRPr>
      </a:lvl3pPr>
      <a:lvl4pPr marL="1030094" marR="0" indent="-231731" algn="l" defTabSz="914192" rtl="0" eaLnBrk="1" fontAlgn="auto" latinLnBrk="0" hangingPunct="1">
        <a:lnSpc>
          <a:spcPct val="90000"/>
        </a:lnSpc>
        <a:spcBef>
          <a:spcPct val="20000"/>
        </a:spcBef>
        <a:spcAft>
          <a:spcPts val="0"/>
        </a:spcAft>
        <a:buClrTx/>
        <a:buSzPct val="90000"/>
        <a:buFont typeface="Wingdings"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255477" marR="0" indent="-225383" algn="l" defTabSz="914192" rtl="0" eaLnBrk="1" fontAlgn="auto" latinLnBrk="0" hangingPunct="1">
        <a:lnSpc>
          <a:spcPct val="90000"/>
        </a:lnSpc>
        <a:spcBef>
          <a:spcPct val="20000"/>
        </a:spcBef>
        <a:spcAft>
          <a:spcPts val="0"/>
        </a:spcAft>
        <a:buClrTx/>
        <a:buSzPct val="90000"/>
        <a:buFont typeface="Wingdings" pitchFamily="2" charset="2"/>
        <a:buChar char=""/>
        <a:tabLst>
          <a:tab pos="1255477" algn="l"/>
        </a:tabLst>
        <a:defRPr sz="2353"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9"/>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429083489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3"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6"/>
          <a:stretch>
            <a:fillRect/>
          </a:stretch>
        </p:blipFill>
        <p:spPr>
          <a:xfrm rot="5400000">
            <a:off x="9179300" y="3012081"/>
            <a:ext cx="6858623" cy="833219"/>
          </a:xfrm>
          <a:prstGeom prst="rect">
            <a:avLst/>
          </a:prstGeom>
        </p:spPr>
      </p:pic>
    </p:spTree>
    <p:extLst>
      <p:ext uri="{BB962C8B-B14F-4D97-AF65-F5344CB8AC3E}">
        <p14:creationId xmlns:p14="http://schemas.microsoft.com/office/powerpoint/2010/main" val="180966624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 id="2147483854" r:id="rId24"/>
    <p:sldLayoutId id="2147483855" r:id="rId25"/>
    <p:sldLayoutId id="2147483856" r:id="rId26"/>
    <p:sldLayoutId id="2147483857" r:id="rId27"/>
    <p:sldLayoutId id="2147483858" r:id="rId28"/>
    <p:sldLayoutId id="2147483859" r:id="rId29"/>
    <p:sldLayoutId id="2147483860" r:id="rId30"/>
    <p:sldLayoutId id="2147483861" r:id="rId31"/>
    <p:sldLayoutId id="2147483862" r:id="rId32"/>
    <p:sldLayoutId id="2147483863" r:id="rId33"/>
    <p:sldLayoutId id="2147483911" r:id="rId34"/>
  </p:sldLayoutIdLst>
  <p:transition>
    <p:fade/>
  </p:transition>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409">
          <p15:clr>
            <a:srgbClr val="C35EA4"/>
          </p15:clr>
        </p15:guide>
        <p15:guide id="4" pos="1559">
          <p15:clr>
            <a:srgbClr val="C35EA4"/>
          </p15:clr>
        </p15:guide>
        <p15:guide id="5" pos="2672">
          <p15:clr>
            <a:srgbClr val="C35EA4"/>
          </p15:clr>
        </p15:guide>
        <p15:guide id="6" pos="2820">
          <p15:clr>
            <a:srgbClr val="C35EA4"/>
          </p15:clr>
        </p15:guide>
        <p15:guide id="7" pos="3932">
          <p15:clr>
            <a:srgbClr val="C35EA4"/>
          </p15:clr>
        </p15:guide>
        <p15:guide id="8" pos="4083">
          <p15:clr>
            <a:srgbClr val="C35EA4"/>
          </p15:clr>
        </p15:guide>
        <p15:guide id="9" pos="5185">
          <p15:clr>
            <a:srgbClr val="C35EA4"/>
          </p15:clr>
        </p15:guide>
        <p15:guide id="10" pos="5336">
          <p15:clr>
            <a:srgbClr val="C35EA4"/>
          </p15:clr>
        </p15:guide>
        <p15:guide id="11" pos="6450">
          <p15:clr>
            <a:srgbClr val="C35EA4"/>
          </p15:clr>
        </p15:guide>
        <p15:guide id="12" pos="6599">
          <p15:clr>
            <a:srgbClr val="C35EA4"/>
          </p15:clr>
        </p15:guide>
        <p15:guide id="16" pos="299">
          <p15:clr>
            <a:srgbClr val="F26B43"/>
          </p15:clr>
        </p15:guide>
        <p15:guide id="17" pos="7540">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94">
          <p15:clr>
            <a:srgbClr val="F26B43"/>
          </p15:clr>
        </p15:guide>
        <p15:guide id="26" orient="horz" pos="4094">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157008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92"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9"/>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644246352"/>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43" r:id="rId20"/>
    <p:sldLayoutId id="2147483944" r:id="rId21"/>
    <p:sldLayoutId id="2147483945" r:id="rId22"/>
    <p:sldLayoutId id="2147483946" r:id="rId23"/>
    <p:sldLayoutId id="2147483947" r:id="rId24"/>
    <p:sldLayoutId id="2147483948" r:id="rId25"/>
    <p:sldLayoutId id="2147483949" r:id="rId26"/>
    <p:sldLayoutId id="2147483992" r:id="rId27"/>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5831" y="245485"/>
            <a:ext cx="10515600" cy="914400"/>
          </a:xfrm>
          <a:prstGeom prst="rect">
            <a:avLst/>
          </a:prstGeom>
          <a:solidFill>
            <a:srgbClr val="FFFFFF"/>
          </a:solid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1287319"/>
            <a:ext cx="10972800" cy="52358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p:cNvGrpSpPr/>
          <p:nvPr/>
        </p:nvGrpSpPr>
        <p:grpSpPr>
          <a:xfrm>
            <a:off x="12454802" y="0"/>
            <a:ext cx="457210" cy="3828994"/>
            <a:chOff x="12454802" y="0"/>
            <a:chExt cx="457210" cy="3828994"/>
          </a:xfrm>
        </p:grpSpPr>
        <p:sp>
          <p:nvSpPr>
            <p:cNvPr id="10" name="Rectangle 9"/>
            <p:cNvSpPr/>
            <p:nvPr/>
          </p:nvSpPr>
          <p:spPr bwMode="auto">
            <a:xfrm rot="16200000">
              <a:off x="12477596" y="835997"/>
              <a:ext cx="411618" cy="457200"/>
            </a:xfrm>
            <a:prstGeom prst="rect">
              <a:avLst/>
            </a:prstGeom>
            <a:solidFill>
              <a:srgbClr val="002050"/>
            </a:solidFill>
            <a:ln>
              <a:solidFill>
                <a:srgbClr val="CBCBC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rot="16200000">
              <a:off x="12477596" y="406603"/>
              <a:ext cx="411618" cy="457200"/>
            </a:xfrm>
            <a:prstGeom prst="rect">
              <a:avLst/>
            </a:prstGeom>
            <a:solidFill>
              <a:srgbClr val="00188F"/>
            </a:solidFill>
            <a:ln>
              <a:solidFill>
                <a:srgbClr val="CBCBC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rot="16200000">
              <a:off x="12271785" y="1471199"/>
              <a:ext cx="823236" cy="457202"/>
            </a:xfrm>
            <a:prstGeom prst="rect">
              <a:avLst/>
            </a:prstGeom>
            <a:solidFill>
              <a:srgbClr val="0078D7"/>
            </a:solidFill>
            <a:ln>
              <a:solidFill>
                <a:srgbClr val="CBCBC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userDrawn="1"/>
          </p:nvSpPr>
          <p:spPr bwMode="auto">
            <a:xfrm rot="16200000">
              <a:off x="12477597" y="2965191"/>
              <a:ext cx="411618" cy="457200"/>
            </a:xfrm>
            <a:prstGeom prst="rect">
              <a:avLst/>
            </a:prstGeom>
            <a:solidFill>
              <a:srgbClr val="E6E6E6"/>
            </a:solidFill>
            <a:ln>
              <a:solidFill>
                <a:srgbClr val="CBCBC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p:cNvSpPr/>
            <p:nvPr userDrawn="1"/>
          </p:nvSpPr>
          <p:spPr bwMode="auto">
            <a:xfrm rot="16200000">
              <a:off x="12477595" y="3394585"/>
              <a:ext cx="411618" cy="457200"/>
            </a:xfrm>
            <a:prstGeom prst="rect">
              <a:avLst/>
            </a:prstGeom>
            <a:solidFill>
              <a:srgbClr val="FFFFFF"/>
            </a:solidFill>
            <a:ln>
              <a:solidFill>
                <a:srgbClr val="CBCBC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p:cNvSpPr/>
            <p:nvPr userDrawn="1"/>
          </p:nvSpPr>
          <p:spPr bwMode="auto">
            <a:xfrm rot="16200000">
              <a:off x="12477603" y="2106402"/>
              <a:ext cx="411618" cy="457201"/>
            </a:xfrm>
            <a:prstGeom prst="rect">
              <a:avLst/>
            </a:prstGeom>
            <a:solidFill>
              <a:srgbClr val="505050"/>
            </a:solidFill>
            <a:ln>
              <a:solidFill>
                <a:srgbClr val="CBCBC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1" name="Rectangle 60"/>
            <p:cNvSpPr/>
            <p:nvPr userDrawn="1"/>
          </p:nvSpPr>
          <p:spPr bwMode="auto">
            <a:xfrm rot="16200000">
              <a:off x="12477597" y="2535797"/>
              <a:ext cx="411618" cy="457200"/>
            </a:xfrm>
            <a:prstGeom prst="rect">
              <a:avLst/>
            </a:prstGeom>
            <a:solidFill>
              <a:srgbClr val="BFBFBF"/>
            </a:solidFill>
            <a:ln>
              <a:solidFill>
                <a:srgbClr val="CBCBC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2" name="Rectangle 61"/>
            <p:cNvSpPr/>
            <p:nvPr userDrawn="1"/>
          </p:nvSpPr>
          <p:spPr bwMode="auto">
            <a:xfrm rot="16200000">
              <a:off x="12477596" y="-22791"/>
              <a:ext cx="411618" cy="457200"/>
            </a:xfrm>
            <a:prstGeom prst="rect">
              <a:avLst/>
            </a:prstGeom>
            <a:solidFill>
              <a:srgbClr val="000000"/>
            </a:solidFill>
            <a:ln>
              <a:solidFill>
                <a:srgbClr val="CBCBC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4" name="Slide Number Placeholder 3"/>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7D359-9FB7-4950-86B6-739E33983AC5}" type="slidenum">
              <a:rPr lang="en-US" smtClean="0"/>
              <a:t>‹#›</a:t>
            </a:fld>
            <a:endParaRPr lang="en-US"/>
          </a:p>
        </p:txBody>
      </p:sp>
    </p:spTree>
    <p:extLst>
      <p:ext uri="{BB962C8B-B14F-4D97-AF65-F5344CB8AC3E}">
        <p14:creationId xmlns:p14="http://schemas.microsoft.com/office/powerpoint/2010/main" val="3931300308"/>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 id="2147483970" r:id="rId20"/>
    <p:sldLayoutId id="2147483971" r:id="rId21"/>
    <p:sldLayoutId id="2147483972" r:id="rId22"/>
    <p:sldLayoutId id="2147483973"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225" rtl="0" eaLnBrk="1" latinLnBrk="0" hangingPunct="1">
        <a:lnSpc>
          <a:spcPct val="90000"/>
        </a:lnSpc>
        <a:spcBef>
          <a:spcPct val="0"/>
        </a:spcBef>
        <a:buNone/>
        <a:defRPr kumimoji="0" lang="en-US" sz="4800" b="0" i="0" u="none" strike="noStrike" kern="1200" cap="none" spc="-98" normalizeH="0" baseline="0" dirty="0">
          <a:ln w="3175">
            <a:noFill/>
          </a:ln>
          <a:gradFill>
            <a:gsLst>
              <a:gs pos="100000">
                <a:srgbClr val="0078D7"/>
              </a:gs>
              <a:gs pos="0">
                <a:srgbClr val="0078D7"/>
              </a:gs>
            </a:gsLst>
            <a:lin ang="5400000" scaled="0"/>
          </a:gradFill>
          <a:effectLst/>
          <a:uLnTx/>
          <a:uFillTx/>
          <a:latin typeface="Segoe UI Light"/>
          <a:ea typeface="+mn-ea"/>
          <a:cs typeface="Segoe UI" pitchFamily="34" charset="0"/>
        </a:defRPr>
      </a:lvl1pPr>
    </p:titleStyle>
    <p:bodyStyle>
      <a:lvl1pPr marL="0" indent="0" algn="l" defTabSz="914225" rtl="0" eaLnBrk="1" latinLnBrk="0" hangingPunct="1">
        <a:lnSpc>
          <a:spcPct val="90000"/>
        </a:lnSpc>
        <a:spcBef>
          <a:spcPts val="1000"/>
        </a:spcBef>
        <a:buFont typeface="Arial" panose="020B0604020202020204" pitchFamily="34" charset="0"/>
        <a:buNone/>
        <a:defRPr sz="2800" kern="1200" spc="0" baseline="0">
          <a:solidFill>
            <a:srgbClr val="505050"/>
          </a:solidFill>
          <a:latin typeface="+mj-lt"/>
          <a:ea typeface="+mn-ea"/>
          <a:cs typeface="+mn-cs"/>
        </a:defRPr>
      </a:lvl1pPr>
      <a:lvl2pPr marL="457112" indent="0" algn="l" defTabSz="914225" rtl="0" eaLnBrk="1" latinLnBrk="0" hangingPunct="1">
        <a:lnSpc>
          <a:spcPct val="90000"/>
        </a:lnSpc>
        <a:spcBef>
          <a:spcPts val="500"/>
        </a:spcBef>
        <a:buFont typeface="Arial" panose="020B0604020202020204" pitchFamily="34" charset="0"/>
        <a:buNone/>
        <a:defRPr sz="2400" kern="1200" spc="0" baseline="0">
          <a:solidFill>
            <a:srgbClr val="505050"/>
          </a:solidFill>
          <a:latin typeface="+mj-lt"/>
          <a:ea typeface="+mn-ea"/>
          <a:cs typeface="+mn-cs"/>
        </a:defRPr>
      </a:lvl2pPr>
      <a:lvl3pPr marL="914225" indent="0" algn="l" defTabSz="914225" rtl="0" eaLnBrk="1" latinLnBrk="0" hangingPunct="1">
        <a:lnSpc>
          <a:spcPct val="90000"/>
        </a:lnSpc>
        <a:spcBef>
          <a:spcPts val="500"/>
        </a:spcBef>
        <a:buFont typeface="Arial" panose="020B0604020202020204" pitchFamily="34" charset="0"/>
        <a:buNone/>
        <a:defRPr sz="2000" kern="1200" spc="0" baseline="0">
          <a:solidFill>
            <a:srgbClr val="505050"/>
          </a:solidFill>
          <a:latin typeface="+mj-lt"/>
          <a:ea typeface="+mn-ea"/>
          <a:cs typeface="+mn-cs"/>
        </a:defRPr>
      </a:lvl3pPr>
      <a:lvl4pPr marL="1371337" indent="0" algn="l" defTabSz="914225" rtl="0" eaLnBrk="1" latinLnBrk="0" hangingPunct="1">
        <a:lnSpc>
          <a:spcPct val="90000"/>
        </a:lnSpc>
        <a:spcBef>
          <a:spcPts val="500"/>
        </a:spcBef>
        <a:buFont typeface="Arial" panose="020B0604020202020204" pitchFamily="34" charset="0"/>
        <a:buNone/>
        <a:defRPr sz="1800" kern="1200" spc="0" baseline="0">
          <a:solidFill>
            <a:srgbClr val="505050"/>
          </a:solidFill>
          <a:latin typeface="+mj-lt"/>
          <a:ea typeface="+mn-ea"/>
          <a:cs typeface="+mn-cs"/>
        </a:defRPr>
      </a:lvl4pPr>
      <a:lvl5pPr marL="1828449" indent="0" algn="l" defTabSz="914225" rtl="0" eaLnBrk="1" latinLnBrk="0" hangingPunct="1">
        <a:lnSpc>
          <a:spcPct val="90000"/>
        </a:lnSpc>
        <a:spcBef>
          <a:spcPts val="500"/>
        </a:spcBef>
        <a:buFont typeface="Arial" panose="020B0604020202020204" pitchFamily="34" charset="0"/>
        <a:buNone/>
        <a:defRPr sz="1800" kern="1200" spc="0" baseline="0">
          <a:solidFill>
            <a:srgbClr val="505050"/>
          </a:solidFill>
          <a:latin typeface="+mj-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5" rtl="0" eaLnBrk="1" latinLnBrk="0" hangingPunct="1">
        <a:defRPr sz="1800" kern="1200">
          <a:solidFill>
            <a:schemeClr val="tx1"/>
          </a:solidFill>
          <a:latin typeface="+mn-lt"/>
          <a:ea typeface="+mn-ea"/>
          <a:cs typeface="+mn-cs"/>
        </a:defRPr>
      </a:lvl1pPr>
      <a:lvl2pPr marL="457112" algn="l" defTabSz="914225" rtl="0" eaLnBrk="1" latinLnBrk="0" hangingPunct="1">
        <a:defRPr sz="1800" kern="1200">
          <a:solidFill>
            <a:schemeClr val="tx1"/>
          </a:solidFill>
          <a:latin typeface="+mn-lt"/>
          <a:ea typeface="+mn-ea"/>
          <a:cs typeface="+mn-cs"/>
        </a:defRPr>
      </a:lvl2pPr>
      <a:lvl3pPr marL="914225" algn="l" defTabSz="914225" rtl="0" eaLnBrk="1" latinLnBrk="0" hangingPunct="1">
        <a:defRPr sz="1800" kern="1200">
          <a:solidFill>
            <a:schemeClr val="tx1"/>
          </a:solidFill>
          <a:latin typeface="+mn-lt"/>
          <a:ea typeface="+mn-ea"/>
          <a:cs typeface="+mn-cs"/>
        </a:defRPr>
      </a:lvl3pPr>
      <a:lvl4pPr marL="1371337" algn="l" defTabSz="914225" rtl="0" eaLnBrk="1" latinLnBrk="0" hangingPunct="1">
        <a:defRPr sz="1800" kern="1200">
          <a:solidFill>
            <a:schemeClr val="tx1"/>
          </a:solidFill>
          <a:latin typeface="+mn-lt"/>
          <a:ea typeface="+mn-ea"/>
          <a:cs typeface="+mn-cs"/>
        </a:defRPr>
      </a:lvl4pPr>
      <a:lvl5pPr marL="1828449" algn="l" defTabSz="914225" rtl="0" eaLnBrk="1" latinLnBrk="0" hangingPunct="1">
        <a:defRPr sz="1800" kern="1200">
          <a:solidFill>
            <a:schemeClr val="tx1"/>
          </a:solidFill>
          <a:latin typeface="+mn-lt"/>
          <a:ea typeface="+mn-ea"/>
          <a:cs typeface="+mn-cs"/>
        </a:defRPr>
      </a:lvl5pPr>
      <a:lvl6pPr marL="2285561" algn="l" defTabSz="914225" rtl="0" eaLnBrk="1" latinLnBrk="0" hangingPunct="1">
        <a:defRPr sz="1800" kern="1200">
          <a:solidFill>
            <a:schemeClr val="tx1"/>
          </a:solidFill>
          <a:latin typeface="+mn-lt"/>
          <a:ea typeface="+mn-ea"/>
          <a:cs typeface="+mn-cs"/>
        </a:defRPr>
      </a:lvl6pPr>
      <a:lvl7pPr marL="2742674" algn="l" defTabSz="914225" rtl="0" eaLnBrk="1" latinLnBrk="0" hangingPunct="1">
        <a:defRPr sz="1800" kern="1200">
          <a:solidFill>
            <a:schemeClr val="tx1"/>
          </a:solidFill>
          <a:latin typeface="+mn-lt"/>
          <a:ea typeface="+mn-ea"/>
          <a:cs typeface="+mn-cs"/>
        </a:defRPr>
      </a:lvl7pPr>
      <a:lvl8pPr marL="3199785" algn="l" defTabSz="914225" rtl="0" eaLnBrk="1" latinLnBrk="0" hangingPunct="1">
        <a:defRPr sz="1800" kern="1200">
          <a:solidFill>
            <a:schemeClr val="tx1"/>
          </a:solidFill>
          <a:latin typeface="+mn-lt"/>
          <a:ea typeface="+mn-ea"/>
          <a:cs typeface="+mn-cs"/>
        </a:defRPr>
      </a:lvl8pPr>
      <a:lvl9pPr marL="3656897" algn="l" defTabSz="91422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C35EA4"/>
          </p15:clr>
        </p15:guide>
        <p15:guide id="2" orient="horz" pos="288">
          <p15:clr>
            <a:srgbClr val="C35EA4"/>
          </p15:clr>
        </p15:guide>
        <p15:guide id="3" pos="7392">
          <p15:clr>
            <a:srgbClr val="C35EA4"/>
          </p15:clr>
        </p15:guide>
        <p15:guide id="4" orient="horz" pos="4008">
          <p15:clr>
            <a:srgbClr val="C35EA4"/>
          </p15:clr>
        </p15:guide>
        <p15:guide id="5" pos="3840">
          <p15:clr>
            <a:srgbClr val="F26B43"/>
          </p15:clr>
        </p15:guide>
        <p15:guide id="6" orient="horz" pos="216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45485"/>
            <a:ext cx="10515600" cy="914400"/>
          </a:xfrm>
          <a:prstGeom prst="rect">
            <a:avLst/>
          </a:prstGeom>
          <a:solidFill>
            <a:srgbClr val="FFFFFF"/>
          </a:solidFill>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287319"/>
            <a:ext cx="10972800" cy="52358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p:cNvGrpSpPr/>
          <p:nvPr/>
        </p:nvGrpSpPr>
        <p:grpSpPr>
          <a:xfrm>
            <a:off x="12454802" y="0"/>
            <a:ext cx="457210" cy="3828994"/>
            <a:chOff x="12454802" y="0"/>
            <a:chExt cx="457210" cy="3828994"/>
          </a:xfrm>
        </p:grpSpPr>
        <p:sp>
          <p:nvSpPr>
            <p:cNvPr id="10" name="Rectangle 9"/>
            <p:cNvSpPr/>
            <p:nvPr/>
          </p:nvSpPr>
          <p:spPr bwMode="auto">
            <a:xfrm rot="16200000">
              <a:off x="12477596" y="835997"/>
              <a:ext cx="411618" cy="457200"/>
            </a:xfrm>
            <a:prstGeom prst="rect">
              <a:avLst/>
            </a:prstGeom>
            <a:solidFill>
              <a:srgbClr val="002050"/>
            </a:solidFill>
            <a:ln>
              <a:solidFill>
                <a:srgbClr val="CBCBC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rot="16200000">
              <a:off x="12477596" y="406603"/>
              <a:ext cx="411618" cy="457200"/>
            </a:xfrm>
            <a:prstGeom prst="rect">
              <a:avLst/>
            </a:prstGeom>
            <a:solidFill>
              <a:srgbClr val="00188F"/>
            </a:solidFill>
            <a:ln>
              <a:solidFill>
                <a:srgbClr val="CBCBC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rot="16200000">
              <a:off x="12271785" y="1471199"/>
              <a:ext cx="823236" cy="457202"/>
            </a:xfrm>
            <a:prstGeom prst="rect">
              <a:avLst/>
            </a:prstGeom>
            <a:solidFill>
              <a:srgbClr val="0078D7"/>
            </a:solidFill>
            <a:ln>
              <a:solidFill>
                <a:srgbClr val="CBCBC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userDrawn="1"/>
          </p:nvSpPr>
          <p:spPr bwMode="auto">
            <a:xfrm rot="16200000">
              <a:off x="12477597" y="2965191"/>
              <a:ext cx="411618" cy="457200"/>
            </a:xfrm>
            <a:prstGeom prst="rect">
              <a:avLst/>
            </a:prstGeom>
            <a:solidFill>
              <a:srgbClr val="E6E6E6"/>
            </a:solidFill>
            <a:ln>
              <a:solidFill>
                <a:srgbClr val="CBCBC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p:cNvSpPr/>
            <p:nvPr userDrawn="1"/>
          </p:nvSpPr>
          <p:spPr bwMode="auto">
            <a:xfrm rot="16200000">
              <a:off x="12477595" y="3394585"/>
              <a:ext cx="411618" cy="457200"/>
            </a:xfrm>
            <a:prstGeom prst="rect">
              <a:avLst/>
            </a:prstGeom>
            <a:solidFill>
              <a:srgbClr val="FFFFFF"/>
            </a:solidFill>
            <a:ln>
              <a:solidFill>
                <a:srgbClr val="CBCBC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p:cNvSpPr/>
            <p:nvPr userDrawn="1"/>
          </p:nvSpPr>
          <p:spPr bwMode="auto">
            <a:xfrm rot="16200000">
              <a:off x="12477603" y="2106402"/>
              <a:ext cx="411618" cy="457201"/>
            </a:xfrm>
            <a:prstGeom prst="rect">
              <a:avLst/>
            </a:prstGeom>
            <a:solidFill>
              <a:srgbClr val="505050"/>
            </a:solidFill>
            <a:ln>
              <a:solidFill>
                <a:srgbClr val="CBCBC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1" name="Rectangle 60"/>
            <p:cNvSpPr/>
            <p:nvPr userDrawn="1"/>
          </p:nvSpPr>
          <p:spPr bwMode="auto">
            <a:xfrm rot="16200000">
              <a:off x="12477597" y="2535797"/>
              <a:ext cx="411618" cy="457200"/>
            </a:xfrm>
            <a:prstGeom prst="rect">
              <a:avLst/>
            </a:prstGeom>
            <a:solidFill>
              <a:srgbClr val="BFBFBF"/>
            </a:solidFill>
            <a:ln>
              <a:solidFill>
                <a:srgbClr val="CBCBC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2" name="Rectangle 61"/>
            <p:cNvSpPr/>
            <p:nvPr userDrawn="1"/>
          </p:nvSpPr>
          <p:spPr bwMode="auto">
            <a:xfrm rot="16200000">
              <a:off x="12477596" y="-22791"/>
              <a:ext cx="411618" cy="457200"/>
            </a:xfrm>
            <a:prstGeom prst="rect">
              <a:avLst/>
            </a:prstGeom>
            <a:solidFill>
              <a:srgbClr val="000000"/>
            </a:solidFill>
            <a:ln>
              <a:solidFill>
                <a:srgbClr val="CBCBC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3" name="Group 12"/>
          <p:cNvGrpSpPr/>
          <p:nvPr userDrawn="1"/>
        </p:nvGrpSpPr>
        <p:grpSpPr>
          <a:xfrm>
            <a:off x="12322224" y="0"/>
            <a:ext cx="1507349" cy="2006600"/>
            <a:chOff x="3422198" y="3886414"/>
            <a:chExt cx="2542924" cy="1706807"/>
          </a:xfrm>
        </p:grpSpPr>
        <p:sp>
          <p:nvSpPr>
            <p:cNvPr id="14" name="Rectangle 13"/>
            <p:cNvSpPr/>
            <p:nvPr/>
          </p:nvSpPr>
          <p:spPr bwMode="auto">
            <a:xfrm>
              <a:off x="3423718" y="3886414"/>
              <a:ext cx="820362" cy="839716"/>
            </a:xfrm>
            <a:prstGeom prst="rect">
              <a:avLst/>
            </a:prstGeom>
            <a:solidFill>
              <a:srgbClr val="FFB9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13" tIns="143371" rIns="179213" bIns="143371" numCol="1" rtlCol="0" anchor="ctr" anchorCtr="0" compatLnSpc="1">
              <a:prstTxWarp prst="textNoShape">
                <a:avLst/>
              </a:prstTxWarp>
            </a:bodyPr>
            <a:lstStyle/>
            <a:p>
              <a:pPr algn="ctr" defTabSz="913565" fontAlgn="base">
                <a:spcBef>
                  <a:spcPct val="0"/>
                </a:spcBef>
                <a:spcAft>
                  <a:spcPct val="0"/>
                </a:spcAft>
              </a:pPr>
              <a:endParaRPr lang="en-US" sz="1960" dirty="0" err="1">
                <a:gradFill>
                  <a:gsLst>
                    <a:gs pos="0">
                      <a:srgbClr val="FFFFFF"/>
                    </a:gs>
                    <a:gs pos="100000">
                      <a:srgbClr val="FFFFFF"/>
                    </a:gs>
                  </a:gsLst>
                  <a:lin ang="5400000" scaled="0"/>
                </a:gradFill>
              </a:endParaRPr>
            </a:p>
          </p:txBody>
        </p:sp>
        <p:sp>
          <p:nvSpPr>
            <p:cNvPr id="15" name="Isosceles Triangle 14"/>
            <p:cNvSpPr/>
            <p:nvPr/>
          </p:nvSpPr>
          <p:spPr bwMode="auto">
            <a:xfrm>
              <a:off x="3423718" y="3886414"/>
              <a:ext cx="820362" cy="839716"/>
            </a:xfrm>
            <a:prstGeom prst="triangle">
              <a:avLst>
                <a:gd name="adj" fmla="val 100000"/>
              </a:avLst>
            </a:prstGeom>
            <a:solidFill>
              <a:srgbClr val="C0C0C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13" tIns="143371" rIns="179213" bIns="143371" numCol="1" rtlCol="0" anchor="ctr" anchorCtr="0" compatLnSpc="1">
              <a:prstTxWarp prst="textNoShape">
                <a:avLst/>
              </a:prstTxWarp>
            </a:bodyPr>
            <a:lstStyle/>
            <a:p>
              <a:pPr algn="ctr" defTabSz="913565" fontAlgn="base">
                <a:spcBef>
                  <a:spcPct val="0"/>
                </a:spcBef>
                <a:spcAft>
                  <a:spcPct val="0"/>
                </a:spcAft>
              </a:pPr>
              <a:endParaRPr lang="en-US" sz="1960" dirty="0" err="1">
                <a:gradFill>
                  <a:gsLst>
                    <a:gs pos="0">
                      <a:srgbClr val="FFFFFF"/>
                    </a:gs>
                    <a:gs pos="100000">
                      <a:srgbClr val="FFFFFF"/>
                    </a:gs>
                  </a:gsLst>
                  <a:lin ang="5400000" scaled="0"/>
                </a:gradFill>
              </a:endParaRPr>
            </a:p>
          </p:txBody>
        </p:sp>
        <p:sp>
          <p:nvSpPr>
            <p:cNvPr id="16" name="Rectangle 15"/>
            <p:cNvSpPr/>
            <p:nvPr/>
          </p:nvSpPr>
          <p:spPr bwMode="auto">
            <a:xfrm>
              <a:off x="4284239" y="3886414"/>
              <a:ext cx="820362" cy="839716"/>
            </a:xfrm>
            <a:prstGeom prst="rect">
              <a:avLst/>
            </a:prstGeom>
            <a:solidFill>
              <a:srgbClr val="E8112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13" tIns="143371" rIns="179213" bIns="143371" numCol="1" rtlCol="0" anchor="ctr" anchorCtr="0" compatLnSpc="1">
              <a:prstTxWarp prst="textNoShape">
                <a:avLst/>
              </a:prstTxWarp>
            </a:bodyPr>
            <a:lstStyle/>
            <a:p>
              <a:pPr algn="ctr" defTabSz="913565" fontAlgn="base">
                <a:spcBef>
                  <a:spcPct val="0"/>
                </a:spcBef>
                <a:spcAft>
                  <a:spcPct val="0"/>
                </a:spcAft>
              </a:pPr>
              <a:endParaRPr lang="en-US" sz="1960" dirty="0" err="1">
                <a:gradFill>
                  <a:gsLst>
                    <a:gs pos="0">
                      <a:srgbClr val="FFFFFF"/>
                    </a:gs>
                    <a:gs pos="100000">
                      <a:srgbClr val="FFFFFF"/>
                    </a:gs>
                  </a:gsLst>
                  <a:lin ang="5400000" scaled="0"/>
                </a:gradFill>
              </a:endParaRPr>
            </a:p>
          </p:txBody>
        </p:sp>
        <p:sp>
          <p:nvSpPr>
            <p:cNvPr id="17" name="Isosceles Triangle 16"/>
            <p:cNvSpPr/>
            <p:nvPr/>
          </p:nvSpPr>
          <p:spPr bwMode="auto">
            <a:xfrm>
              <a:off x="4284239" y="3886414"/>
              <a:ext cx="820362" cy="839716"/>
            </a:xfrm>
            <a:prstGeom prst="triangle">
              <a:avLst>
                <a:gd name="adj" fmla="val 100000"/>
              </a:avLst>
            </a:prstGeom>
            <a:solidFill>
              <a:srgbClr val="73737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13" tIns="143371" rIns="179213" bIns="143371" numCol="1" rtlCol="0" anchor="ctr" anchorCtr="0" compatLnSpc="1">
              <a:prstTxWarp prst="textNoShape">
                <a:avLst/>
              </a:prstTxWarp>
            </a:bodyPr>
            <a:lstStyle/>
            <a:p>
              <a:pPr algn="ctr" defTabSz="913565" fontAlgn="base">
                <a:spcBef>
                  <a:spcPct val="0"/>
                </a:spcBef>
                <a:spcAft>
                  <a:spcPct val="0"/>
                </a:spcAft>
              </a:pPr>
              <a:endParaRPr lang="en-US" sz="1960" dirty="0" err="1">
                <a:gradFill>
                  <a:gsLst>
                    <a:gs pos="0">
                      <a:srgbClr val="FFFFFF"/>
                    </a:gs>
                    <a:gs pos="100000">
                      <a:srgbClr val="FFFFFF"/>
                    </a:gs>
                  </a:gsLst>
                  <a:lin ang="5400000" scaled="0"/>
                </a:gradFill>
              </a:endParaRPr>
            </a:p>
          </p:txBody>
        </p:sp>
        <p:sp>
          <p:nvSpPr>
            <p:cNvPr id="18" name="Rectangle 17"/>
            <p:cNvSpPr/>
            <p:nvPr/>
          </p:nvSpPr>
          <p:spPr bwMode="auto">
            <a:xfrm>
              <a:off x="5144760" y="3886414"/>
              <a:ext cx="820362" cy="839716"/>
            </a:xfrm>
            <a:prstGeom prst="rect">
              <a:avLst/>
            </a:prstGeom>
            <a:solidFill>
              <a:srgbClr val="00BC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13" tIns="143371" rIns="179213" bIns="143371" numCol="1" rtlCol="0" anchor="ctr" anchorCtr="0" compatLnSpc="1">
              <a:prstTxWarp prst="textNoShape">
                <a:avLst/>
              </a:prstTxWarp>
            </a:bodyPr>
            <a:lstStyle/>
            <a:p>
              <a:pPr algn="ctr" defTabSz="913565" fontAlgn="base">
                <a:spcBef>
                  <a:spcPct val="0"/>
                </a:spcBef>
                <a:spcAft>
                  <a:spcPct val="0"/>
                </a:spcAft>
              </a:pPr>
              <a:endParaRPr lang="en-US" sz="1960" dirty="0" err="1">
                <a:gradFill>
                  <a:gsLst>
                    <a:gs pos="0">
                      <a:srgbClr val="FFFFFF"/>
                    </a:gs>
                    <a:gs pos="100000">
                      <a:srgbClr val="FFFFFF"/>
                    </a:gs>
                  </a:gsLst>
                  <a:lin ang="5400000" scaled="0"/>
                </a:gradFill>
              </a:endParaRPr>
            </a:p>
          </p:txBody>
        </p:sp>
        <p:sp>
          <p:nvSpPr>
            <p:cNvPr id="19" name="Isosceles Triangle 18"/>
            <p:cNvSpPr/>
            <p:nvPr/>
          </p:nvSpPr>
          <p:spPr bwMode="auto">
            <a:xfrm>
              <a:off x="5144760" y="3886414"/>
              <a:ext cx="820362" cy="839716"/>
            </a:xfrm>
            <a:prstGeom prst="triangle">
              <a:avLst>
                <a:gd name="adj" fmla="val 100000"/>
              </a:avLst>
            </a:prstGeom>
            <a:solidFill>
              <a:srgbClr val="52525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13" tIns="143371" rIns="179213" bIns="143371" numCol="1" rtlCol="0" anchor="ctr" anchorCtr="0" compatLnSpc="1">
              <a:prstTxWarp prst="textNoShape">
                <a:avLst/>
              </a:prstTxWarp>
            </a:bodyPr>
            <a:lstStyle/>
            <a:p>
              <a:pPr algn="ctr" defTabSz="913565" fontAlgn="base">
                <a:spcBef>
                  <a:spcPct val="0"/>
                </a:spcBef>
                <a:spcAft>
                  <a:spcPct val="0"/>
                </a:spcAft>
              </a:pPr>
              <a:endParaRPr lang="en-US" sz="1960" dirty="0" err="1">
                <a:gradFill>
                  <a:gsLst>
                    <a:gs pos="0">
                      <a:srgbClr val="FFFFFF"/>
                    </a:gs>
                    <a:gs pos="100000">
                      <a:srgbClr val="FFFFFF"/>
                    </a:gs>
                  </a:gsLst>
                  <a:lin ang="5400000" scaled="0"/>
                </a:gradFill>
              </a:endParaRPr>
            </a:p>
          </p:txBody>
        </p:sp>
        <p:grpSp>
          <p:nvGrpSpPr>
            <p:cNvPr id="20" name="Group 19"/>
            <p:cNvGrpSpPr/>
            <p:nvPr/>
          </p:nvGrpSpPr>
          <p:grpSpPr>
            <a:xfrm>
              <a:off x="4282719" y="4753505"/>
              <a:ext cx="820362" cy="839716"/>
              <a:chOff x="7089269" y="3924509"/>
              <a:chExt cx="820362" cy="839716"/>
            </a:xfrm>
          </p:grpSpPr>
          <p:sp>
            <p:nvSpPr>
              <p:cNvPr id="29" name="Rectangle 28"/>
              <p:cNvSpPr/>
              <p:nvPr/>
            </p:nvSpPr>
            <p:spPr bwMode="auto">
              <a:xfrm>
                <a:off x="7089269" y="3924509"/>
                <a:ext cx="820362" cy="839716"/>
              </a:xfrm>
              <a:prstGeom prst="rect">
                <a:avLst/>
              </a:prstGeom>
              <a:solidFill>
                <a:srgbClr val="32145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13" tIns="143371" rIns="179213" bIns="143371" numCol="1" rtlCol="0" anchor="ctr" anchorCtr="0" compatLnSpc="1">
                <a:prstTxWarp prst="textNoShape">
                  <a:avLst/>
                </a:prstTxWarp>
              </a:bodyPr>
              <a:lstStyle/>
              <a:p>
                <a:pPr algn="ctr" defTabSz="913565" fontAlgn="base">
                  <a:spcBef>
                    <a:spcPct val="0"/>
                  </a:spcBef>
                  <a:spcAft>
                    <a:spcPct val="0"/>
                  </a:spcAft>
                </a:pPr>
                <a:endParaRPr lang="en-US" sz="1960" dirty="0" err="1">
                  <a:gradFill>
                    <a:gsLst>
                      <a:gs pos="0">
                        <a:srgbClr val="FFFFFF"/>
                      </a:gs>
                      <a:gs pos="100000">
                        <a:srgbClr val="FFFFFF"/>
                      </a:gs>
                    </a:gsLst>
                    <a:lin ang="5400000" scaled="0"/>
                  </a:gradFill>
                </a:endParaRPr>
              </a:p>
            </p:txBody>
          </p:sp>
          <p:sp>
            <p:nvSpPr>
              <p:cNvPr id="30" name="Isosceles Triangle 29"/>
              <p:cNvSpPr/>
              <p:nvPr/>
            </p:nvSpPr>
            <p:spPr bwMode="auto">
              <a:xfrm>
                <a:off x="7089269" y="3924509"/>
                <a:ext cx="820362" cy="839716"/>
              </a:xfrm>
              <a:prstGeom prst="triangle">
                <a:avLst>
                  <a:gd name="adj" fmla="val 100000"/>
                </a:avLst>
              </a:prstGeom>
              <a:solidFill>
                <a:srgbClr val="C0C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13" tIns="143371" rIns="179213" bIns="143371" numCol="1" rtlCol="0" anchor="ctr" anchorCtr="0" compatLnSpc="1">
                <a:prstTxWarp prst="textNoShape">
                  <a:avLst/>
                </a:prstTxWarp>
              </a:bodyPr>
              <a:lstStyle/>
              <a:p>
                <a:pPr algn="ctr" defTabSz="913565" fontAlgn="base">
                  <a:spcBef>
                    <a:spcPct val="0"/>
                  </a:spcBef>
                  <a:spcAft>
                    <a:spcPct val="0"/>
                  </a:spcAft>
                </a:pPr>
                <a:endParaRPr lang="en-US" sz="1960" dirty="0" err="1">
                  <a:gradFill>
                    <a:gsLst>
                      <a:gs pos="0">
                        <a:srgbClr val="FFFFFF"/>
                      </a:gs>
                      <a:gs pos="100000">
                        <a:srgbClr val="FFFFFF"/>
                      </a:gs>
                    </a:gsLst>
                    <a:lin ang="5400000" scaled="0"/>
                  </a:gradFill>
                </a:endParaRPr>
              </a:p>
            </p:txBody>
          </p:sp>
        </p:grpSp>
        <p:grpSp>
          <p:nvGrpSpPr>
            <p:cNvPr id="23" name="Group 22"/>
            <p:cNvGrpSpPr/>
            <p:nvPr/>
          </p:nvGrpSpPr>
          <p:grpSpPr>
            <a:xfrm>
              <a:off x="3422198" y="4753505"/>
              <a:ext cx="820362" cy="839716"/>
              <a:chOff x="5230258" y="3940117"/>
              <a:chExt cx="820362" cy="839716"/>
            </a:xfrm>
          </p:grpSpPr>
          <p:sp>
            <p:nvSpPr>
              <p:cNvPr id="27" name="Rectangle 26"/>
              <p:cNvSpPr/>
              <p:nvPr/>
            </p:nvSpPr>
            <p:spPr bwMode="auto">
              <a:xfrm>
                <a:off x="5230258" y="3940117"/>
                <a:ext cx="820362" cy="839716"/>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13" tIns="143371" rIns="179213" bIns="143371" numCol="1" rtlCol="0" anchor="ctr" anchorCtr="0" compatLnSpc="1">
                <a:prstTxWarp prst="textNoShape">
                  <a:avLst/>
                </a:prstTxWarp>
              </a:bodyPr>
              <a:lstStyle/>
              <a:p>
                <a:pPr algn="ctr" defTabSz="913565" fontAlgn="base">
                  <a:spcBef>
                    <a:spcPct val="0"/>
                  </a:spcBef>
                  <a:spcAft>
                    <a:spcPct val="0"/>
                  </a:spcAft>
                </a:pPr>
                <a:endParaRPr lang="en-US" sz="1960" dirty="0" err="1">
                  <a:gradFill>
                    <a:gsLst>
                      <a:gs pos="0">
                        <a:srgbClr val="FFFFFF"/>
                      </a:gs>
                      <a:gs pos="100000">
                        <a:srgbClr val="FFFFFF"/>
                      </a:gs>
                    </a:gsLst>
                    <a:lin ang="5400000" scaled="0"/>
                  </a:gradFill>
                </a:endParaRPr>
              </a:p>
            </p:txBody>
          </p:sp>
          <p:sp>
            <p:nvSpPr>
              <p:cNvPr id="28" name="Isosceles Triangle 27"/>
              <p:cNvSpPr/>
              <p:nvPr/>
            </p:nvSpPr>
            <p:spPr bwMode="auto">
              <a:xfrm>
                <a:off x="5230258" y="3940117"/>
                <a:ext cx="820362" cy="839716"/>
              </a:xfrm>
              <a:prstGeom prst="triangle">
                <a:avLst>
                  <a:gd name="adj" fmla="val 100000"/>
                </a:avLst>
              </a:prstGeom>
              <a:solidFill>
                <a:schemeClr val="bg1"/>
              </a:solidFill>
              <a:ln w="3175">
                <a:solidFill>
                  <a:schemeClr val="bg1">
                    <a:lumMod val="8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13" tIns="143371" rIns="179213" bIns="143371" numCol="1" rtlCol="0" anchor="ctr" anchorCtr="0" compatLnSpc="1">
                <a:prstTxWarp prst="textNoShape">
                  <a:avLst/>
                </a:prstTxWarp>
              </a:bodyPr>
              <a:lstStyle/>
              <a:p>
                <a:pPr algn="ctr" defTabSz="913565" fontAlgn="base">
                  <a:spcBef>
                    <a:spcPct val="0"/>
                  </a:spcBef>
                  <a:spcAft>
                    <a:spcPct val="0"/>
                  </a:spcAft>
                </a:pPr>
                <a:endParaRPr lang="en-US" sz="1960" dirty="0" err="1">
                  <a:gradFill>
                    <a:gsLst>
                      <a:gs pos="0">
                        <a:srgbClr val="FFFFFF"/>
                      </a:gs>
                      <a:gs pos="100000">
                        <a:srgbClr val="FFFFFF"/>
                      </a:gs>
                    </a:gsLst>
                    <a:lin ang="5400000" scaled="0"/>
                  </a:gradFill>
                </a:endParaRPr>
              </a:p>
            </p:txBody>
          </p:sp>
        </p:grpSp>
        <p:grpSp>
          <p:nvGrpSpPr>
            <p:cNvPr id="24" name="Group 23"/>
            <p:cNvGrpSpPr/>
            <p:nvPr/>
          </p:nvGrpSpPr>
          <p:grpSpPr>
            <a:xfrm>
              <a:off x="5143240" y="4753505"/>
              <a:ext cx="820362" cy="839716"/>
              <a:chOff x="7089269" y="3924509"/>
              <a:chExt cx="820362" cy="839716"/>
            </a:xfrm>
          </p:grpSpPr>
          <p:sp>
            <p:nvSpPr>
              <p:cNvPr id="25" name="Rectangle 24"/>
              <p:cNvSpPr/>
              <p:nvPr/>
            </p:nvSpPr>
            <p:spPr bwMode="auto">
              <a:xfrm>
                <a:off x="7089269" y="3924509"/>
                <a:ext cx="820362" cy="839716"/>
              </a:xfrm>
              <a:prstGeom prst="rect">
                <a:avLst/>
              </a:prstGeom>
              <a:solidFill>
                <a:srgbClr val="BAD80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13" tIns="143371" rIns="179213" bIns="143371" numCol="1" rtlCol="0" anchor="ctr" anchorCtr="0" compatLnSpc="1">
                <a:prstTxWarp prst="textNoShape">
                  <a:avLst/>
                </a:prstTxWarp>
              </a:bodyPr>
              <a:lstStyle/>
              <a:p>
                <a:pPr algn="ctr" defTabSz="913565" fontAlgn="base">
                  <a:spcBef>
                    <a:spcPct val="0"/>
                  </a:spcBef>
                  <a:spcAft>
                    <a:spcPct val="0"/>
                  </a:spcAft>
                </a:pPr>
                <a:endParaRPr lang="en-US" sz="1960" dirty="0" err="1">
                  <a:gradFill>
                    <a:gsLst>
                      <a:gs pos="0">
                        <a:srgbClr val="FFFFFF"/>
                      </a:gs>
                      <a:gs pos="100000">
                        <a:srgbClr val="FFFFFF"/>
                      </a:gs>
                    </a:gsLst>
                    <a:lin ang="5400000" scaled="0"/>
                  </a:gradFill>
                </a:endParaRPr>
              </a:p>
            </p:txBody>
          </p:sp>
          <p:sp>
            <p:nvSpPr>
              <p:cNvPr id="26" name="Isosceles Triangle 25"/>
              <p:cNvSpPr/>
              <p:nvPr/>
            </p:nvSpPr>
            <p:spPr bwMode="auto">
              <a:xfrm>
                <a:off x="7089269" y="3924509"/>
                <a:ext cx="820362" cy="839716"/>
              </a:xfrm>
              <a:prstGeom prst="triangle">
                <a:avLst>
                  <a:gd name="adj" fmla="val 100000"/>
                </a:avLst>
              </a:prstGeom>
              <a:solidFill>
                <a:srgbClr val="96969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13" tIns="143371" rIns="179213" bIns="143371" numCol="1" rtlCol="0" anchor="ctr" anchorCtr="0" compatLnSpc="1">
                <a:prstTxWarp prst="textNoShape">
                  <a:avLst/>
                </a:prstTxWarp>
              </a:bodyPr>
              <a:lstStyle/>
              <a:p>
                <a:pPr algn="ctr" defTabSz="913565" fontAlgn="base">
                  <a:spcBef>
                    <a:spcPct val="0"/>
                  </a:spcBef>
                  <a:spcAft>
                    <a:spcPct val="0"/>
                  </a:spcAft>
                </a:pPr>
                <a:endParaRPr lang="en-US" sz="1960" dirty="0" err="1">
                  <a:gradFill>
                    <a:gsLst>
                      <a:gs pos="0">
                        <a:srgbClr val="FFFFFF"/>
                      </a:gs>
                      <a:gs pos="100000">
                        <a:srgbClr val="FFFFFF"/>
                      </a:gs>
                    </a:gsLst>
                    <a:lin ang="5400000" scaled="0"/>
                  </a:gradFill>
                </a:endParaRPr>
              </a:p>
            </p:txBody>
          </p:sp>
        </p:grpSp>
      </p:grpSp>
    </p:spTree>
    <p:extLst>
      <p:ext uri="{BB962C8B-B14F-4D97-AF65-F5344CB8AC3E}">
        <p14:creationId xmlns:p14="http://schemas.microsoft.com/office/powerpoint/2010/main" val="2553484388"/>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225" rtl="0" eaLnBrk="1" latinLnBrk="0" hangingPunct="1">
        <a:lnSpc>
          <a:spcPct val="90000"/>
        </a:lnSpc>
        <a:spcBef>
          <a:spcPct val="0"/>
        </a:spcBef>
        <a:buNone/>
        <a:defRPr kumimoji="0" lang="en-US" sz="4800" b="0" i="0" u="none" strike="noStrike" kern="1200" cap="none" spc="-98" normalizeH="0" baseline="0" dirty="0">
          <a:ln w="3175">
            <a:noFill/>
          </a:ln>
          <a:gradFill>
            <a:gsLst>
              <a:gs pos="100000">
                <a:srgbClr val="0078D7"/>
              </a:gs>
              <a:gs pos="0">
                <a:srgbClr val="0078D7"/>
              </a:gs>
            </a:gsLst>
            <a:lin ang="5400000" scaled="0"/>
          </a:gradFill>
          <a:effectLst/>
          <a:uLnTx/>
          <a:uFillTx/>
          <a:latin typeface="Segoe UI Light"/>
          <a:ea typeface="+mn-ea"/>
          <a:cs typeface="Segoe UI" pitchFamily="34" charset="0"/>
        </a:defRPr>
      </a:lvl1pPr>
    </p:titleStyle>
    <p:bodyStyle>
      <a:lvl1pPr marL="0" indent="0" algn="l" defTabSz="914225" rtl="0" eaLnBrk="1" latinLnBrk="0" hangingPunct="1">
        <a:lnSpc>
          <a:spcPct val="90000"/>
        </a:lnSpc>
        <a:spcBef>
          <a:spcPts val="1000"/>
        </a:spcBef>
        <a:buFont typeface="Arial" panose="020B0604020202020204" pitchFamily="34" charset="0"/>
        <a:buNone/>
        <a:defRPr sz="2800" kern="1200" spc="0" baseline="0">
          <a:solidFill>
            <a:srgbClr val="505050"/>
          </a:solidFill>
          <a:latin typeface="+mj-lt"/>
          <a:ea typeface="+mn-ea"/>
          <a:cs typeface="+mn-cs"/>
        </a:defRPr>
      </a:lvl1pPr>
      <a:lvl2pPr marL="457112" indent="0" algn="l" defTabSz="914225" rtl="0" eaLnBrk="1" latinLnBrk="0" hangingPunct="1">
        <a:lnSpc>
          <a:spcPct val="90000"/>
        </a:lnSpc>
        <a:spcBef>
          <a:spcPts val="500"/>
        </a:spcBef>
        <a:buFont typeface="Arial" panose="020B0604020202020204" pitchFamily="34" charset="0"/>
        <a:buNone/>
        <a:defRPr sz="2400" kern="1200" spc="0" baseline="0">
          <a:solidFill>
            <a:srgbClr val="505050"/>
          </a:solidFill>
          <a:latin typeface="+mj-lt"/>
          <a:ea typeface="+mn-ea"/>
          <a:cs typeface="+mn-cs"/>
        </a:defRPr>
      </a:lvl2pPr>
      <a:lvl3pPr marL="914225" indent="0" algn="l" defTabSz="914225" rtl="0" eaLnBrk="1" latinLnBrk="0" hangingPunct="1">
        <a:lnSpc>
          <a:spcPct val="90000"/>
        </a:lnSpc>
        <a:spcBef>
          <a:spcPts val="500"/>
        </a:spcBef>
        <a:buFont typeface="Arial" panose="020B0604020202020204" pitchFamily="34" charset="0"/>
        <a:buNone/>
        <a:defRPr sz="2000" kern="1200" spc="0" baseline="0">
          <a:solidFill>
            <a:srgbClr val="505050"/>
          </a:solidFill>
          <a:latin typeface="+mj-lt"/>
          <a:ea typeface="+mn-ea"/>
          <a:cs typeface="+mn-cs"/>
        </a:defRPr>
      </a:lvl3pPr>
      <a:lvl4pPr marL="1371337" indent="0" algn="l" defTabSz="914225" rtl="0" eaLnBrk="1" latinLnBrk="0" hangingPunct="1">
        <a:lnSpc>
          <a:spcPct val="90000"/>
        </a:lnSpc>
        <a:spcBef>
          <a:spcPts val="500"/>
        </a:spcBef>
        <a:buFont typeface="Arial" panose="020B0604020202020204" pitchFamily="34" charset="0"/>
        <a:buNone/>
        <a:defRPr sz="1800" kern="1200" spc="0" baseline="0">
          <a:solidFill>
            <a:srgbClr val="505050"/>
          </a:solidFill>
          <a:latin typeface="+mj-lt"/>
          <a:ea typeface="+mn-ea"/>
          <a:cs typeface="+mn-cs"/>
        </a:defRPr>
      </a:lvl4pPr>
      <a:lvl5pPr marL="1828449" indent="0" algn="l" defTabSz="914225" rtl="0" eaLnBrk="1" latinLnBrk="0" hangingPunct="1">
        <a:lnSpc>
          <a:spcPct val="90000"/>
        </a:lnSpc>
        <a:spcBef>
          <a:spcPts val="500"/>
        </a:spcBef>
        <a:buFont typeface="Arial" panose="020B0604020202020204" pitchFamily="34" charset="0"/>
        <a:buNone/>
        <a:defRPr sz="1800" kern="1200" spc="0" baseline="0">
          <a:solidFill>
            <a:srgbClr val="505050"/>
          </a:solidFill>
          <a:latin typeface="+mj-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5" rtl="0" eaLnBrk="1" latinLnBrk="0" hangingPunct="1">
        <a:defRPr sz="1800" kern="1200">
          <a:solidFill>
            <a:schemeClr val="tx1"/>
          </a:solidFill>
          <a:latin typeface="+mn-lt"/>
          <a:ea typeface="+mn-ea"/>
          <a:cs typeface="+mn-cs"/>
        </a:defRPr>
      </a:lvl1pPr>
      <a:lvl2pPr marL="457112" algn="l" defTabSz="914225" rtl="0" eaLnBrk="1" latinLnBrk="0" hangingPunct="1">
        <a:defRPr sz="1800" kern="1200">
          <a:solidFill>
            <a:schemeClr val="tx1"/>
          </a:solidFill>
          <a:latin typeface="+mn-lt"/>
          <a:ea typeface="+mn-ea"/>
          <a:cs typeface="+mn-cs"/>
        </a:defRPr>
      </a:lvl2pPr>
      <a:lvl3pPr marL="914225" algn="l" defTabSz="914225" rtl="0" eaLnBrk="1" latinLnBrk="0" hangingPunct="1">
        <a:defRPr sz="1800" kern="1200">
          <a:solidFill>
            <a:schemeClr val="tx1"/>
          </a:solidFill>
          <a:latin typeface="+mn-lt"/>
          <a:ea typeface="+mn-ea"/>
          <a:cs typeface="+mn-cs"/>
        </a:defRPr>
      </a:lvl3pPr>
      <a:lvl4pPr marL="1371337" algn="l" defTabSz="914225" rtl="0" eaLnBrk="1" latinLnBrk="0" hangingPunct="1">
        <a:defRPr sz="1800" kern="1200">
          <a:solidFill>
            <a:schemeClr val="tx1"/>
          </a:solidFill>
          <a:latin typeface="+mn-lt"/>
          <a:ea typeface="+mn-ea"/>
          <a:cs typeface="+mn-cs"/>
        </a:defRPr>
      </a:lvl4pPr>
      <a:lvl5pPr marL="1828449" algn="l" defTabSz="914225" rtl="0" eaLnBrk="1" latinLnBrk="0" hangingPunct="1">
        <a:defRPr sz="1800" kern="1200">
          <a:solidFill>
            <a:schemeClr val="tx1"/>
          </a:solidFill>
          <a:latin typeface="+mn-lt"/>
          <a:ea typeface="+mn-ea"/>
          <a:cs typeface="+mn-cs"/>
        </a:defRPr>
      </a:lvl5pPr>
      <a:lvl6pPr marL="2285561" algn="l" defTabSz="914225" rtl="0" eaLnBrk="1" latinLnBrk="0" hangingPunct="1">
        <a:defRPr sz="1800" kern="1200">
          <a:solidFill>
            <a:schemeClr val="tx1"/>
          </a:solidFill>
          <a:latin typeface="+mn-lt"/>
          <a:ea typeface="+mn-ea"/>
          <a:cs typeface="+mn-cs"/>
        </a:defRPr>
      </a:lvl6pPr>
      <a:lvl7pPr marL="2742674" algn="l" defTabSz="914225" rtl="0" eaLnBrk="1" latinLnBrk="0" hangingPunct="1">
        <a:defRPr sz="1800" kern="1200">
          <a:solidFill>
            <a:schemeClr val="tx1"/>
          </a:solidFill>
          <a:latin typeface="+mn-lt"/>
          <a:ea typeface="+mn-ea"/>
          <a:cs typeface="+mn-cs"/>
        </a:defRPr>
      </a:lvl7pPr>
      <a:lvl8pPr marL="3199785" algn="l" defTabSz="914225" rtl="0" eaLnBrk="1" latinLnBrk="0" hangingPunct="1">
        <a:defRPr sz="1800" kern="1200">
          <a:solidFill>
            <a:schemeClr val="tx1"/>
          </a:solidFill>
          <a:latin typeface="+mn-lt"/>
          <a:ea typeface="+mn-ea"/>
          <a:cs typeface="+mn-cs"/>
        </a:defRPr>
      </a:lvl8pPr>
      <a:lvl9pPr marL="3656897" algn="l" defTabSz="91422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C35EA4"/>
          </p15:clr>
        </p15:guide>
        <p15:guide id="2" orient="horz" pos="288">
          <p15:clr>
            <a:srgbClr val="C35EA4"/>
          </p15:clr>
        </p15:guide>
        <p15:guide id="3" pos="7392">
          <p15:clr>
            <a:srgbClr val="C35EA4"/>
          </p15:clr>
        </p15:guide>
        <p15:guide id="4" orient="horz" pos="4008">
          <p15:clr>
            <a:srgbClr val="C35EA4"/>
          </p15:clr>
        </p15:guide>
        <p15:guide id="5" pos="3840">
          <p15:clr>
            <a:srgbClr val="F26B43"/>
          </p15:clr>
        </p15:guide>
        <p15:guide id="6" orient="horz" pos="216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815" y="1466"/>
            <a:ext cx="12191376" cy="6855633"/>
          </a:xfrm>
          <a:prstGeom prst="rect">
            <a:avLst/>
          </a:prstGeom>
        </p:spPr>
      </p:pic>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3"/>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584114502"/>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 id="2147484017" r:id="rId18"/>
    <p:sldLayoutId id="2147484018" r:id="rId19"/>
    <p:sldLayoutId id="2147484023" r:id="rId20"/>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3767772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2"/>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5163132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8"/>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369924539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288">
          <p15:clr>
            <a:srgbClr val="C35EA4"/>
          </p15:clr>
        </p15:guide>
        <p15:guide id="17" pos="7546">
          <p15:clr>
            <a:srgbClr val="C35EA4"/>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304" tIns="91440" rIns="146304" bIns="91440" rtlCol="0" anchor="t">
            <a:noAutofit/>
          </a:bodyPr>
          <a:lstStyle/>
          <a:p>
            <a:r>
              <a:rPr lang="en-US" dirty="0"/>
              <a:t>Title text style</a:t>
            </a:r>
          </a:p>
        </p:txBody>
      </p:sp>
      <p:sp>
        <p:nvSpPr>
          <p:cNvPr id="4" name="Text Placeholder 3"/>
          <p:cNvSpPr>
            <a:spLocks noGrp="1"/>
          </p:cNvSpPr>
          <p:nvPr>
            <p:ph type="body" idx="1"/>
          </p:nvPr>
        </p:nvSpPr>
        <p:spPr>
          <a:xfrm>
            <a:off x="269241" y="1189178"/>
            <a:ext cx="11653521" cy="860042"/>
          </a:xfrm>
          <a:prstGeom prst="rect">
            <a:avLst/>
          </a:prstGeom>
        </p:spPr>
        <p:txBody>
          <a:bodyPr vert="horz" wrap="square" lIns="146304" tIns="91440" rIns="146304" bIns="91440" rtlCol="0">
            <a:spAutoFit/>
          </a:bodyPr>
          <a:lstStyle/>
          <a:p>
            <a:pPr lvl="0"/>
            <a:r>
              <a:rPr lang="en-US" dirty="0"/>
              <a:t>Subheading text style</a:t>
            </a:r>
          </a:p>
          <a:p>
            <a:pPr lvl="1"/>
            <a:r>
              <a:rPr lang="en-US" dirty="0"/>
              <a:t>Paragraph title text style</a:t>
            </a:r>
          </a:p>
        </p:txBody>
      </p:sp>
      <p:pic>
        <p:nvPicPr>
          <p:cNvPr id="7" name="Picture 6"/>
          <p:cNvPicPr>
            <a:picLocks noChangeAspect="1"/>
          </p:cNvPicPr>
          <p:nvPr userDrawn="1"/>
        </p:nvPicPr>
        <p:blipFill rotWithShape="1">
          <a:blip r:embed="rId30" cstate="print">
            <a:extLst>
              <a:ext uri="{28A0092B-C50C-407E-A947-70E740481C1C}">
                <a14:useLocalDpi xmlns:a14="http://schemas.microsoft.com/office/drawing/2010/main"/>
              </a:ext>
            </a:extLst>
          </a:blip>
          <a:srcRect/>
          <a:stretch/>
        </p:blipFill>
        <p:spPr>
          <a:xfrm>
            <a:off x="12342258" y="3283674"/>
            <a:ext cx="1263008" cy="1205310"/>
          </a:xfrm>
          <a:prstGeom prst="rect">
            <a:avLst/>
          </a:prstGeom>
        </p:spPr>
      </p:pic>
      <p:sp>
        <p:nvSpPr>
          <p:cNvPr id="8" name="Rectangle 7"/>
          <p:cNvSpPr/>
          <p:nvPr/>
        </p:nvSpPr>
        <p:spPr>
          <a:xfrm>
            <a:off x="12048821" y="-1"/>
            <a:ext cx="143179" cy="6858001"/>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pic>
        <p:nvPicPr>
          <p:cNvPr id="9" name="Picture 8" descr="Screen Clipping">
            <a:extLst>
              <a:ext uri="{FF2B5EF4-FFF2-40B4-BE49-F238E27FC236}">
                <a16:creationId xmlns:a16="http://schemas.microsoft.com/office/drawing/2014/main" id="{1DAB03FC-BC5E-4749-A26B-13A2A75FB00D}"/>
              </a:ext>
            </a:extLst>
          </p:cNvPr>
          <p:cNvPicPr>
            <a:picLocks noChangeAspect="1"/>
          </p:cNvPicPr>
          <p:nvPr userDrawn="1"/>
        </p:nvPicPr>
        <p:blipFill rotWithShape="1">
          <a:blip r:embed="rId31"/>
          <a:srcRect l="2766" t="1853" r="6077" b="1965"/>
          <a:stretch/>
        </p:blipFill>
        <p:spPr>
          <a:xfrm>
            <a:off x="12427794" y="5074235"/>
            <a:ext cx="1177472" cy="2577588"/>
          </a:xfrm>
          <a:prstGeom prst="rect">
            <a:avLst/>
          </a:prstGeom>
        </p:spPr>
      </p:pic>
      <p:pic>
        <p:nvPicPr>
          <p:cNvPr id="11" name="Picture 10" descr="Screen Clipping">
            <a:extLst>
              <a:ext uri="{FF2B5EF4-FFF2-40B4-BE49-F238E27FC236}">
                <a16:creationId xmlns:a16="http://schemas.microsoft.com/office/drawing/2014/main" id="{1CEE0D05-047A-41D2-8852-6D0A6D2E3DB6}"/>
              </a:ext>
            </a:extLst>
          </p:cNvPr>
          <p:cNvPicPr>
            <a:picLocks noChangeAspect="1"/>
          </p:cNvPicPr>
          <p:nvPr userDrawn="1"/>
        </p:nvPicPr>
        <p:blipFill>
          <a:blip r:embed="rId32"/>
          <a:stretch>
            <a:fillRect/>
          </a:stretch>
        </p:blipFill>
        <p:spPr>
          <a:xfrm>
            <a:off x="3113560" y="7106931"/>
            <a:ext cx="9078440" cy="544892"/>
          </a:xfrm>
          <a:prstGeom prst="rect">
            <a:avLst/>
          </a:prstGeom>
        </p:spPr>
      </p:pic>
      <p:sp>
        <p:nvSpPr>
          <p:cNvPr id="12" name="TextBox 11">
            <a:extLst>
              <a:ext uri="{FF2B5EF4-FFF2-40B4-BE49-F238E27FC236}">
                <a16:creationId xmlns:a16="http://schemas.microsoft.com/office/drawing/2014/main" id="{FA0100E5-8D58-4782-83CE-CC134783A792}"/>
              </a:ext>
            </a:extLst>
          </p:cNvPr>
          <p:cNvSpPr txBox="1"/>
          <p:nvPr userDrawn="1"/>
        </p:nvSpPr>
        <p:spPr>
          <a:xfrm>
            <a:off x="12238691" y="4723726"/>
            <a:ext cx="1323001" cy="452654"/>
          </a:xfrm>
          <a:prstGeom prst="rect">
            <a:avLst/>
          </a:prstGeom>
          <a:noFill/>
        </p:spPr>
        <p:txBody>
          <a:bodyPr wrap="square" lIns="179259" tIns="143407" rIns="179259" bIns="143407" rtlCol="0">
            <a:spAutoFit/>
          </a:bodyPr>
          <a:lstStyle/>
          <a:p>
            <a:pPr>
              <a:lnSpc>
                <a:spcPct val="90000"/>
              </a:lnSpc>
              <a:spcAft>
                <a:spcPts val="588"/>
              </a:spcAft>
            </a:pPr>
            <a:r>
              <a:rPr lang="en-US" sz="1175" b="1" dirty="0">
                <a:gradFill>
                  <a:gsLst>
                    <a:gs pos="2917">
                      <a:schemeClr val="tx1"/>
                    </a:gs>
                    <a:gs pos="30000">
                      <a:schemeClr val="tx1"/>
                    </a:gs>
                  </a:gsLst>
                  <a:lin ang="5400000" scaled="0"/>
                </a:gradFill>
              </a:rPr>
              <a:t>Accent colors</a:t>
            </a:r>
          </a:p>
        </p:txBody>
      </p:sp>
      <p:sp>
        <p:nvSpPr>
          <p:cNvPr id="13" name="TextBox 12">
            <a:extLst>
              <a:ext uri="{FF2B5EF4-FFF2-40B4-BE49-F238E27FC236}">
                <a16:creationId xmlns:a16="http://schemas.microsoft.com/office/drawing/2014/main" id="{7094F216-0C27-49E7-942F-B5F29856055D}"/>
              </a:ext>
            </a:extLst>
          </p:cNvPr>
          <p:cNvSpPr txBox="1"/>
          <p:nvPr userDrawn="1"/>
        </p:nvSpPr>
        <p:spPr>
          <a:xfrm>
            <a:off x="12238689" y="2944368"/>
            <a:ext cx="1325710" cy="452654"/>
          </a:xfrm>
          <a:prstGeom prst="rect">
            <a:avLst/>
          </a:prstGeom>
          <a:noFill/>
        </p:spPr>
        <p:txBody>
          <a:bodyPr wrap="none" lIns="179259" tIns="143407" rIns="179259" bIns="143407" rtlCol="0">
            <a:spAutoFit/>
          </a:bodyPr>
          <a:lstStyle/>
          <a:p>
            <a:pPr>
              <a:lnSpc>
                <a:spcPct val="90000"/>
              </a:lnSpc>
              <a:spcAft>
                <a:spcPts val="588"/>
              </a:spcAft>
            </a:pPr>
            <a:r>
              <a:rPr lang="en-US" sz="1175" b="1" dirty="0">
                <a:gradFill>
                  <a:gsLst>
                    <a:gs pos="2917">
                      <a:schemeClr val="tx1"/>
                    </a:gs>
                    <a:gs pos="30000">
                      <a:schemeClr val="tx1"/>
                    </a:gs>
                  </a:gsLst>
                  <a:lin ang="5400000" scaled="0"/>
                </a:gradFill>
              </a:rPr>
              <a:t>Primary color</a:t>
            </a:r>
          </a:p>
        </p:txBody>
      </p:sp>
    </p:spTree>
    <p:extLst>
      <p:ext uri="{BB962C8B-B14F-4D97-AF65-F5344CB8AC3E}">
        <p14:creationId xmlns:p14="http://schemas.microsoft.com/office/powerpoint/2010/main" val="45666989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7" r:id="rId22"/>
    <p:sldLayoutId id="2147483738" r:id="rId23"/>
    <p:sldLayoutId id="2147483739" r:id="rId24"/>
    <p:sldLayoutId id="2147483740" r:id="rId25"/>
    <p:sldLayoutId id="2147483741" r:id="rId26"/>
    <p:sldLayoutId id="2147483742" r:id="rId27"/>
    <p:sldLayoutId id="2147483743" r:id="rId28"/>
  </p:sldLayoutIdLst>
  <p:transition>
    <p:fade/>
  </p:transition>
  <p:txStyles>
    <p:titleStyle>
      <a:lvl1pPr algn="l" defTabSz="914192" rtl="0" eaLnBrk="1" latinLnBrk="0" hangingPunct="1">
        <a:lnSpc>
          <a:spcPct val="90000"/>
        </a:lnSpc>
        <a:spcBef>
          <a:spcPct val="0"/>
        </a:spcBef>
        <a:buNone/>
        <a:defRPr lang="en-US" sz="3920" b="0" kern="1200" cap="none" spc="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0" marR="0" indent="0" algn="l" defTabSz="914192" rtl="0" eaLnBrk="1" fontAlgn="auto" latinLnBrk="0" hangingPunct="1">
        <a:lnSpc>
          <a:spcPct val="100000"/>
        </a:lnSpc>
        <a:spcBef>
          <a:spcPts val="0"/>
        </a:spcBef>
        <a:spcAft>
          <a:spcPts val="588"/>
        </a:spcAft>
        <a:buClrTx/>
        <a:buSzPct val="90000"/>
        <a:buFont typeface="Arial" panose="020B0604020202020204" pitchFamily="34" charset="0"/>
        <a:buNone/>
        <a:tabLst/>
        <a:defRPr sz="2353" kern="1200" spc="0" baseline="0">
          <a:solidFill>
            <a:srgbClr val="505050"/>
          </a:solidFill>
          <a:latin typeface="Segoe UI Semilight" panose="020B0402040204020203" pitchFamily="34" charset="0"/>
          <a:ea typeface="+mn-ea"/>
          <a:cs typeface="Segoe UI Semilight" panose="020B0402040204020203" pitchFamily="34" charset="0"/>
        </a:defRPr>
      </a:lvl1pPr>
      <a:lvl2pPr marL="572581" marR="0" indent="-236500" algn="l" defTabSz="914192" rtl="0" eaLnBrk="1" fontAlgn="auto" latinLnBrk="0" hangingPunct="1">
        <a:lnSpc>
          <a:spcPct val="100000"/>
        </a:lnSpc>
        <a:spcBef>
          <a:spcPts val="0"/>
        </a:spcBef>
        <a:spcAft>
          <a:spcPts val="588"/>
        </a:spcAft>
        <a:buClrTx/>
        <a:buSzPct val="90000"/>
        <a:buFont typeface="Arial" pitchFamily="34" charset="0"/>
        <a:buChar char="•"/>
        <a:tabLst/>
        <a:defRPr sz="1371" b="0" kern="1200" spc="0" baseline="0">
          <a:solidFill>
            <a:srgbClr val="505050"/>
          </a:solidFill>
          <a:latin typeface="Segoe UI Semibold"/>
          <a:ea typeface="+mn-ea"/>
          <a:cs typeface="Segoe UI Semibold"/>
        </a:defRPr>
      </a:lvl2pPr>
      <a:lvl3pPr marL="560134" marR="0" indent="0" algn="l" defTabSz="914192" rtl="0" eaLnBrk="1" fontAlgn="auto" latinLnBrk="0" hangingPunct="1">
        <a:lnSpc>
          <a:spcPct val="100000"/>
        </a:lnSpc>
        <a:spcBef>
          <a:spcPts val="0"/>
        </a:spcBef>
        <a:spcAft>
          <a:spcPts val="588"/>
        </a:spcAft>
        <a:buClrTx/>
        <a:buSzPct val="90000"/>
        <a:buFont typeface="Arial" panose="020B0604020202020204" pitchFamily="34" charset="0"/>
        <a:buNone/>
        <a:tabLst/>
        <a:defRPr sz="2745" b="0" kern="1200" spc="0" baseline="0">
          <a:solidFill>
            <a:srgbClr val="505050"/>
          </a:soli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371" kern="1200" spc="0" baseline="0">
          <a:solidFill>
            <a:schemeClr val="tx1">
              <a:lumMod val="75000"/>
            </a:schemeClr>
          </a:soli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371" kern="1200" spc="0" baseline="0">
          <a:solidFill>
            <a:schemeClr val="tx1">
              <a:lumMod val="75000"/>
            </a:schemeClr>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288">
          <p15:clr>
            <a:srgbClr val="C35EA4"/>
          </p15:clr>
        </p15:guide>
        <p15:guide id="26" orient="horz" pos="4118">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4"/>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189154416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6"/>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050" name="think-cell Slide" r:id="rId7" imgW="378" imgH="377" progId="TCLayout.ActiveDocument.1">
                  <p:embed/>
                </p:oleObj>
              </mc:Choice>
              <mc:Fallback>
                <p:oleObj name="think-cell Slide" r:id="rId7" imgW="378" imgH="377" progId="TCLayout.ActiveDocument.1">
                  <p:embed/>
                  <p:pic>
                    <p:nvPicPr>
                      <p:cNvPr id="5" name="Object 4" hidden="1"/>
                      <p:cNvPicPr/>
                      <p:nvPr/>
                    </p:nvPicPr>
                    <p:blipFill>
                      <a:blip r:embed="rId8"/>
                      <a:stretch>
                        <a:fillRect/>
                      </a:stretch>
                    </p:blipFill>
                    <p:spPr>
                      <a:xfrm>
                        <a:off x="1557" y="1558"/>
                        <a:ext cx="1556" cy="1556"/>
                      </a:xfrm>
                      <a:prstGeom prst="rect">
                        <a:avLst/>
                      </a:prstGeom>
                    </p:spPr>
                  </p:pic>
                </p:oleObj>
              </mc:Fallback>
            </mc:AlternateContent>
          </a:graphicData>
        </a:graphic>
      </p:graphicFrame>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82880"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3"/>
          </p:nvPr>
        </p:nvSpPr>
        <p:spPr>
          <a:xfrm>
            <a:off x="-1" y="6493776"/>
            <a:ext cx="4325606" cy="364224"/>
          </a:xfrm>
          <a:prstGeom prst="rect">
            <a:avLst/>
          </a:prstGeom>
        </p:spPr>
        <p:txBody>
          <a:bodyPr vert="horz" lIns="182880" tIns="45720" rIns="182880" bIns="45720" rtlCol="0" anchor="ctr"/>
          <a:lstStyle>
            <a:lvl1pPr marL="0" algn="l" defTabSz="914367" rtl="0" eaLnBrk="1" latinLnBrk="0" hangingPunct="1">
              <a:defRPr lang="en-US" sz="980" kern="1200" smtClean="0">
                <a:solidFill>
                  <a:schemeClr val="tx1">
                    <a:tint val="75000"/>
                  </a:schemeClr>
                </a:solidFill>
                <a:latin typeface="+mn-lt"/>
                <a:ea typeface="+mn-ea"/>
                <a:cs typeface="+mn-cs"/>
              </a:defRPr>
            </a:lvl1pPr>
          </a:lstStyle>
          <a:p>
            <a:r>
              <a:rPr>
                <a:solidFill>
                  <a:srgbClr val="505050">
                    <a:tint val="75000"/>
                  </a:srgbClr>
                </a:solidFill>
              </a:rPr>
              <a:t>Windows Consumer Storybook_BTS ‘17 </a:t>
            </a:r>
            <a:endParaRPr dirty="0">
              <a:solidFill>
                <a:srgbClr val="505050">
                  <a:tint val="75000"/>
                </a:srgbClr>
              </a:solidFill>
            </a:endParaRPr>
          </a:p>
        </p:txBody>
      </p:sp>
    </p:spTree>
    <p:extLst>
      <p:ext uri="{BB962C8B-B14F-4D97-AF65-F5344CB8AC3E}">
        <p14:creationId xmlns:p14="http://schemas.microsoft.com/office/powerpoint/2010/main" val="266928576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Lst>
  <p:transition>
    <p:fade/>
  </p:transition>
  <p:hf hdr="0" dt="0"/>
  <p:txStyles>
    <p:titleStyle>
      <a:lvl1pPr algn="l" defTabSz="914367" rtl="0" eaLnBrk="1" latinLnBrk="0" hangingPunct="1">
        <a:lnSpc>
          <a:spcPct val="90000"/>
        </a:lnSpc>
        <a:spcBef>
          <a:spcPct val="0"/>
        </a:spcBef>
        <a:buNone/>
        <a:defRPr lang="en-US" sz="4313" b="0" kern="1200" cap="none" spc="-100" baseline="0" dirty="0" smtClean="0">
          <a:ln w="3175">
            <a:noFill/>
          </a:ln>
          <a:solidFill>
            <a:schemeClr val="tx2"/>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chemeClr val="tx1"/>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1"/>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32965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1"/>
          <a:stretch>
            <a:fillRect/>
          </a:stretch>
        </p:blipFill>
        <p:spPr>
          <a:xfrm rot="5400000">
            <a:off x="9179301" y="3012080"/>
            <a:ext cx="6858623" cy="833218"/>
          </a:xfrm>
          <a:prstGeom prst="rect">
            <a:avLst/>
          </a:prstGeom>
        </p:spPr>
      </p:pic>
    </p:spTree>
    <p:extLst>
      <p:ext uri="{BB962C8B-B14F-4D97-AF65-F5344CB8AC3E}">
        <p14:creationId xmlns:p14="http://schemas.microsoft.com/office/powerpoint/2010/main" val="67671321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Lst>
  <p:transition>
    <p:fade/>
  </p:transition>
  <p:txStyles>
    <p:title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65" rtl="0" eaLnBrk="1" latinLnBrk="0" hangingPunct="1">
        <a:defRPr sz="1730" kern="1200">
          <a:solidFill>
            <a:schemeClr val="tx1"/>
          </a:solidFill>
          <a:latin typeface="+mn-lt"/>
          <a:ea typeface="+mn-ea"/>
          <a:cs typeface="+mn-cs"/>
        </a:defRPr>
      </a:lvl1pPr>
      <a:lvl2pPr marL="448182" algn="l" defTabSz="896365" rtl="0" eaLnBrk="1" latinLnBrk="0" hangingPunct="1">
        <a:defRPr sz="1730" kern="1200">
          <a:solidFill>
            <a:schemeClr val="tx1"/>
          </a:solidFill>
          <a:latin typeface="+mn-lt"/>
          <a:ea typeface="+mn-ea"/>
          <a:cs typeface="+mn-cs"/>
        </a:defRPr>
      </a:lvl2pPr>
      <a:lvl3pPr marL="896365" algn="l" defTabSz="896365" rtl="0" eaLnBrk="1" latinLnBrk="0" hangingPunct="1">
        <a:defRPr sz="1730" kern="1200">
          <a:solidFill>
            <a:schemeClr val="tx1"/>
          </a:solidFill>
          <a:latin typeface="+mn-lt"/>
          <a:ea typeface="+mn-ea"/>
          <a:cs typeface="+mn-cs"/>
        </a:defRPr>
      </a:lvl3pPr>
      <a:lvl4pPr marL="1344547" algn="l" defTabSz="896365" rtl="0" eaLnBrk="1" latinLnBrk="0" hangingPunct="1">
        <a:defRPr sz="1730" kern="1200">
          <a:solidFill>
            <a:schemeClr val="tx1"/>
          </a:solidFill>
          <a:latin typeface="+mn-lt"/>
          <a:ea typeface="+mn-ea"/>
          <a:cs typeface="+mn-cs"/>
        </a:defRPr>
      </a:lvl4pPr>
      <a:lvl5pPr marL="1792730" algn="l" defTabSz="896365" rtl="0" eaLnBrk="1" latinLnBrk="0" hangingPunct="1">
        <a:defRPr sz="1730" kern="1200">
          <a:solidFill>
            <a:schemeClr val="tx1"/>
          </a:solidFill>
          <a:latin typeface="+mn-lt"/>
          <a:ea typeface="+mn-ea"/>
          <a:cs typeface="+mn-cs"/>
        </a:defRPr>
      </a:lvl5pPr>
      <a:lvl6pPr marL="2240913" algn="l" defTabSz="896365" rtl="0" eaLnBrk="1" latinLnBrk="0" hangingPunct="1">
        <a:defRPr sz="1730" kern="1200">
          <a:solidFill>
            <a:schemeClr val="tx1"/>
          </a:solidFill>
          <a:latin typeface="+mn-lt"/>
          <a:ea typeface="+mn-ea"/>
          <a:cs typeface="+mn-cs"/>
        </a:defRPr>
      </a:lvl6pPr>
      <a:lvl7pPr marL="2689094" algn="l" defTabSz="896365" rtl="0" eaLnBrk="1" latinLnBrk="0" hangingPunct="1">
        <a:defRPr sz="1730" kern="1200">
          <a:solidFill>
            <a:schemeClr val="tx1"/>
          </a:solidFill>
          <a:latin typeface="+mn-lt"/>
          <a:ea typeface="+mn-ea"/>
          <a:cs typeface="+mn-cs"/>
        </a:defRPr>
      </a:lvl7pPr>
      <a:lvl8pPr marL="3137277" algn="l" defTabSz="896365" rtl="0" eaLnBrk="1" latinLnBrk="0" hangingPunct="1">
        <a:defRPr sz="1730" kern="1200">
          <a:solidFill>
            <a:schemeClr val="tx1"/>
          </a:solidFill>
          <a:latin typeface="+mn-lt"/>
          <a:ea typeface="+mn-ea"/>
          <a:cs typeface="+mn-cs"/>
        </a:defRPr>
      </a:lvl8pPr>
      <a:lvl9pPr marL="3585460" algn="l" defTabSz="896365" rtl="0" eaLnBrk="1" latinLnBrk="0" hangingPunct="1">
        <a:defRPr sz="173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293">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202">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EA52E-6A62-4EAA-BF9A-05DEE46856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B87FB3-22A6-44FD-86A7-9E8632F660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998F64-1601-47B1-A585-D7B040BBAD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57F09-9E33-4B1A-84CB-A72BD7BE1579}" type="datetimeFigureOut">
              <a:rPr lang="en-GB" smtClean="0"/>
              <a:t>27/04/2018</a:t>
            </a:fld>
            <a:endParaRPr lang="en-GB"/>
          </a:p>
        </p:txBody>
      </p:sp>
      <p:sp>
        <p:nvSpPr>
          <p:cNvPr id="5" name="Footer Placeholder 4">
            <a:extLst>
              <a:ext uri="{FF2B5EF4-FFF2-40B4-BE49-F238E27FC236}">
                <a16:creationId xmlns:a16="http://schemas.microsoft.com/office/drawing/2014/main" id="{B7172231-11B1-4A81-BBA8-AEC5839F9C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A5459E6-936C-4890-A63D-71CDAE7471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0C9FB-6553-44FE-BC13-5F3A74647588}" type="slidenum">
              <a:rPr lang="en-GB" smtClean="0"/>
              <a:t>‹#›</a:t>
            </a:fld>
            <a:endParaRPr lang="en-GB"/>
          </a:p>
        </p:txBody>
      </p:sp>
    </p:spTree>
    <p:extLst>
      <p:ext uri="{BB962C8B-B14F-4D97-AF65-F5344CB8AC3E}">
        <p14:creationId xmlns:p14="http://schemas.microsoft.com/office/powerpoint/2010/main" val="363574992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44.xml"/></Relationships>
</file>

<file path=ppt/slides/_rels/slide1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covermesongs.com/2013/04/cover-me-qa-whats-your-favorite-cover-song.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28.xml"/></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2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6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3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notesSlide" Target="../notesSlides/notesSlide6.xml"/><Relationship Id="rId1" Type="http://schemas.openxmlformats.org/officeDocument/2006/relationships/slideLayout" Target="../slideLayouts/slideLayout19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155.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7.jpg"/><Relationship Id="rId21" Type="http://schemas.openxmlformats.org/officeDocument/2006/relationships/image" Target="../media/image94.png"/><Relationship Id="rId7" Type="http://schemas.openxmlformats.org/officeDocument/2006/relationships/image" Target="../media/image81.png"/><Relationship Id="rId12" Type="http://schemas.microsoft.com/office/2007/relationships/hdphoto" Target="../media/hdphoto1.wdp"/><Relationship Id="rId17" Type="http://schemas.openxmlformats.org/officeDocument/2006/relationships/image" Target="../media/image90.png"/><Relationship Id="rId2" Type="http://schemas.openxmlformats.org/officeDocument/2006/relationships/notesSlide" Target="../notesSlides/notesSlide8.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289.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8.png"/><Relationship Id="rId10" Type="http://schemas.openxmlformats.org/officeDocument/2006/relationships/image" Target="../media/image84.svg"/><Relationship Id="rId19" Type="http://schemas.openxmlformats.org/officeDocument/2006/relationships/image" Target="../media/image92.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7.png"/><Relationship Id="rId22" Type="http://schemas.openxmlformats.org/officeDocument/2006/relationships/image" Target="../media/image95.png"/></Relationships>
</file>

<file path=ppt/slides/_rels/slide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229.xml"/><Relationship Id="rId5" Type="http://schemas.openxmlformats.org/officeDocument/2006/relationships/image" Target="../media/image98.png"/><Relationship Id="rId4"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302" y="1266436"/>
            <a:ext cx="8743076" cy="1792850"/>
          </a:xfrm>
        </p:spPr>
        <p:txBody>
          <a:bodyPr>
            <a:normAutofit/>
          </a:bodyPr>
          <a:lstStyle/>
          <a:p>
            <a:r>
              <a:rPr lang="en-US" b="1" dirty="0"/>
              <a:t>Gépi tanulás a végpontvédelemben</a:t>
            </a:r>
            <a:endParaRPr lang="en-US" dirty="0"/>
          </a:p>
        </p:txBody>
      </p:sp>
      <p:sp>
        <p:nvSpPr>
          <p:cNvPr id="7" name="Text Placeholder 6">
            <a:extLst>
              <a:ext uri="{FF2B5EF4-FFF2-40B4-BE49-F238E27FC236}">
                <a16:creationId xmlns:a16="http://schemas.microsoft.com/office/drawing/2014/main" id="{E13FA596-D18A-42F5-8DDC-057D300E4569}"/>
              </a:ext>
            </a:extLst>
          </p:cNvPr>
          <p:cNvSpPr>
            <a:spLocks noGrp="1"/>
          </p:cNvSpPr>
          <p:nvPr>
            <p:ph type="body" sz="quarter" idx="14"/>
          </p:nvPr>
        </p:nvSpPr>
        <p:spPr/>
        <p:txBody>
          <a:bodyPr/>
          <a:lstStyle/>
          <a:p>
            <a:r>
              <a:rPr lang="hu-HU"/>
              <a:t>Bányai Árpád</a:t>
            </a:r>
            <a:endParaRPr lang="hu-HU" dirty="0"/>
          </a:p>
          <a:p>
            <a:r>
              <a:rPr lang="hu-HU" dirty="0"/>
              <a:t>Technológiai megoldásszakértő</a:t>
            </a:r>
          </a:p>
          <a:p>
            <a:r>
              <a:rPr lang="hu-HU" dirty="0"/>
              <a:t>CISSP</a:t>
            </a:r>
            <a:endParaRPr lang="en-US" dirty="0"/>
          </a:p>
        </p:txBody>
      </p:sp>
      <p:grpSp>
        <p:nvGrpSpPr>
          <p:cNvPr id="4" name="Group 3"/>
          <p:cNvGrpSpPr/>
          <p:nvPr/>
        </p:nvGrpSpPr>
        <p:grpSpPr>
          <a:xfrm>
            <a:off x="7979344" y="2407633"/>
            <a:ext cx="3253337" cy="3262747"/>
            <a:chOff x="5518424" y="14394"/>
            <a:chExt cx="7312457" cy="6994526"/>
          </a:xfrm>
        </p:grpSpPr>
        <p:sp>
          <p:nvSpPr>
            <p:cNvPr id="5" name="Freeform: Shape 4"/>
            <p:cNvSpPr/>
            <p:nvPr/>
          </p:nvSpPr>
          <p:spPr>
            <a:xfrm>
              <a:off x="6727612" y="594804"/>
              <a:ext cx="1004838" cy="905522"/>
            </a:xfrm>
            <a:custGeom>
              <a:avLst/>
              <a:gdLst>
                <a:gd name="connsiteX0" fmla="*/ 1662 w 1004838"/>
                <a:gd name="connsiteY0" fmla="*/ 319596 h 905522"/>
                <a:gd name="connsiteX1" fmla="*/ 134827 w 1004838"/>
                <a:gd name="connsiteY1" fmla="*/ 292963 h 905522"/>
                <a:gd name="connsiteX2" fmla="*/ 170338 w 1004838"/>
                <a:gd name="connsiteY2" fmla="*/ 266330 h 905522"/>
                <a:gd name="connsiteX3" fmla="*/ 196971 w 1004838"/>
                <a:gd name="connsiteY3" fmla="*/ 248575 h 905522"/>
                <a:gd name="connsiteX4" fmla="*/ 241359 w 1004838"/>
                <a:gd name="connsiteY4" fmla="*/ 221942 h 905522"/>
                <a:gd name="connsiteX5" fmla="*/ 312380 w 1004838"/>
                <a:gd name="connsiteY5" fmla="*/ 204186 h 905522"/>
                <a:gd name="connsiteX6" fmla="*/ 330136 w 1004838"/>
                <a:gd name="connsiteY6" fmla="*/ 186431 h 905522"/>
                <a:gd name="connsiteX7" fmla="*/ 347891 w 1004838"/>
                <a:gd name="connsiteY7" fmla="*/ 159798 h 905522"/>
                <a:gd name="connsiteX8" fmla="*/ 374524 w 1004838"/>
                <a:gd name="connsiteY8" fmla="*/ 142043 h 905522"/>
                <a:gd name="connsiteX9" fmla="*/ 410035 w 1004838"/>
                <a:gd name="connsiteY9" fmla="*/ 88777 h 905522"/>
                <a:gd name="connsiteX10" fmla="*/ 427790 w 1004838"/>
                <a:gd name="connsiteY10" fmla="*/ 71021 h 905522"/>
                <a:gd name="connsiteX11" fmla="*/ 463301 w 1004838"/>
                <a:gd name="connsiteY11" fmla="*/ 62144 h 905522"/>
                <a:gd name="connsiteX12" fmla="*/ 507689 w 1004838"/>
                <a:gd name="connsiteY12" fmla="*/ 44388 h 905522"/>
                <a:gd name="connsiteX13" fmla="*/ 552077 w 1004838"/>
                <a:gd name="connsiteY13" fmla="*/ 35511 h 905522"/>
                <a:gd name="connsiteX14" fmla="*/ 649732 w 1004838"/>
                <a:gd name="connsiteY14" fmla="*/ 0 h 905522"/>
                <a:gd name="connsiteX15" fmla="*/ 827285 w 1004838"/>
                <a:gd name="connsiteY15" fmla="*/ 26633 h 905522"/>
                <a:gd name="connsiteX16" fmla="*/ 880551 w 1004838"/>
                <a:gd name="connsiteY16" fmla="*/ 88777 h 905522"/>
                <a:gd name="connsiteX17" fmla="*/ 978205 w 1004838"/>
                <a:gd name="connsiteY17" fmla="*/ 195309 h 905522"/>
                <a:gd name="connsiteX18" fmla="*/ 987083 w 1004838"/>
                <a:gd name="connsiteY18" fmla="*/ 337351 h 905522"/>
                <a:gd name="connsiteX19" fmla="*/ 1004838 w 1004838"/>
                <a:gd name="connsiteY19" fmla="*/ 443883 h 905522"/>
                <a:gd name="connsiteX20" fmla="*/ 978205 w 1004838"/>
                <a:gd name="connsiteY20" fmla="*/ 621437 h 905522"/>
                <a:gd name="connsiteX21" fmla="*/ 960450 w 1004838"/>
                <a:gd name="connsiteY21" fmla="*/ 674703 h 905522"/>
                <a:gd name="connsiteX22" fmla="*/ 951572 w 1004838"/>
                <a:gd name="connsiteY22" fmla="*/ 701336 h 905522"/>
                <a:gd name="connsiteX23" fmla="*/ 916062 w 1004838"/>
                <a:gd name="connsiteY23" fmla="*/ 745724 h 905522"/>
                <a:gd name="connsiteX24" fmla="*/ 871673 w 1004838"/>
                <a:gd name="connsiteY24" fmla="*/ 798990 h 905522"/>
                <a:gd name="connsiteX25" fmla="*/ 818407 w 1004838"/>
                <a:gd name="connsiteY25" fmla="*/ 834501 h 905522"/>
                <a:gd name="connsiteX26" fmla="*/ 756264 w 1004838"/>
                <a:gd name="connsiteY26" fmla="*/ 843379 h 905522"/>
                <a:gd name="connsiteX27" fmla="*/ 729631 w 1004838"/>
                <a:gd name="connsiteY27" fmla="*/ 861134 h 905522"/>
                <a:gd name="connsiteX28" fmla="*/ 676365 w 1004838"/>
                <a:gd name="connsiteY28" fmla="*/ 870012 h 905522"/>
                <a:gd name="connsiteX29" fmla="*/ 631976 w 1004838"/>
                <a:gd name="connsiteY29" fmla="*/ 878889 h 905522"/>
                <a:gd name="connsiteX30" fmla="*/ 578710 w 1004838"/>
                <a:gd name="connsiteY30" fmla="*/ 905522 h 905522"/>
                <a:gd name="connsiteX31" fmla="*/ 401157 w 1004838"/>
                <a:gd name="connsiteY31" fmla="*/ 887767 h 905522"/>
                <a:gd name="connsiteX32" fmla="*/ 347891 w 1004838"/>
                <a:gd name="connsiteY32" fmla="*/ 870012 h 905522"/>
                <a:gd name="connsiteX33" fmla="*/ 330136 w 1004838"/>
                <a:gd name="connsiteY33" fmla="*/ 852256 h 905522"/>
                <a:gd name="connsiteX34" fmla="*/ 312380 w 1004838"/>
                <a:gd name="connsiteY34" fmla="*/ 825623 h 905522"/>
                <a:gd name="connsiteX35" fmla="*/ 276870 w 1004838"/>
                <a:gd name="connsiteY35" fmla="*/ 798990 h 905522"/>
                <a:gd name="connsiteX36" fmla="*/ 267992 w 1004838"/>
                <a:gd name="connsiteY36" fmla="*/ 763479 h 905522"/>
                <a:gd name="connsiteX37" fmla="*/ 223604 w 1004838"/>
                <a:gd name="connsiteY37" fmla="*/ 692458 h 905522"/>
                <a:gd name="connsiteX38" fmla="*/ 196971 w 1004838"/>
                <a:gd name="connsiteY38" fmla="*/ 639192 h 905522"/>
                <a:gd name="connsiteX39" fmla="*/ 152582 w 1004838"/>
                <a:gd name="connsiteY39" fmla="*/ 559293 h 905522"/>
                <a:gd name="connsiteX40" fmla="*/ 143705 w 1004838"/>
                <a:gd name="connsiteY40" fmla="*/ 506027 h 905522"/>
                <a:gd name="connsiteX41" fmla="*/ 134827 w 1004838"/>
                <a:gd name="connsiteY41" fmla="*/ 461639 h 905522"/>
                <a:gd name="connsiteX42" fmla="*/ 108194 w 1004838"/>
                <a:gd name="connsiteY42" fmla="*/ 426128 h 905522"/>
                <a:gd name="connsiteX43" fmla="*/ 63805 w 1004838"/>
                <a:gd name="connsiteY43" fmla="*/ 363984 h 905522"/>
                <a:gd name="connsiteX44" fmla="*/ 1662 w 1004838"/>
                <a:gd name="connsiteY44" fmla="*/ 319596 h 90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04838" h="905522">
                  <a:moveTo>
                    <a:pt x="1662" y="319596"/>
                  </a:moveTo>
                  <a:cubicBezTo>
                    <a:pt x="13499" y="307759"/>
                    <a:pt x="74041" y="313226"/>
                    <a:pt x="134827" y="292963"/>
                  </a:cubicBezTo>
                  <a:cubicBezTo>
                    <a:pt x="146664" y="284085"/>
                    <a:pt x="158298" y="274930"/>
                    <a:pt x="170338" y="266330"/>
                  </a:cubicBezTo>
                  <a:cubicBezTo>
                    <a:pt x="179020" y="260128"/>
                    <a:pt x="188640" y="255240"/>
                    <a:pt x="196971" y="248575"/>
                  </a:cubicBezTo>
                  <a:cubicBezTo>
                    <a:pt x="227036" y="224522"/>
                    <a:pt x="200420" y="233107"/>
                    <a:pt x="241359" y="221942"/>
                  </a:cubicBezTo>
                  <a:cubicBezTo>
                    <a:pt x="264901" y="215521"/>
                    <a:pt x="312380" y="204186"/>
                    <a:pt x="312380" y="204186"/>
                  </a:cubicBezTo>
                  <a:cubicBezTo>
                    <a:pt x="318299" y="198268"/>
                    <a:pt x="324907" y="192967"/>
                    <a:pt x="330136" y="186431"/>
                  </a:cubicBezTo>
                  <a:cubicBezTo>
                    <a:pt x="336801" y="178100"/>
                    <a:pt x="340346" y="167343"/>
                    <a:pt x="347891" y="159798"/>
                  </a:cubicBezTo>
                  <a:cubicBezTo>
                    <a:pt x="355436" y="152253"/>
                    <a:pt x="365646" y="147961"/>
                    <a:pt x="374524" y="142043"/>
                  </a:cubicBezTo>
                  <a:cubicBezTo>
                    <a:pt x="386361" y="124288"/>
                    <a:pt x="394946" y="103867"/>
                    <a:pt x="410035" y="88777"/>
                  </a:cubicBezTo>
                  <a:cubicBezTo>
                    <a:pt x="415953" y="82858"/>
                    <a:pt x="420304" y="74764"/>
                    <a:pt x="427790" y="71021"/>
                  </a:cubicBezTo>
                  <a:cubicBezTo>
                    <a:pt x="438703" y="65564"/>
                    <a:pt x="451726" y="66002"/>
                    <a:pt x="463301" y="62144"/>
                  </a:cubicBezTo>
                  <a:cubicBezTo>
                    <a:pt x="478419" y="57105"/>
                    <a:pt x="492425" y="48967"/>
                    <a:pt x="507689" y="44388"/>
                  </a:cubicBezTo>
                  <a:cubicBezTo>
                    <a:pt x="522142" y="40052"/>
                    <a:pt x="537520" y="39481"/>
                    <a:pt x="552077" y="35511"/>
                  </a:cubicBezTo>
                  <a:cubicBezTo>
                    <a:pt x="587887" y="25744"/>
                    <a:pt x="615702" y="13612"/>
                    <a:pt x="649732" y="0"/>
                  </a:cubicBezTo>
                  <a:cubicBezTo>
                    <a:pt x="708916" y="8878"/>
                    <a:pt x="771428" y="5149"/>
                    <a:pt x="827285" y="26633"/>
                  </a:cubicBezTo>
                  <a:cubicBezTo>
                    <a:pt x="852749" y="36427"/>
                    <a:pt x="863347" y="67602"/>
                    <a:pt x="880551" y="88777"/>
                  </a:cubicBezTo>
                  <a:cubicBezTo>
                    <a:pt x="959919" y="186460"/>
                    <a:pt x="912133" y="145754"/>
                    <a:pt x="978205" y="195309"/>
                  </a:cubicBezTo>
                  <a:cubicBezTo>
                    <a:pt x="981164" y="242656"/>
                    <a:pt x="982973" y="290090"/>
                    <a:pt x="987083" y="337351"/>
                  </a:cubicBezTo>
                  <a:cubicBezTo>
                    <a:pt x="990471" y="376309"/>
                    <a:pt x="997355" y="406467"/>
                    <a:pt x="1004838" y="443883"/>
                  </a:cubicBezTo>
                  <a:cubicBezTo>
                    <a:pt x="995610" y="563852"/>
                    <a:pt x="1005834" y="531642"/>
                    <a:pt x="978205" y="621437"/>
                  </a:cubicBezTo>
                  <a:cubicBezTo>
                    <a:pt x="972701" y="639325"/>
                    <a:pt x="966368" y="656948"/>
                    <a:pt x="960450" y="674703"/>
                  </a:cubicBezTo>
                  <a:cubicBezTo>
                    <a:pt x="957491" y="683581"/>
                    <a:pt x="957418" y="694029"/>
                    <a:pt x="951572" y="701336"/>
                  </a:cubicBezTo>
                  <a:cubicBezTo>
                    <a:pt x="939735" y="716132"/>
                    <a:pt x="927431" y="730566"/>
                    <a:pt x="916062" y="745724"/>
                  </a:cubicBezTo>
                  <a:cubicBezTo>
                    <a:pt x="895546" y="773079"/>
                    <a:pt x="900904" y="776255"/>
                    <a:pt x="871673" y="798990"/>
                  </a:cubicBezTo>
                  <a:cubicBezTo>
                    <a:pt x="854829" y="812091"/>
                    <a:pt x="839532" y="831483"/>
                    <a:pt x="818407" y="834501"/>
                  </a:cubicBezTo>
                  <a:lnTo>
                    <a:pt x="756264" y="843379"/>
                  </a:lnTo>
                  <a:cubicBezTo>
                    <a:pt x="747386" y="849297"/>
                    <a:pt x="739753" y="857760"/>
                    <a:pt x="729631" y="861134"/>
                  </a:cubicBezTo>
                  <a:cubicBezTo>
                    <a:pt x="712554" y="866826"/>
                    <a:pt x="694075" y="866792"/>
                    <a:pt x="676365" y="870012"/>
                  </a:cubicBezTo>
                  <a:cubicBezTo>
                    <a:pt x="661519" y="872711"/>
                    <a:pt x="646615" y="875229"/>
                    <a:pt x="631976" y="878889"/>
                  </a:cubicBezTo>
                  <a:cubicBezTo>
                    <a:pt x="602574" y="886239"/>
                    <a:pt x="604746" y="888165"/>
                    <a:pt x="578710" y="905522"/>
                  </a:cubicBezTo>
                  <a:cubicBezTo>
                    <a:pt x="548151" y="903171"/>
                    <a:pt x="444165" y="897692"/>
                    <a:pt x="401157" y="887767"/>
                  </a:cubicBezTo>
                  <a:cubicBezTo>
                    <a:pt x="382921" y="883559"/>
                    <a:pt x="347891" y="870012"/>
                    <a:pt x="347891" y="870012"/>
                  </a:cubicBezTo>
                  <a:cubicBezTo>
                    <a:pt x="341973" y="864093"/>
                    <a:pt x="335365" y="858792"/>
                    <a:pt x="330136" y="852256"/>
                  </a:cubicBezTo>
                  <a:cubicBezTo>
                    <a:pt x="323471" y="843924"/>
                    <a:pt x="319925" y="833168"/>
                    <a:pt x="312380" y="825623"/>
                  </a:cubicBezTo>
                  <a:cubicBezTo>
                    <a:pt x="301918" y="815161"/>
                    <a:pt x="288707" y="807868"/>
                    <a:pt x="276870" y="798990"/>
                  </a:cubicBezTo>
                  <a:cubicBezTo>
                    <a:pt x="273911" y="787153"/>
                    <a:pt x="273449" y="774392"/>
                    <a:pt x="267992" y="763479"/>
                  </a:cubicBezTo>
                  <a:cubicBezTo>
                    <a:pt x="255507" y="738509"/>
                    <a:pt x="232432" y="718942"/>
                    <a:pt x="223604" y="692458"/>
                  </a:cubicBezTo>
                  <a:cubicBezTo>
                    <a:pt x="211352" y="655703"/>
                    <a:pt x="219917" y="673611"/>
                    <a:pt x="196971" y="639192"/>
                  </a:cubicBezTo>
                  <a:cubicBezTo>
                    <a:pt x="168837" y="526659"/>
                    <a:pt x="218482" y="704274"/>
                    <a:pt x="152582" y="559293"/>
                  </a:cubicBezTo>
                  <a:cubicBezTo>
                    <a:pt x="145133" y="542906"/>
                    <a:pt x="146925" y="523737"/>
                    <a:pt x="143705" y="506027"/>
                  </a:cubicBezTo>
                  <a:cubicBezTo>
                    <a:pt x="141006" y="491181"/>
                    <a:pt x="140955" y="475428"/>
                    <a:pt x="134827" y="461639"/>
                  </a:cubicBezTo>
                  <a:cubicBezTo>
                    <a:pt x="128818" y="448118"/>
                    <a:pt x="117072" y="437965"/>
                    <a:pt x="108194" y="426128"/>
                  </a:cubicBezTo>
                  <a:cubicBezTo>
                    <a:pt x="87479" y="363984"/>
                    <a:pt x="108193" y="378781"/>
                    <a:pt x="63805" y="363984"/>
                  </a:cubicBezTo>
                  <a:cubicBezTo>
                    <a:pt x="44408" y="334889"/>
                    <a:pt x="-10175" y="331433"/>
                    <a:pt x="1662" y="31959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algn="r" defTabSz="914367"/>
              <a:endParaRPr lang="en-US" sz="1176" err="1">
                <a:solidFill>
                  <a:srgbClr val="FFFFFF"/>
                </a:solidFill>
                <a:latin typeface="Segoe UI"/>
              </a:endParaRPr>
            </a:p>
          </p:txBody>
        </p:sp>
        <p:pic>
          <p:nvPicPr>
            <p:cNvPr id="6" name="Picture 5"/>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518424" y="14394"/>
              <a:ext cx="7312457" cy="6994526"/>
            </a:xfrm>
            <a:prstGeom prst="rect">
              <a:avLst/>
            </a:prstGeom>
          </p:spPr>
        </p:pic>
      </p:grpSp>
    </p:spTree>
    <p:extLst>
      <p:ext uri="{BB962C8B-B14F-4D97-AF65-F5344CB8AC3E}">
        <p14:creationId xmlns:p14="http://schemas.microsoft.com/office/powerpoint/2010/main" val="406104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E54FE2-F516-4DD5-844A-5C57D3835F4C}"/>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733681" y="1650126"/>
            <a:ext cx="8969685" cy="3764064"/>
          </a:xfrm>
        </p:spPr>
      </p:pic>
    </p:spTree>
    <p:extLst>
      <p:ext uri="{BB962C8B-B14F-4D97-AF65-F5344CB8AC3E}">
        <p14:creationId xmlns:p14="http://schemas.microsoft.com/office/powerpoint/2010/main" val="4219473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487"/>
            <a:ext cx="12192000" cy="6857027"/>
          </a:xfrm>
          <a:prstGeom prst="rect">
            <a:avLst/>
          </a:prstGeom>
          <a:solidFill>
            <a:schemeClr val="bg1"/>
          </a:solidFill>
          <a:ln>
            <a:noFill/>
          </a:ln>
          <a:effectLst/>
        </p:spPr>
      </p:sp>
      <p:sp>
        <p:nvSpPr>
          <p:cNvPr id="32" name="Rectangle 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616"/>
            <a:ext cx="7174246" cy="5895907"/>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a:solidFill>
                <a:srgbClr val="FFFFFF"/>
              </a:solidFill>
              <a:latin typeface="Segoe UI Semilight"/>
            </a:endParaRPr>
          </a:p>
        </p:txBody>
      </p:sp>
      <p:sp>
        <p:nvSpPr>
          <p:cNvPr id="2" name="Title 1"/>
          <p:cNvSpPr>
            <a:spLocks noGrp="1"/>
          </p:cNvSpPr>
          <p:nvPr>
            <p:ph type="title"/>
          </p:nvPr>
        </p:nvSpPr>
        <p:spPr>
          <a:xfrm>
            <a:off x="821516" y="640658"/>
            <a:ext cx="6204983" cy="1344784"/>
          </a:xfrm>
        </p:spPr>
        <p:txBody>
          <a:bodyPr vert="horz" wrap="square" lIns="89642" tIns="44821" rIns="89642" bIns="44821" rtlCol="0" anchor="ctr">
            <a:normAutofit/>
          </a:bodyPr>
          <a:lstStyle/>
          <a:p>
            <a:pPr defTabSz="896386"/>
            <a:r>
              <a:rPr lang="hu-HU" sz="3921" spc="-147" dirty="0">
                <a:solidFill>
                  <a:schemeClr val="tx1"/>
                </a:solidFill>
                <a:ea typeface="+mj-ea"/>
                <a:cs typeface="+mj-cs"/>
              </a:rPr>
              <a:t>A probléma</a:t>
            </a:r>
            <a:endParaRPr lang="en-US" sz="3921" i="1" dirty="0">
              <a:solidFill>
                <a:schemeClr val="tx1"/>
              </a:solidFill>
              <a:ea typeface="+mj-ea"/>
              <a:cs typeface="+mj-cs"/>
            </a:endParaRPr>
          </a:p>
        </p:txBody>
      </p:sp>
      <p:sp>
        <p:nvSpPr>
          <p:cNvPr id="8" name="Rectangle 7">
            <a:extLst>
              <a:ext uri="{FF2B5EF4-FFF2-40B4-BE49-F238E27FC236}">
                <a16:creationId xmlns:a16="http://schemas.microsoft.com/office/drawing/2014/main" id="{1BA60BC9-6296-408A-AAAA-CD6E09A98A70}"/>
              </a:ext>
            </a:extLst>
          </p:cNvPr>
          <p:cNvSpPr/>
          <p:nvPr/>
        </p:nvSpPr>
        <p:spPr>
          <a:xfrm>
            <a:off x="622462" y="3177640"/>
            <a:ext cx="3503863" cy="937180"/>
          </a:xfrm>
          <a:prstGeom prst="rect">
            <a:avLst/>
          </a:prstGeom>
        </p:spPr>
        <p:txBody>
          <a:bodyPr wrap="square" anchor="ctr">
            <a:spAutoFit/>
          </a:bodyPr>
          <a:lstStyle/>
          <a:p>
            <a:pPr algn="ctr" defTabSz="932293">
              <a:spcBef>
                <a:spcPct val="0"/>
              </a:spcBef>
              <a:spcAft>
                <a:spcPct val="0"/>
              </a:spcAft>
              <a:defRPr/>
            </a:pPr>
            <a:r>
              <a:rPr lang="hu-HU" sz="2353" dirty="0">
                <a:solidFill>
                  <a:srgbClr val="002060"/>
                </a:solidFill>
                <a:latin typeface="Segoe UI Light"/>
                <a:ea typeface="ＭＳ Ｐゴシック" charset="0"/>
                <a:cs typeface="ＭＳ Ｐゴシック" charset="0"/>
              </a:rPr>
              <a:t>A </a:t>
            </a:r>
            <a:r>
              <a:rPr lang="hu-HU" sz="2353" dirty="0" err="1">
                <a:solidFill>
                  <a:srgbClr val="002060"/>
                </a:solidFill>
                <a:latin typeface="Segoe UI Light"/>
                <a:ea typeface="ＭＳ Ｐゴシック" charset="0"/>
                <a:cs typeface="ＭＳ Ｐゴシック" charset="0"/>
              </a:rPr>
              <a:t>malware</a:t>
            </a:r>
            <a:r>
              <a:rPr lang="hu-HU" sz="2353" dirty="0">
                <a:solidFill>
                  <a:srgbClr val="002060"/>
                </a:solidFill>
                <a:latin typeface="Segoe UI Light"/>
                <a:ea typeface="ＭＳ Ｐゴシック" charset="0"/>
                <a:cs typeface="ＭＳ Ｐゴシック" charset="0"/>
              </a:rPr>
              <a:t>-ek </a:t>
            </a:r>
            <a:r>
              <a:rPr lang="hu-HU" sz="3137" b="1" dirty="0">
                <a:solidFill>
                  <a:srgbClr val="002060"/>
                </a:solidFill>
                <a:latin typeface="Segoe UI Light"/>
                <a:ea typeface="ＭＳ Ｐゴシック" charset="0"/>
                <a:cs typeface="ＭＳ Ｐゴシック" charset="0"/>
              </a:rPr>
              <a:t>96 % -át </a:t>
            </a:r>
            <a:r>
              <a:rPr lang="en-US" sz="3137" b="1" dirty="0">
                <a:solidFill>
                  <a:srgbClr val="002060"/>
                </a:solidFill>
                <a:latin typeface="Segoe UI Light"/>
                <a:ea typeface="ＭＳ Ｐゴシック" charset="0"/>
                <a:cs typeface="ＭＳ Ｐゴシック" charset="0"/>
              </a:rPr>
              <a:t> </a:t>
            </a:r>
            <a:r>
              <a:rPr lang="hu-HU" sz="2353" dirty="0">
                <a:solidFill>
                  <a:srgbClr val="002060"/>
                </a:solidFill>
                <a:latin typeface="Segoe UI Light"/>
                <a:ea typeface="ＭＳ Ｐゴシック" charset="0"/>
                <a:cs typeface="ＭＳ Ｐゴシック" charset="0"/>
              </a:rPr>
              <a:t>egyszer látjuk</a:t>
            </a:r>
          </a:p>
        </p:txBody>
      </p:sp>
      <p:sp>
        <p:nvSpPr>
          <p:cNvPr id="9" name="TextBox 8">
            <a:extLst>
              <a:ext uri="{FF2B5EF4-FFF2-40B4-BE49-F238E27FC236}">
                <a16:creationId xmlns:a16="http://schemas.microsoft.com/office/drawing/2014/main" id="{6A2E6B02-64E4-4A2C-B94B-4587C365E72F}"/>
              </a:ext>
            </a:extLst>
          </p:cNvPr>
          <p:cNvSpPr txBox="1"/>
          <p:nvPr/>
        </p:nvSpPr>
        <p:spPr>
          <a:xfrm>
            <a:off x="10055209" y="6192977"/>
            <a:ext cx="1942254" cy="373510"/>
          </a:xfrm>
          <a:prstGeom prst="rect">
            <a:avLst/>
          </a:prstGeom>
          <a:solidFill>
            <a:schemeClr val="bg1"/>
          </a:solidFill>
        </p:spPr>
        <p:txBody>
          <a:bodyPr wrap="square" lIns="179285" tIns="143428" rIns="179285" bIns="143428" rtlCol="0">
            <a:noAutofit/>
          </a:bodyPr>
          <a:lstStyle/>
          <a:p>
            <a:pPr defTabSz="914367">
              <a:lnSpc>
                <a:spcPct val="90000"/>
              </a:lnSpc>
              <a:spcAft>
                <a:spcPts val="588"/>
              </a:spcAft>
              <a:defRPr/>
            </a:pPr>
            <a:endParaRPr lang="fi-FI" sz="2353" dirty="0">
              <a:gradFill>
                <a:gsLst>
                  <a:gs pos="2917">
                    <a:srgbClr val="FFFFFF"/>
                  </a:gs>
                  <a:gs pos="30000">
                    <a:srgbClr val="FFFFFF"/>
                  </a:gs>
                </a:gsLst>
                <a:lin ang="5400000" scaled="0"/>
              </a:gradFill>
              <a:latin typeface="Segoe UI"/>
            </a:endParaRPr>
          </a:p>
        </p:txBody>
      </p:sp>
      <p:sp>
        <p:nvSpPr>
          <p:cNvPr id="14" name="Rectangle 13">
            <a:extLst>
              <a:ext uri="{FF2B5EF4-FFF2-40B4-BE49-F238E27FC236}">
                <a16:creationId xmlns:a16="http://schemas.microsoft.com/office/drawing/2014/main" id="{CB3BB5E0-8514-4B6C-B8E6-4B6C67A855C3}"/>
              </a:ext>
            </a:extLst>
          </p:cNvPr>
          <p:cNvSpPr/>
          <p:nvPr/>
        </p:nvSpPr>
        <p:spPr>
          <a:xfrm>
            <a:off x="4044858" y="2755217"/>
            <a:ext cx="3316777" cy="1782026"/>
          </a:xfrm>
          <a:prstGeom prst="rect">
            <a:avLst/>
          </a:prstGeom>
        </p:spPr>
        <p:txBody>
          <a:bodyPr wrap="square" anchor="ctr">
            <a:spAutoFit/>
          </a:bodyPr>
          <a:lstStyle/>
          <a:p>
            <a:pPr algn="ctr" defTabSz="932293">
              <a:spcBef>
                <a:spcPct val="0"/>
              </a:spcBef>
              <a:spcAft>
                <a:spcPct val="0"/>
              </a:spcAft>
              <a:defRPr/>
            </a:pPr>
            <a:r>
              <a:rPr lang="hu-HU" sz="2353" dirty="0">
                <a:solidFill>
                  <a:srgbClr val="002060"/>
                </a:solidFill>
                <a:latin typeface="Segoe UI Light"/>
                <a:ea typeface="ＭＳ Ｐゴシック" charset="0"/>
                <a:cs typeface="ＭＳ Ｐゴシック" charset="0"/>
              </a:rPr>
              <a:t>Naponta </a:t>
            </a:r>
            <a:r>
              <a:rPr lang="hu-HU" sz="3137" b="1" dirty="0">
                <a:solidFill>
                  <a:srgbClr val="002060"/>
                </a:solidFill>
                <a:latin typeface="Segoe UI Light"/>
                <a:ea typeface="ＭＳ Ｐゴシック" charset="0"/>
                <a:cs typeface="ＭＳ Ｐゴシック" charset="0"/>
              </a:rPr>
              <a:t>300.000-nél több </a:t>
            </a:r>
            <a:r>
              <a:rPr lang="hu-HU" sz="2353" dirty="0">
                <a:solidFill>
                  <a:srgbClr val="002060"/>
                </a:solidFill>
                <a:latin typeface="Segoe UI Light"/>
                <a:ea typeface="ＭＳ Ｐゴシック" charset="0"/>
                <a:cs typeface="ＭＳ Ｐゴシック" charset="0"/>
              </a:rPr>
              <a:t>rosszindulatú software készül</a:t>
            </a:r>
            <a:endParaRPr lang="hu-HU" sz="2000" dirty="0">
              <a:solidFill>
                <a:srgbClr val="002060"/>
              </a:solidFill>
              <a:latin typeface="Segoe UI Light"/>
              <a:ea typeface="ＭＳ Ｐゴシック" charset="0"/>
              <a:cs typeface="ＭＳ Ｐゴシック" charset="0"/>
            </a:endParaRPr>
          </a:p>
        </p:txBody>
      </p:sp>
      <p:pic>
        <p:nvPicPr>
          <p:cNvPr id="3" name="Picture 2">
            <a:extLst>
              <a:ext uri="{FF2B5EF4-FFF2-40B4-BE49-F238E27FC236}">
                <a16:creationId xmlns:a16="http://schemas.microsoft.com/office/drawing/2014/main" id="{2E9B82B2-3276-4A44-A14C-110C2334612B}"/>
              </a:ext>
            </a:extLst>
          </p:cNvPr>
          <p:cNvPicPr>
            <a:picLocks noChangeAspect="1"/>
          </p:cNvPicPr>
          <p:nvPr/>
        </p:nvPicPr>
        <p:blipFill>
          <a:blip r:embed="rId3"/>
          <a:stretch>
            <a:fillRect/>
          </a:stretch>
        </p:blipFill>
        <p:spPr>
          <a:xfrm>
            <a:off x="7658052" y="321616"/>
            <a:ext cx="4613988" cy="5349962"/>
          </a:xfrm>
          <a:prstGeom prst="rect">
            <a:avLst/>
          </a:prstGeom>
        </p:spPr>
      </p:pic>
    </p:spTree>
    <p:extLst>
      <p:ext uri="{BB962C8B-B14F-4D97-AF65-F5344CB8AC3E}">
        <p14:creationId xmlns:p14="http://schemas.microsoft.com/office/powerpoint/2010/main" val="2049738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2898" y="251111"/>
            <a:ext cx="9660776" cy="1034350"/>
          </a:xfrm>
          <a:prstGeom prst="rect">
            <a:avLst/>
          </a:prstGeom>
        </p:spPr>
        <p:txBody>
          <a:bodyPr vert="horz" lIns="0" tIns="0" rIns="0" bIns="0" rtlCol="0" anchor="ctr">
            <a:normAutofit/>
          </a:bodyPr>
          <a:lstStyle>
            <a:lvl1pPr algn="l" defTabSz="457200" rtl="0" eaLnBrk="1" latinLnBrk="0" hangingPunct="1">
              <a:lnSpc>
                <a:spcPct val="90000"/>
              </a:lnSpc>
              <a:spcBef>
                <a:spcPct val="0"/>
              </a:spcBef>
              <a:buNone/>
              <a:defRPr sz="3000" b="0" i="0" kern="1200" baseline="0">
                <a:solidFill>
                  <a:schemeClr val="bg1"/>
                </a:solidFill>
                <a:latin typeface="Calibri"/>
                <a:ea typeface="+mj-ea"/>
                <a:cs typeface="Calibri"/>
              </a:defRPr>
            </a:lvl1pPr>
          </a:lstStyle>
          <a:p>
            <a:pPr defTabSz="609498">
              <a:defRPr/>
            </a:pPr>
            <a:r>
              <a:rPr lang="en-US" sz="2666" dirty="0">
                <a:gradFill>
                  <a:gsLst>
                    <a:gs pos="100000">
                      <a:prstClr val="white"/>
                    </a:gs>
                    <a:gs pos="0">
                      <a:prstClr val="white"/>
                    </a:gs>
                  </a:gsLst>
                  <a:lin ang="5400000" scaled="0"/>
                </a:gradFill>
                <a:latin typeface="Segoe UI" charset="0"/>
                <a:ea typeface="Segoe UI" charset="0"/>
                <a:cs typeface="Segoe UI" charset="0"/>
              </a:rPr>
              <a:t>THE MICROSOFT </a:t>
            </a:r>
            <a:r>
              <a:rPr lang="en-US" sz="2666" b="1" dirty="0">
                <a:gradFill>
                  <a:gsLst>
                    <a:gs pos="100000">
                      <a:prstClr val="white"/>
                    </a:gs>
                    <a:gs pos="0">
                      <a:prstClr val="white"/>
                    </a:gs>
                  </a:gsLst>
                  <a:lin ang="5400000" scaled="0"/>
                </a:gradFill>
                <a:latin typeface="Segoe UI" charset="0"/>
                <a:ea typeface="Segoe UI" charset="0"/>
                <a:cs typeface="Segoe UI" charset="0"/>
              </a:rPr>
              <a:t>INTELLIGENT SECURITY GRAPH</a:t>
            </a:r>
            <a:endParaRPr lang="en-US" sz="2666" b="1" dirty="0">
              <a:gradFill>
                <a:gsLst>
                  <a:gs pos="0">
                    <a:srgbClr val="FFFFFF"/>
                  </a:gs>
                  <a:gs pos="100000">
                    <a:srgbClr val="FFFFFF"/>
                  </a:gs>
                </a:gsLst>
                <a:lin ang="5400000" scaled="0"/>
              </a:gradFill>
              <a:latin typeface="Segoe UI" charset="0"/>
              <a:ea typeface="Segoe UI" charset="0"/>
              <a:cs typeface="Segoe UI"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6937" y="828169"/>
            <a:ext cx="5885918" cy="4024445"/>
          </a:xfrm>
          <a:prstGeom prst="rect">
            <a:avLst/>
          </a:prstGeom>
        </p:spPr>
      </p:pic>
      <p:pic>
        <p:nvPicPr>
          <p:cNvPr id="10" name="Picture 9"/>
          <p:cNvPicPr>
            <a:picLocks noChangeAspect="1"/>
          </p:cNvPicPr>
          <p:nvPr/>
        </p:nvPicPr>
        <p:blipFill>
          <a:blip r:embed="rId4" cstate="hqprint">
            <a:alphaModFix amt="60000"/>
            <a:extLst>
              <a:ext uri="{28A0092B-C50C-407E-A947-70E740481C1C}">
                <a14:useLocalDpi xmlns:a14="http://schemas.microsoft.com/office/drawing/2010/main" val="0"/>
              </a:ext>
            </a:extLst>
          </a:blip>
          <a:stretch>
            <a:fillRect/>
          </a:stretch>
        </p:blipFill>
        <p:spPr>
          <a:xfrm>
            <a:off x="3544048" y="1343615"/>
            <a:ext cx="5243866" cy="5243866"/>
          </a:xfrm>
          <a:prstGeom prst="rect">
            <a:avLst/>
          </a:prstGeom>
          <a:effectLst>
            <a:softEdge rad="25400"/>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0764" y="1025362"/>
            <a:ext cx="10074604" cy="566696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01086" y="796474"/>
            <a:ext cx="5788024" cy="4024445"/>
          </a:xfrm>
          <a:prstGeom prst="rect">
            <a:avLst/>
          </a:prstGeom>
        </p:spPr>
      </p:pic>
      <p:cxnSp>
        <p:nvCxnSpPr>
          <p:cNvPr id="15" name="Straight Connector 14"/>
          <p:cNvCxnSpPr/>
          <p:nvPr/>
        </p:nvCxnSpPr>
        <p:spPr>
          <a:xfrm flipH="1">
            <a:off x="3506935" y="2417522"/>
            <a:ext cx="823580" cy="0"/>
          </a:xfrm>
          <a:prstGeom prst="line">
            <a:avLst/>
          </a:prstGeom>
          <a:ln w="6350">
            <a:solidFill>
              <a:srgbClr val="FF8B00"/>
            </a:solidFill>
            <a:prstDash val="sysDot"/>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92263" y="2147154"/>
            <a:ext cx="2759763" cy="581185"/>
          </a:xfrm>
          <a:prstGeom prst="rect">
            <a:avLst/>
          </a:prstGeom>
          <a:noFill/>
        </p:spPr>
        <p:txBody>
          <a:bodyPr wrap="square" rtlCol="0">
            <a:spAutoFit/>
          </a:bodyPr>
          <a:lstStyle/>
          <a:p>
            <a:pPr defTabSz="913927" fontAlgn="base">
              <a:lnSpc>
                <a:spcPct val="90000"/>
              </a:lnSpc>
              <a:spcBef>
                <a:spcPct val="0"/>
              </a:spcBef>
              <a:spcAft>
                <a:spcPct val="0"/>
              </a:spcAft>
              <a:defRPr/>
            </a:pPr>
            <a:r>
              <a:rPr lang="hu-HU" sz="1765" kern="0" dirty="0">
                <a:gradFill>
                  <a:gsLst>
                    <a:gs pos="0">
                      <a:srgbClr val="FFFFFF"/>
                    </a:gs>
                    <a:gs pos="100000">
                      <a:srgbClr val="FFFFFF"/>
                    </a:gs>
                  </a:gsLst>
                  <a:lin ang="5400000" scaled="0"/>
                </a:gradFill>
                <a:latin typeface="Segoe UI Light"/>
                <a:ea typeface="Segoe UI" pitchFamily="34" charset="0"/>
                <a:cs typeface="Segoe UI" pitchFamily="34" charset="0"/>
              </a:rPr>
              <a:t>200+ globális felhős szolgáltatás</a:t>
            </a:r>
          </a:p>
        </p:txBody>
      </p:sp>
      <p:cxnSp>
        <p:nvCxnSpPr>
          <p:cNvPr id="17" name="Straight Connector 16"/>
          <p:cNvCxnSpPr/>
          <p:nvPr/>
        </p:nvCxnSpPr>
        <p:spPr>
          <a:xfrm flipH="1">
            <a:off x="3265616" y="4841081"/>
            <a:ext cx="870698" cy="0"/>
          </a:xfrm>
          <a:prstGeom prst="line">
            <a:avLst/>
          </a:prstGeom>
          <a:ln w="6350">
            <a:solidFill>
              <a:srgbClr val="FF8B00"/>
            </a:solidFill>
            <a:prstDash val="sysDot"/>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8178495" y="5111858"/>
            <a:ext cx="1815762" cy="823713"/>
          </a:xfrm>
          <a:prstGeom prst="rect">
            <a:avLst/>
          </a:prstGeom>
          <a:noFill/>
        </p:spPr>
        <p:txBody>
          <a:bodyPr wrap="square" rtlCol="0">
            <a:spAutoFit/>
          </a:bodyPr>
          <a:lstStyle/>
          <a:p>
            <a:pPr defTabSz="913927" fontAlgn="base">
              <a:lnSpc>
                <a:spcPct val="90000"/>
              </a:lnSpc>
              <a:spcBef>
                <a:spcPct val="0"/>
              </a:spcBef>
              <a:spcAft>
                <a:spcPct val="0"/>
              </a:spcAft>
              <a:defRPr/>
            </a:pPr>
            <a:r>
              <a:rPr lang="hu-HU" sz="1765" kern="0" dirty="0">
                <a:gradFill>
                  <a:gsLst>
                    <a:gs pos="0">
                      <a:srgbClr val="FFFFFF"/>
                    </a:gs>
                    <a:gs pos="100000">
                      <a:srgbClr val="FFFFFF"/>
                    </a:gs>
                  </a:gsLst>
                  <a:lin ang="5400000" scaled="0"/>
                </a:gradFill>
                <a:latin typeface="Segoe UI Light"/>
                <a:ea typeface="Segoe UI" pitchFamily="34" charset="0"/>
                <a:cs typeface="Segoe UI" pitchFamily="34" charset="0"/>
              </a:rPr>
              <a:t>Havi 200 milliárd e-mail vírusvizsgálata</a:t>
            </a:r>
          </a:p>
        </p:txBody>
      </p:sp>
      <p:cxnSp>
        <p:nvCxnSpPr>
          <p:cNvPr id="19" name="Straight Connector 18"/>
          <p:cNvCxnSpPr/>
          <p:nvPr/>
        </p:nvCxnSpPr>
        <p:spPr>
          <a:xfrm flipH="1">
            <a:off x="8282407" y="4466337"/>
            <a:ext cx="853035" cy="0"/>
          </a:xfrm>
          <a:prstGeom prst="line">
            <a:avLst/>
          </a:prstGeom>
          <a:ln w="6350">
            <a:solidFill>
              <a:srgbClr val="FF8B00"/>
            </a:solidFill>
            <a:prstDash val="sysDot"/>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6819574" y="1831532"/>
            <a:ext cx="1194363" cy="0"/>
          </a:xfrm>
          <a:prstGeom prst="line">
            <a:avLst/>
          </a:prstGeom>
          <a:ln w="6350">
            <a:solidFill>
              <a:srgbClr val="FF8B00"/>
            </a:solidFill>
            <a:prstDash val="sysDot"/>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8266864" y="1580925"/>
            <a:ext cx="1815762" cy="823713"/>
          </a:xfrm>
          <a:prstGeom prst="rect">
            <a:avLst/>
          </a:prstGeom>
          <a:noFill/>
        </p:spPr>
        <p:txBody>
          <a:bodyPr wrap="square" rtlCol="0">
            <a:spAutoFit/>
          </a:bodyPr>
          <a:lstStyle/>
          <a:p>
            <a:pPr defTabSz="913927" fontAlgn="base">
              <a:lnSpc>
                <a:spcPct val="90000"/>
              </a:lnSpc>
              <a:spcBef>
                <a:spcPct val="0"/>
              </a:spcBef>
              <a:spcAft>
                <a:spcPct val="0"/>
              </a:spcAft>
              <a:defRPr/>
            </a:pPr>
            <a:r>
              <a:rPr lang="hu-HU" sz="1765" kern="0" dirty="0">
                <a:gradFill>
                  <a:gsLst>
                    <a:gs pos="0">
                      <a:srgbClr val="FFFFFF"/>
                    </a:gs>
                    <a:gs pos="100000">
                      <a:srgbClr val="FFFFFF"/>
                    </a:gs>
                  </a:gsLst>
                  <a:lin ang="5400000" scaled="0"/>
                </a:gradFill>
                <a:latin typeface="Segoe UI Light"/>
                <a:ea typeface="Segoe UI" pitchFamily="34" charset="0"/>
                <a:cs typeface="Segoe UI" pitchFamily="34" charset="0"/>
              </a:rPr>
              <a:t>1 Milliárd</a:t>
            </a:r>
          </a:p>
          <a:p>
            <a:pPr defTabSz="913927" fontAlgn="base">
              <a:lnSpc>
                <a:spcPct val="90000"/>
              </a:lnSpc>
              <a:spcBef>
                <a:spcPct val="0"/>
              </a:spcBef>
              <a:spcAft>
                <a:spcPct val="0"/>
              </a:spcAft>
              <a:defRPr/>
            </a:pPr>
            <a:r>
              <a:rPr lang="hu-HU" sz="1765" kern="0" dirty="0">
                <a:gradFill>
                  <a:gsLst>
                    <a:gs pos="0">
                      <a:srgbClr val="FFFFFF"/>
                    </a:gs>
                    <a:gs pos="100000">
                      <a:srgbClr val="FFFFFF"/>
                    </a:gs>
                  </a:gsLst>
                  <a:lin ang="5400000" scaled="0"/>
                </a:gradFill>
                <a:latin typeface="Segoe UI Light"/>
                <a:ea typeface="Segoe UI" pitchFamily="34" charset="0"/>
                <a:cs typeface="Segoe UI" pitchFamily="34" charset="0"/>
              </a:rPr>
              <a:t>Windows eszköz frissítése</a:t>
            </a:r>
          </a:p>
        </p:txBody>
      </p:sp>
      <p:cxnSp>
        <p:nvCxnSpPr>
          <p:cNvPr id="27" name="Straight Connector 26"/>
          <p:cNvCxnSpPr/>
          <p:nvPr/>
        </p:nvCxnSpPr>
        <p:spPr>
          <a:xfrm>
            <a:off x="9135441" y="4466338"/>
            <a:ext cx="0" cy="444431"/>
          </a:xfrm>
          <a:prstGeom prst="line">
            <a:avLst/>
          </a:prstGeom>
          <a:ln w="6350">
            <a:solidFill>
              <a:srgbClr val="FF8B00"/>
            </a:solidFill>
            <a:prstDash val="sysDot"/>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8178494" y="3227699"/>
            <a:ext cx="1194363" cy="0"/>
          </a:xfrm>
          <a:prstGeom prst="line">
            <a:avLst/>
          </a:prstGeom>
          <a:ln w="6350">
            <a:solidFill>
              <a:srgbClr val="FF8B00"/>
            </a:solidFill>
            <a:prstDash val="sysDot"/>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9625783" y="2977093"/>
            <a:ext cx="2441109" cy="800895"/>
          </a:xfrm>
          <a:prstGeom prst="rect">
            <a:avLst/>
          </a:prstGeom>
          <a:noFill/>
        </p:spPr>
        <p:txBody>
          <a:bodyPr wrap="square" rtlCol="0">
            <a:spAutoFit/>
          </a:bodyPr>
          <a:lstStyle/>
          <a:p>
            <a:pPr defTabSz="913927" fontAlgn="base">
              <a:lnSpc>
                <a:spcPct val="90000"/>
              </a:lnSpc>
              <a:spcBef>
                <a:spcPct val="0"/>
              </a:spcBef>
              <a:spcAft>
                <a:spcPct val="0"/>
              </a:spcAft>
              <a:defRPr/>
            </a:pPr>
            <a:r>
              <a:rPr lang="hu-HU" sz="1765" kern="0" dirty="0">
                <a:gradFill>
                  <a:gsLst>
                    <a:gs pos="0">
                      <a:srgbClr val="FFFFFF"/>
                    </a:gs>
                    <a:gs pos="100000">
                      <a:srgbClr val="FFFFFF"/>
                    </a:gs>
                  </a:gsLst>
                  <a:lin ang="5400000" scaled="0"/>
                </a:gradFill>
                <a:latin typeface="Segoe UI Light"/>
                <a:ea typeface="Segoe UI" pitchFamily="34" charset="0"/>
                <a:cs typeface="Segoe UI" pitchFamily="34" charset="0"/>
              </a:rPr>
              <a:t>300 milliárdnyi hitelesítés havonta</a:t>
            </a:r>
          </a:p>
          <a:p>
            <a:pPr defTabSz="914043" fontAlgn="base">
              <a:lnSpc>
                <a:spcPct val="90000"/>
              </a:lnSpc>
              <a:spcBef>
                <a:spcPct val="0"/>
              </a:spcBef>
              <a:spcAft>
                <a:spcPct val="0"/>
              </a:spcAft>
              <a:defRPr/>
            </a:pPr>
            <a:endParaRPr lang="en-US" sz="1600" kern="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2" name="TextBox 31"/>
          <p:cNvSpPr txBox="1"/>
          <p:nvPr/>
        </p:nvSpPr>
        <p:spPr>
          <a:xfrm>
            <a:off x="435729" y="4522197"/>
            <a:ext cx="2759763" cy="907567"/>
          </a:xfrm>
          <a:prstGeom prst="rect">
            <a:avLst/>
          </a:prstGeom>
          <a:noFill/>
        </p:spPr>
        <p:txBody>
          <a:bodyPr wrap="square" rtlCol="0">
            <a:spAutoFit/>
          </a:bodyPr>
          <a:lstStyle/>
          <a:p>
            <a:pPr defTabSz="913927" fontAlgn="base">
              <a:lnSpc>
                <a:spcPct val="90000"/>
              </a:lnSpc>
              <a:spcBef>
                <a:spcPct val="0"/>
              </a:spcBef>
              <a:spcAft>
                <a:spcPct val="0"/>
              </a:spcAft>
              <a:defRPr/>
            </a:pPr>
            <a:r>
              <a:rPr lang="hu-HU" sz="1765" kern="0" dirty="0">
                <a:gradFill>
                  <a:gsLst>
                    <a:gs pos="0">
                      <a:srgbClr val="FFFFFF"/>
                    </a:gs>
                    <a:gs pos="100000">
                      <a:srgbClr val="FFFFFF"/>
                    </a:gs>
                  </a:gsLst>
                  <a:lin ang="5400000" scaled="0"/>
                </a:gradFill>
                <a:latin typeface="Segoe UI Light"/>
                <a:ea typeface="Segoe UI" pitchFamily="34" charset="0"/>
                <a:cs typeface="Segoe UI" pitchFamily="34" charset="0"/>
              </a:rPr>
              <a:t>18+ milliárd web lap ellenőrizve</a:t>
            </a:r>
          </a:p>
          <a:p>
            <a:pPr algn="r" defTabSz="609498">
              <a:defRPr/>
            </a:pPr>
            <a:endParaRPr lang="en-US" sz="2133" dirty="0">
              <a:solidFill>
                <a:prstClr val="black"/>
              </a:solidFill>
              <a:latin typeface="Calibri"/>
            </a:endParaRPr>
          </a:p>
        </p:txBody>
      </p:sp>
    </p:spTree>
    <p:extLst>
      <p:ext uri="{BB962C8B-B14F-4D97-AF65-F5344CB8AC3E}">
        <p14:creationId xmlns:p14="http://schemas.microsoft.com/office/powerpoint/2010/main" val="778316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4" grpId="0"/>
      <p:bldP spid="30"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Group 149">
            <a:extLst>
              <a:ext uri="{FF2B5EF4-FFF2-40B4-BE49-F238E27FC236}">
                <a16:creationId xmlns:a16="http://schemas.microsoft.com/office/drawing/2014/main" id="{033ED535-C890-4231-8AE3-86199D92868B}"/>
              </a:ext>
            </a:extLst>
          </p:cNvPr>
          <p:cNvGrpSpPr/>
          <p:nvPr/>
        </p:nvGrpSpPr>
        <p:grpSpPr>
          <a:xfrm>
            <a:off x="-45733" y="329439"/>
            <a:ext cx="12071901" cy="6943245"/>
            <a:chOff x="-984182" y="100581"/>
            <a:chExt cx="7557025" cy="4441848"/>
          </a:xfrm>
        </p:grpSpPr>
        <p:grpSp>
          <p:nvGrpSpPr>
            <p:cNvPr id="151" name="Group 150">
              <a:extLst>
                <a:ext uri="{FF2B5EF4-FFF2-40B4-BE49-F238E27FC236}">
                  <a16:creationId xmlns:a16="http://schemas.microsoft.com/office/drawing/2014/main" id="{A7435CCA-FB5A-41BB-83D3-3C16E59A0AB2}"/>
                </a:ext>
              </a:extLst>
            </p:cNvPr>
            <p:cNvGrpSpPr/>
            <p:nvPr/>
          </p:nvGrpSpPr>
          <p:grpSpPr>
            <a:xfrm>
              <a:off x="895714" y="100581"/>
              <a:ext cx="4415064" cy="4320096"/>
              <a:chOff x="895714" y="100581"/>
              <a:chExt cx="4415064" cy="4320096"/>
            </a:xfrm>
          </p:grpSpPr>
          <p:pic>
            <p:nvPicPr>
              <p:cNvPr id="156" name="Picture 155">
                <a:extLst>
                  <a:ext uri="{FF2B5EF4-FFF2-40B4-BE49-F238E27FC236}">
                    <a16:creationId xmlns:a16="http://schemas.microsoft.com/office/drawing/2014/main" id="{BB1131E7-28EA-44C6-B084-7E2543FD41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714" y="100581"/>
                <a:ext cx="4415064" cy="3018762"/>
              </a:xfrm>
              <a:prstGeom prst="rect">
                <a:avLst/>
              </a:prstGeom>
            </p:spPr>
          </p:pic>
          <p:pic>
            <p:nvPicPr>
              <p:cNvPr id="157" name="Picture 156">
                <a:extLst>
                  <a:ext uri="{FF2B5EF4-FFF2-40B4-BE49-F238E27FC236}">
                    <a16:creationId xmlns:a16="http://schemas.microsoft.com/office/drawing/2014/main" id="{EE4C024A-242A-4CAB-B6E3-2DCEDD7CE5BB}"/>
                  </a:ext>
                </a:extLst>
              </p:cNvPr>
              <p:cNvPicPr>
                <a:picLocks noChangeAspect="1"/>
              </p:cNvPicPr>
              <p:nvPr/>
            </p:nvPicPr>
            <p:blipFill>
              <a:blip r:embed="rId4" cstate="print">
                <a:alphaModFix amt="60000"/>
                <a:extLst>
                  <a:ext uri="{28A0092B-C50C-407E-A947-70E740481C1C}">
                    <a14:useLocalDpi xmlns:a14="http://schemas.microsoft.com/office/drawing/2010/main"/>
                  </a:ext>
                </a:extLst>
              </a:blip>
              <a:stretch>
                <a:fillRect/>
              </a:stretch>
            </p:blipFill>
            <p:spPr>
              <a:xfrm>
                <a:off x="923552" y="487220"/>
                <a:ext cx="3933457" cy="3933457"/>
              </a:xfrm>
              <a:prstGeom prst="rect">
                <a:avLst/>
              </a:prstGeom>
              <a:effectLst>
                <a:softEdge rad="25400"/>
              </a:effectLst>
            </p:spPr>
          </p:pic>
        </p:grpSp>
        <p:grpSp>
          <p:nvGrpSpPr>
            <p:cNvPr id="152" name="Group 151">
              <a:extLst>
                <a:ext uri="{FF2B5EF4-FFF2-40B4-BE49-F238E27FC236}">
                  <a16:creationId xmlns:a16="http://schemas.microsoft.com/office/drawing/2014/main" id="{50F8FC5F-3155-48F0-8534-0618A4E20B72}"/>
                </a:ext>
              </a:extLst>
            </p:cNvPr>
            <p:cNvGrpSpPr/>
            <p:nvPr/>
          </p:nvGrpSpPr>
          <p:grpSpPr>
            <a:xfrm>
              <a:off x="-984182" y="104146"/>
              <a:ext cx="7557025" cy="4438283"/>
              <a:chOff x="-984182" y="92571"/>
              <a:chExt cx="7557025" cy="4438283"/>
            </a:xfrm>
          </p:grpSpPr>
          <p:pic>
            <p:nvPicPr>
              <p:cNvPr id="153" name="Picture 152">
                <a:extLst>
                  <a:ext uri="{FF2B5EF4-FFF2-40B4-BE49-F238E27FC236}">
                    <a16:creationId xmlns:a16="http://schemas.microsoft.com/office/drawing/2014/main" id="{8684C4C1-2320-45D6-BC9A-421C889978D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4182" y="280028"/>
                <a:ext cx="7557025" cy="4250826"/>
              </a:xfrm>
              <a:prstGeom prst="rect">
                <a:avLst/>
              </a:prstGeom>
            </p:spPr>
          </p:pic>
          <p:pic>
            <p:nvPicPr>
              <p:cNvPr id="155" name="Picture 154">
                <a:extLst>
                  <a:ext uri="{FF2B5EF4-FFF2-40B4-BE49-F238E27FC236}">
                    <a16:creationId xmlns:a16="http://schemas.microsoft.com/office/drawing/2014/main" id="{6A5C6662-6DB1-4768-A91F-9D01CA9FD01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66337" y="92571"/>
                <a:ext cx="4341634" cy="3018762"/>
              </a:xfrm>
              <a:prstGeom prst="rect">
                <a:avLst/>
              </a:prstGeom>
            </p:spPr>
          </p:pic>
        </p:grpSp>
      </p:grpSp>
      <p:cxnSp>
        <p:nvCxnSpPr>
          <p:cNvPr id="154" name="Unauthorized node 1 line"/>
          <p:cNvCxnSpPr/>
          <p:nvPr/>
        </p:nvCxnSpPr>
        <p:spPr>
          <a:xfrm flipV="1">
            <a:off x="9392980" y="1534215"/>
            <a:ext cx="95118" cy="339115"/>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7" name="On-premise node 1 line"/>
          <p:cNvCxnSpPr/>
          <p:nvPr/>
        </p:nvCxnSpPr>
        <p:spPr>
          <a:xfrm>
            <a:off x="5349266" y="4776330"/>
            <a:ext cx="1645660" cy="852218"/>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On-premise node 1 line"/>
          <p:cNvCxnSpPr/>
          <p:nvPr/>
        </p:nvCxnSpPr>
        <p:spPr>
          <a:xfrm flipV="1">
            <a:off x="7316895" y="5255520"/>
            <a:ext cx="2789726" cy="448148"/>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pam Line"/>
          <p:cNvCxnSpPr/>
          <p:nvPr/>
        </p:nvCxnSpPr>
        <p:spPr>
          <a:xfrm>
            <a:off x="7543561" y="4278459"/>
            <a:ext cx="2585779" cy="771659"/>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4" name="On-premise node 1 line"/>
          <p:cNvCxnSpPr/>
          <p:nvPr/>
        </p:nvCxnSpPr>
        <p:spPr>
          <a:xfrm flipH="1">
            <a:off x="1756115" y="2098084"/>
            <a:ext cx="2345758" cy="759839"/>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On-premise node 1 line"/>
          <p:cNvCxnSpPr/>
          <p:nvPr/>
        </p:nvCxnSpPr>
        <p:spPr>
          <a:xfrm>
            <a:off x="4378700" y="2147211"/>
            <a:ext cx="2950717" cy="2018912"/>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On-premise node 1 line"/>
          <p:cNvCxnSpPr/>
          <p:nvPr/>
        </p:nvCxnSpPr>
        <p:spPr>
          <a:xfrm flipV="1">
            <a:off x="4403091" y="1102764"/>
            <a:ext cx="673880" cy="715195"/>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On-premise node 1 line"/>
          <p:cNvCxnSpPr/>
          <p:nvPr/>
        </p:nvCxnSpPr>
        <p:spPr>
          <a:xfrm flipV="1">
            <a:off x="2464160" y="897271"/>
            <a:ext cx="2558428" cy="554850"/>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On-premise node 1 line"/>
          <p:cNvCxnSpPr/>
          <p:nvPr/>
        </p:nvCxnSpPr>
        <p:spPr>
          <a:xfrm>
            <a:off x="2508802" y="1609930"/>
            <a:ext cx="1501817" cy="336953"/>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On-premise node 1 line"/>
          <p:cNvCxnSpPr/>
          <p:nvPr/>
        </p:nvCxnSpPr>
        <p:spPr>
          <a:xfrm flipH="1">
            <a:off x="1503994" y="1789198"/>
            <a:ext cx="569287" cy="799531"/>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On-premise node 1 line"/>
          <p:cNvCxnSpPr/>
          <p:nvPr/>
        </p:nvCxnSpPr>
        <p:spPr>
          <a:xfrm flipH="1" flipV="1">
            <a:off x="1531896" y="3129297"/>
            <a:ext cx="812596" cy="1342703"/>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On-premise node 1 line"/>
          <p:cNvCxnSpPr/>
          <p:nvPr/>
        </p:nvCxnSpPr>
        <p:spPr>
          <a:xfrm>
            <a:off x="2669148" y="4943808"/>
            <a:ext cx="670775" cy="885423"/>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Cloud line"/>
          <p:cNvCxnSpPr/>
          <p:nvPr/>
        </p:nvCxnSpPr>
        <p:spPr>
          <a:xfrm flipH="1">
            <a:off x="9602300" y="1883199"/>
            <a:ext cx="885249" cy="217322"/>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Unothorized node 1"/>
          <p:cNvSpPr/>
          <p:nvPr/>
        </p:nvSpPr>
        <p:spPr bwMode="auto">
          <a:xfrm>
            <a:off x="9382425" y="1337459"/>
            <a:ext cx="260805" cy="260805"/>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cxnSp>
        <p:nvCxnSpPr>
          <p:cNvPr id="99" name="On-premise node 1 line"/>
          <p:cNvCxnSpPr/>
          <p:nvPr/>
        </p:nvCxnSpPr>
        <p:spPr>
          <a:xfrm>
            <a:off x="5525989" y="848159"/>
            <a:ext cx="2050435" cy="245560"/>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Data encryption line"/>
          <p:cNvCxnSpPr/>
          <p:nvPr/>
        </p:nvCxnSpPr>
        <p:spPr>
          <a:xfrm flipV="1">
            <a:off x="6950243" y="1324961"/>
            <a:ext cx="726656" cy="591389"/>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 name="Unauthorized access line"/>
          <p:cNvCxnSpPr/>
          <p:nvPr/>
        </p:nvCxnSpPr>
        <p:spPr>
          <a:xfrm>
            <a:off x="8116657" y="1228779"/>
            <a:ext cx="963286" cy="759840"/>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On-premise node 1 line"/>
          <p:cNvCxnSpPr/>
          <p:nvPr/>
        </p:nvCxnSpPr>
        <p:spPr>
          <a:xfrm>
            <a:off x="5447193" y="1055442"/>
            <a:ext cx="1028105" cy="848846"/>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7" name="On-premise node 1"/>
          <p:cNvSpPr/>
          <p:nvPr/>
        </p:nvSpPr>
        <p:spPr bwMode="auto">
          <a:xfrm>
            <a:off x="1622844" y="921049"/>
            <a:ext cx="260805" cy="260805"/>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cxnSp>
        <p:nvCxnSpPr>
          <p:cNvPr id="167" name="On-premise node 1 line"/>
          <p:cNvCxnSpPr/>
          <p:nvPr/>
        </p:nvCxnSpPr>
        <p:spPr>
          <a:xfrm flipV="1">
            <a:off x="3744228" y="4384090"/>
            <a:ext cx="3536324" cy="1606263"/>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1" name="Spam node 2 line"/>
          <p:cNvCxnSpPr/>
          <p:nvPr/>
        </p:nvCxnSpPr>
        <p:spPr>
          <a:xfrm flipH="1" flipV="1">
            <a:off x="10565695" y="5256892"/>
            <a:ext cx="505539" cy="392317"/>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2" name="Spannode 1"/>
          <p:cNvSpPr/>
          <p:nvPr/>
        </p:nvSpPr>
        <p:spPr bwMode="auto">
          <a:xfrm>
            <a:off x="11001274" y="5594349"/>
            <a:ext cx="260805" cy="260805"/>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cxnSp>
        <p:nvCxnSpPr>
          <p:cNvPr id="173" name="Spam node 1 line"/>
          <p:cNvCxnSpPr/>
          <p:nvPr/>
        </p:nvCxnSpPr>
        <p:spPr>
          <a:xfrm flipV="1">
            <a:off x="10543567" y="4793461"/>
            <a:ext cx="336204" cy="271595"/>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4" name="Spam Nod 1"/>
          <p:cNvSpPr/>
          <p:nvPr/>
        </p:nvSpPr>
        <p:spPr bwMode="auto">
          <a:xfrm>
            <a:off x="10785345" y="4626823"/>
            <a:ext cx="260805" cy="260805"/>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cxnSp>
        <p:nvCxnSpPr>
          <p:cNvPr id="186" name="On-premise node 1 line"/>
          <p:cNvCxnSpPr/>
          <p:nvPr/>
        </p:nvCxnSpPr>
        <p:spPr>
          <a:xfrm>
            <a:off x="1768988" y="2962182"/>
            <a:ext cx="3304109" cy="1601761"/>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4" name="On-premise node 1 line"/>
          <p:cNvCxnSpPr/>
          <p:nvPr/>
        </p:nvCxnSpPr>
        <p:spPr>
          <a:xfrm flipV="1">
            <a:off x="2659272" y="2185701"/>
            <a:ext cx="3783733" cy="2473583"/>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System Update line"/>
          <p:cNvCxnSpPr/>
          <p:nvPr/>
        </p:nvCxnSpPr>
        <p:spPr>
          <a:xfrm flipV="1">
            <a:off x="7116935" y="4421901"/>
            <a:ext cx="195991" cy="1054532"/>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2" name="On-premise node 1"/>
          <p:cNvSpPr/>
          <p:nvPr/>
        </p:nvSpPr>
        <p:spPr bwMode="auto">
          <a:xfrm>
            <a:off x="3999147" y="2578312"/>
            <a:ext cx="260805" cy="260805"/>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cxnSp>
        <p:nvCxnSpPr>
          <p:cNvPr id="213" name="On-premise node 1 line"/>
          <p:cNvCxnSpPr/>
          <p:nvPr/>
        </p:nvCxnSpPr>
        <p:spPr>
          <a:xfrm flipH="1">
            <a:off x="4134810" y="2220377"/>
            <a:ext cx="85362" cy="426808"/>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9" name="User log in line nod 1"/>
          <p:cNvCxnSpPr/>
          <p:nvPr/>
        </p:nvCxnSpPr>
        <p:spPr>
          <a:xfrm flipV="1">
            <a:off x="7453717" y="3542707"/>
            <a:ext cx="103209" cy="407410"/>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0" name="User log in node 1"/>
          <p:cNvSpPr/>
          <p:nvPr/>
        </p:nvSpPr>
        <p:spPr bwMode="auto">
          <a:xfrm>
            <a:off x="7440448" y="3341617"/>
            <a:ext cx="260805" cy="260805"/>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cxnSp>
        <p:nvCxnSpPr>
          <p:cNvPr id="227" name="On-premise node 1 line"/>
          <p:cNvCxnSpPr/>
          <p:nvPr/>
        </p:nvCxnSpPr>
        <p:spPr>
          <a:xfrm flipV="1">
            <a:off x="4808281" y="4917831"/>
            <a:ext cx="229069" cy="243644"/>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8" name="On-premise node 1"/>
          <p:cNvSpPr/>
          <p:nvPr/>
        </p:nvSpPr>
        <p:spPr bwMode="auto">
          <a:xfrm>
            <a:off x="4621152" y="5090576"/>
            <a:ext cx="260805" cy="260805"/>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cxnSp>
        <p:nvCxnSpPr>
          <p:cNvPr id="230" name="On-premise node 1 line"/>
          <p:cNvCxnSpPr/>
          <p:nvPr/>
        </p:nvCxnSpPr>
        <p:spPr>
          <a:xfrm>
            <a:off x="4793316" y="3830054"/>
            <a:ext cx="359738" cy="609727"/>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1" name="On-premise node 1"/>
          <p:cNvSpPr/>
          <p:nvPr/>
        </p:nvSpPr>
        <p:spPr bwMode="auto">
          <a:xfrm>
            <a:off x="4616228" y="3613279"/>
            <a:ext cx="260805" cy="260805"/>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cxnSp>
        <p:nvCxnSpPr>
          <p:cNvPr id="233" name="User log in node 2 line"/>
          <p:cNvCxnSpPr/>
          <p:nvPr/>
        </p:nvCxnSpPr>
        <p:spPr>
          <a:xfrm flipH="1" flipV="1">
            <a:off x="7573666" y="4397101"/>
            <a:ext cx="464313" cy="525437"/>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4" name="User log in node 2"/>
          <p:cNvSpPr/>
          <p:nvPr/>
        </p:nvSpPr>
        <p:spPr bwMode="auto">
          <a:xfrm>
            <a:off x="7930898" y="4829771"/>
            <a:ext cx="260805" cy="260805"/>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cxnSp>
        <p:nvCxnSpPr>
          <p:cNvPr id="239" name="Malware Line"/>
          <p:cNvCxnSpPr/>
          <p:nvPr/>
        </p:nvCxnSpPr>
        <p:spPr>
          <a:xfrm>
            <a:off x="6731369" y="2237715"/>
            <a:ext cx="589260" cy="1833945"/>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62" name="User log in text"/>
          <p:cNvSpPr/>
          <p:nvPr/>
        </p:nvSpPr>
        <p:spPr>
          <a:xfrm>
            <a:off x="7690586" y="3893127"/>
            <a:ext cx="1136690" cy="307604"/>
          </a:xfrm>
          <a:prstGeom prst="rect">
            <a:avLst/>
          </a:prstGeom>
        </p:spPr>
        <p:txBody>
          <a:bodyPr wrap="none">
            <a:spAutoFit/>
          </a:bodyPr>
          <a:lstStyle/>
          <a:p>
            <a:pPr algn="ctr" defTabSz="895922" fontAlgn="base">
              <a:spcBef>
                <a:spcPct val="0"/>
              </a:spcBef>
              <a:spcAft>
                <a:spcPct val="0"/>
              </a:spcAft>
              <a:defRPr/>
            </a:pPr>
            <a:r>
              <a:rPr lang="en-US" sz="1371" kern="0" dirty="0">
                <a:solidFill>
                  <a:srgbClr val="0078D7"/>
                </a:solidFill>
                <a:latin typeface="Segoe UI"/>
              </a:rPr>
              <a:t>User log-ins</a:t>
            </a:r>
          </a:p>
        </p:txBody>
      </p:sp>
      <p:sp>
        <p:nvSpPr>
          <p:cNvPr id="263" name="Equipment text"/>
          <p:cNvSpPr/>
          <p:nvPr/>
        </p:nvSpPr>
        <p:spPr>
          <a:xfrm>
            <a:off x="9915238" y="2198807"/>
            <a:ext cx="1635384" cy="282193"/>
          </a:xfrm>
          <a:prstGeom prst="rect">
            <a:avLst/>
          </a:prstGeom>
        </p:spPr>
        <p:txBody>
          <a:bodyPr wrap="none">
            <a:spAutoFit/>
          </a:bodyPr>
          <a:lstStyle/>
          <a:p>
            <a:pPr algn="ctr" defTabSz="895922" fontAlgn="base">
              <a:lnSpc>
                <a:spcPct val="90000"/>
              </a:lnSpc>
              <a:spcBef>
                <a:spcPct val="0"/>
              </a:spcBef>
              <a:spcAft>
                <a:spcPct val="0"/>
              </a:spcAft>
              <a:defRPr/>
            </a:pPr>
            <a:r>
              <a:rPr lang="hu-HU" sz="1371" kern="0" dirty="0">
                <a:solidFill>
                  <a:srgbClr val="0078D7"/>
                </a:solidFill>
                <a:latin typeface="Segoe UI"/>
              </a:rPr>
              <a:t>Alkalmazásfuttatás</a:t>
            </a:r>
            <a:endParaRPr lang="en-US" sz="1371" kern="0" dirty="0">
              <a:solidFill>
                <a:srgbClr val="0078D7"/>
              </a:solidFill>
              <a:latin typeface="Segoe UI"/>
            </a:endParaRPr>
          </a:p>
        </p:txBody>
      </p:sp>
      <p:sp>
        <p:nvSpPr>
          <p:cNvPr id="264" name="Equipment text"/>
          <p:cNvSpPr/>
          <p:nvPr/>
        </p:nvSpPr>
        <p:spPr>
          <a:xfrm>
            <a:off x="8207813" y="938300"/>
            <a:ext cx="1295547" cy="303288"/>
          </a:xfrm>
          <a:prstGeom prst="rect">
            <a:avLst/>
          </a:prstGeom>
        </p:spPr>
        <p:txBody>
          <a:bodyPr wrap="none">
            <a:spAutoFit/>
          </a:bodyPr>
          <a:lstStyle/>
          <a:p>
            <a:pPr algn="ctr" defTabSz="895922" fontAlgn="base">
              <a:spcBef>
                <a:spcPct val="0"/>
              </a:spcBef>
              <a:spcAft>
                <a:spcPct val="0"/>
              </a:spcAft>
              <a:defRPr/>
            </a:pPr>
            <a:r>
              <a:rPr lang="hu-HU" sz="1371" kern="0" dirty="0">
                <a:solidFill>
                  <a:srgbClr val="0078D7"/>
                </a:solidFill>
                <a:latin typeface="Segoe UI"/>
              </a:rPr>
              <a:t>Adat titkosítás</a:t>
            </a:r>
            <a:endParaRPr lang="en-US" sz="1371" kern="0" dirty="0">
              <a:solidFill>
                <a:srgbClr val="0078D7"/>
              </a:solidFill>
              <a:latin typeface="Segoe UI"/>
            </a:endParaRPr>
          </a:p>
        </p:txBody>
      </p:sp>
      <p:sp>
        <p:nvSpPr>
          <p:cNvPr id="265" name="Malware text"/>
          <p:cNvSpPr/>
          <p:nvPr/>
        </p:nvSpPr>
        <p:spPr>
          <a:xfrm>
            <a:off x="6674584" y="2054271"/>
            <a:ext cx="1683474" cy="303288"/>
          </a:xfrm>
          <a:prstGeom prst="rect">
            <a:avLst/>
          </a:prstGeom>
        </p:spPr>
        <p:txBody>
          <a:bodyPr wrap="none">
            <a:spAutoFit/>
          </a:bodyPr>
          <a:lstStyle/>
          <a:p>
            <a:pPr algn="ctr" defTabSz="895922" fontAlgn="base">
              <a:spcBef>
                <a:spcPct val="0"/>
              </a:spcBef>
              <a:spcAft>
                <a:spcPct val="0"/>
              </a:spcAft>
              <a:defRPr/>
            </a:pPr>
            <a:r>
              <a:rPr lang="en-US" sz="1371" kern="0" dirty="0">
                <a:solidFill>
                  <a:srgbClr val="0078D7"/>
                </a:solidFill>
                <a:latin typeface="Segoe UI"/>
              </a:rPr>
              <a:t>Malware </a:t>
            </a:r>
            <a:r>
              <a:rPr lang="hu-HU" sz="1371" kern="0" dirty="0">
                <a:solidFill>
                  <a:srgbClr val="0078D7"/>
                </a:solidFill>
                <a:latin typeface="Segoe UI"/>
              </a:rPr>
              <a:t>detektálás</a:t>
            </a:r>
            <a:endParaRPr lang="en-US" sz="1371" kern="0" dirty="0">
              <a:solidFill>
                <a:srgbClr val="0078D7"/>
              </a:solidFill>
              <a:latin typeface="Segoe UI"/>
            </a:endParaRPr>
          </a:p>
        </p:txBody>
      </p:sp>
      <p:sp>
        <p:nvSpPr>
          <p:cNvPr id="266" name="Spam text"/>
          <p:cNvSpPr/>
          <p:nvPr/>
        </p:nvSpPr>
        <p:spPr>
          <a:xfrm>
            <a:off x="9807907" y="4297751"/>
            <a:ext cx="2172391" cy="303288"/>
          </a:xfrm>
          <a:prstGeom prst="rect">
            <a:avLst/>
          </a:prstGeom>
        </p:spPr>
        <p:txBody>
          <a:bodyPr wrap="none">
            <a:spAutoFit/>
          </a:bodyPr>
          <a:lstStyle/>
          <a:p>
            <a:pPr algn="ctr" defTabSz="895922" fontAlgn="base">
              <a:spcBef>
                <a:spcPct val="0"/>
              </a:spcBef>
              <a:spcAft>
                <a:spcPct val="0"/>
              </a:spcAft>
              <a:defRPr/>
            </a:pPr>
            <a:r>
              <a:rPr lang="hu-HU" sz="1371" kern="0" dirty="0">
                <a:gradFill>
                  <a:gsLst>
                    <a:gs pos="0">
                      <a:srgbClr val="0078D7"/>
                    </a:gs>
                    <a:gs pos="100000">
                      <a:srgbClr val="0078D7"/>
                    </a:gs>
                  </a:gsLst>
                  <a:lin ang="5400000" scaled="0"/>
                </a:gradFill>
                <a:latin typeface="Segoe UI"/>
              </a:rPr>
              <a:t>File létrehozás változtatás</a:t>
            </a:r>
            <a:endParaRPr lang="en-US" sz="1371" kern="0" dirty="0">
              <a:gradFill>
                <a:gsLst>
                  <a:gs pos="0">
                    <a:srgbClr val="0078D7"/>
                  </a:gs>
                  <a:gs pos="100000">
                    <a:srgbClr val="0078D7"/>
                  </a:gs>
                </a:gsLst>
                <a:lin ang="5400000" scaled="0"/>
              </a:gradFill>
              <a:latin typeface="Segoe UI"/>
            </a:endParaRPr>
          </a:p>
        </p:txBody>
      </p:sp>
      <p:sp>
        <p:nvSpPr>
          <p:cNvPr id="267" name="Equipment text"/>
          <p:cNvSpPr/>
          <p:nvPr/>
        </p:nvSpPr>
        <p:spPr>
          <a:xfrm>
            <a:off x="5301147" y="5616038"/>
            <a:ext cx="1494108" cy="522890"/>
          </a:xfrm>
          <a:prstGeom prst="rect">
            <a:avLst/>
          </a:prstGeom>
        </p:spPr>
        <p:txBody>
          <a:bodyPr wrap="none">
            <a:spAutoFit/>
          </a:bodyPr>
          <a:lstStyle/>
          <a:p>
            <a:pPr algn="ctr" defTabSz="895922" fontAlgn="base">
              <a:spcBef>
                <a:spcPct val="0"/>
              </a:spcBef>
              <a:spcAft>
                <a:spcPct val="0"/>
              </a:spcAft>
              <a:defRPr/>
            </a:pPr>
            <a:r>
              <a:rPr lang="en-US" sz="1371" kern="0" dirty="0">
                <a:solidFill>
                  <a:srgbClr val="0078D7"/>
                </a:solidFill>
                <a:latin typeface="Segoe UI"/>
              </a:rPr>
              <a:t>Process/threads </a:t>
            </a:r>
            <a:br>
              <a:rPr lang="en-US" sz="1371" kern="0" dirty="0">
                <a:solidFill>
                  <a:srgbClr val="0078D7"/>
                </a:solidFill>
                <a:latin typeface="Segoe UI"/>
              </a:rPr>
            </a:br>
            <a:r>
              <a:rPr lang="hu-HU" sz="1371" kern="0" dirty="0">
                <a:solidFill>
                  <a:srgbClr val="0078D7"/>
                </a:solidFill>
                <a:latin typeface="Segoe UI"/>
              </a:rPr>
              <a:t>létrehozás</a:t>
            </a:r>
            <a:endParaRPr lang="en-US" sz="1371" kern="0" dirty="0">
              <a:solidFill>
                <a:srgbClr val="0078D7"/>
              </a:solidFill>
              <a:latin typeface="Segoe UI"/>
            </a:endParaRPr>
          </a:p>
        </p:txBody>
      </p:sp>
      <p:sp>
        <p:nvSpPr>
          <p:cNvPr id="268" name="Equipment text"/>
          <p:cNvSpPr/>
          <p:nvPr/>
        </p:nvSpPr>
        <p:spPr>
          <a:xfrm>
            <a:off x="1623477" y="5905084"/>
            <a:ext cx="1412567" cy="303288"/>
          </a:xfrm>
          <a:prstGeom prst="rect">
            <a:avLst/>
          </a:prstGeom>
        </p:spPr>
        <p:txBody>
          <a:bodyPr wrap="none">
            <a:spAutoFit/>
          </a:bodyPr>
          <a:lstStyle/>
          <a:p>
            <a:pPr algn="ctr" defTabSz="895922" fontAlgn="base">
              <a:spcBef>
                <a:spcPct val="0"/>
              </a:spcBef>
              <a:spcAft>
                <a:spcPct val="0"/>
              </a:spcAft>
              <a:defRPr/>
            </a:pPr>
            <a:r>
              <a:rPr lang="en-US" sz="1371" kern="0" dirty="0">
                <a:solidFill>
                  <a:srgbClr val="0078D7"/>
                </a:solidFill>
                <a:latin typeface="Segoe UI"/>
              </a:rPr>
              <a:t>Web </a:t>
            </a:r>
            <a:r>
              <a:rPr lang="hu-HU" sz="1371" kern="0" dirty="0">
                <a:solidFill>
                  <a:srgbClr val="0078D7"/>
                </a:solidFill>
                <a:latin typeface="Segoe UI"/>
              </a:rPr>
              <a:t>böngészés</a:t>
            </a:r>
            <a:endParaRPr lang="en-US" sz="1371" kern="0" dirty="0">
              <a:solidFill>
                <a:srgbClr val="0078D7"/>
              </a:solidFill>
              <a:latin typeface="Segoe UI"/>
            </a:endParaRPr>
          </a:p>
        </p:txBody>
      </p:sp>
      <p:sp>
        <p:nvSpPr>
          <p:cNvPr id="270" name="Equipment text"/>
          <p:cNvSpPr/>
          <p:nvPr/>
        </p:nvSpPr>
        <p:spPr>
          <a:xfrm>
            <a:off x="9222" y="3096776"/>
            <a:ext cx="1620958" cy="303288"/>
          </a:xfrm>
          <a:prstGeom prst="rect">
            <a:avLst/>
          </a:prstGeom>
        </p:spPr>
        <p:txBody>
          <a:bodyPr wrap="none">
            <a:spAutoFit/>
          </a:bodyPr>
          <a:lstStyle/>
          <a:p>
            <a:pPr algn="ctr" defTabSz="895922" fontAlgn="base">
              <a:spcBef>
                <a:spcPct val="0"/>
              </a:spcBef>
              <a:spcAft>
                <a:spcPct val="0"/>
              </a:spcAft>
              <a:defRPr/>
            </a:pPr>
            <a:r>
              <a:rPr lang="hu-HU" sz="1371" kern="0" dirty="0">
                <a:solidFill>
                  <a:srgbClr val="0078D7"/>
                </a:solidFill>
                <a:latin typeface="Segoe UI"/>
              </a:rPr>
              <a:t>Csatlakozás IP-hez</a:t>
            </a:r>
            <a:endParaRPr lang="en-US" sz="1371" kern="0" dirty="0">
              <a:solidFill>
                <a:srgbClr val="0078D7"/>
              </a:solidFill>
              <a:latin typeface="Segoe UI"/>
            </a:endParaRPr>
          </a:p>
        </p:txBody>
      </p:sp>
      <p:sp>
        <p:nvSpPr>
          <p:cNvPr id="271" name="Equipment text"/>
          <p:cNvSpPr/>
          <p:nvPr/>
        </p:nvSpPr>
        <p:spPr>
          <a:xfrm>
            <a:off x="1277252" y="4560964"/>
            <a:ext cx="856203" cy="307604"/>
          </a:xfrm>
          <a:prstGeom prst="rect">
            <a:avLst/>
          </a:prstGeom>
        </p:spPr>
        <p:txBody>
          <a:bodyPr wrap="none">
            <a:spAutoFit/>
          </a:bodyPr>
          <a:lstStyle/>
          <a:p>
            <a:pPr algn="ctr" defTabSz="895922" fontAlgn="base">
              <a:spcBef>
                <a:spcPct val="0"/>
              </a:spcBef>
              <a:spcAft>
                <a:spcPct val="0"/>
              </a:spcAft>
              <a:defRPr/>
            </a:pPr>
            <a:r>
              <a:rPr lang="en-US" sz="1371" kern="0" dirty="0">
                <a:solidFill>
                  <a:srgbClr val="0078D7"/>
                </a:solidFill>
                <a:latin typeface="Segoe UI"/>
              </a:rPr>
              <a:t>Phishing</a:t>
            </a:r>
          </a:p>
        </p:txBody>
      </p:sp>
      <p:sp>
        <p:nvSpPr>
          <p:cNvPr id="272" name="Equipment text"/>
          <p:cNvSpPr/>
          <p:nvPr/>
        </p:nvSpPr>
        <p:spPr>
          <a:xfrm>
            <a:off x="3646058" y="4570559"/>
            <a:ext cx="1023037" cy="303288"/>
          </a:xfrm>
          <a:prstGeom prst="rect">
            <a:avLst/>
          </a:prstGeom>
        </p:spPr>
        <p:txBody>
          <a:bodyPr wrap="none">
            <a:spAutoFit/>
          </a:bodyPr>
          <a:lstStyle/>
          <a:p>
            <a:pPr algn="ctr" defTabSz="895922" fontAlgn="base">
              <a:spcBef>
                <a:spcPct val="0"/>
              </a:spcBef>
              <a:spcAft>
                <a:spcPct val="0"/>
              </a:spcAft>
              <a:defRPr/>
            </a:pPr>
            <a:r>
              <a:rPr lang="en-US" sz="1371" kern="0" dirty="0">
                <a:solidFill>
                  <a:srgbClr val="0078D7"/>
                </a:solidFill>
                <a:latin typeface="Segoe UI"/>
              </a:rPr>
              <a:t>Memory </a:t>
            </a:r>
            <a:r>
              <a:rPr lang="hu-HU" sz="1371" kern="0" dirty="0">
                <a:solidFill>
                  <a:srgbClr val="0078D7"/>
                </a:solidFill>
                <a:latin typeface="Segoe UI"/>
              </a:rPr>
              <a:t>in</a:t>
            </a:r>
            <a:endParaRPr lang="en-US" sz="1371" kern="0" dirty="0">
              <a:solidFill>
                <a:srgbClr val="0078D7"/>
              </a:solidFill>
              <a:latin typeface="Segoe UI"/>
            </a:endParaRPr>
          </a:p>
        </p:txBody>
      </p:sp>
      <p:sp>
        <p:nvSpPr>
          <p:cNvPr id="273" name="Equipment text"/>
          <p:cNvSpPr/>
          <p:nvPr/>
        </p:nvSpPr>
        <p:spPr>
          <a:xfrm>
            <a:off x="461609" y="1404440"/>
            <a:ext cx="1563249" cy="303288"/>
          </a:xfrm>
          <a:prstGeom prst="rect">
            <a:avLst/>
          </a:prstGeom>
        </p:spPr>
        <p:txBody>
          <a:bodyPr wrap="none">
            <a:spAutoFit/>
          </a:bodyPr>
          <a:lstStyle/>
          <a:p>
            <a:pPr algn="ctr" defTabSz="895922" fontAlgn="base">
              <a:spcBef>
                <a:spcPct val="0"/>
              </a:spcBef>
              <a:spcAft>
                <a:spcPct val="0"/>
              </a:spcAft>
              <a:defRPr/>
            </a:pPr>
            <a:r>
              <a:rPr lang="hu-HU" sz="1371" kern="0" dirty="0">
                <a:solidFill>
                  <a:srgbClr val="0078D7"/>
                </a:solidFill>
                <a:latin typeface="Segoe UI"/>
              </a:rPr>
              <a:t>Script végrehajtás</a:t>
            </a:r>
            <a:endParaRPr lang="en-US" sz="1371" kern="0" dirty="0">
              <a:solidFill>
                <a:srgbClr val="0078D7"/>
              </a:solidFill>
              <a:latin typeface="Segoe UI"/>
            </a:endParaRPr>
          </a:p>
        </p:txBody>
      </p:sp>
      <p:sp>
        <p:nvSpPr>
          <p:cNvPr id="274" name="Equipment text"/>
          <p:cNvSpPr/>
          <p:nvPr/>
        </p:nvSpPr>
        <p:spPr>
          <a:xfrm>
            <a:off x="4623914" y="1748401"/>
            <a:ext cx="684707" cy="522890"/>
          </a:xfrm>
          <a:prstGeom prst="rect">
            <a:avLst/>
          </a:prstGeom>
        </p:spPr>
        <p:txBody>
          <a:bodyPr wrap="none">
            <a:spAutoFit/>
          </a:bodyPr>
          <a:lstStyle/>
          <a:p>
            <a:pPr algn="ctr" defTabSz="895922" fontAlgn="base">
              <a:spcBef>
                <a:spcPct val="0"/>
              </a:spcBef>
              <a:spcAft>
                <a:spcPct val="0"/>
              </a:spcAft>
              <a:defRPr/>
            </a:pPr>
            <a:r>
              <a:rPr lang="en-US" sz="1371" kern="0" dirty="0">
                <a:solidFill>
                  <a:srgbClr val="0078D7"/>
                </a:solidFill>
                <a:latin typeface="Segoe UI"/>
              </a:rPr>
              <a:t>Kernel</a:t>
            </a:r>
            <a:br>
              <a:rPr lang="en-US" sz="1371" kern="0" dirty="0">
                <a:solidFill>
                  <a:srgbClr val="0078D7"/>
                </a:solidFill>
                <a:latin typeface="Segoe UI"/>
              </a:rPr>
            </a:br>
            <a:r>
              <a:rPr lang="en-US" sz="1371" kern="0" dirty="0" err="1">
                <a:solidFill>
                  <a:srgbClr val="0078D7"/>
                </a:solidFill>
                <a:latin typeface="Segoe UI"/>
              </a:rPr>
              <a:t>EoP</a:t>
            </a:r>
            <a:endParaRPr lang="en-US" sz="1371" kern="0" dirty="0">
              <a:solidFill>
                <a:srgbClr val="0078D7"/>
              </a:solidFill>
              <a:latin typeface="Segoe UI"/>
            </a:endParaRPr>
          </a:p>
        </p:txBody>
      </p:sp>
      <p:sp>
        <p:nvSpPr>
          <p:cNvPr id="275" name="Equipment text"/>
          <p:cNvSpPr/>
          <p:nvPr/>
        </p:nvSpPr>
        <p:spPr>
          <a:xfrm>
            <a:off x="5664800" y="363906"/>
            <a:ext cx="1691490" cy="303288"/>
          </a:xfrm>
          <a:prstGeom prst="rect">
            <a:avLst/>
          </a:prstGeom>
        </p:spPr>
        <p:txBody>
          <a:bodyPr wrap="none">
            <a:spAutoFit/>
          </a:bodyPr>
          <a:lstStyle/>
          <a:p>
            <a:pPr algn="ctr" defTabSz="895922" fontAlgn="base">
              <a:spcBef>
                <a:spcPct val="0"/>
              </a:spcBef>
              <a:spcAft>
                <a:spcPct val="0"/>
              </a:spcAft>
              <a:defRPr/>
            </a:pPr>
            <a:r>
              <a:rPr lang="en-US" sz="1371" kern="0" dirty="0">
                <a:solidFill>
                  <a:srgbClr val="0078D7"/>
                </a:solidFill>
                <a:latin typeface="Segoe UI"/>
              </a:rPr>
              <a:t>Registry </a:t>
            </a:r>
            <a:r>
              <a:rPr lang="hu-HU" sz="1371" kern="0" dirty="0">
                <a:solidFill>
                  <a:srgbClr val="0078D7"/>
                </a:solidFill>
                <a:latin typeface="Segoe UI"/>
              </a:rPr>
              <a:t>változtatás</a:t>
            </a:r>
            <a:endParaRPr lang="en-US" sz="1371" kern="0" dirty="0">
              <a:solidFill>
                <a:srgbClr val="0078D7"/>
              </a:solidFill>
              <a:latin typeface="Segoe UI"/>
            </a:endParaRPr>
          </a:p>
        </p:txBody>
      </p:sp>
      <p:grpSp>
        <p:nvGrpSpPr>
          <p:cNvPr id="67" name="System update icon"/>
          <p:cNvGrpSpPr/>
          <p:nvPr/>
        </p:nvGrpSpPr>
        <p:grpSpPr>
          <a:xfrm>
            <a:off x="6762441" y="5389301"/>
            <a:ext cx="635434" cy="635434"/>
            <a:chOff x="6898137" y="5497154"/>
            <a:chExt cx="648268" cy="648268"/>
          </a:xfrm>
        </p:grpSpPr>
        <p:sp>
          <p:nvSpPr>
            <p:cNvPr id="5" name="Supply"/>
            <p:cNvSpPr/>
            <p:nvPr/>
          </p:nvSpPr>
          <p:spPr bwMode="auto">
            <a:xfrm>
              <a:off x="6898137" y="5497154"/>
              <a:ext cx="648268" cy="648268"/>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grpSp>
          <p:nvGrpSpPr>
            <p:cNvPr id="277" name="Group 4"/>
            <p:cNvGrpSpPr>
              <a:grpSpLocks noChangeAspect="1"/>
            </p:cNvGrpSpPr>
            <p:nvPr/>
          </p:nvGrpSpPr>
          <p:grpSpPr bwMode="auto">
            <a:xfrm>
              <a:off x="7061482" y="5667658"/>
              <a:ext cx="330600" cy="325434"/>
              <a:chOff x="3789" y="2077"/>
              <a:chExt cx="256" cy="252"/>
            </a:xfrm>
            <a:solidFill>
              <a:srgbClr val="000000"/>
            </a:solidFill>
          </p:grpSpPr>
          <p:sp>
            <p:nvSpPr>
              <p:cNvPr id="281" name="Freeform 7"/>
              <p:cNvSpPr>
                <a:spLocks noEditPoints="1"/>
              </p:cNvSpPr>
              <p:nvPr/>
            </p:nvSpPr>
            <p:spPr bwMode="auto">
              <a:xfrm>
                <a:off x="3789" y="2077"/>
                <a:ext cx="256" cy="252"/>
              </a:xfrm>
              <a:custGeom>
                <a:avLst/>
                <a:gdLst>
                  <a:gd name="T0" fmla="*/ 37 w 106"/>
                  <a:gd name="T1" fmla="*/ 104 h 104"/>
                  <a:gd name="T2" fmla="*/ 26 w 106"/>
                  <a:gd name="T3" fmla="*/ 86 h 104"/>
                  <a:gd name="T4" fmla="*/ 0 w 106"/>
                  <a:gd name="T5" fmla="*/ 64 h 104"/>
                  <a:gd name="T6" fmla="*/ 9 w 106"/>
                  <a:gd name="T7" fmla="*/ 52 h 104"/>
                  <a:gd name="T8" fmla="*/ 0 w 106"/>
                  <a:gd name="T9" fmla="*/ 40 h 104"/>
                  <a:gd name="T10" fmla="*/ 26 w 106"/>
                  <a:gd name="T11" fmla="*/ 18 h 104"/>
                  <a:gd name="T12" fmla="*/ 37 w 106"/>
                  <a:gd name="T13" fmla="*/ 0 h 104"/>
                  <a:gd name="T14" fmla="*/ 69 w 106"/>
                  <a:gd name="T15" fmla="*/ 11 h 104"/>
                  <a:gd name="T16" fmla="*/ 90 w 106"/>
                  <a:gd name="T17" fmla="*/ 12 h 104"/>
                  <a:gd name="T18" fmla="*/ 96 w 106"/>
                  <a:gd name="T19" fmla="*/ 45 h 104"/>
                  <a:gd name="T20" fmla="*/ 96 w 106"/>
                  <a:gd name="T21" fmla="*/ 59 h 104"/>
                  <a:gd name="T22" fmla="*/ 90 w 106"/>
                  <a:gd name="T23" fmla="*/ 92 h 104"/>
                  <a:gd name="T24" fmla="*/ 69 w 106"/>
                  <a:gd name="T25" fmla="*/ 93 h 104"/>
                  <a:gd name="T26" fmla="*/ 45 w 106"/>
                  <a:gd name="T27" fmla="*/ 96 h 104"/>
                  <a:gd name="T28" fmla="*/ 61 w 106"/>
                  <a:gd name="T29" fmla="*/ 87 h 104"/>
                  <a:gd name="T30" fmla="*/ 77 w 106"/>
                  <a:gd name="T31" fmla="*/ 79 h 104"/>
                  <a:gd name="T32" fmla="*/ 87 w 106"/>
                  <a:gd name="T33" fmla="*/ 81 h 104"/>
                  <a:gd name="T34" fmla="*/ 87 w 106"/>
                  <a:gd name="T35" fmla="*/ 63 h 104"/>
                  <a:gd name="T36" fmla="*/ 89 w 106"/>
                  <a:gd name="T37" fmla="*/ 52 h 104"/>
                  <a:gd name="T38" fmla="*/ 87 w 106"/>
                  <a:gd name="T39" fmla="*/ 41 h 104"/>
                  <a:gd name="T40" fmla="*/ 87 w 106"/>
                  <a:gd name="T41" fmla="*/ 23 h 104"/>
                  <a:gd name="T42" fmla="*/ 77 w 106"/>
                  <a:gd name="T43" fmla="*/ 26 h 104"/>
                  <a:gd name="T44" fmla="*/ 61 w 106"/>
                  <a:gd name="T45" fmla="*/ 17 h 104"/>
                  <a:gd name="T46" fmla="*/ 45 w 106"/>
                  <a:gd name="T47" fmla="*/ 8 h 104"/>
                  <a:gd name="T48" fmla="*/ 42 w 106"/>
                  <a:gd name="T49" fmla="*/ 18 h 104"/>
                  <a:gd name="T50" fmla="*/ 27 w 106"/>
                  <a:gd name="T51" fmla="*/ 27 h 104"/>
                  <a:gd name="T52" fmla="*/ 11 w 106"/>
                  <a:gd name="T53" fmla="*/ 37 h 104"/>
                  <a:gd name="T54" fmla="*/ 18 w 106"/>
                  <a:gd name="T55" fmla="*/ 44 h 104"/>
                  <a:gd name="T56" fmla="*/ 18 w 106"/>
                  <a:gd name="T57" fmla="*/ 60 h 104"/>
                  <a:gd name="T58" fmla="*/ 11 w 106"/>
                  <a:gd name="T59" fmla="*/ 67 h 104"/>
                  <a:gd name="T60" fmla="*/ 27 w 106"/>
                  <a:gd name="T61" fmla="*/ 77 h 104"/>
                  <a:gd name="T62" fmla="*/ 42 w 106"/>
                  <a:gd name="T63" fmla="*/ 86 h 104"/>
                  <a:gd name="T64" fmla="*/ 45 w 106"/>
                  <a:gd name="T6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104">
                    <a:moveTo>
                      <a:pt x="69" y="104"/>
                    </a:moveTo>
                    <a:cubicBezTo>
                      <a:pt x="37" y="104"/>
                      <a:pt x="37" y="104"/>
                      <a:pt x="37" y="104"/>
                    </a:cubicBezTo>
                    <a:cubicBezTo>
                      <a:pt x="37" y="93"/>
                      <a:pt x="37" y="93"/>
                      <a:pt x="37" y="93"/>
                    </a:cubicBezTo>
                    <a:cubicBezTo>
                      <a:pt x="33" y="91"/>
                      <a:pt x="29" y="89"/>
                      <a:pt x="26" y="86"/>
                    </a:cubicBezTo>
                    <a:cubicBezTo>
                      <a:pt x="16" y="92"/>
                      <a:pt x="16" y="92"/>
                      <a:pt x="16" y="92"/>
                    </a:cubicBezTo>
                    <a:cubicBezTo>
                      <a:pt x="0" y="64"/>
                      <a:pt x="0" y="64"/>
                      <a:pt x="0" y="64"/>
                    </a:cubicBezTo>
                    <a:cubicBezTo>
                      <a:pt x="10" y="59"/>
                      <a:pt x="10" y="59"/>
                      <a:pt x="10" y="59"/>
                    </a:cubicBezTo>
                    <a:cubicBezTo>
                      <a:pt x="9" y="56"/>
                      <a:pt x="9" y="54"/>
                      <a:pt x="9" y="52"/>
                    </a:cubicBezTo>
                    <a:cubicBezTo>
                      <a:pt x="9" y="50"/>
                      <a:pt x="9" y="48"/>
                      <a:pt x="10" y="45"/>
                    </a:cubicBezTo>
                    <a:cubicBezTo>
                      <a:pt x="0" y="40"/>
                      <a:pt x="0" y="40"/>
                      <a:pt x="0" y="40"/>
                    </a:cubicBezTo>
                    <a:cubicBezTo>
                      <a:pt x="16" y="12"/>
                      <a:pt x="16" y="12"/>
                      <a:pt x="16" y="12"/>
                    </a:cubicBezTo>
                    <a:cubicBezTo>
                      <a:pt x="26" y="18"/>
                      <a:pt x="26" y="18"/>
                      <a:pt x="26" y="18"/>
                    </a:cubicBezTo>
                    <a:cubicBezTo>
                      <a:pt x="29" y="15"/>
                      <a:pt x="33" y="13"/>
                      <a:pt x="37" y="11"/>
                    </a:cubicBezTo>
                    <a:cubicBezTo>
                      <a:pt x="37" y="0"/>
                      <a:pt x="37" y="0"/>
                      <a:pt x="37" y="0"/>
                    </a:cubicBezTo>
                    <a:cubicBezTo>
                      <a:pt x="69" y="0"/>
                      <a:pt x="69" y="0"/>
                      <a:pt x="69" y="0"/>
                    </a:cubicBezTo>
                    <a:cubicBezTo>
                      <a:pt x="69" y="11"/>
                      <a:pt x="69" y="11"/>
                      <a:pt x="69" y="11"/>
                    </a:cubicBezTo>
                    <a:cubicBezTo>
                      <a:pt x="73" y="13"/>
                      <a:pt x="77" y="15"/>
                      <a:pt x="80" y="18"/>
                    </a:cubicBezTo>
                    <a:cubicBezTo>
                      <a:pt x="90" y="12"/>
                      <a:pt x="90" y="12"/>
                      <a:pt x="90" y="12"/>
                    </a:cubicBezTo>
                    <a:cubicBezTo>
                      <a:pt x="106" y="40"/>
                      <a:pt x="106" y="40"/>
                      <a:pt x="106" y="40"/>
                    </a:cubicBezTo>
                    <a:cubicBezTo>
                      <a:pt x="96" y="45"/>
                      <a:pt x="96" y="45"/>
                      <a:pt x="96" y="45"/>
                    </a:cubicBezTo>
                    <a:cubicBezTo>
                      <a:pt x="97" y="48"/>
                      <a:pt x="97" y="50"/>
                      <a:pt x="97" y="52"/>
                    </a:cubicBezTo>
                    <a:cubicBezTo>
                      <a:pt x="97" y="54"/>
                      <a:pt x="97" y="56"/>
                      <a:pt x="96" y="59"/>
                    </a:cubicBezTo>
                    <a:cubicBezTo>
                      <a:pt x="106" y="64"/>
                      <a:pt x="106" y="64"/>
                      <a:pt x="106" y="64"/>
                    </a:cubicBezTo>
                    <a:cubicBezTo>
                      <a:pt x="90" y="92"/>
                      <a:pt x="90" y="92"/>
                      <a:pt x="90" y="92"/>
                    </a:cubicBezTo>
                    <a:cubicBezTo>
                      <a:pt x="80" y="86"/>
                      <a:pt x="80" y="86"/>
                      <a:pt x="80" y="86"/>
                    </a:cubicBezTo>
                    <a:cubicBezTo>
                      <a:pt x="77" y="89"/>
                      <a:pt x="73" y="91"/>
                      <a:pt x="69" y="93"/>
                    </a:cubicBezTo>
                    <a:lnTo>
                      <a:pt x="69" y="104"/>
                    </a:lnTo>
                    <a:close/>
                    <a:moveTo>
                      <a:pt x="45" y="96"/>
                    </a:moveTo>
                    <a:cubicBezTo>
                      <a:pt x="61" y="96"/>
                      <a:pt x="61" y="96"/>
                      <a:pt x="61" y="96"/>
                    </a:cubicBezTo>
                    <a:cubicBezTo>
                      <a:pt x="61" y="87"/>
                      <a:pt x="61" y="87"/>
                      <a:pt x="61" y="87"/>
                    </a:cubicBezTo>
                    <a:cubicBezTo>
                      <a:pt x="64" y="86"/>
                      <a:pt x="64" y="86"/>
                      <a:pt x="64" y="86"/>
                    </a:cubicBezTo>
                    <a:cubicBezTo>
                      <a:pt x="69" y="85"/>
                      <a:pt x="73" y="82"/>
                      <a:pt x="77" y="79"/>
                    </a:cubicBezTo>
                    <a:cubicBezTo>
                      <a:pt x="79" y="77"/>
                      <a:pt x="79" y="77"/>
                      <a:pt x="79" y="77"/>
                    </a:cubicBezTo>
                    <a:cubicBezTo>
                      <a:pt x="87" y="81"/>
                      <a:pt x="87" y="81"/>
                      <a:pt x="87" y="81"/>
                    </a:cubicBezTo>
                    <a:cubicBezTo>
                      <a:pt x="95" y="67"/>
                      <a:pt x="95" y="67"/>
                      <a:pt x="95" y="67"/>
                    </a:cubicBezTo>
                    <a:cubicBezTo>
                      <a:pt x="87" y="63"/>
                      <a:pt x="87" y="63"/>
                      <a:pt x="87" y="63"/>
                    </a:cubicBezTo>
                    <a:cubicBezTo>
                      <a:pt x="88" y="60"/>
                      <a:pt x="88" y="60"/>
                      <a:pt x="88" y="60"/>
                    </a:cubicBezTo>
                    <a:cubicBezTo>
                      <a:pt x="89" y="57"/>
                      <a:pt x="89" y="55"/>
                      <a:pt x="89" y="52"/>
                    </a:cubicBezTo>
                    <a:cubicBezTo>
                      <a:pt x="89" y="49"/>
                      <a:pt x="89" y="47"/>
                      <a:pt x="88" y="44"/>
                    </a:cubicBezTo>
                    <a:cubicBezTo>
                      <a:pt x="87" y="41"/>
                      <a:pt x="87" y="41"/>
                      <a:pt x="87" y="41"/>
                    </a:cubicBezTo>
                    <a:cubicBezTo>
                      <a:pt x="95" y="37"/>
                      <a:pt x="95" y="37"/>
                      <a:pt x="95" y="37"/>
                    </a:cubicBezTo>
                    <a:cubicBezTo>
                      <a:pt x="87" y="23"/>
                      <a:pt x="87" y="23"/>
                      <a:pt x="87" y="23"/>
                    </a:cubicBezTo>
                    <a:cubicBezTo>
                      <a:pt x="79" y="27"/>
                      <a:pt x="79" y="27"/>
                      <a:pt x="79" y="27"/>
                    </a:cubicBezTo>
                    <a:cubicBezTo>
                      <a:pt x="77" y="26"/>
                      <a:pt x="77" y="26"/>
                      <a:pt x="77" y="26"/>
                    </a:cubicBezTo>
                    <a:cubicBezTo>
                      <a:pt x="73" y="22"/>
                      <a:pt x="69" y="19"/>
                      <a:pt x="64" y="18"/>
                    </a:cubicBezTo>
                    <a:cubicBezTo>
                      <a:pt x="61" y="17"/>
                      <a:pt x="61" y="17"/>
                      <a:pt x="61" y="17"/>
                    </a:cubicBezTo>
                    <a:cubicBezTo>
                      <a:pt x="61" y="8"/>
                      <a:pt x="61" y="8"/>
                      <a:pt x="61" y="8"/>
                    </a:cubicBezTo>
                    <a:cubicBezTo>
                      <a:pt x="45" y="8"/>
                      <a:pt x="45" y="8"/>
                      <a:pt x="45" y="8"/>
                    </a:cubicBezTo>
                    <a:cubicBezTo>
                      <a:pt x="45" y="17"/>
                      <a:pt x="45" y="17"/>
                      <a:pt x="45" y="17"/>
                    </a:cubicBezTo>
                    <a:cubicBezTo>
                      <a:pt x="42" y="18"/>
                      <a:pt x="42" y="18"/>
                      <a:pt x="42" y="18"/>
                    </a:cubicBezTo>
                    <a:cubicBezTo>
                      <a:pt x="37" y="19"/>
                      <a:pt x="33" y="22"/>
                      <a:pt x="29" y="26"/>
                    </a:cubicBezTo>
                    <a:cubicBezTo>
                      <a:pt x="27" y="27"/>
                      <a:pt x="27" y="27"/>
                      <a:pt x="27" y="27"/>
                    </a:cubicBezTo>
                    <a:cubicBezTo>
                      <a:pt x="19" y="23"/>
                      <a:pt x="19" y="23"/>
                      <a:pt x="19" y="23"/>
                    </a:cubicBezTo>
                    <a:cubicBezTo>
                      <a:pt x="11" y="37"/>
                      <a:pt x="11" y="37"/>
                      <a:pt x="11" y="37"/>
                    </a:cubicBezTo>
                    <a:cubicBezTo>
                      <a:pt x="19" y="41"/>
                      <a:pt x="19" y="41"/>
                      <a:pt x="19" y="41"/>
                    </a:cubicBezTo>
                    <a:cubicBezTo>
                      <a:pt x="18" y="44"/>
                      <a:pt x="18" y="44"/>
                      <a:pt x="18" y="44"/>
                    </a:cubicBezTo>
                    <a:cubicBezTo>
                      <a:pt x="17" y="47"/>
                      <a:pt x="17" y="49"/>
                      <a:pt x="17" y="52"/>
                    </a:cubicBezTo>
                    <a:cubicBezTo>
                      <a:pt x="17" y="55"/>
                      <a:pt x="17" y="57"/>
                      <a:pt x="18" y="60"/>
                    </a:cubicBezTo>
                    <a:cubicBezTo>
                      <a:pt x="19" y="63"/>
                      <a:pt x="19" y="63"/>
                      <a:pt x="19" y="63"/>
                    </a:cubicBezTo>
                    <a:cubicBezTo>
                      <a:pt x="11" y="67"/>
                      <a:pt x="11" y="67"/>
                      <a:pt x="11" y="67"/>
                    </a:cubicBezTo>
                    <a:cubicBezTo>
                      <a:pt x="19" y="81"/>
                      <a:pt x="19" y="81"/>
                      <a:pt x="19" y="81"/>
                    </a:cubicBezTo>
                    <a:cubicBezTo>
                      <a:pt x="27" y="77"/>
                      <a:pt x="27" y="77"/>
                      <a:pt x="27" y="77"/>
                    </a:cubicBezTo>
                    <a:cubicBezTo>
                      <a:pt x="29" y="79"/>
                      <a:pt x="29" y="79"/>
                      <a:pt x="29" y="79"/>
                    </a:cubicBezTo>
                    <a:cubicBezTo>
                      <a:pt x="33" y="82"/>
                      <a:pt x="37" y="85"/>
                      <a:pt x="42" y="86"/>
                    </a:cubicBezTo>
                    <a:cubicBezTo>
                      <a:pt x="45" y="87"/>
                      <a:pt x="45" y="87"/>
                      <a:pt x="45" y="87"/>
                    </a:cubicBezTo>
                    <a:lnTo>
                      <a:pt x="45" y="96"/>
                    </a:lnTo>
                    <a:close/>
                  </a:path>
                </a:pathLst>
              </a:custGeom>
              <a:solidFill>
                <a:schemeClr val="bg1"/>
              </a:solidFill>
              <a:ln w="15875">
                <a:noFill/>
                <a:round/>
                <a:headEnd/>
                <a:tailEnd/>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282" name="Freeform 8"/>
              <p:cNvSpPr>
                <a:spLocks noEditPoints="1"/>
              </p:cNvSpPr>
              <p:nvPr/>
            </p:nvSpPr>
            <p:spPr bwMode="auto">
              <a:xfrm>
                <a:off x="3849" y="2135"/>
                <a:ext cx="136" cy="136"/>
              </a:xfrm>
              <a:custGeom>
                <a:avLst/>
                <a:gdLst>
                  <a:gd name="T0" fmla="*/ 28 w 56"/>
                  <a:gd name="T1" fmla="*/ 56 h 56"/>
                  <a:gd name="T2" fmla="*/ 0 w 56"/>
                  <a:gd name="T3" fmla="*/ 28 h 56"/>
                  <a:gd name="T4" fmla="*/ 28 w 56"/>
                  <a:gd name="T5" fmla="*/ 0 h 56"/>
                  <a:gd name="T6" fmla="*/ 56 w 56"/>
                  <a:gd name="T7" fmla="*/ 28 h 56"/>
                  <a:gd name="T8" fmla="*/ 28 w 56"/>
                  <a:gd name="T9" fmla="*/ 56 h 56"/>
                  <a:gd name="T10" fmla="*/ 28 w 56"/>
                  <a:gd name="T11" fmla="*/ 8 h 56"/>
                  <a:gd name="T12" fmla="*/ 8 w 56"/>
                  <a:gd name="T13" fmla="*/ 28 h 56"/>
                  <a:gd name="T14" fmla="*/ 28 w 56"/>
                  <a:gd name="T15" fmla="*/ 48 h 56"/>
                  <a:gd name="T16" fmla="*/ 48 w 56"/>
                  <a:gd name="T17" fmla="*/ 28 h 56"/>
                  <a:gd name="T18" fmla="*/ 28 w 56"/>
                  <a:gd name="T1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56"/>
                    </a:moveTo>
                    <a:cubicBezTo>
                      <a:pt x="13" y="56"/>
                      <a:pt x="0" y="43"/>
                      <a:pt x="0" y="28"/>
                    </a:cubicBezTo>
                    <a:cubicBezTo>
                      <a:pt x="0" y="13"/>
                      <a:pt x="13" y="0"/>
                      <a:pt x="28" y="0"/>
                    </a:cubicBezTo>
                    <a:cubicBezTo>
                      <a:pt x="43" y="0"/>
                      <a:pt x="56" y="13"/>
                      <a:pt x="56" y="28"/>
                    </a:cubicBezTo>
                    <a:cubicBezTo>
                      <a:pt x="56" y="43"/>
                      <a:pt x="43" y="56"/>
                      <a:pt x="28" y="56"/>
                    </a:cubicBezTo>
                    <a:close/>
                    <a:moveTo>
                      <a:pt x="28" y="8"/>
                    </a:moveTo>
                    <a:cubicBezTo>
                      <a:pt x="17" y="8"/>
                      <a:pt x="8" y="17"/>
                      <a:pt x="8" y="28"/>
                    </a:cubicBezTo>
                    <a:cubicBezTo>
                      <a:pt x="8" y="39"/>
                      <a:pt x="17" y="48"/>
                      <a:pt x="28" y="48"/>
                    </a:cubicBezTo>
                    <a:cubicBezTo>
                      <a:pt x="39" y="48"/>
                      <a:pt x="48" y="39"/>
                      <a:pt x="48" y="28"/>
                    </a:cubicBezTo>
                    <a:cubicBezTo>
                      <a:pt x="48" y="17"/>
                      <a:pt x="39" y="8"/>
                      <a:pt x="28" y="8"/>
                    </a:cubicBezTo>
                    <a:close/>
                  </a:path>
                </a:pathLst>
              </a:custGeom>
              <a:solidFill>
                <a:schemeClr val="bg1"/>
              </a:solidFill>
              <a:ln w="15875">
                <a:noFill/>
                <a:round/>
                <a:headEnd/>
                <a:tailEnd/>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grpSp>
      </p:grpSp>
      <p:grpSp>
        <p:nvGrpSpPr>
          <p:cNvPr id="63" name="Data encryption icon"/>
          <p:cNvGrpSpPr/>
          <p:nvPr/>
        </p:nvGrpSpPr>
        <p:grpSpPr>
          <a:xfrm>
            <a:off x="7517731" y="813277"/>
            <a:ext cx="635434" cy="635434"/>
            <a:chOff x="7668683" y="828710"/>
            <a:chExt cx="648268" cy="648268"/>
          </a:xfrm>
        </p:grpSpPr>
        <p:sp>
          <p:nvSpPr>
            <p:cNvPr id="6" name="Sensor circle"/>
            <p:cNvSpPr/>
            <p:nvPr/>
          </p:nvSpPr>
          <p:spPr bwMode="auto">
            <a:xfrm>
              <a:off x="7668683" y="828710"/>
              <a:ext cx="648268" cy="648268"/>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sp>
          <p:nvSpPr>
            <p:cNvPr id="283" name="Freeform 5"/>
            <p:cNvSpPr>
              <a:spLocks noChangeAspect="1"/>
            </p:cNvSpPr>
            <p:nvPr/>
          </p:nvSpPr>
          <p:spPr bwMode="auto">
            <a:xfrm>
              <a:off x="7853723" y="1004650"/>
              <a:ext cx="278189" cy="296389"/>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kern="0">
                <a:solidFill>
                  <a:srgbClr val="505050"/>
                </a:solidFill>
                <a:latin typeface="Segoe UI Semilight"/>
              </a:endParaRPr>
            </a:p>
          </p:txBody>
        </p:sp>
      </p:grpSp>
      <p:grpSp>
        <p:nvGrpSpPr>
          <p:cNvPr id="71" name="Group 70"/>
          <p:cNvGrpSpPr/>
          <p:nvPr/>
        </p:nvGrpSpPr>
        <p:grpSpPr>
          <a:xfrm>
            <a:off x="10400803" y="1430127"/>
            <a:ext cx="635434" cy="635434"/>
            <a:chOff x="10609983" y="1458018"/>
            <a:chExt cx="648268" cy="648268"/>
          </a:xfrm>
        </p:grpSpPr>
        <p:sp>
          <p:nvSpPr>
            <p:cNvPr id="8" name="Partner circle"/>
            <p:cNvSpPr/>
            <p:nvPr/>
          </p:nvSpPr>
          <p:spPr bwMode="auto">
            <a:xfrm>
              <a:off x="10609983" y="1458018"/>
              <a:ext cx="648268" cy="648268"/>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sp>
          <p:nvSpPr>
            <p:cNvPr id="286" name="Freeform 5"/>
            <p:cNvSpPr>
              <a:spLocks/>
            </p:cNvSpPr>
            <p:nvPr/>
          </p:nvSpPr>
          <p:spPr bwMode="auto">
            <a:xfrm>
              <a:off x="10714199" y="1667475"/>
              <a:ext cx="439836" cy="229354"/>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kern="0">
                <a:solidFill>
                  <a:srgbClr val="505050"/>
                </a:solidFill>
                <a:latin typeface="Segoe UI Semilight"/>
              </a:endParaRPr>
            </a:p>
          </p:txBody>
        </p:sp>
      </p:grpSp>
      <p:grpSp>
        <p:nvGrpSpPr>
          <p:cNvPr id="43" name="User log in icon"/>
          <p:cNvGrpSpPr/>
          <p:nvPr/>
        </p:nvGrpSpPr>
        <p:grpSpPr>
          <a:xfrm>
            <a:off x="7051128" y="3854912"/>
            <a:ext cx="635434" cy="635434"/>
            <a:chOff x="7192655" y="3931775"/>
            <a:chExt cx="648268" cy="648268"/>
          </a:xfrm>
        </p:grpSpPr>
        <p:sp>
          <p:nvSpPr>
            <p:cNvPr id="3" name="Mobile circle"/>
            <p:cNvSpPr/>
            <p:nvPr/>
          </p:nvSpPr>
          <p:spPr bwMode="auto">
            <a:xfrm>
              <a:off x="7192655" y="3931775"/>
              <a:ext cx="648268" cy="648268"/>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grpSp>
          <p:nvGrpSpPr>
            <p:cNvPr id="289" name="Group 288"/>
            <p:cNvGrpSpPr/>
            <p:nvPr/>
          </p:nvGrpSpPr>
          <p:grpSpPr>
            <a:xfrm>
              <a:off x="7382348" y="4100822"/>
              <a:ext cx="328114" cy="282264"/>
              <a:chOff x="7842406" y="2300265"/>
              <a:chExt cx="363538" cy="312738"/>
            </a:xfrm>
          </p:grpSpPr>
          <p:sp>
            <p:nvSpPr>
              <p:cNvPr id="290" name="Oval 113"/>
              <p:cNvSpPr>
                <a:spLocks noChangeArrowheads="1"/>
              </p:cNvSpPr>
              <p:nvPr/>
            </p:nvSpPr>
            <p:spPr bwMode="auto">
              <a:xfrm>
                <a:off x="7901144" y="2303440"/>
                <a:ext cx="168275" cy="165100"/>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a:solidFill>
                    <a:srgbClr val="505050"/>
                  </a:solidFill>
                  <a:latin typeface="Segoe UI Semilight"/>
                </a:endParaRPr>
              </a:p>
            </p:txBody>
          </p:sp>
          <p:sp>
            <p:nvSpPr>
              <p:cNvPr id="291" name="Freeform 114"/>
              <p:cNvSpPr>
                <a:spLocks/>
              </p:cNvSpPr>
              <p:nvPr/>
            </p:nvSpPr>
            <p:spPr bwMode="auto">
              <a:xfrm>
                <a:off x="7842406" y="2471715"/>
                <a:ext cx="284163" cy="141288"/>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a:solidFill>
                    <a:srgbClr val="505050"/>
                  </a:solidFill>
                  <a:latin typeface="Segoe UI Semilight"/>
                </a:endParaRPr>
              </a:p>
            </p:txBody>
          </p:sp>
          <p:sp>
            <p:nvSpPr>
              <p:cNvPr id="292" name="Line 115"/>
              <p:cNvSpPr>
                <a:spLocks noChangeShapeType="1"/>
              </p:cNvSpPr>
              <p:nvPr/>
            </p:nvSpPr>
            <p:spPr bwMode="auto">
              <a:xfrm>
                <a:off x="8205944" y="2300265"/>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a:solidFill>
                    <a:srgbClr val="505050"/>
                  </a:solidFill>
                  <a:latin typeface="Segoe UI Semilight"/>
                </a:endParaRPr>
              </a:p>
            </p:txBody>
          </p:sp>
        </p:grpSp>
      </p:grpSp>
      <p:grpSp>
        <p:nvGrpSpPr>
          <p:cNvPr id="70" name="Group 69"/>
          <p:cNvGrpSpPr/>
          <p:nvPr/>
        </p:nvGrpSpPr>
        <p:grpSpPr>
          <a:xfrm>
            <a:off x="4899630" y="563520"/>
            <a:ext cx="635434" cy="635434"/>
            <a:chOff x="4997704" y="573909"/>
            <a:chExt cx="648268" cy="648268"/>
          </a:xfrm>
        </p:grpSpPr>
        <p:sp>
          <p:nvSpPr>
            <p:cNvPr id="9" name="City circle"/>
            <p:cNvSpPr/>
            <p:nvPr/>
          </p:nvSpPr>
          <p:spPr bwMode="auto">
            <a:xfrm>
              <a:off x="4997704" y="573909"/>
              <a:ext cx="648268" cy="648268"/>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sp>
          <p:nvSpPr>
            <p:cNvPr id="298" name="Freeform 12"/>
            <p:cNvSpPr>
              <a:spLocks noEditPoints="1"/>
            </p:cNvSpPr>
            <p:nvPr/>
          </p:nvSpPr>
          <p:spPr bwMode="auto">
            <a:xfrm>
              <a:off x="5234409" y="680095"/>
              <a:ext cx="159364" cy="410362"/>
            </a:xfrm>
            <a:custGeom>
              <a:avLst/>
              <a:gdLst>
                <a:gd name="T0" fmla="*/ 24 w 48"/>
                <a:gd name="T1" fmla="*/ 0 h 128"/>
                <a:gd name="T2" fmla="*/ 0 w 48"/>
                <a:gd name="T3" fmla="*/ 24 h 128"/>
                <a:gd name="T4" fmla="*/ 20 w 48"/>
                <a:gd name="T5" fmla="*/ 48 h 128"/>
                <a:gd name="T6" fmla="*/ 20 w 48"/>
                <a:gd name="T7" fmla="*/ 80 h 128"/>
                <a:gd name="T8" fmla="*/ 12 w 48"/>
                <a:gd name="T9" fmla="*/ 80 h 128"/>
                <a:gd name="T10" fmla="*/ 12 w 48"/>
                <a:gd name="T11" fmla="*/ 96 h 128"/>
                <a:gd name="T12" fmla="*/ 20 w 48"/>
                <a:gd name="T13" fmla="*/ 96 h 128"/>
                <a:gd name="T14" fmla="*/ 20 w 48"/>
                <a:gd name="T15" fmla="*/ 104 h 128"/>
                <a:gd name="T16" fmla="*/ 12 w 48"/>
                <a:gd name="T17" fmla="*/ 104 h 128"/>
                <a:gd name="T18" fmla="*/ 12 w 48"/>
                <a:gd name="T19" fmla="*/ 112 h 128"/>
                <a:gd name="T20" fmla="*/ 20 w 48"/>
                <a:gd name="T21" fmla="*/ 112 h 128"/>
                <a:gd name="T22" fmla="*/ 20 w 48"/>
                <a:gd name="T23" fmla="*/ 120 h 128"/>
                <a:gd name="T24" fmla="*/ 12 w 48"/>
                <a:gd name="T25" fmla="*/ 120 h 128"/>
                <a:gd name="T26" fmla="*/ 12 w 48"/>
                <a:gd name="T27" fmla="*/ 128 h 128"/>
                <a:gd name="T28" fmla="*/ 28 w 48"/>
                <a:gd name="T29" fmla="*/ 128 h 128"/>
                <a:gd name="T30" fmla="*/ 28 w 48"/>
                <a:gd name="T31" fmla="*/ 48 h 128"/>
                <a:gd name="T32" fmla="*/ 48 w 48"/>
                <a:gd name="T33" fmla="*/ 24 h 128"/>
                <a:gd name="T34" fmla="*/ 24 w 48"/>
                <a:gd name="T35" fmla="*/ 0 h 128"/>
                <a:gd name="T36" fmla="*/ 24 w 48"/>
                <a:gd name="T37" fmla="*/ 40 h 128"/>
                <a:gd name="T38" fmla="*/ 8 w 48"/>
                <a:gd name="T39" fmla="*/ 24 h 128"/>
                <a:gd name="T40" fmla="*/ 24 w 48"/>
                <a:gd name="T41" fmla="*/ 8 h 128"/>
                <a:gd name="T42" fmla="*/ 40 w 48"/>
                <a:gd name="T43" fmla="*/ 24 h 128"/>
                <a:gd name="T44" fmla="*/ 24 w 48"/>
                <a:gd name="T45" fmla="*/ 4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8">
                  <a:moveTo>
                    <a:pt x="24" y="0"/>
                  </a:moveTo>
                  <a:cubicBezTo>
                    <a:pt x="11" y="0"/>
                    <a:pt x="0" y="11"/>
                    <a:pt x="0" y="24"/>
                  </a:cubicBezTo>
                  <a:cubicBezTo>
                    <a:pt x="0" y="36"/>
                    <a:pt x="9" y="46"/>
                    <a:pt x="20" y="48"/>
                  </a:cubicBezTo>
                  <a:cubicBezTo>
                    <a:pt x="20" y="80"/>
                    <a:pt x="20" y="80"/>
                    <a:pt x="20" y="80"/>
                  </a:cubicBezTo>
                  <a:cubicBezTo>
                    <a:pt x="12" y="80"/>
                    <a:pt x="12" y="80"/>
                    <a:pt x="12" y="80"/>
                  </a:cubicBezTo>
                  <a:cubicBezTo>
                    <a:pt x="12" y="96"/>
                    <a:pt x="12" y="96"/>
                    <a:pt x="12" y="96"/>
                  </a:cubicBezTo>
                  <a:cubicBezTo>
                    <a:pt x="20" y="96"/>
                    <a:pt x="20" y="96"/>
                    <a:pt x="20" y="96"/>
                  </a:cubicBezTo>
                  <a:cubicBezTo>
                    <a:pt x="20" y="104"/>
                    <a:pt x="20" y="104"/>
                    <a:pt x="20" y="104"/>
                  </a:cubicBezTo>
                  <a:cubicBezTo>
                    <a:pt x="12" y="104"/>
                    <a:pt x="12" y="104"/>
                    <a:pt x="12" y="104"/>
                  </a:cubicBezTo>
                  <a:cubicBezTo>
                    <a:pt x="12" y="112"/>
                    <a:pt x="12" y="112"/>
                    <a:pt x="12" y="112"/>
                  </a:cubicBezTo>
                  <a:cubicBezTo>
                    <a:pt x="20" y="112"/>
                    <a:pt x="20" y="112"/>
                    <a:pt x="20" y="112"/>
                  </a:cubicBezTo>
                  <a:cubicBezTo>
                    <a:pt x="20" y="120"/>
                    <a:pt x="20" y="120"/>
                    <a:pt x="20" y="120"/>
                  </a:cubicBezTo>
                  <a:cubicBezTo>
                    <a:pt x="12" y="120"/>
                    <a:pt x="12" y="120"/>
                    <a:pt x="12" y="120"/>
                  </a:cubicBezTo>
                  <a:cubicBezTo>
                    <a:pt x="12" y="128"/>
                    <a:pt x="12" y="128"/>
                    <a:pt x="12" y="128"/>
                  </a:cubicBezTo>
                  <a:cubicBezTo>
                    <a:pt x="28" y="128"/>
                    <a:pt x="28" y="128"/>
                    <a:pt x="28" y="128"/>
                  </a:cubicBezTo>
                  <a:cubicBezTo>
                    <a:pt x="28" y="48"/>
                    <a:pt x="28" y="48"/>
                    <a:pt x="28" y="48"/>
                  </a:cubicBezTo>
                  <a:cubicBezTo>
                    <a:pt x="39" y="46"/>
                    <a:pt x="48" y="36"/>
                    <a:pt x="48" y="24"/>
                  </a:cubicBezTo>
                  <a:cubicBezTo>
                    <a:pt x="48" y="11"/>
                    <a:pt x="37" y="0"/>
                    <a:pt x="24" y="0"/>
                  </a:cubicBezTo>
                  <a:close/>
                  <a:moveTo>
                    <a:pt x="24" y="40"/>
                  </a:moveTo>
                  <a:cubicBezTo>
                    <a:pt x="15" y="40"/>
                    <a:pt x="8" y="33"/>
                    <a:pt x="8" y="24"/>
                  </a:cubicBezTo>
                  <a:cubicBezTo>
                    <a:pt x="8" y="15"/>
                    <a:pt x="15" y="8"/>
                    <a:pt x="24" y="8"/>
                  </a:cubicBezTo>
                  <a:cubicBezTo>
                    <a:pt x="33" y="8"/>
                    <a:pt x="40" y="15"/>
                    <a:pt x="40" y="24"/>
                  </a:cubicBezTo>
                  <a:cubicBezTo>
                    <a:pt x="40" y="33"/>
                    <a:pt x="33" y="40"/>
                    <a:pt x="24" y="40"/>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kern="0">
                <a:solidFill>
                  <a:srgbClr val="505050"/>
                </a:solidFill>
                <a:latin typeface="Segoe UI Semilight"/>
              </a:endParaRPr>
            </a:p>
          </p:txBody>
        </p:sp>
      </p:grpSp>
      <p:grpSp>
        <p:nvGrpSpPr>
          <p:cNvPr id="80" name="Group 79"/>
          <p:cNvGrpSpPr/>
          <p:nvPr/>
        </p:nvGrpSpPr>
        <p:grpSpPr>
          <a:xfrm>
            <a:off x="1171705" y="2530677"/>
            <a:ext cx="635434" cy="635434"/>
            <a:chOff x="1194487" y="2580796"/>
            <a:chExt cx="648268" cy="648268"/>
          </a:xfrm>
        </p:grpSpPr>
        <p:sp>
          <p:nvSpPr>
            <p:cNvPr id="14" name="Equipment circle"/>
            <p:cNvSpPr/>
            <p:nvPr/>
          </p:nvSpPr>
          <p:spPr bwMode="auto">
            <a:xfrm>
              <a:off x="1194487" y="2580796"/>
              <a:ext cx="648268" cy="648268"/>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grpSp>
          <p:nvGrpSpPr>
            <p:cNvPr id="304" name="Group 19"/>
            <p:cNvGrpSpPr>
              <a:grpSpLocks noChangeAspect="1"/>
            </p:cNvGrpSpPr>
            <p:nvPr/>
          </p:nvGrpSpPr>
          <p:grpSpPr bwMode="auto">
            <a:xfrm>
              <a:off x="1318652" y="2712374"/>
              <a:ext cx="371353" cy="311190"/>
              <a:chOff x="3738" y="2053"/>
              <a:chExt cx="358" cy="300"/>
            </a:xfrm>
          </p:grpSpPr>
          <p:sp>
            <p:nvSpPr>
              <p:cNvPr id="306" name="Freeform 20"/>
              <p:cNvSpPr>
                <a:spLocks noEditPoints="1"/>
              </p:cNvSpPr>
              <p:nvPr/>
            </p:nvSpPr>
            <p:spPr bwMode="auto">
              <a:xfrm>
                <a:off x="3738" y="2053"/>
                <a:ext cx="358" cy="300"/>
              </a:xfrm>
              <a:custGeom>
                <a:avLst/>
                <a:gdLst>
                  <a:gd name="T0" fmla="*/ 358 w 358"/>
                  <a:gd name="T1" fmla="*/ 300 h 300"/>
                  <a:gd name="T2" fmla="*/ 0 w 358"/>
                  <a:gd name="T3" fmla="*/ 300 h 300"/>
                  <a:gd name="T4" fmla="*/ 179 w 358"/>
                  <a:gd name="T5" fmla="*/ 0 h 300"/>
                  <a:gd name="T6" fmla="*/ 358 w 358"/>
                  <a:gd name="T7" fmla="*/ 300 h 300"/>
                  <a:gd name="T8" fmla="*/ 34 w 358"/>
                  <a:gd name="T9" fmla="*/ 280 h 300"/>
                  <a:gd name="T10" fmla="*/ 324 w 358"/>
                  <a:gd name="T11" fmla="*/ 280 h 300"/>
                  <a:gd name="T12" fmla="*/ 179 w 358"/>
                  <a:gd name="T13" fmla="*/ 39 h 300"/>
                  <a:gd name="T14" fmla="*/ 34 w 358"/>
                  <a:gd name="T15" fmla="*/ 280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300">
                    <a:moveTo>
                      <a:pt x="358" y="300"/>
                    </a:moveTo>
                    <a:lnTo>
                      <a:pt x="0" y="300"/>
                    </a:lnTo>
                    <a:lnTo>
                      <a:pt x="179" y="0"/>
                    </a:lnTo>
                    <a:lnTo>
                      <a:pt x="358" y="300"/>
                    </a:lnTo>
                    <a:close/>
                    <a:moveTo>
                      <a:pt x="34" y="280"/>
                    </a:moveTo>
                    <a:lnTo>
                      <a:pt x="324" y="280"/>
                    </a:lnTo>
                    <a:lnTo>
                      <a:pt x="179" y="39"/>
                    </a:lnTo>
                    <a:lnTo>
                      <a:pt x="34" y="280"/>
                    </a:lnTo>
                    <a:close/>
                  </a:path>
                </a:pathLst>
              </a:custGeom>
              <a:solidFill>
                <a:schemeClr val="bg1"/>
              </a:solidFill>
              <a:ln>
                <a:solidFill>
                  <a:schemeClr val="accent2"/>
                </a:solidFill>
              </a:ln>
            </p:spPr>
            <p:txBody>
              <a:bodyPr vert="horz" wrap="square" lIns="89630" tIns="44814" rIns="89630" bIns="44814" numCol="1" anchor="t" anchorCtr="0" compatLnSpc="1">
                <a:prstTxWarp prst="textNoShape">
                  <a:avLst/>
                </a:prstTxWarp>
              </a:bodyPr>
              <a:lstStyle/>
              <a:p>
                <a:pPr defTabSz="896214">
                  <a:defRPr/>
                </a:pPr>
                <a:endParaRPr lang="en-US" sz="1765" kern="0" dirty="0">
                  <a:solidFill>
                    <a:sysClr val="windowText" lastClr="000000"/>
                  </a:solidFill>
                  <a:latin typeface="Segoe UI"/>
                </a:endParaRPr>
              </a:p>
            </p:txBody>
          </p:sp>
          <p:sp>
            <p:nvSpPr>
              <p:cNvPr id="307" name="Rectangle 21"/>
              <p:cNvSpPr>
                <a:spLocks noChangeArrowheads="1"/>
              </p:cNvSpPr>
              <p:nvPr/>
            </p:nvSpPr>
            <p:spPr bwMode="auto">
              <a:xfrm>
                <a:off x="3907" y="2150"/>
                <a:ext cx="20" cy="118"/>
              </a:xfrm>
              <a:prstGeom prst="rect">
                <a:avLst/>
              </a:prstGeom>
              <a:solidFill>
                <a:schemeClr val="bg1"/>
              </a:solidFill>
              <a:ln>
                <a:solidFill>
                  <a:schemeClr val="accent2"/>
                </a:solidFill>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308" name="Rectangle 22"/>
              <p:cNvSpPr>
                <a:spLocks noChangeArrowheads="1"/>
              </p:cNvSpPr>
              <p:nvPr/>
            </p:nvSpPr>
            <p:spPr bwMode="auto">
              <a:xfrm>
                <a:off x="3907" y="2292"/>
                <a:ext cx="20" cy="20"/>
              </a:xfrm>
              <a:prstGeom prst="rect">
                <a:avLst/>
              </a:prstGeom>
              <a:solidFill>
                <a:schemeClr val="bg1"/>
              </a:solidFill>
              <a:ln>
                <a:solidFill>
                  <a:schemeClr val="accent2"/>
                </a:solidFill>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grpSp>
      </p:grpSp>
      <p:grpSp>
        <p:nvGrpSpPr>
          <p:cNvPr id="73" name="Device Log ins icon"/>
          <p:cNvGrpSpPr/>
          <p:nvPr/>
        </p:nvGrpSpPr>
        <p:grpSpPr>
          <a:xfrm>
            <a:off x="3927813" y="1634483"/>
            <a:ext cx="635434" cy="635434"/>
            <a:chOff x="4006259" y="1666501"/>
            <a:chExt cx="648268" cy="648268"/>
          </a:xfrm>
        </p:grpSpPr>
        <p:sp>
          <p:nvSpPr>
            <p:cNvPr id="13" name="Energy"/>
            <p:cNvSpPr/>
            <p:nvPr/>
          </p:nvSpPr>
          <p:spPr bwMode="auto">
            <a:xfrm>
              <a:off x="4006259" y="1666501"/>
              <a:ext cx="648268" cy="648268"/>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grpSp>
          <p:nvGrpSpPr>
            <p:cNvPr id="310" name="Group 25"/>
            <p:cNvGrpSpPr>
              <a:grpSpLocks noChangeAspect="1"/>
            </p:cNvGrpSpPr>
            <p:nvPr/>
          </p:nvGrpSpPr>
          <p:grpSpPr bwMode="auto">
            <a:xfrm>
              <a:off x="4205232" y="1810064"/>
              <a:ext cx="245440" cy="381796"/>
              <a:chOff x="2726" y="1073"/>
              <a:chExt cx="198" cy="308"/>
            </a:xfrm>
          </p:grpSpPr>
          <p:sp>
            <p:nvSpPr>
              <p:cNvPr id="312" name="Freeform 26"/>
              <p:cNvSpPr>
                <a:spLocks noEditPoints="1"/>
              </p:cNvSpPr>
              <p:nvPr/>
            </p:nvSpPr>
            <p:spPr bwMode="auto">
              <a:xfrm>
                <a:off x="2726" y="1073"/>
                <a:ext cx="198" cy="308"/>
              </a:xfrm>
              <a:custGeom>
                <a:avLst/>
                <a:gdLst>
                  <a:gd name="T0" fmla="*/ 0 w 198"/>
                  <a:gd name="T1" fmla="*/ 308 h 308"/>
                  <a:gd name="T2" fmla="*/ 198 w 198"/>
                  <a:gd name="T3" fmla="*/ 308 h 308"/>
                  <a:gd name="T4" fmla="*/ 198 w 198"/>
                  <a:gd name="T5" fmla="*/ 0 h 308"/>
                  <a:gd name="T6" fmla="*/ 0 w 198"/>
                  <a:gd name="T7" fmla="*/ 0 h 308"/>
                  <a:gd name="T8" fmla="*/ 0 w 198"/>
                  <a:gd name="T9" fmla="*/ 308 h 308"/>
                  <a:gd name="T10" fmla="*/ 178 w 198"/>
                  <a:gd name="T11" fmla="*/ 212 h 308"/>
                  <a:gd name="T12" fmla="*/ 20 w 198"/>
                  <a:gd name="T13" fmla="*/ 212 h 308"/>
                  <a:gd name="T14" fmla="*/ 20 w 198"/>
                  <a:gd name="T15" fmla="*/ 57 h 308"/>
                  <a:gd name="T16" fmla="*/ 178 w 198"/>
                  <a:gd name="T17" fmla="*/ 57 h 308"/>
                  <a:gd name="T18" fmla="*/ 178 w 198"/>
                  <a:gd name="T19" fmla="*/ 212 h 308"/>
                  <a:gd name="T20" fmla="*/ 20 w 198"/>
                  <a:gd name="T21" fmla="*/ 231 h 308"/>
                  <a:gd name="T22" fmla="*/ 178 w 198"/>
                  <a:gd name="T23" fmla="*/ 231 h 308"/>
                  <a:gd name="T24" fmla="*/ 178 w 198"/>
                  <a:gd name="T25" fmla="*/ 289 h 308"/>
                  <a:gd name="T26" fmla="*/ 20 w 198"/>
                  <a:gd name="T27" fmla="*/ 289 h 308"/>
                  <a:gd name="T28" fmla="*/ 20 w 198"/>
                  <a:gd name="T29" fmla="*/ 231 h 308"/>
                  <a:gd name="T30" fmla="*/ 178 w 198"/>
                  <a:gd name="T31" fmla="*/ 38 h 308"/>
                  <a:gd name="T32" fmla="*/ 20 w 198"/>
                  <a:gd name="T33" fmla="*/ 38 h 308"/>
                  <a:gd name="T34" fmla="*/ 20 w 198"/>
                  <a:gd name="T35" fmla="*/ 19 h 308"/>
                  <a:gd name="T36" fmla="*/ 178 w 198"/>
                  <a:gd name="T37" fmla="*/ 19 h 308"/>
                  <a:gd name="T38" fmla="*/ 178 w 198"/>
                  <a:gd name="T39" fmla="*/ 3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308">
                    <a:moveTo>
                      <a:pt x="0" y="308"/>
                    </a:moveTo>
                    <a:lnTo>
                      <a:pt x="198" y="308"/>
                    </a:lnTo>
                    <a:lnTo>
                      <a:pt x="198" y="0"/>
                    </a:lnTo>
                    <a:lnTo>
                      <a:pt x="0" y="0"/>
                    </a:lnTo>
                    <a:lnTo>
                      <a:pt x="0" y="308"/>
                    </a:lnTo>
                    <a:close/>
                    <a:moveTo>
                      <a:pt x="178" y="212"/>
                    </a:moveTo>
                    <a:lnTo>
                      <a:pt x="20" y="212"/>
                    </a:lnTo>
                    <a:lnTo>
                      <a:pt x="20" y="57"/>
                    </a:lnTo>
                    <a:lnTo>
                      <a:pt x="178" y="57"/>
                    </a:lnTo>
                    <a:lnTo>
                      <a:pt x="178" y="212"/>
                    </a:lnTo>
                    <a:close/>
                    <a:moveTo>
                      <a:pt x="20" y="231"/>
                    </a:moveTo>
                    <a:lnTo>
                      <a:pt x="178" y="231"/>
                    </a:lnTo>
                    <a:lnTo>
                      <a:pt x="178" y="289"/>
                    </a:lnTo>
                    <a:lnTo>
                      <a:pt x="20" y="289"/>
                    </a:lnTo>
                    <a:lnTo>
                      <a:pt x="20" y="231"/>
                    </a:lnTo>
                    <a:close/>
                    <a:moveTo>
                      <a:pt x="178" y="38"/>
                    </a:moveTo>
                    <a:lnTo>
                      <a:pt x="20" y="38"/>
                    </a:lnTo>
                    <a:lnTo>
                      <a:pt x="20" y="19"/>
                    </a:lnTo>
                    <a:lnTo>
                      <a:pt x="178" y="19"/>
                    </a:lnTo>
                    <a:lnTo>
                      <a:pt x="178" y="38"/>
                    </a:lnTo>
                    <a:close/>
                  </a:path>
                </a:pathLst>
              </a:custGeom>
              <a:solidFill>
                <a:schemeClr val="bg1"/>
              </a:solidFill>
              <a:ln w="15875">
                <a:noFill/>
                <a:miter lim="800000"/>
              </a:ln>
            </p:spPr>
            <p:txBody>
              <a:bodyPr vert="horz" wrap="square" lIns="89630" tIns="44814" rIns="89630" bIns="44814" numCol="1" anchor="t" anchorCtr="0" compatLnSpc="1">
                <a:prstTxWarp prst="textNoShape">
                  <a:avLst/>
                </a:prstTxWarp>
              </a:bodyPr>
              <a:lstStyle/>
              <a:p>
                <a:pPr defTabSz="896214">
                  <a:defRPr/>
                </a:pPr>
                <a:endParaRPr lang="en-US" sz="1765" kern="0" dirty="0">
                  <a:solidFill>
                    <a:sysClr val="windowText" lastClr="000000"/>
                  </a:solidFill>
                  <a:latin typeface="Segoe UI"/>
                </a:endParaRPr>
              </a:p>
            </p:txBody>
          </p:sp>
          <p:sp>
            <p:nvSpPr>
              <p:cNvPr id="313" name="Rectangle 27"/>
              <p:cNvSpPr>
                <a:spLocks noChangeArrowheads="1"/>
              </p:cNvSpPr>
              <p:nvPr/>
            </p:nvSpPr>
            <p:spPr bwMode="auto">
              <a:xfrm>
                <a:off x="2815" y="1324"/>
                <a:ext cx="20" cy="19"/>
              </a:xfrm>
              <a:prstGeom prst="rect">
                <a:avLst/>
              </a:prstGeom>
              <a:solidFill>
                <a:schemeClr val="bg1"/>
              </a:solidFill>
              <a:ln w="15875">
                <a:noFill/>
                <a:miter lim="800000"/>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grpSp>
      </p:grpSp>
      <p:grpSp>
        <p:nvGrpSpPr>
          <p:cNvPr id="81" name="Group 80"/>
          <p:cNvGrpSpPr/>
          <p:nvPr/>
        </p:nvGrpSpPr>
        <p:grpSpPr>
          <a:xfrm>
            <a:off x="2161373" y="4395394"/>
            <a:ext cx="635434" cy="635434"/>
            <a:chOff x="2204143" y="4483174"/>
            <a:chExt cx="648268" cy="648268"/>
          </a:xfrm>
        </p:grpSpPr>
        <p:sp>
          <p:nvSpPr>
            <p:cNvPr id="12" name="Manufacture circle"/>
            <p:cNvSpPr/>
            <p:nvPr/>
          </p:nvSpPr>
          <p:spPr bwMode="auto">
            <a:xfrm>
              <a:off x="2204143" y="4483174"/>
              <a:ext cx="648268" cy="648268"/>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grpSp>
          <p:nvGrpSpPr>
            <p:cNvPr id="315" name="Group 30"/>
            <p:cNvGrpSpPr>
              <a:grpSpLocks noChangeAspect="1"/>
            </p:cNvGrpSpPr>
            <p:nvPr/>
          </p:nvGrpSpPr>
          <p:grpSpPr bwMode="auto">
            <a:xfrm>
              <a:off x="2356039" y="4678077"/>
              <a:ext cx="332131" cy="284684"/>
              <a:chOff x="1489" y="2926"/>
              <a:chExt cx="273" cy="234"/>
            </a:xfrm>
          </p:grpSpPr>
          <p:sp>
            <p:nvSpPr>
              <p:cNvPr id="317" name="Freeform 31"/>
              <p:cNvSpPr>
                <a:spLocks noEditPoints="1"/>
              </p:cNvSpPr>
              <p:nvPr/>
            </p:nvSpPr>
            <p:spPr bwMode="auto">
              <a:xfrm>
                <a:off x="1489" y="2926"/>
                <a:ext cx="273" cy="234"/>
              </a:xfrm>
              <a:custGeom>
                <a:avLst/>
                <a:gdLst>
                  <a:gd name="T0" fmla="*/ 253 w 273"/>
                  <a:gd name="T1" fmla="*/ 68 h 234"/>
                  <a:gd name="T2" fmla="*/ 253 w 273"/>
                  <a:gd name="T3" fmla="*/ 0 h 234"/>
                  <a:gd name="T4" fmla="*/ 20 w 273"/>
                  <a:gd name="T5" fmla="*/ 0 h 234"/>
                  <a:gd name="T6" fmla="*/ 20 w 273"/>
                  <a:gd name="T7" fmla="*/ 68 h 234"/>
                  <a:gd name="T8" fmla="*/ 0 w 273"/>
                  <a:gd name="T9" fmla="*/ 78 h 234"/>
                  <a:gd name="T10" fmla="*/ 0 w 273"/>
                  <a:gd name="T11" fmla="*/ 234 h 234"/>
                  <a:gd name="T12" fmla="*/ 273 w 273"/>
                  <a:gd name="T13" fmla="*/ 234 h 234"/>
                  <a:gd name="T14" fmla="*/ 273 w 273"/>
                  <a:gd name="T15" fmla="*/ 78 h 234"/>
                  <a:gd name="T16" fmla="*/ 253 w 273"/>
                  <a:gd name="T17" fmla="*/ 68 h 234"/>
                  <a:gd name="T18" fmla="*/ 234 w 273"/>
                  <a:gd name="T19" fmla="*/ 20 h 234"/>
                  <a:gd name="T20" fmla="*/ 234 w 273"/>
                  <a:gd name="T21" fmla="*/ 88 h 234"/>
                  <a:gd name="T22" fmla="*/ 214 w 273"/>
                  <a:gd name="T23" fmla="*/ 98 h 234"/>
                  <a:gd name="T24" fmla="*/ 214 w 273"/>
                  <a:gd name="T25" fmla="*/ 88 h 234"/>
                  <a:gd name="T26" fmla="*/ 59 w 273"/>
                  <a:gd name="T27" fmla="*/ 88 h 234"/>
                  <a:gd name="T28" fmla="*/ 59 w 273"/>
                  <a:gd name="T29" fmla="*/ 98 h 234"/>
                  <a:gd name="T30" fmla="*/ 39 w 273"/>
                  <a:gd name="T31" fmla="*/ 88 h 234"/>
                  <a:gd name="T32" fmla="*/ 39 w 273"/>
                  <a:gd name="T33" fmla="*/ 20 h 234"/>
                  <a:gd name="T34" fmla="*/ 234 w 273"/>
                  <a:gd name="T35" fmla="*/ 20 h 234"/>
                  <a:gd name="T36" fmla="*/ 192 w 273"/>
                  <a:gd name="T37" fmla="*/ 107 h 234"/>
                  <a:gd name="T38" fmla="*/ 136 w 273"/>
                  <a:gd name="T39" fmla="*/ 137 h 234"/>
                  <a:gd name="T40" fmla="*/ 81 w 273"/>
                  <a:gd name="T41" fmla="*/ 107 h 234"/>
                  <a:gd name="T42" fmla="*/ 192 w 273"/>
                  <a:gd name="T43" fmla="*/ 107 h 234"/>
                  <a:gd name="T44" fmla="*/ 20 w 273"/>
                  <a:gd name="T45" fmla="*/ 215 h 234"/>
                  <a:gd name="T46" fmla="*/ 20 w 273"/>
                  <a:gd name="T47" fmla="*/ 98 h 234"/>
                  <a:gd name="T48" fmla="*/ 136 w 273"/>
                  <a:gd name="T49" fmla="*/ 156 h 234"/>
                  <a:gd name="T50" fmla="*/ 253 w 273"/>
                  <a:gd name="T51" fmla="*/ 98 h 234"/>
                  <a:gd name="T52" fmla="*/ 253 w 273"/>
                  <a:gd name="T53" fmla="*/ 215 h 234"/>
                  <a:gd name="T54" fmla="*/ 20 w 273"/>
                  <a:gd name="T55" fmla="*/ 21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 h="234">
                    <a:moveTo>
                      <a:pt x="253" y="68"/>
                    </a:moveTo>
                    <a:lnTo>
                      <a:pt x="253" y="0"/>
                    </a:lnTo>
                    <a:lnTo>
                      <a:pt x="20" y="0"/>
                    </a:lnTo>
                    <a:lnTo>
                      <a:pt x="20" y="68"/>
                    </a:lnTo>
                    <a:lnTo>
                      <a:pt x="0" y="78"/>
                    </a:lnTo>
                    <a:lnTo>
                      <a:pt x="0" y="234"/>
                    </a:lnTo>
                    <a:lnTo>
                      <a:pt x="273" y="234"/>
                    </a:lnTo>
                    <a:lnTo>
                      <a:pt x="273" y="78"/>
                    </a:lnTo>
                    <a:lnTo>
                      <a:pt x="253" y="68"/>
                    </a:lnTo>
                    <a:close/>
                    <a:moveTo>
                      <a:pt x="234" y="20"/>
                    </a:moveTo>
                    <a:lnTo>
                      <a:pt x="234" y="88"/>
                    </a:lnTo>
                    <a:lnTo>
                      <a:pt x="214" y="98"/>
                    </a:lnTo>
                    <a:lnTo>
                      <a:pt x="214" y="88"/>
                    </a:lnTo>
                    <a:lnTo>
                      <a:pt x="59" y="88"/>
                    </a:lnTo>
                    <a:lnTo>
                      <a:pt x="59" y="98"/>
                    </a:lnTo>
                    <a:lnTo>
                      <a:pt x="39" y="88"/>
                    </a:lnTo>
                    <a:lnTo>
                      <a:pt x="39" y="20"/>
                    </a:lnTo>
                    <a:lnTo>
                      <a:pt x="234" y="20"/>
                    </a:lnTo>
                    <a:close/>
                    <a:moveTo>
                      <a:pt x="192" y="107"/>
                    </a:moveTo>
                    <a:lnTo>
                      <a:pt x="136" y="137"/>
                    </a:lnTo>
                    <a:lnTo>
                      <a:pt x="81" y="107"/>
                    </a:lnTo>
                    <a:lnTo>
                      <a:pt x="192" y="107"/>
                    </a:lnTo>
                    <a:close/>
                    <a:moveTo>
                      <a:pt x="20" y="215"/>
                    </a:moveTo>
                    <a:lnTo>
                      <a:pt x="20" y="98"/>
                    </a:lnTo>
                    <a:lnTo>
                      <a:pt x="136" y="156"/>
                    </a:lnTo>
                    <a:lnTo>
                      <a:pt x="253" y="98"/>
                    </a:lnTo>
                    <a:lnTo>
                      <a:pt x="253" y="215"/>
                    </a:lnTo>
                    <a:lnTo>
                      <a:pt x="20" y="215"/>
                    </a:lnTo>
                    <a:close/>
                  </a:path>
                </a:pathLst>
              </a:custGeom>
              <a:solidFill>
                <a:schemeClr val="bg1"/>
              </a:solidFill>
              <a:ln w="15875">
                <a:noFill/>
                <a:miter lim="800000"/>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318" name="Rectangle 32"/>
              <p:cNvSpPr>
                <a:spLocks noChangeArrowheads="1"/>
              </p:cNvSpPr>
              <p:nvPr/>
            </p:nvSpPr>
            <p:spPr bwMode="auto">
              <a:xfrm>
                <a:off x="1548" y="2965"/>
                <a:ext cx="155" cy="20"/>
              </a:xfrm>
              <a:prstGeom prst="rect">
                <a:avLst/>
              </a:prstGeom>
              <a:solidFill>
                <a:schemeClr val="bg1"/>
              </a:solidFill>
              <a:ln w="15875">
                <a:noFill/>
                <a:miter lim="800000"/>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grpSp>
      </p:grpSp>
      <p:grpSp>
        <p:nvGrpSpPr>
          <p:cNvPr id="75" name="Enterpsie security icon"/>
          <p:cNvGrpSpPr/>
          <p:nvPr/>
        </p:nvGrpSpPr>
        <p:grpSpPr>
          <a:xfrm>
            <a:off x="3176988" y="5702344"/>
            <a:ext cx="635434" cy="635434"/>
            <a:chOff x="3240270" y="5816520"/>
            <a:chExt cx="648268" cy="648268"/>
          </a:xfrm>
        </p:grpSpPr>
        <p:sp>
          <p:nvSpPr>
            <p:cNvPr id="11" name="Customer circle"/>
            <p:cNvSpPr/>
            <p:nvPr/>
          </p:nvSpPr>
          <p:spPr bwMode="auto">
            <a:xfrm>
              <a:off x="3240270" y="5816520"/>
              <a:ext cx="648268" cy="648268"/>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grpSp>
          <p:nvGrpSpPr>
            <p:cNvPr id="358" name="Group 357"/>
            <p:cNvGrpSpPr/>
            <p:nvPr/>
          </p:nvGrpSpPr>
          <p:grpSpPr>
            <a:xfrm>
              <a:off x="3386663" y="5977623"/>
              <a:ext cx="308426" cy="322184"/>
              <a:chOff x="8453437" y="3398838"/>
              <a:chExt cx="427038" cy="446087"/>
            </a:xfrm>
          </p:grpSpPr>
          <p:sp>
            <p:nvSpPr>
              <p:cNvPr id="359" name="Line 68"/>
              <p:cNvSpPr>
                <a:spLocks noChangeShapeType="1"/>
              </p:cNvSpPr>
              <p:nvPr/>
            </p:nvSpPr>
            <p:spPr bwMode="auto">
              <a:xfrm>
                <a:off x="8453437" y="3844925"/>
                <a:ext cx="427038"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a:solidFill>
                    <a:srgbClr val="505050"/>
                  </a:solidFill>
                  <a:latin typeface="Segoe UI Semilight"/>
                </a:endParaRPr>
              </a:p>
            </p:txBody>
          </p:sp>
          <p:sp>
            <p:nvSpPr>
              <p:cNvPr id="360" name="Freeform 69"/>
              <p:cNvSpPr>
                <a:spLocks/>
              </p:cNvSpPr>
              <p:nvPr/>
            </p:nvSpPr>
            <p:spPr bwMode="auto">
              <a:xfrm>
                <a:off x="8483600" y="3603625"/>
                <a:ext cx="222250" cy="241300"/>
              </a:xfrm>
              <a:custGeom>
                <a:avLst/>
                <a:gdLst>
                  <a:gd name="T0" fmla="*/ 0 w 140"/>
                  <a:gd name="T1" fmla="*/ 152 h 152"/>
                  <a:gd name="T2" fmla="*/ 0 w 140"/>
                  <a:gd name="T3" fmla="*/ 0 h 152"/>
                  <a:gd name="T4" fmla="*/ 140 w 140"/>
                  <a:gd name="T5" fmla="*/ 0 h 152"/>
                  <a:gd name="T6" fmla="*/ 140 w 140"/>
                  <a:gd name="T7" fmla="*/ 152 h 152"/>
                </a:gdLst>
                <a:ahLst/>
                <a:cxnLst>
                  <a:cxn ang="0">
                    <a:pos x="T0" y="T1"/>
                  </a:cxn>
                  <a:cxn ang="0">
                    <a:pos x="T2" y="T3"/>
                  </a:cxn>
                  <a:cxn ang="0">
                    <a:pos x="T4" y="T5"/>
                  </a:cxn>
                  <a:cxn ang="0">
                    <a:pos x="T6" y="T7"/>
                  </a:cxn>
                </a:cxnLst>
                <a:rect l="0" t="0" r="r" b="b"/>
                <a:pathLst>
                  <a:path w="140" h="152">
                    <a:moveTo>
                      <a:pt x="0" y="152"/>
                    </a:moveTo>
                    <a:lnTo>
                      <a:pt x="0" y="0"/>
                    </a:lnTo>
                    <a:lnTo>
                      <a:pt x="140" y="0"/>
                    </a:lnTo>
                    <a:lnTo>
                      <a:pt x="140" y="152"/>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a:solidFill>
                    <a:srgbClr val="505050"/>
                  </a:solidFill>
                  <a:latin typeface="Segoe UI Semilight"/>
                </a:endParaRPr>
              </a:p>
            </p:txBody>
          </p:sp>
          <p:sp>
            <p:nvSpPr>
              <p:cNvPr id="361" name="Freeform 70"/>
              <p:cNvSpPr>
                <a:spLocks/>
              </p:cNvSpPr>
              <p:nvPr/>
            </p:nvSpPr>
            <p:spPr bwMode="auto">
              <a:xfrm>
                <a:off x="8642350" y="3511550"/>
                <a:ext cx="209550" cy="333375"/>
              </a:xfrm>
              <a:custGeom>
                <a:avLst/>
                <a:gdLst>
                  <a:gd name="T0" fmla="*/ 0 w 132"/>
                  <a:gd name="T1" fmla="*/ 45 h 210"/>
                  <a:gd name="T2" fmla="*/ 0 w 132"/>
                  <a:gd name="T3" fmla="*/ 0 h 210"/>
                  <a:gd name="T4" fmla="*/ 132 w 132"/>
                  <a:gd name="T5" fmla="*/ 0 h 210"/>
                  <a:gd name="T6" fmla="*/ 132 w 132"/>
                  <a:gd name="T7" fmla="*/ 210 h 210"/>
                </a:gdLst>
                <a:ahLst/>
                <a:cxnLst>
                  <a:cxn ang="0">
                    <a:pos x="T0" y="T1"/>
                  </a:cxn>
                  <a:cxn ang="0">
                    <a:pos x="T2" y="T3"/>
                  </a:cxn>
                  <a:cxn ang="0">
                    <a:pos x="T4" y="T5"/>
                  </a:cxn>
                  <a:cxn ang="0">
                    <a:pos x="T6" y="T7"/>
                  </a:cxn>
                </a:cxnLst>
                <a:rect l="0" t="0" r="r" b="b"/>
                <a:pathLst>
                  <a:path w="132" h="210">
                    <a:moveTo>
                      <a:pt x="0" y="45"/>
                    </a:moveTo>
                    <a:lnTo>
                      <a:pt x="0" y="0"/>
                    </a:lnTo>
                    <a:lnTo>
                      <a:pt x="132" y="0"/>
                    </a:lnTo>
                    <a:lnTo>
                      <a:pt x="132" y="21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a:solidFill>
                    <a:srgbClr val="505050"/>
                  </a:solidFill>
                  <a:latin typeface="Segoe UI Semilight"/>
                </a:endParaRPr>
              </a:p>
            </p:txBody>
          </p:sp>
          <p:sp>
            <p:nvSpPr>
              <p:cNvPr id="362" name="Freeform 71"/>
              <p:cNvSpPr>
                <a:spLocks/>
              </p:cNvSpPr>
              <p:nvPr/>
            </p:nvSpPr>
            <p:spPr bwMode="auto">
              <a:xfrm>
                <a:off x="8601075" y="3398838"/>
                <a:ext cx="112713" cy="174625"/>
              </a:xfrm>
              <a:custGeom>
                <a:avLst/>
                <a:gdLst>
                  <a:gd name="T0" fmla="*/ 0 w 71"/>
                  <a:gd name="T1" fmla="*/ 110 h 110"/>
                  <a:gd name="T2" fmla="*/ 0 w 71"/>
                  <a:gd name="T3" fmla="*/ 53 h 110"/>
                  <a:gd name="T4" fmla="*/ 71 w 71"/>
                  <a:gd name="T5" fmla="*/ 0 h 110"/>
                  <a:gd name="T6" fmla="*/ 71 w 71"/>
                  <a:gd name="T7" fmla="*/ 53 h 110"/>
                </a:gdLst>
                <a:ahLst/>
                <a:cxnLst>
                  <a:cxn ang="0">
                    <a:pos x="T0" y="T1"/>
                  </a:cxn>
                  <a:cxn ang="0">
                    <a:pos x="T2" y="T3"/>
                  </a:cxn>
                  <a:cxn ang="0">
                    <a:pos x="T4" y="T5"/>
                  </a:cxn>
                  <a:cxn ang="0">
                    <a:pos x="T6" y="T7"/>
                  </a:cxn>
                </a:cxnLst>
                <a:rect l="0" t="0" r="r" b="b"/>
                <a:pathLst>
                  <a:path w="71" h="110">
                    <a:moveTo>
                      <a:pt x="0" y="110"/>
                    </a:moveTo>
                    <a:lnTo>
                      <a:pt x="0" y="53"/>
                    </a:lnTo>
                    <a:lnTo>
                      <a:pt x="71" y="0"/>
                    </a:lnTo>
                    <a:lnTo>
                      <a:pt x="71" y="53"/>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a:solidFill>
                    <a:srgbClr val="505050"/>
                  </a:solidFill>
                  <a:latin typeface="Segoe UI Semilight"/>
                </a:endParaRPr>
              </a:p>
            </p:txBody>
          </p:sp>
          <p:sp>
            <p:nvSpPr>
              <p:cNvPr id="363" name="Freeform 72"/>
              <p:cNvSpPr>
                <a:spLocks/>
              </p:cNvSpPr>
              <p:nvPr/>
            </p:nvSpPr>
            <p:spPr bwMode="auto">
              <a:xfrm>
                <a:off x="8729663" y="3765550"/>
                <a:ext cx="50800" cy="69850"/>
              </a:xfrm>
              <a:custGeom>
                <a:avLst/>
                <a:gdLst>
                  <a:gd name="T0" fmla="*/ 0 w 32"/>
                  <a:gd name="T1" fmla="*/ 0 h 44"/>
                  <a:gd name="T2" fmla="*/ 32 w 32"/>
                  <a:gd name="T3" fmla="*/ 0 h 44"/>
                  <a:gd name="T4" fmla="*/ 32 w 32"/>
                  <a:gd name="T5" fmla="*/ 44 h 44"/>
                </a:gdLst>
                <a:ahLst/>
                <a:cxnLst>
                  <a:cxn ang="0">
                    <a:pos x="T0" y="T1"/>
                  </a:cxn>
                  <a:cxn ang="0">
                    <a:pos x="T2" y="T3"/>
                  </a:cxn>
                  <a:cxn ang="0">
                    <a:pos x="T4" y="T5"/>
                  </a:cxn>
                </a:cxnLst>
                <a:rect l="0" t="0" r="r" b="b"/>
                <a:pathLst>
                  <a:path w="32" h="44">
                    <a:moveTo>
                      <a:pt x="0" y="0"/>
                    </a:moveTo>
                    <a:lnTo>
                      <a:pt x="32" y="0"/>
                    </a:lnTo>
                    <a:lnTo>
                      <a:pt x="32" y="44"/>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a:solidFill>
                    <a:srgbClr val="505050"/>
                  </a:solidFill>
                  <a:latin typeface="Segoe UI Semilight"/>
                </a:endParaRPr>
              </a:p>
            </p:txBody>
          </p:sp>
          <p:sp>
            <p:nvSpPr>
              <p:cNvPr id="364" name="Freeform 73"/>
              <p:cNvSpPr>
                <a:spLocks/>
              </p:cNvSpPr>
              <p:nvPr/>
            </p:nvSpPr>
            <p:spPr bwMode="auto">
              <a:xfrm>
                <a:off x="8558213" y="3765550"/>
                <a:ext cx="71438" cy="79375"/>
              </a:xfrm>
              <a:custGeom>
                <a:avLst/>
                <a:gdLst>
                  <a:gd name="T0" fmla="*/ 0 w 45"/>
                  <a:gd name="T1" fmla="*/ 47 h 50"/>
                  <a:gd name="T2" fmla="*/ 0 w 45"/>
                  <a:gd name="T3" fmla="*/ 0 h 50"/>
                  <a:gd name="T4" fmla="*/ 45 w 45"/>
                  <a:gd name="T5" fmla="*/ 0 h 50"/>
                  <a:gd name="T6" fmla="*/ 45 w 45"/>
                  <a:gd name="T7" fmla="*/ 50 h 50"/>
                </a:gdLst>
                <a:ahLst/>
                <a:cxnLst>
                  <a:cxn ang="0">
                    <a:pos x="T0" y="T1"/>
                  </a:cxn>
                  <a:cxn ang="0">
                    <a:pos x="T2" y="T3"/>
                  </a:cxn>
                  <a:cxn ang="0">
                    <a:pos x="T4" y="T5"/>
                  </a:cxn>
                  <a:cxn ang="0">
                    <a:pos x="T6" y="T7"/>
                  </a:cxn>
                </a:cxnLst>
                <a:rect l="0" t="0" r="r" b="b"/>
                <a:pathLst>
                  <a:path w="45" h="50">
                    <a:moveTo>
                      <a:pt x="0" y="47"/>
                    </a:moveTo>
                    <a:lnTo>
                      <a:pt x="0" y="0"/>
                    </a:lnTo>
                    <a:lnTo>
                      <a:pt x="45" y="0"/>
                    </a:lnTo>
                    <a:lnTo>
                      <a:pt x="45" y="5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a:solidFill>
                    <a:srgbClr val="505050"/>
                  </a:solidFill>
                  <a:latin typeface="Segoe UI Semilight"/>
                </a:endParaRPr>
              </a:p>
            </p:txBody>
          </p:sp>
          <p:sp>
            <p:nvSpPr>
              <p:cNvPr id="365" name="Line 74"/>
              <p:cNvSpPr>
                <a:spLocks noChangeShapeType="1"/>
              </p:cNvSpPr>
              <p:nvPr/>
            </p:nvSpPr>
            <p:spPr bwMode="auto">
              <a:xfrm>
                <a:off x="8872538" y="3706813"/>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a:solidFill>
                    <a:srgbClr val="505050"/>
                  </a:solidFill>
                  <a:latin typeface="Segoe UI Semilight"/>
                </a:endParaRPr>
              </a:p>
            </p:txBody>
          </p:sp>
        </p:grpSp>
      </p:grpSp>
      <p:grpSp>
        <p:nvGrpSpPr>
          <p:cNvPr id="46" name="Spam"/>
          <p:cNvGrpSpPr/>
          <p:nvPr/>
        </p:nvGrpSpPr>
        <p:grpSpPr>
          <a:xfrm>
            <a:off x="10012800" y="4820339"/>
            <a:ext cx="635434" cy="635434"/>
            <a:chOff x="10214144" y="4916701"/>
            <a:chExt cx="648268" cy="648268"/>
          </a:xfrm>
        </p:grpSpPr>
        <p:sp>
          <p:nvSpPr>
            <p:cNvPr id="2" name="Citizen circle"/>
            <p:cNvSpPr/>
            <p:nvPr/>
          </p:nvSpPr>
          <p:spPr bwMode="auto">
            <a:xfrm>
              <a:off x="10214144" y="4916701"/>
              <a:ext cx="648268" cy="648268"/>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grpSp>
          <p:nvGrpSpPr>
            <p:cNvPr id="377" name="Group 60"/>
            <p:cNvGrpSpPr>
              <a:grpSpLocks noChangeAspect="1"/>
            </p:cNvGrpSpPr>
            <p:nvPr/>
          </p:nvGrpSpPr>
          <p:grpSpPr bwMode="auto">
            <a:xfrm>
              <a:off x="10404944" y="5073161"/>
              <a:ext cx="293031" cy="341870"/>
              <a:chOff x="6468" y="3423"/>
              <a:chExt cx="234" cy="273"/>
            </a:xfrm>
          </p:grpSpPr>
          <p:sp>
            <p:nvSpPr>
              <p:cNvPr id="379" name="Freeform 61"/>
              <p:cNvSpPr>
                <a:spLocks noEditPoints="1"/>
              </p:cNvSpPr>
              <p:nvPr/>
            </p:nvSpPr>
            <p:spPr bwMode="auto">
              <a:xfrm>
                <a:off x="6468" y="3423"/>
                <a:ext cx="234" cy="273"/>
              </a:xfrm>
              <a:custGeom>
                <a:avLst/>
                <a:gdLst>
                  <a:gd name="T0" fmla="*/ 76 w 96"/>
                  <a:gd name="T1" fmla="*/ 112 h 112"/>
                  <a:gd name="T2" fmla="*/ 20 w 96"/>
                  <a:gd name="T3" fmla="*/ 112 h 112"/>
                  <a:gd name="T4" fmla="*/ 0 w 96"/>
                  <a:gd name="T5" fmla="*/ 92 h 112"/>
                  <a:gd name="T6" fmla="*/ 0 w 96"/>
                  <a:gd name="T7" fmla="*/ 0 h 112"/>
                  <a:gd name="T8" fmla="*/ 88 w 96"/>
                  <a:gd name="T9" fmla="*/ 0 h 112"/>
                  <a:gd name="T10" fmla="*/ 88 w 96"/>
                  <a:gd name="T11" fmla="*/ 88 h 112"/>
                  <a:gd name="T12" fmla="*/ 80 w 96"/>
                  <a:gd name="T13" fmla="*/ 88 h 112"/>
                  <a:gd name="T14" fmla="*/ 80 w 96"/>
                  <a:gd name="T15" fmla="*/ 8 h 112"/>
                  <a:gd name="T16" fmla="*/ 8 w 96"/>
                  <a:gd name="T17" fmla="*/ 8 h 112"/>
                  <a:gd name="T18" fmla="*/ 8 w 96"/>
                  <a:gd name="T19" fmla="*/ 92 h 112"/>
                  <a:gd name="T20" fmla="*/ 20 w 96"/>
                  <a:gd name="T21" fmla="*/ 104 h 112"/>
                  <a:gd name="T22" fmla="*/ 32 w 96"/>
                  <a:gd name="T23" fmla="*/ 92 h 112"/>
                  <a:gd name="T24" fmla="*/ 32 w 96"/>
                  <a:gd name="T25" fmla="*/ 88 h 112"/>
                  <a:gd name="T26" fmla="*/ 96 w 96"/>
                  <a:gd name="T27" fmla="*/ 88 h 112"/>
                  <a:gd name="T28" fmla="*/ 96 w 96"/>
                  <a:gd name="T29" fmla="*/ 92 h 112"/>
                  <a:gd name="T30" fmla="*/ 76 w 96"/>
                  <a:gd name="T31" fmla="*/ 112 h 112"/>
                  <a:gd name="T32" fmla="*/ 36 w 96"/>
                  <a:gd name="T33" fmla="*/ 104 h 112"/>
                  <a:gd name="T34" fmla="*/ 76 w 96"/>
                  <a:gd name="T35" fmla="*/ 104 h 112"/>
                  <a:gd name="T36" fmla="*/ 87 w 96"/>
                  <a:gd name="T37" fmla="*/ 96 h 112"/>
                  <a:gd name="T38" fmla="*/ 40 w 96"/>
                  <a:gd name="T39" fmla="*/ 96 h 112"/>
                  <a:gd name="T40" fmla="*/ 36 w 96"/>
                  <a:gd name="T41"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12">
                    <a:moveTo>
                      <a:pt x="76" y="112"/>
                    </a:moveTo>
                    <a:cubicBezTo>
                      <a:pt x="20" y="112"/>
                      <a:pt x="20" y="112"/>
                      <a:pt x="20" y="112"/>
                    </a:cubicBezTo>
                    <a:cubicBezTo>
                      <a:pt x="9" y="112"/>
                      <a:pt x="0" y="103"/>
                      <a:pt x="0" y="92"/>
                    </a:cubicBezTo>
                    <a:cubicBezTo>
                      <a:pt x="0" y="0"/>
                      <a:pt x="0" y="0"/>
                      <a:pt x="0" y="0"/>
                    </a:cubicBezTo>
                    <a:cubicBezTo>
                      <a:pt x="88" y="0"/>
                      <a:pt x="88" y="0"/>
                      <a:pt x="88" y="0"/>
                    </a:cubicBezTo>
                    <a:cubicBezTo>
                      <a:pt x="88" y="88"/>
                      <a:pt x="88" y="88"/>
                      <a:pt x="88" y="88"/>
                    </a:cubicBezTo>
                    <a:cubicBezTo>
                      <a:pt x="80" y="88"/>
                      <a:pt x="80" y="88"/>
                      <a:pt x="80" y="88"/>
                    </a:cubicBezTo>
                    <a:cubicBezTo>
                      <a:pt x="80" y="8"/>
                      <a:pt x="80" y="8"/>
                      <a:pt x="80" y="8"/>
                    </a:cubicBezTo>
                    <a:cubicBezTo>
                      <a:pt x="8" y="8"/>
                      <a:pt x="8" y="8"/>
                      <a:pt x="8" y="8"/>
                    </a:cubicBezTo>
                    <a:cubicBezTo>
                      <a:pt x="8" y="92"/>
                      <a:pt x="8" y="92"/>
                      <a:pt x="8" y="92"/>
                    </a:cubicBezTo>
                    <a:cubicBezTo>
                      <a:pt x="8" y="99"/>
                      <a:pt x="13" y="104"/>
                      <a:pt x="20" y="104"/>
                    </a:cubicBezTo>
                    <a:cubicBezTo>
                      <a:pt x="27" y="104"/>
                      <a:pt x="32" y="99"/>
                      <a:pt x="32" y="92"/>
                    </a:cubicBezTo>
                    <a:cubicBezTo>
                      <a:pt x="32" y="88"/>
                      <a:pt x="32" y="88"/>
                      <a:pt x="32" y="88"/>
                    </a:cubicBezTo>
                    <a:cubicBezTo>
                      <a:pt x="96" y="88"/>
                      <a:pt x="96" y="88"/>
                      <a:pt x="96" y="88"/>
                    </a:cubicBezTo>
                    <a:cubicBezTo>
                      <a:pt x="96" y="92"/>
                      <a:pt x="96" y="92"/>
                      <a:pt x="96" y="92"/>
                    </a:cubicBezTo>
                    <a:cubicBezTo>
                      <a:pt x="96" y="103"/>
                      <a:pt x="87" y="112"/>
                      <a:pt x="76" y="112"/>
                    </a:cubicBezTo>
                    <a:close/>
                    <a:moveTo>
                      <a:pt x="36" y="104"/>
                    </a:moveTo>
                    <a:cubicBezTo>
                      <a:pt x="76" y="104"/>
                      <a:pt x="76" y="104"/>
                      <a:pt x="76" y="104"/>
                    </a:cubicBezTo>
                    <a:cubicBezTo>
                      <a:pt x="81" y="104"/>
                      <a:pt x="86" y="101"/>
                      <a:pt x="87" y="96"/>
                    </a:cubicBezTo>
                    <a:cubicBezTo>
                      <a:pt x="40" y="96"/>
                      <a:pt x="40" y="96"/>
                      <a:pt x="40" y="96"/>
                    </a:cubicBezTo>
                    <a:cubicBezTo>
                      <a:pt x="39" y="99"/>
                      <a:pt x="38" y="102"/>
                      <a:pt x="36" y="104"/>
                    </a:cubicBezTo>
                    <a:close/>
                  </a:path>
                </a:pathLst>
              </a:custGeom>
              <a:solidFill>
                <a:schemeClr val="bg1"/>
              </a:solidFill>
              <a:ln w="15875" cap="sq">
                <a:noFill/>
                <a:miter lim="800000"/>
                <a:headEnd/>
                <a:tailEnd/>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380" name="Rectangle 62"/>
              <p:cNvSpPr>
                <a:spLocks noChangeArrowheads="1"/>
              </p:cNvSpPr>
              <p:nvPr/>
            </p:nvSpPr>
            <p:spPr bwMode="auto">
              <a:xfrm>
                <a:off x="6507" y="3598"/>
                <a:ext cx="20" cy="20"/>
              </a:xfrm>
              <a:prstGeom prst="rect">
                <a:avLst/>
              </a:prstGeom>
              <a:solidFill>
                <a:schemeClr val="bg1"/>
              </a:solidFill>
              <a:ln w="15875" cap="sq">
                <a:noFill/>
                <a:miter lim="800000"/>
                <a:headEnd/>
                <a:tailEnd/>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381" name="Rectangle 63"/>
              <p:cNvSpPr>
                <a:spLocks noChangeArrowheads="1"/>
              </p:cNvSpPr>
              <p:nvPr/>
            </p:nvSpPr>
            <p:spPr bwMode="auto">
              <a:xfrm>
                <a:off x="6546" y="3598"/>
                <a:ext cx="98" cy="20"/>
              </a:xfrm>
              <a:prstGeom prst="rect">
                <a:avLst/>
              </a:prstGeom>
              <a:solidFill>
                <a:schemeClr val="bg1"/>
              </a:solidFill>
              <a:ln w="15875" cap="sq">
                <a:noFill/>
                <a:miter lim="800000"/>
                <a:headEnd/>
                <a:tailEnd/>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382" name="Rectangle 64"/>
              <p:cNvSpPr>
                <a:spLocks noChangeArrowheads="1"/>
              </p:cNvSpPr>
              <p:nvPr/>
            </p:nvSpPr>
            <p:spPr bwMode="auto">
              <a:xfrm>
                <a:off x="6507" y="3540"/>
                <a:ext cx="20" cy="19"/>
              </a:xfrm>
              <a:prstGeom prst="rect">
                <a:avLst/>
              </a:prstGeom>
              <a:solidFill>
                <a:schemeClr val="bg1"/>
              </a:solidFill>
              <a:ln w="15875" cap="sq">
                <a:noFill/>
                <a:miter lim="800000"/>
                <a:headEnd/>
                <a:tailEnd/>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383" name="Rectangle 65"/>
              <p:cNvSpPr>
                <a:spLocks noChangeArrowheads="1"/>
              </p:cNvSpPr>
              <p:nvPr/>
            </p:nvSpPr>
            <p:spPr bwMode="auto">
              <a:xfrm>
                <a:off x="6546" y="3540"/>
                <a:ext cx="98" cy="19"/>
              </a:xfrm>
              <a:prstGeom prst="rect">
                <a:avLst/>
              </a:prstGeom>
              <a:solidFill>
                <a:schemeClr val="bg1"/>
              </a:solidFill>
              <a:ln w="15875" cap="sq">
                <a:noFill/>
                <a:miter lim="800000"/>
                <a:headEnd/>
                <a:tailEnd/>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384" name="Rectangle 66"/>
              <p:cNvSpPr>
                <a:spLocks noChangeArrowheads="1"/>
              </p:cNvSpPr>
              <p:nvPr/>
            </p:nvSpPr>
            <p:spPr bwMode="auto">
              <a:xfrm>
                <a:off x="6507" y="3482"/>
                <a:ext cx="20" cy="19"/>
              </a:xfrm>
              <a:prstGeom prst="rect">
                <a:avLst/>
              </a:prstGeom>
              <a:solidFill>
                <a:schemeClr val="bg1"/>
              </a:solidFill>
              <a:ln w="15875" cap="sq">
                <a:noFill/>
                <a:miter lim="800000"/>
                <a:headEnd/>
                <a:tailEnd/>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385" name="Rectangle 67"/>
              <p:cNvSpPr>
                <a:spLocks noChangeArrowheads="1"/>
              </p:cNvSpPr>
              <p:nvPr/>
            </p:nvSpPr>
            <p:spPr bwMode="auto">
              <a:xfrm>
                <a:off x="6546" y="3482"/>
                <a:ext cx="98" cy="19"/>
              </a:xfrm>
              <a:prstGeom prst="rect">
                <a:avLst/>
              </a:prstGeom>
              <a:solidFill>
                <a:schemeClr val="bg1"/>
              </a:solidFill>
              <a:ln w="15875" cap="sq">
                <a:noFill/>
                <a:miter lim="800000"/>
                <a:headEnd/>
                <a:tailEnd/>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grpSp>
      </p:grpSp>
      <p:cxnSp>
        <p:nvCxnSpPr>
          <p:cNvPr id="148" name="On-premise node 1 line"/>
          <p:cNvCxnSpPr/>
          <p:nvPr/>
        </p:nvCxnSpPr>
        <p:spPr>
          <a:xfrm>
            <a:off x="1819822" y="1125684"/>
            <a:ext cx="257363" cy="251868"/>
          </a:xfrm>
          <a:prstGeom prst="line">
            <a:avLst/>
          </a:prstGeom>
          <a:ln w="1905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1905863" y="1225580"/>
            <a:ext cx="652885" cy="635434"/>
            <a:chOff x="1943472" y="1249340"/>
            <a:chExt cx="666072" cy="648268"/>
          </a:xfrm>
        </p:grpSpPr>
        <p:sp>
          <p:nvSpPr>
            <p:cNvPr id="15" name="Vehicle circle"/>
            <p:cNvSpPr/>
            <p:nvPr/>
          </p:nvSpPr>
          <p:spPr bwMode="auto">
            <a:xfrm>
              <a:off x="1943472" y="1249340"/>
              <a:ext cx="648268" cy="648268"/>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grpSp>
          <p:nvGrpSpPr>
            <p:cNvPr id="76" name="User Accts Icon"/>
            <p:cNvGrpSpPr/>
            <p:nvPr/>
          </p:nvGrpSpPr>
          <p:grpSpPr>
            <a:xfrm>
              <a:off x="1961276" y="1249340"/>
              <a:ext cx="648268" cy="648268"/>
              <a:chOff x="1961276" y="1249340"/>
              <a:chExt cx="648268" cy="648268"/>
            </a:xfrm>
          </p:grpSpPr>
          <p:sp>
            <p:nvSpPr>
              <p:cNvPr id="252" name="Vehicle circle"/>
              <p:cNvSpPr/>
              <p:nvPr/>
            </p:nvSpPr>
            <p:spPr bwMode="auto">
              <a:xfrm>
                <a:off x="1961276" y="1249340"/>
                <a:ext cx="648268" cy="648268"/>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grpSp>
            <p:nvGrpSpPr>
              <p:cNvPr id="320" name="Group 319"/>
              <p:cNvGrpSpPr/>
              <p:nvPr/>
            </p:nvGrpSpPr>
            <p:grpSpPr>
              <a:xfrm>
                <a:off x="2053551" y="1423772"/>
                <a:ext cx="328114" cy="282264"/>
                <a:chOff x="7842406" y="2300265"/>
                <a:chExt cx="363538" cy="312738"/>
              </a:xfrm>
            </p:grpSpPr>
            <p:sp>
              <p:nvSpPr>
                <p:cNvPr id="321" name="Oval 113"/>
                <p:cNvSpPr>
                  <a:spLocks noChangeArrowheads="1"/>
                </p:cNvSpPr>
                <p:nvPr/>
              </p:nvSpPr>
              <p:spPr bwMode="auto">
                <a:xfrm>
                  <a:off x="7901144" y="2303440"/>
                  <a:ext cx="168275" cy="165100"/>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a:solidFill>
                      <a:srgbClr val="505050"/>
                    </a:solidFill>
                    <a:latin typeface="Segoe UI Semilight"/>
                  </a:endParaRPr>
                </a:p>
              </p:txBody>
            </p:sp>
            <p:sp>
              <p:nvSpPr>
                <p:cNvPr id="322" name="Freeform 114"/>
                <p:cNvSpPr>
                  <a:spLocks/>
                </p:cNvSpPr>
                <p:nvPr/>
              </p:nvSpPr>
              <p:spPr bwMode="auto">
                <a:xfrm>
                  <a:off x="7842406" y="2471715"/>
                  <a:ext cx="284163" cy="141288"/>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a:solidFill>
                      <a:srgbClr val="505050"/>
                    </a:solidFill>
                    <a:latin typeface="Segoe UI Semilight"/>
                  </a:endParaRPr>
                </a:p>
              </p:txBody>
            </p:sp>
            <p:sp>
              <p:nvSpPr>
                <p:cNvPr id="323" name="Line 115"/>
                <p:cNvSpPr>
                  <a:spLocks noChangeShapeType="1"/>
                </p:cNvSpPr>
                <p:nvPr/>
              </p:nvSpPr>
              <p:spPr bwMode="auto">
                <a:xfrm>
                  <a:off x="8205944" y="2300265"/>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a:solidFill>
                      <a:srgbClr val="505050"/>
                    </a:solidFill>
                    <a:latin typeface="Segoe UI Semilight"/>
                  </a:endParaRPr>
                </a:p>
              </p:txBody>
            </p:sp>
          </p:grpSp>
        </p:grpSp>
        <p:grpSp>
          <p:nvGrpSpPr>
            <p:cNvPr id="395" name="Group 41"/>
            <p:cNvGrpSpPr>
              <a:grpSpLocks noChangeAspect="1"/>
            </p:cNvGrpSpPr>
            <p:nvPr/>
          </p:nvGrpSpPr>
          <p:grpSpPr bwMode="auto">
            <a:xfrm>
              <a:off x="2323634" y="1422144"/>
              <a:ext cx="161867" cy="114991"/>
              <a:chOff x="4173" y="1205"/>
              <a:chExt cx="277" cy="214"/>
            </a:xfrm>
          </p:grpSpPr>
          <p:sp>
            <p:nvSpPr>
              <p:cNvPr id="396" name="AutoShape 40"/>
              <p:cNvSpPr>
                <a:spLocks noChangeAspect="1" noChangeArrowheads="1" noTextEdit="1"/>
              </p:cNvSpPr>
              <p:nvPr/>
            </p:nvSpPr>
            <p:spPr bwMode="auto">
              <a:xfrm>
                <a:off x="4173" y="1207"/>
                <a:ext cx="277" cy="2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397" name="Freeform 42"/>
              <p:cNvSpPr>
                <a:spLocks noEditPoints="1"/>
              </p:cNvSpPr>
              <p:nvPr/>
            </p:nvSpPr>
            <p:spPr bwMode="auto">
              <a:xfrm>
                <a:off x="4175" y="1205"/>
                <a:ext cx="273" cy="214"/>
              </a:xfrm>
              <a:custGeom>
                <a:avLst/>
                <a:gdLst>
                  <a:gd name="T0" fmla="*/ 20 w 273"/>
                  <a:gd name="T1" fmla="*/ 0 h 214"/>
                  <a:gd name="T2" fmla="*/ 0 w 273"/>
                  <a:gd name="T3" fmla="*/ 0 h 214"/>
                  <a:gd name="T4" fmla="*/ 0 w 273"/>
                  <a:gd name="T5" fmla="*/ 214 h 214"/>
                  <a:gd name="T6" fmla="*/ 273 w 273"/>
                  <a:gd name="T7" fmla="*/ 214 h 214"/>
                  <a:gd name="T8" fmla="*/ 273 w 273"/>
                  <a:gd name="T9" fmla="*/ 0 h 214"/>
                  <a:gd name="T10" fmla="*/ 39 w 273"/>
                  <a:gd name="T11" fmla="*/ 0 h 214"/>
                  <a:gd name="T12" fmla="*/ 20 w 273"/>
                  <a:gd name="T13" fmla="*/ 0 h 214"/>
                  <a:gd name="T14" fmla="*/ 253 w 273"/>
                  <a:gd name="T15" fmla="*/ 19 h 214"/>
                  <a:gd name="T16" fmla="*/ 253 w 273"/>
                  <a:gd name="T17" fmla="*/ 39 h 214"/>
                  <a:gd name="T18" fmla="*/ 20 w 273"/>
                  <a:gd name="T19" fmla="*/ 39 h 214"/>
                  <a:gd name="T20" fmla="*/ 20 w 273"/>
                  <a:gd name="T21" fmla="*/ 19 h 214"/>
                  <a:gd name="T22" fmla="*/ 253 w 273"/>
                  <a:gd name="T23" fmla="*/ 19 h 214"/>
                  <a:gd name="T24" fmla="*/ 20 w 273"/>
                  <a:gd name="T25" fmla="*/ 194 h 214"/>
                  <a:gd name="T26" fmla="*/ 20 w 273"/>
                  <a:gd name="T27" fmla="*/ 58 h 214"/>
                  <a:gd name="T28" fmla="*/ 253 w 273"/>
                  <a:gd name="T29" fmla="*/ 58 h 214"/>
                  <a:gd name="T30" fmla="*/ 253 w 273"/>
                  <a:gd name="T31" fmla="*/ 194 h 214"/>
                  <a:gd name="T32" fmla="*/ 20 w 273"/>
                  <a:gd name="T33" fmla="*/ 19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3" h="214">
                    <a:moveTo>
                      <a:pt x="20" y="0"/>
                    </a:moveTo>
                    <a:lnTo>
                      <a:pt x="0" y="0"/>
                    </a:lnTo>
                    <a:lnTo>
                      <a:pt x="0" y="214"/>
                    </a:lnTo>
                    <a:lnTo>
                      <a:pt x="273" y="214"/>
                    </a:lnTo>
                    <a:lnTo>
                      <a:pt x="273" y="0"/>
                    </a:lnTo>
                    <a:lnTo>
                      <a:pt x="39" y="0"/>
                    </a:lnTo>
                    <a:lnTo>
                      <a:pt x="20" y="0"/>
                    </a:lnTo>
                    <a:close/>
                    <a:moveTo>
                      <a:pt x="253" y="19"/>
                    </a:moveTo>
                    <a:lnTo>
                      <a:pt x="253" y="39"/>
                    </a:lnTo>
                    <a:lnTo>
                      <a:pt x="20" y="39"/>
                    </a:lnTo>
                    <a:lnTo>
                      <a:pt x="20" y="19"/>
                    </a:lnTo>
                    <a:lnTo>
                      <a:pt x="253" y="19"/>
                    </a:lnTo>
                    <a:close/>
                    <a:moveTo>
                      <a:pt x="20" y="194"/>
                    </a:moveTo>
                    <a:lnTo>
                      <a:pt x="20" y="58"/>
                    </a:lnTo>
                    <a:lnTo>
                      <a:pt x="253" y="58"/>
                    </a:lnTo>
                    <a:lnTo>
                      <a:pt x="253" y="194"/>
                    </a:lnTo>
                    <a:lnTo>
                      <a:pt x="20" y="194"/>
                    </a:lnTo>
                    <a:close/>
                  </a:path>
                </a:pathLst>
              </a:custGeom>
              <a:solidFill>
                <a:schemeClr val="bg1"/>
              </a:solidFill>
              <a:ln w="15875" cap="sq">
                <a:noFill/>
                <a:miter lim="800000"/>
                <a:headEnd/>
                <a:tailEnd/>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398" name="Freeform 43"/>
              <p:cNvSpPr>
                <a:spLocks noEditPoints="1"/>
              </p:cNvSpPr>
              <p:nvPr/>
            </p:nvSpPr>
            <p:spPr bwMode="auto">
              <a:xfrm>
                <a:off x="4175" y="1205"/>
                <a:ext cx="273" cy="214"/>
              </a:xfrm>
              <a:custGeom>
                <a:avLst/>
                <a:gdLst>
                  <a:gd name="T0" fmla="*/ 20 w 273"/>
                  <a:gd name="T1" fmla="*/ 0 h 214"/>
                  <a:gd name="T2" fmla="*/ 0 w 273"/>
                  <a:gd name="T3" fmla="*/ 0 h 214"/>
                  <a:gd name="T4" fmla="*/ 0 w 273"/>
                  <a:gd name="T5" fmla="*/ 214 h 214"/>
                  <a:gd name="T6" fmla="*/ 273 w 273"/>
                  <a:gd name="T7" fmla="*/ 214 h 214"/>
                  <a:gd name="T8" fmla="*/ 273 w 273"/>
                  <a:gd name="T9" fmla="*/ 0 h 214"/>
                  <a:gd name="T10" fmla="*/ 39 w 273"/>
                  <a:gd name="T11" fmla="*/ 0 h 214"/>
                  <a:gd name="T12" fmla="*/ 253 w 273"/>
                  <a:gd name="T13" fmla="*/ 19 h 214"/>
                  <a:gd name="T14" fmla="*/ 253 w 273"/>
                  <a:gd name="T15" fmla="*/ 39 h 214"/>
                  <a:gd name="T16" fmla="*/ 20 w 273"/>
                  <a:gd name="T17" fmla="*/ 39 h 214"/>
                  <a:gd name="T18" fmla="*/ 20 w 273"/>
                  <a:gd name="T19" fmla="*/ 19 h 214"/>
                  <a:gd name="T20" fmla="*/ 253 w 273"/>
                  <a:gd name="T21" fmla="*/ 19 h 214"/>
                  <a:gd name="T22" fmla="*/ 20 w 273"/>
                  <a:gd name="T23" fmla="*/ 194 h 214"/>
                  <a:gd name="T24" fmla="*/ 20 w 273"/>
                  <a:gd name="T25" fmla="*/ 58 h 214"/>
                  <a:gd name="T26" fmla="*/ 253 w 273"/>
                  <a:gd name="T27" fmla="*/ 58 h 214"/>
                  <a:gd name="T28" fmla="*/ 253 w 273"/>
                  <a:gd name="T29" fmla="*/ 194 h 214"/>
                  <a:gd name="T30" fmla="*/ 20 w 273"/>
                  <a:gd name="T31" fmla="*/ 19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3" h="214">
                    <a:moveTo>
                      <a:pt x="20" y="0"/>
                    </a:moveTo>
                    <a:lnTo>
                      <a:pt x="0" y="0"/>
                    </a:lnTo>
                    <a:lnTo>
                      <a:pt x="0" y="214"/>
                    </a:lnTo>
                    <a:lnTo>
                      <a:pt x="273" y="214"/>
                    </a:lnTo>
                    <a:lnTo>
                      <a:pt x="273" y="0"/>
                    </a:lnTo>
                    <a:lnTo>
                      <a:pt x="39" y="0"/>
                    </a:lnTo>
                    <a:moveTo>
                      <a:pt x="253" y="19"/>
                    </a:moveTo>
                    <a:lnTo>
                      <a:pt x="253" y="39"/>
                    </a:lnTo>
                    <a:lnTo>
                      <a:pt x="20" y="39"/>
                    </a:lnTo>
                    <a:lnTo>
                      <a:pt x="20" y="19"/>
                    </a:lnTo>
                    <a:lnTo>
                      <a:pt x="253" y="19"/>
                    </a:lnTo>
                    <a:moveTo>
                      <a:pt x="20" y="194"/>
                    </a:moveTo>
                    <a:lnTo>
                      <a:pt x="20" y="58"/>
                    </a:lnTo>
                    <a:lnTo>
                      <a:pt x="253" y="58"/>
                    </a:lnTo>
                    <a:lnTo>
                      <a:pt x="253" y="194"/>
                    </a:lnTo>
                    <a:lnTo>
                      <a:pt x="20" y="194"/>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grpSp>
      </p:grpSp>
      <p:grpSp>
        <p:nvGrpSpPr>
          <p:cNvPr id="72" name="Group 71"/>
          <p:cNvGrpSpPr/>
          <p:nvPr/>
        </p:nvGrpSpPr>
        <p:grpSpPr>
          <a:xfrm>
            <a:off x="4906158" y="4351473"/>
            <a:ext cx="635434" cy="635434"/>
            <a:chOff x="5004364" y="4438366"/>
            <a:chExt cx="648268" cy="648268"/>
          </a:xfrm>
        </p:grpSpPr>
        <p:sp>
          <p:nvSpPr>
            <p:cNvPr id="10" name="Marketplace"/>
            <p:cNvSpPr/>
            <p:nvPr/>
          </p:nvSpPr>
          <p:spPr bwMode="auto">
            <a:xfrm>
              <a:off x="5004364" y="4438366"/>
              <a:ext cx="648268" cy="648268"/>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grpSp>
          <p:nvGrpSpPr>
            <p:cNvPr id="413" name="Group 78"/>
            <p:cNvGrpSpPr>
              <a:grpSpLocks noChangeAspect="1"/>
            </p:cNvGrpSpPr>
            <p:nvPr/>
          </p:nvGrpSpPr>
          <p:grpSpPr bwMode="auto">
            <a:xfrm>
              <a:off x="5168945" y="4631186"/>
              <a:ext cx="268818" cy="269745"/>
              <a:chOff x="3518" y="2869"/>
              <a:chExt cx="290" cy="291"/>
            </a:xfrm>
            <a:solidFill>
              <a:schemeClr val="bg1"/>
            </a:solidFill>
          </p:grpSpPr>
          <p:sp>
            <p:nvSpPr>
              <p:cNvPr id="415" name="Rectangle 79"/>
              <p:cNvSpPr>
                <a:spLocks noChangeArrowheads="1"/>
              </p:cNvSpPr>
              <p:nvPr/>
            </p:nvSpPr>
            <p:spPr bwMode="auto">
              <a:xfrm>
                <a:off x="3518" y="3102"/>
                <a:ext cx="19" cy="58"/>
              </a:xfrm>
              <a:prstGeom prst="rect">
                <a:avLst/>
              </a:prstGeom>
              <a:grpFill/>
              <a:ln w="12700" cap="sq">
                <a:noFill/>
                <a:miter lim="800000"/>
                <a:headEnd/>
                <a:tailEnd/>
              </a:ln>
              <a:extLst/>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416" name="Rectangle 80"/>
              <p:cNvSpPr>
                <a:spLocks noChangeArrowheads="1"/>
              </p:cNvSpPr>
              <p:nvPr/>
            </p:nvSpPr>
            <p:spPr bwMode="auto">
              <a:xfrm>
                <a:off x="3586" y="3044"/>
                <a:ext cx="19" cy="116"/>
              </a:xfrm>
              <a:prstGeom prst="rect">
                <a:avLst/>
              </a:prstGeom>
              <a:grpFill/>
              <a:ln w="12700" cap="sq">
                <a:noFill/>
                <a:miter lim="800000"/>
                <a:headEnd/>
                <a:tailEnd/>
              </a:ln>
              <a:extLst/>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417" name="Rectangle 81"/>
              <p:cNvSpPr>
                <a:spLocks noChangeArrowheads="1"/>
              </p:cNvSpPr>
              <p:nvPr/>
            </p:nvSpPr>
            <p:spPr bwMode="auto">
              <a:xfrm>
                <a:off x="3653" y="2985"/>
                <a:ext cx="20" cy="175"/>
              </a:xfrm>
              <a:prstGeom prst="rect">
                <a:avLst/>
              </a:prstGeom>
              <a:grpFill/>
              <a:ln w="12700" cap="sq">
                <a:noFill/>
                <a:miter lim="800000"/>
                <a:headEnd/>
                <a:tailEnd/>
              </a:ln>
              <a:extLst/>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418" name="Rectangle 82"/>
              <p:cNvSpPr>
                <a:spLocks noChangeArrowheads="1"/>
              </p:cNvSpPr>
              <p:nvPr/>
            </p:nvSpPr>
            <p:spPr bwMode="auto">
              <a:xfrm>
                <a:off x="3721" y="2927"/>
                <a:ext cx="19" cy="233"/>
              </a:xfrm>
              <a:prstGeom prst="rect">
                <a:avLst/>
              </a:prstGeom>
              <a:grpFill/>
              <a:ln w="12700" cap="sq">
                <a:noFill/>
                <a:miter lim="800000"/>
                <a:headEnd/>
                <a:tailEnd/>
              </a:ln>
              <a:extLst/>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419" name="Rectangle 83"/>
              <p:cNvSpPr>
                <a:spLocks noChangeArrowheads="1"/>
              </p:cNvSpPr>
              <p:nvPr/>
            </p:nvSpPr>
            <p:spPr bwMode="auto">
              <a:xfrm>
                <a:off x="3789" y="2869"/>
                <a:ext cx="19" cy="291"/>
              </a:xfrm>
              <a:prstGeom prst="rect">
                <a:avLst/>
              </a:prstGeom>
              <a:grpFill/>
              <a:ln w="12700" cap="sq">
                <a:noFill/>
                <a:miter lim="800000"/>
                <a:headEnd/>
                <a:tailEnd/>
              </a:ln>
              <a:extLst/>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grpSp>
      </p:grpSp>
      <p:grpSp>
        <p:nvGrpSpPr>
          <p:cNvPr id="44" name="Malware Icon"/>
          <p:cNvGrpSpPr/>
          <p:nvPr/>
        </p:nvGrpSpPr>
        <p:grpSpPr>
          <a:xfrm>
            <a:off x="6349695" y="1727989"/>
            <a:ext cx="635434" cy="635434"/>
            <a:chOff x="6477056" y="1761896"/>
            <a:chExt cx="648268" cy="648268"/>
          </a:xfrm>
        </p:grpSpPr>
        <p:sp>
          <p:nvSpPr>
            <p:cNvPr id="4" name="Cloud circle"/>
            <p:cNvSpPr/>
            <p:nvPr/>
          </p:nvSpPr>
          <p:spPr bwMode="auto">
            <a:xfrm>
              <a:off x="6477056" y="1761896"/>
              <a:ext cx="648268" cy="648268"/>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grpSp>
          <p:nvGrpSpPr>
            <p:cNvPr id="17" name="Group 4"/>
            <p:cNvGrpSpPr>
              <a:grpSpLocks noChangeAspect="1"/>
            </p:cNvGrpSpPr>
            <p:nvPr/>
          </p:nvGrpSpPr>
          <p:grpSpPr bwMode="auto">
            <a:xfrm>
              <a:off x="6641152" y="1938984"/>
              <a:ext cx="324462" cy="301798"/>
              <a:chOff x="3731" y="1282"/>
              <a:chExt cx="272" cy="253"/>
            </a:xfrm>
          </p:grpSpPr>
          <p:sp>
            <p:nvSpPr>
              <p:cNvPr id="19" name="Freeform 5"/>
              <p:cNvSpPr>
                <a:spLocks/>
              </p:cNvSpPr>
              <p:nvPr/>
            </p:nvSpPr>
            <p:spPr bwMode="auto">
              <a:xfrm>
                <a:off x="3731" y="1302"/>
                <a:ext cx="272" cy="233"/>
              </a:xfrm>
              <a:custGeom>
                <a:avLst/>
                <a:gdLst>
                  <a:gd name="T0" fmla="*/ 272 w 272"/>
                  <a:gd name="T1" fmla="*/ 19 h 233"/>
                  <a:gd name="T2" fmla="*/ 272 w 272"/>
                  <a:gd name="T3" fmla="*/ 10 h 233"/>
                  <a:gd name="T4" fmla="*/ 272 w 272"/>
                  <a:gd name="T5" fmla="*/ 0 h 233"/>
                  <a:gd name="T6" fmla="*/ 117 w 272"/>
                  <a:gd name="T7" fmla="*/ 0 h 233"/>
                  <a:gd name="T8" fmla="*/ 117 w 272"/>
                  <a:gd name="T9" fmla="*/ 19 h 233"/>
                  <a:gd name="T10" fmla="*/ 252 w 272"/>
                  <a:gd name="T11" fmla="*/ 19 h 233"/>
                  <a:gd name="T12" fmla="*/ 252 w 272"/>
                  <a:gd name="T13" fmla="*/ 58 h 233"/>
                  <a:gd name="T14" fmla="*/ 117 w 272"/>
                  <a:gd name="T15" fmla="*/ 58 h 233"/>
                  <a:gd name="T16" fmla="*/ 117 w 272"/>
                  <a:gd name="T17" fmla="*/ 78 h 233"/>
                  <a:gd name="T18" fmla="*/ 252 w 272"/>
                  <a:gd name="T19" fmla="*/ 78 h 233"/>
                  <a:gd name="T20" fmla="*/ 252 w 272"/>
                  <a:gd name="T21" fmla="*/ 214 h 233"/>
                  <a:gd name="T22" fmla="*/ 20 w 272"/>
                  <a:gd name="T23" fmla="*/ 214 h 233"/>
                  <a:gd name="T24" fmla="*/ 20 w 272"/>
                  <a:gd name="T25" fmla="*/ 78 h 233"/>
                  <a:gd name="T26" fmla="*/ 59 w 272"/>
                  <a:gd name="T27" fmla="*/ 78 h 233"/>
                  <a:gd name="T28" fmla="*/ 59 w 272"/>
                  <a:gd name="T29" fmla="*/ 58 h 233"/>
                  <a:gd name="T30" fmla="*/ 20 w 272"/>
                  <a:gd name="T31" fmla="*/ 58 h 233"/>
                  <a:gd name="T32" fmla="*/ 20 w 272"/>
                  <a:gd name="T33" fmla="*/ 19 h 233"/>
                  <a:gd name="T34" fmla="*/ 59 w 272"/>
                  <a:gd name="T35" fmla="*/ 19 h 233"/>
                  <a:gd name="T36" fmla="*/ 59 w 272"/>
                  <a:gd name="T37" fmla="*/ 0 h 233"/>
                  <a:gd name="T38" fmla="*/ 0 w 272"/>
                  <a:gd name="T39" fmla="*/ 0 h 233"/>
                  <a:gd name="T40" fmla="*/ 0 w 272"/>
                  <a:gd name="T41" fmla="*/ 10 h 233"/>
                  <a:gd name="T42" fmla="*/ 0 w 272"/>
                  <a:gd name="T43" fmla="*/ 19 h 233"/>
                  <a:gd name="T44" fmla="*/ 0 w 272"/>
                  <a:gd name="T45" fmla="*/ 214 h 233"/>
                  <a:gd name="T46" fmla="*/ 0 w 272"/>
                  <a:gd name="T47" fmla="*/ 224 h 233"/>
                  <a:gd name="T48" fmla="*/ 0 w 272"/>
                  <a:gd name="T49" fmla="*/ 233 h 233"/>
                  <a:gd name="T50" fmla="*/ 252 w 272"/>
                  <a:gd name="T51" fmla="*/ 233 h 233"/>
                  <a:gd name="T52" fmla="*/ 262 w 272"/>
                  <a:gd name="T53" fmla="*/ 233 h 233"/>
                  <a:gd name="T54" fmla="*/ 272 w 272"/>
                  <a:gd name="T55" fmla="*/ 233 h 233"/>
                  <a:gd name="T56" fmla="*/ 272 w 272"/>
                  <a:gd name="T57" fmla="*/ 1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2" h="233">
                    <a:moveTo>
                      <a:pt x="272" y="19"/>
                    </a:moveTo>
                    <a:lnTo>
                      <a:pt x="272" y="10"/>
                    </a:lnTo>
                    <a:lnTo>
                      <a:pt x="272" y="0"/>
                    </a:lnTo>
                    <a:lnTo>
                      <a:pt x="117" y="0"/>
                    </a:lnTo>
                    <a:lnTo>
                      <a:pt x="117" y="19"/>
                    </a:lnTo>
                    <a:lnTo>
                      <a:pt x="252" y="19"/>
                    </a:lnTo>
                    <a:lnTo>
                      <a:pt x="252" y="58"/>
                    </a:lnTo>
                    <a:lnTo>
                      <a:pt x="117" y="58"/>
                    </a:lnTo>
                    <a:lnTo>
                      <a:pt x="117" y="78"/>
                    </a:lnTo>
                    <a:lnTo>
                      <a:pt x="252" y="78"/>
                    </a:lnTo>
                    <a:lnTo>
                      <a:pt x="252" y="214"/>
                    </a:lnTo>
                    <a:lnTo>
                      <a:pt x="20" y="214"/>
                    </a:lnTo>
                    <a:lnTo>
                      <a:pt x="20" y="78"/>
                    </a:lnTo>
                    <a:lnTo>
                      <a:pt x="59" y="78"/>
                    </a:lnTo>
                    <a:lnTo>
                      <a:pt x="59" y="58"/>
                    </a:lnTo>
                    <a:lnTo>
                      <a:pt x="20" y="58"/>
                    </a:lnTo>
                    <a:lnTo>
                      <a:pt x="20" y="19"/>
                    </a:lnTo>
                    <a:lnTo>
                      <a:pt x="59" y="19"/>
                    </a:lnTo>
                    <a:lnTo>
                      <a:pt x="59" y="0"/>
                    </a:lnTo>
                    <a:lnTo>
                      <a:pt x="0" y="0"/>
                    </a:lnTo>
                    <a:lnTo>
                      <a:pt x="0" y="10"/>
                    </a:lnTo>
                    <a:lnTo>
                      <a:pt x="0" y="19"/>
                    </a:lnTo>
                    <a:lnTo>
                      <a:pt x="0" y="214"/>
                    </a:lnTo>
                    <a:lnTo>
                      <a:pt x="0" y="224"/>
                    </a:lnTo>
                    <a:lnTo>
                      <a:pt x="0" y="233"/>
                    </a:lnTo>
                    <a:lnTo>
                      <a:pt x="252" y="233"/>
                    </a:lnTo>
                    <a:lnTo>
                      <a:pt x="262" y="233"/>
                    </a:lnTo>
                    <a:lnTo>
                      <a:pt x="272" y="233"/>
                    </a:lnTo>
                    <a:lnTo>
                      <a:pt x="272" y="19"/>
                    </a:lnTo>
                    <a:close/>
                  </a:path>
                </a:pathLst>
              </a:custGeom>
              <a:solidFill>
                <a:schemeClr val="bg1"/>
              </a:solidFill>
              <a:ln w="15875" cap="sq">
                <a:noFill/>
                <a:miter lim="800000"/>
                <a:headEnd/>
                <a:tailEnd/>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20" name="Oval 6"/>
              <p:cNvSpPr>
                <a:spLocks noChangeArrowheads="1"/>
              </p:cNvSpPr>
              <p:nvPr/>
            </p:nvSpPr>
            <p:spPr bwMode="auto">
              <a:xfrm>
                <a:off x="3944" y="1331"/>
                <a:ext cx="20" cy="20"/>
              </a:xfrm>
              <a:prstGeom prst="ellipse">
                <a:avLst/>
              </a:prstGeom>
              <a:solidFill>
                <a:schemeClr val="bg1"/>
              </a:solidFill>
              <a:ln w="15875" cap="sq">
                <a:noFill/>
                <a:miter lim="800000"/>
                <a:headEnd/>
                <a:tailEnd/>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21" name="Oval 7"/>
              <p:cNvSpPr>
                <a:spLocks noChangeArrowheads="1"/>
              </p:cNvSpPr>
              <p:nvPr/>
            </p:nvSpPr>
            <p:spPr bwMode="auto">
              <a:xfrm>
                <a:off x="3915" y="1331"/>
                <a:ext cx="20" cy="20"/>
              </a:xfrm>
              <a:prstGeom prst="ellipse">
                <a:avLst/>
              </a:prstGeom>
              <a:solidFill>
                <a:schemeClr val="bg1"/>
              </a:solidFill>
              <a:ln w="15875" cap="sq">
                <a:noFill/>
                <a:miter lim="800000"/>
                <a:headEnd/>
                <a:tailEnd/>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22" name="Oval 8"/>
              <p:cNvSpPr>
                <a:spLocks noChangeArrowheads="1"/>
              </p:cNvSpPr>
              <p:nvPr/>
            </p:nvSpPr>
            <p:spPr bwMode="auto">
              <a:xfrm>
                <a:off x="3886" y="1331"/>
                <a:ext cx="20" cy="20"/>
              </a:xfrm>
              <a:prstGeom prst="ellipse">
                <a:avLst/>
              </a:prstGeom>
              <a:solidFill>
                <a:schemeClr val="bg1"/>
              </a:solidFill>
              <a:ln w="15875" cap="sq">
                <a:noFill/>
                <a:miter lim="800000"/>
                <a:headEnd/>
                <a:tailEnd/>
              </a:ln>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latin typeface="Segoe UI"/>
                </a:endParaRPr>
              </a:p>
            </p:txBody>
          </p:sp>
          <p:sp>
            <p:nvSpPr>
              <p:cNvPr id="23" name="Freeform 9"/>
              <p:cNvSpPr>
                <a:spLocks/>
              </p:cNvSpPr>
              <p:nvPr/>
            </p:nvSpPr>
            <p:spPr bwMode="auto">
              <a:xfrm>
                <a:off x="3773" y="1282"/>
                <a:ext cx="92" cy="210"/>
              </a:xfrm>
              <a:custGeom>
                <a:avLst/>
                <a:gdLst>
                  <a:gd name="T0" fmla="*/ 36 w 92"/>
                  <a:gd name="T1" fmla="*/ 0 h 210"/>
                  <a:gd name="T2" fmla="*/ 36 w 92"/>
                  <a:gd name="T3" fmla="*/ 171 h 210"/>
                  <a:gd name="T4" fmla="*/ 14 w 92"/>
                  <a:gd name="T5" fmla="*/ 149 h 210"/>
                  <a:gd name="T6" fmla="*/ 0 w 92"/>
                  <a:gd name="T7" fmla="*/ 163 h 210"/>
                  <a:gd name="T8" fmla="*/ 46 w 92"/>
                  <a:gd name="T9" fmla="*/ 210 h 210"/>
                  <a:gd name="T10" fmla="*/ 92 w 92"/>
                  <a:gd name="T11" fmla="*/ 163 h 210"/>
                  <a:gd name="T12" fmla="*/ 77 w 92"/>
                  <a:gd name="T13" fmla="*/ 149 h 210"/>
                  <a:gd name="T14" fmla="*/ 55 w 92"/>
                  <a:gd name="T15" fmla="*/ 171 h 210"/>
                  <a:gd name="T16" fmla="*/ 55 w 92"/>
                  <a:gd name="T17" fmla="*/ 0 h 210"/>
                  <a:gd name="T18" fmla="*/ 36 w 92"/>
                  <a:gd name="T1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210">
                    <a:moveTo>
                      <a:pt x="36" y="0"/>
                    </a:moveTo>
                    <a:lnTo>
                      <a:pt x="36" y="171"/>
                    </a:lnTo>
                    <a:lnTo>
                      <a:pt x="14" y="149"/>
                    </a:lnTo>
                    <a:lnTo>
                      <a:pt x="0" y="163"/>
                    </a:lnTo>
                    <a:lnTo>
                      <a:pt x="46" y="210"/>
                    </a:lnTo>
                    <a:lnTo>
                      <a:pt x="92" y="163"/>
                    </a:lnTo>
                    <a:lnTo>
                      <a:pt x="77" y="149"/>
                    </a:lnTo>
                    <a:lnTo>
                      <a:pt x="55" y="171"/>
                    </a:lnTo>
                    <a:lnTo>
                      <a:pt x="55" y="0"/>
                    </a:lnTo>
                    <a:lnTo>
                      <a:pt x="36" y="0"/>
                    </a:lnTo>
                    <a:close/>
                  </a:path>
                </a:pathLst>
              </a:custGeom>
              <a:solidFill>
                <a:schemeClr val="bg1"/>
              </a:solidFill>
              <a:ln w="15875" cap="sq">
                <a:noFill/>
                <a:miter lim="800000"/>
                <a:headEnd/>
                <a:tailEnd/>
              </a:ln>
            </p:spPr>
            <p:txBody>
              <a:bodyPr vert="horz" wrap="square" lIns="89630" tIns="44814" rIns="89630" bIns="44814" numCol="1" anchor="t" anchorCtr="0" compatLnSpc="1">
                <a:prstTxWarp prst="textNoShape">
                  <a:avLst/>
                </a:prstTxWarp>
              </a:bodyPr>
              <a:lstStyle/>
              <a:p>
                <a:pPr defTabSz="896214">
                  <a:defRPr/>
                </a:pPr>
                <a:endParaRPr lang="en-US" sz="1765" kern="0" dirty="0">
                  <a:solidFill>
                    <a:sysClr val="windowText" lastClr="000000"/>
                  </a:solidFill>
                  <a:latin typeface="Segoe UI"/>
                </a:endParaRPr>
              </a:p>
            </p:txBody>
          </p:sp>
        </p:grpSp>
      </p:grpSp>
      <p:grpSp>
        <p:nvGrpSpPr>
          <p:cNvPr id="56" name="Unauthorized user icon"/>
          <p:cNvGrpSpPr/>
          <p:nvPr/>
        </p:nvGrpSpPr>
        <p:grpSpPr>
          <a:xfrm>
            <a:off x="8981580" y="1851700"/>
            <a:ext cx="635434" cy="635434"/>
            <a:chOff x="9162097" y="1888106"/>
            <a:chExt cx="648268" cy="648268"/>
          </a:xfrm>
        </p:grpSpPr>
        <p:sp>
          <p:nvSpPr>
            <p:cNvPr id="191" name="Partner circle"/>
            <p:cNvSpPr/>
            <p:nvPr/>
          </p:nvSpPr>
          <p:spPr bwMode="auto">
            <a:xfrm>
              <a:off x="9162097" y="1888106"/>
              <a:ext cx="648268" cy="648268"/>
            </a:xfrm>
            <a:prstGeom prst="ellipse">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kern="0" dirty="0">
                <a:gradFill>
                  <a:gsLst>
                    <a:gs pos="0">
                      <a:srgbClr val="FFFFFF"/>
                    </a:gs>
                    <a:gs pos="100000">
                      <a:srgbClr val="FFFFFF"/>
                    </a:gs>
                  </a:gsLst>
                  <a:lin ang="5400000" scaled="0"/>
                </a:gradFill>
                <a:latin typeface="Segoe UI Semilight"/>
              </a:endParaRPr>
            </a:p>
          </p:txBody>
        </p:sp>
        <p:grpSp>
          <p:nvGrpSpPr>
            <p:cNvPr id="48" name="Group 12"/>
            <p:cNvGrpSpPr>
              <a:grpSpLocks noChangeAspect="1"/>
            </p:cNvGrpSpPr>
            <p:nvPr/>
          </p:nvGrpSpPr>
          <p:grpSpPr bwMode="auto">
            <a:xfrm>
              <a:off x="9318571" y="2016505"/>
              <a:ext cx="293949" cy="391469"/>
              <a:chOff x="5689" y="1514"/>
              <a:chExt cx="211" cy="281"/>
            </a:xfrm>
          </p:grpSpPr>
          <p:sp>
            <p:nvSpPr>
              <p:cNvPr id="50" name="Freeform 13"/>
              <p:cNvSpPr>
                <a:spLocks/>
              </p:cNvSpPr>
              <p:nvPr/>
            </p:nvSpPr>
            <p:spPr bwMode="auto">
              <a:xfrm>
                <a:off x="5793" y="1514"/>
                <a:ext cx="34" cy="111"/>
              </a:xfrm>
              <a:custGeom>
                <a:avLst/>
                <a:gdLst>
                  <a:gd name="T0" fmla="*/ 14 w 14"/>
                  <a:gd name="T1" fmla="*/ 46 h 46"/>
                  <a:gd name="T2" fmla="*/ 14 w 14"/>
                  <a:gd name="T3" fmla="*/ 8 h 46"/>
                  <a:gd name="T4" fmla="*/ 7 w 14"/>
                  <a:gd name="T5" fmla="*/ 0 h 46"/>
                  <a:gd name="T6" fmla="*/ 0 w 14"/>
                  <a:gd name="T7" fmla="*/ 8 h 46"/>
                  <a:gd name="T8" fmla="*/ 0 w 14"/>
                  <a:gd name="T9" fmla="*/ 16 h 46"/>
                </a:gdLst>
                <a:ahLst/>
                <a:cxnLst>
                  <a:cxn ang="0">
                    <a:pos x="T0" y="T1"/>
                  </a:cxn>
                  <a:cxn ang="0">
                    <a:pos x="T2" y="T3"/>
                  </a:cxn>
                  <a:cxn ang="0">
                    <a:pos x="T4" y="T5"/>
                  </a:cxn>
                  <a:cxn ang="0">
                    <a:pos x="T6" y="T7"/>
                  </a:cxn>
                  <a:cxn ang="0">
                    <a:pos x="T8" y="T9"/>
                  </a:cxn>
                </a:cxnLst>
                <a:rect l="0" t="0" r="r" b="b"/>
                <a:pathLst>
                  <a:path w="14" h="46">
                    <a:moveTo>
                      <a:pt x="14" y="46"/>
                    </a:moveTo>
                    <a:cubicBezTo>
                      <a:pt x="14" y="8"/>
                      <a:pt x="14" y="8"/>
                      <a:pt x="14" y="8"/>
                    </a:cubicBezTo>
                    <a:cubicBezTo>
                      <a:pt x="14" y="4"/>
                      <a:pt x="11" y="0"/>
                      <a:pt x="7" y="0"/>
                    </a:cubicBezTo>
                    <a:cubicBezTo>
                      <a:pt x="3" y="0"/>
                      <a:pt x="0" y="4"/>
                      <a:pt x="0" y="8"/>
                    </a:cubicBezTo>
                    <a:cubicBezTo>
                      <a:pt x="0" y="16"/>
                      <a:pt x="0" y="16"/>
                      <a:pt x="0" y="16"/>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kern="0">
                  <a:solidFill>
                    <a:srgbClr val="505050"/>
                  </a:solidFill>
                  <a:latin typeface="Segoe UI Semilight"/>
                </a:endParaRPr>
              </a:p>
            </p:txBody>
          </p:sp>
          <p:sp>
            <p:nvSpPr>
              <p:cNvPr id="52" name="Freeform 14"/>
              <p:cNvSpPr>
                <a:spLocks/>
              </p:cNvSpPr>
              <p:nvPr/>
            </p:nvSpPr>
            <p:spPr bwMode="auto">
              <a:xfrm>
                <a:off x="5827" y="1533"/>
                <a:ext cx="36" cy="124"/>
              </a:xfrm>
              <a:custGeom>
                <a:avLst/>
                <a:gdLst>
                  <a:gd name="T0" fmla="*/ 15 w 15"/>
                  <a:gd name="T1" fmla="*/ 39 h 51"/>
                  <a:gd name="T2" fmla="*/ 15 w 15"/>
                  <a:gd name="T3" fmla="*/ 7 h 51"/>
                  <a:gd name="T4" fmla="*/ 8 w 15"/>
                  <a:gd name="T5" fmla="*/ 0 h 51"/>
                  <a:gd name="T6" fmla="*/ 0 w 15"/>
                  <a:gd name="T7" fmla="*/ 7 h 51"/>
                  <a:gd name="T8" fmla="*/ 0 w 15"/>
                  <a:gd name="T9" fmla="*/ 51 h 51"/>
                </a:gdLst>
                <a:ahLst/>
                <a:cxnLst>
                  <a:cxn ang="0">
                    <a:pos x="T0" y="T1"/>
                  </a:cxn>
                  <a:cxn ang="0">
                    <a:pos x="T2" y="T3"/>
                  </a:cxn>
                  <a:cxn ang="0">
                    <a:pos x="T4" y="T5"/>
                  </a:cxn>
                  <a:cxn ang="0">
                    <a:pos x="T6" y="T7"/>
                  </a:cxn>
                  <a:cxn ang="0">
                    <a:pos x="T8" y="T9"/>
                  </a:cxn>
                </a:cxnLst>
                <a:rect l="0" t="0" r="r" b="b"/>
                <a:pathLst>
                  <a:path w="15" h="51">
                    <a:moveTo>
                      <a:pt x="15" y="39"/>
                    </a:moveTo>
                    <a:cubicBezTo>
                      <a:pt x="15" y="7"/>
                      <a:pt x="15" y="7"/>
                      <a:pt x="15" y="7"/>
                    </a:cubicBezTo>
                    <a:cubicBezTo>
                      <a:pt x="15" y="3"/>
                      <a:pt x="12" y="0"/>
                      <a:pt x="8" y="0"/>
                    </a:cubicBezTo>
                    <a:cubicBezTo>
                      <a:pt x="4" y="0"/>
                      <a:pt x="0" y="3"/>
                      <a:pt x="0" y="7"/>
                    </a:cubicBezTo>
                    <a:cubicBezTo>
                      <a:pt x="0" y="51"/>
                      <a:pt x="0" y="51"/>
                      <a:pt x="0" y="5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kern="0">
                  <a:solidFill>
                    <a:srgbClr val="505050"/>
                  </a:solidFill>
                  <a:latin typeface="Segoe UI Semilight"/>
                </a:endParaRPr>
              </a:p>
            </p:txBody>
          </p:sp>
          <p:sp>
            <p:nvSpPr>
              <p:cNvPr id="53" name="Freeform 15"/>
              <p:cNvSpPr>
                <a:spLocks/>
              </p:cNvSpPr>
              <p:nvPr/>
            </p:nvSpPr>
            <p:spPr bwMode="auto">
              <a:xfrm>
                <a:off x="5689" y="1533"/>
                <a:ext cx="211" cy="262"/>
              </a:xfrm>
              <a:custGeom>
                <a:avLst/>
                <a:gdLst>
                  <a:gd name="T0" fmla="*/ 72 w 87"/>
                  <a:gd name="T1" fmla="*/ 55 h 108"/>
                  <a:gd name="T2" fmla="*/ 72 w 87"/>
                  <a:gd name="T3" fmla="*/ 18 h 108"/>
                  <a:gd name="T4" fmla="*/ 79 w 87"/>
                  <a:gd name="T5" fmla="*/ 11 h 108"/>
                  <a:gd name="T6" fmla="*/ 87 w 87"/>
                  <a:gd name="T7" fmla="*/ 18 h 108"/>
                  <a:gd name="T8" fmla="*/ 87 w 87"/>
                  <a:gd name="T9" fmla="*/ 74 h 108"/>
                  <a:gd name="T10" fmla="*/ 57 w 87"/>
                  <a:gd name="T11" fmla="*/ 108 h 108"/>
                  <a:gd name="T12" fmla="*/ 22 w 87"/>
                  <a:gd name="T13" fmla="*/ 96 h 108"/>
                  <a:gd name="T14" fmla="*/ 9 w 87"/>
                  <a:gd name="T15" fmla="*/ 80 h 108"/>
                  <a:gd name="T16" fmla="*/ 1 w 87"/>
                  <a:gd name="T17" fmla="*/ 55 h 108"/>
                  <a:gd name="T18" fmla="*/ 18 w 87"/>
                  <a:gd name="T19" fmla="*/ 59 h 108"/>
                  <a:gd name="T20" fmla="*/ 27 w 87"/>
                  <a:gd name="T21" fmla="*/ 52 h 108"/>
                  <a:gd name="T22" fmla="*/ 27 w 87"/>
                  <a:gd name="T23" fmla="*/ 8 h 108"/>
                  <a:gd name="T24" fmla="*/ 35 w 87"/>
                  <a:gd name="T25" fmla="*/ 0 h 108"/>
                  <a:gd name="T26" fmla="*/ 43 w 87"/>
                  <a:gd name="T27" fmla="*/ 8 h 108"/>
                  <a:gd name="T28" fmla="*/ 43 w 87"/>
                  <a:gd name="T29" fmla="*/ 5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108">
                    <a:moveTo>
                      <a:pt x="72" y="55"/>
                    </a:moveTo>
                    <a:cubicBezTo>
                      <a:pt x="72" y="18"/>
                      <a:pt x="72" y="18"/>
                      <a:pt x="72" y="18"/>
                    </a:cubicBezTo>
                    <a:cubicBezTo>
                      <a:pt x="72" y="14"/>
                      <a:pt x="75" y="11"/>
                      <a:pt x="79" y="11"/>
                    </a:cubicBezTo>
                    <a:cubicBezTo>
                      <a:pt x="83" y="11"/>
                      <a:pt x="87" y="14"/>
                      <a:pt x="87" y="18"/>
                    </a:cubicBezTo>
                    <a:cubicBezTo>
                      <a:pt x="87" y="74"/>
                      <a:pt x="87" y="74"/>
                      <a:pt x="87" y="74"/>
                    </a:cubicBezTo>
                    <a:cubicBezTo>
                      <a:pt x="87" y="88"/>
                      <a:pt x="77" y="108"/>
                      <a:pt x="57" y="108"/>
                    </a:cubicBezTo>
                    <a:cubicBezTo>
                      <a:pt x="40" y="108"/>
                      <a:pt x="30" y="104"/>
                      <a:pt x="22" y="96"/>
                    </a:cubicBezTo>
                    <a:cubicBezTo>
                      <a:pt x="18" y="92"/>
                      <a:pt x="13" y="88"/>
                      <a:pt x="9" y="80"/>
                    </a:cubicBezTo>
                    <a:cubicBezTo>
                      <a:pt x="5" y="72"/>
                      <a:pt x="3" y="63"/>
                      <a:pt x="1" y="55"/>
                    </a:cubicBezTo>
                    <a:cubicBezTo>
                      <a:pt x="0" y="46"/>
                      <a:pt x="12" y="44"/>
                      <a:pt x="18" y="59"/>
                    </a:cubicBezTo>
                    <a:cubicBezTo>
                      <a:pt x="28" y="84"/>
                      <a:pt x="27" y="52"/>
                      <a:pt x="27" y="52"/>
                    </a:cubicBezTo>
                    <a:cubicBezTo>
                      <a:pt x="27" y="8"/>
                      <a:pt x="27" y="8"/>
                      <a:pt x="27" y="8"/>
                    </a:cubicBezTo>
                    <a:cubicBezTo>
                      <a:pt x="27" y="4"/>
                      <a:pt x="31" y="0"/>
                      <a:pt x="35" y="0"/>
                    </a:cubicBezTo>
                    <a:cubicBezTo>
                      <a:pt x="39" y="0"/>
                      <a:pt x="43" y="4"/>
                      <a:pt x="43" y="8"/>
                    </a:cubicBezTo>
                    <a:cubicBezTo>
                      <a:pt x="43" y="51"/>
                      <a:pt x="43" y="51"/>
                      <a:pt x="43" y="5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896214">
                  <a:defRPr/>
                </a:pPr>
                <a:endParaRPr lang="en-US" sz="1765" kern="0">
                  <a:solidFill>
                    <a:srgbClr val="505050"/>
                  </a:solidFill>
                  <a:latin typeface="Segoe UI Semilight"/>
                </a:endParaRPr>
              </a:p>
            </p:txBody>
          </p:sp>
        </p:grpSp>
      </p:grpSp>
      <p:sp>
        <p:nvSpPr>
          <p:cNvPr id="294" name="Oval 293"/>
          <p:cNvSpPr/>
          <p:nvPr/>
        </p:nvSpPr>
        <p:spPr>
          <a:xfrm>
            <a:off x="4754946" y="2364350"/>
            <a:ext cx="2688892" cy="2688892"/>
          </a:xfrm>
          <a:prstGeom prst="ellipse">
            <a:avLst/>
          </a:prstGeom>
          <a:no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08" rIns="0" bIns="0" rtlCol="0" anchor="ctr"/>
          <a:lstStyle/>
          <a:p>
            <a:pPr algn="ctr" defTabSz="896214">
              <a:lnSpc>
                <a:spcPct val="90000"/>
              </a:lnSpc>
              <a:defRPr/>
            </a:pPr>
            <a:r>
              <a:rPr lang="en-US" sz="1961"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rPr>
              <a:t>INTELLIGENCE</a:t>
            </a:r>
            <a:endParaRPr lang="en-US" sz="1765" kern="0" spc="29" dirty="0">
              <a:gradFill>
                <a:gsLst>
                  <a:gs pos="0">
                    <a:srgbClr val="FFFFFF"/>
                  </a:gs>
                  <a:gs pos="100000">
                    <a:srgbClr val="FFFFFF"/>
                  </a:gs>
                </a:gsLst>
                <a:lin ang="5400000" scaled="1"/>
              </a:gradFill>
              <a:latin typeface="Segoe UI"/>
              <a:ea typeface="Segoe UI" pitchFamily="34" charset="0"/>
              <a:cs typeface="Segoe UI Semilight" panose="020B0402040204020203" pitchFamily="34" charset="0"/>
            </a:endParaRPr>
          </a:p>
        </p:txBody>
      </p:sp>
      <p:sp>
        <p:nvSpPr>
          <p:cNvPr id="149" name="Signal"/>
          <p:cNvSpPr txBox="1"/>
          <p:nvPr/>
        </p:nvSpPr>
        <p:spPr>
          <a:xfrm>
            <a:off x="5199703" y="3721821"/>
            <a:ext cx="1792596" cy="621968"/>
          </a:xfrm>
          <a:prstGeom prst="rect">
            <a:avLst/>
          </a:prstGeom>
          <a:noFill/>
        </p:spPr>
        <p:txBody>
          <a:bodyPr wrap="square" lIns="179259" tIns="143407" rIns="179259" bIns="143407" rtlCol="0">
            <a:spAutoFit/>
          </a:bodyPr>
          <a:lstStyle/>
          <a:p>
            <a:pPr defTabSz="914192">
              <a:lnSpc>
                <a:spcPct val="90000"/>
              </a:lnSpc>
              <a:spcAft>
                <a:spcPts val="588"/>
              </a:spcAft>
              <a:defRPr/>
            </a:pPr>
            <a:r>
              <a:rPr lang="en-US" sz="2353" b="1" dirty="0">
                <a:gradFill>
                  <a:gsLst>
                    <a:gs pos="0">
                      <a:srgbClr val="0078D7"/>
                    </a:gs>
                    <a:gs pos="100000">
                      <a:srgbClr val="0078D7"/>
                    </a:gs>
                  </a:gsLst>
                  <a:lin ang="5400000" scaled="0"/>
                </a:gradFill>
                <a:latin typeface="Segoe UI Semibold" panose="020B0702040204020203" pitchFamily="34" charset="0"/>
                <a:cs typeface="Segoe UI Semibold" panose="020B0702040204020203" pitchFamily="34" charset="0"/>
              </a:rPr>
              <a:t>SIGNAL</a:t>
            </a:r>
          </a:p>
        </p:txBody>
      </p:sp>
      <p:sp>
        <p:nvSpPr>
          <p:cNvPr id="31" name="Signal LG"/>
          <p:cNvSpPr>
            <a:spLocks noEditPoints="1"/>
          </p:cNvSpPr>
          <p:nvPr/>
        </p:nvSpPr>
        <p:spPr bwMode="auto">
          <a:xfrm>
            <a:off x="8702733" y="3198702"/>
            <a:ext cx="1386462" cy="295655"/>
          </a:xfrm>
          <a:custGeom>
            <a:avLst/>
            <a:gdLst>
              <a:gd name="T0" fmla="*/ 0 w 584"/>
              <a:gd name="T1" fmla="*/ 97 h 125"/>
              <a:gd name="T2" fmla="*/ 15 w 584"/>
              <a:gd name="T3" fmla="*/ 105 h 125"/>
              <a:gd name="T4" fmla="*/ 32 w 584"/>
              <a:gd name="T5" fmla="*/ 108 h 125"/>
              <a:gd name="T6" fmla="*/ 57 w 584"/>
              <a:gd name="T7" fmla="*/ 92 h 125"/>
              <a:gd name="T8" fmla="*/ 49 w 584"/>
              <a:gd name="T9" fmla="*/ 78 h 125"/>
              <a:gd name="T10" fmla="*/ 29 w 584"/>
              <a:gd name="T11" fmla="*/ 68 h 125"/>
              <a:gd name="T12" fmla="*/ 9 w 584"/>
              <a:gd name="T13" fmla="*/ 54 h 125"/>
              <a:gd name="T14" fmla="*/ 0 w 584"/>
              <a:gd name="T15" fmla="*/ 33 h 125"/>
              <a:gd name="T16" fmla="*/ 14 w 584"/>
              <a:gd name="T17" fmla="*/ 8 h 125"/>
              <a:gd name="T18" fmla="*/ 45 w 584"/>
              <a:gd name="T19" fmla="*/ 0 h 125"/>
              <a:gd name="T20" fmla="*/ 72 w 584"/>
              <a:gd name="T21" fmla="*/ 24 h 125"/>
              <a:gd name="T22" fmla="*/ 37 w 584"/>
              <a:gd name="T23" fmla="*/ 18 h 125"/>
              <a:gd name="T24" fmla="*/ 24 w 584"/>
              <a:gd name="T25" fmla="*/ 25 h 125"/>
              <a:gd name="T26" fmla="*/ 23 w 584"/>
              <a:gd name="T27" fmla="*/ 40 h 125"/>
              <a:gd name="T28" fmla="*/ 36 w 584"/>
              <a:gd name="T29" fmla="*/ 50 h 125"/>
              <a:gd name="T30" fmla="*/ 59 w 584"/>
              <a:gd name="T31" fmla="*/ 62 h 125"/>
              <a:gd name="T32" fmla="*/ 75 w 584"/>
              <a:gd name="T33" fmla="*/ 79 h 125"/>
              <a:gd name="T34" fmla="*/ 74 w 584"/>
              <a:gd name="T35" fmla="*/ 107 h 125"/>
              <a:gd name="T36" fmla="*/ 49 w 584"/>
              <a:gd name="T37" fmla="*/ 123 h 125"/>
              <a:gd name="T38" fmla="*/ 25 w 584"/>
              <a:gd name="T39" fmla="*/ 124 h 125"/>
              <a:gd name="T40" fmla="*/ 7 w 584"/>
              <a:gd name="T41" fmla="*/ 121 h 125"/>
              <a:gd name="T42" fmla="*/ 120 w 584"/>
              <a:gd name="T43" fmla="*/ 122 h 125"/>
              <a:gd name="T44" fmla="*/ 100 w 584"/>
              <a:gd name="T45" fmla="*/ 2 h 125"/>
              <a:gd name="T46" fmla="*/ 120 w 584"/>
              <a:gd name="T47" fmla="*/ 122 h 125"/>
              <a:gd name="T48" fmla="*/ 202 w 584"/>
              <a:gd name="T49" fmla="*/ 125 h 125"/>
              <a:gd name="T50" fmla="*/ 142 w 584"/>
              <a:gd name="T51" fmla="*/ 64 h 125"/>
              <a:gd name="T52" fmla="*/ 206 w 584"/>
              <a:gd name="T53" fmla="*/ 0 h 125"/>
              <a:gd name="T54" fmla="*/ 240 w 584"/>
              <a:gd name="T55" fmla="*/ 27 h 125"/>
              <a:gd name="T56" fmla="*/ 175 w 584"/>
              <a:gd name="T57" fmla="*/ 30 h 125"/>
              <a:gd name="T58" fmla="*/ 174 w 584"/>
              <a:gd name="T59" fmla="*/ 95 h 125"/>
              <a:gd name="T60" fmla="*/ 224 w 584"/>
              <a:gd name="T61" fmla="*/ 103 h 125"/>
              <a:gd name="T62" fmla="*/ 198 w 584"/>
              <a:gd name="T63" fmla="*/ 74 h 125"/>
              <a:gd name="T64" fmla="*/ 244 w 584"/>
              <a:gd name="T65" fmla="*/ 57 h 125"/>
              <a:gd name="T66" fmla="*/ 372 w 584"/>
              <a:gd name="T67" fmla="*/ 122 h 125"/>
              <a:gd name="T68" fmla="*/ 292 w 584"/>
              <a:gd name="T69" fmla="*/ 34 h 125"/>
              <a:gd name="T70" fmla="*/ 288 w 584"/>
              <a:gd name="T71" fmla="*/ 27 h 125"/>
              <a:gd name="T72" fmla="*/ 289 w 584"/>
              <a:gd name="T73" fmla="*/ 122 h 125"/>
              <a:gd name="T74" fmla="*/ 270 w 584"/>
              <a:gd name="T75" fmla="*/ 2 h 125"/>
              <a:gd name="T76" fmla="*/ 349 w 584"/>
              <a:gd name="T77" fmla="*/ 88 h 125"/>
              <a:gd name="T78" fmla="*/ 353 w 584"/>
              <a:gd name="T79" fmla="*/ 96 h 125"/>
              <a:gd name="T80" fmla="*/ 353 w 584"/>
              <a:gd name="T81" fmla="*/ 2 h 125"/>
              <a:gd name="T82" fmla="*/ 372 w 584"/>
              <a:gd name="T83" fmla="*/ 122 h 125"/>
              <a:gd name="T84" fmla="*/ 479 w 584"/>
              <a:gd name="T85" fmla="*/ 122 h 125"/>
              <a:gd name="T86" fmla="*/ 420 w 584"/>
              <a:gd name="T87" fmla="*/ 92 h 125"/>
              <a:gd name="T88" fmla="*/ 388 w 584"/>
              <a:gd name="T89" fmla="*/ 122 h 125"/>
              <a:gd name="T90" fmla="*/ 456 w 584"/>
              <a:gd name="T91" fmla="*/ 2 h 125"/>
              <a:gd name="T92" fmla="*/ 463 w 584"/>
              <a:gd name="T93" fmla="*/ 76 h 125"/>
              <a:gd name="T94" fmla="*/ 444 w 584"/>
              <a:gd name="T95" fmla="*/ 20 h 125"/>
              <a:gd name="T96" fmla="*/ 442 w 584"/>
              <a:gd name="T97" fmla="*/ 28 h 125"/>
              <a:gd name="T98" fmla="*/ 463 w 584"/>
              <a:gd name="T99" fmla="*/ 76 h 125"/>
              <a:gd name="T100" fmla="*/ 517 w 584"/>
              <a:gd name="T101" fmla="*/ 122 h 125"/>
              <a:gd name="T102" fmla="*/ 537 w 584"/>
              <a:gd name="T103" fmla="*/ 2 h 125"/>
              <a:gd name="T104" fmla="*/ 584 w 584"/>
              <a:gd name="T105" fmla="*/ 10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4" h="125">
                <a:moveTo>
                  <a:pt x="0" y="118"/>
                </a:moveTo>
                <a:cubicBezTo>
                  <a:pt x="0" y="97"/>
                  <a:pt x="0" y="97"/>
                  <a:pt x="0" y="97"/>
                </a:cubicBezTo>
                <a:cubicBezTo>
                  <a:pt x="2" y="99"/>
                  <a:pt x="4" y="100"/>
                  <a:pt x="7" y="102"/>
                </a:cubicBezTo>
                <a:cubicBezTo>
                  <a:pt x="10" y="103"/>
                  <a:pt x="12" y="104"/>
                  <a:pt x="15" y="105"/>
                </a:cubicBezTo>
                <a:cubicBezTo>
                  <a:pt x="18" y="106"/>
                  <a:pt x="21" y="107"/>
                  <a:pt x="24" y="107"/>
                </a:cubicBezTo>
                <a:cubicBezTo>
                  <a:pt x="27" y="108"/>
                  <a:pt x="29" y="108"/>
                  <a:pt x="32" y="108"/>
                </a:cubicBezTo>
                <a:cubicBezTo>
                  <a:pt x="40" y="108"/>
                  <a:pt x="46" y="107"/>
                  <a:pt x="50" y="104"/>
                </a:cubicBezTo>
                <a:cubicBezTo>
                  <a:pt x="54" y="101"/>
                  <a:pt x="57" y="97"/>
                  <a:pt x="57" y="92"/>
                </a:cubicBezTo>
                <a:cubicBezTo>
                  <a:pt x="57" y="89"/>
                  <a:pt x="56" y="86"/>
                  <a:pt x="54" y="84"/>
                </a:cubicBezTo>
                <a:cubicBezTo>
                  <a:pt x="53" y="82"/>
                  <a:pt x="51" y="80"/>
                  <a:pt x="49" y="78"/>
                </a:cubicBezTo>
                <a:cubicBezTo>
                  <a:pt x="46" y="77"/>
                  <a:pt x="43" y="75"/>
                  <a:pt x="40" y="73"/>
                </a:cubicBezTo>
                <a:cubicBezTo>
                  <a:pt x="37" y="72"/>
                  <a:pt x="33" y="70"/>
                  <a:pt x="29" y="68"/>
                </a:cubicBezTo>
                <a:cubicBezTo>
                  <a:pt x="25" y="66"/>
                  <a:pt x="21" y="64"/>
                  <a:pt x="18" y="62"/>
                </a:cubicBezTo>
                <a:cubicBezTo>
                  <a:pt x="14" y="60"/>
                  <a:pt x="11" y="57"/>
                  <a:pt x="9" y="54"/>
                </a:cubicBezTo>
                <a:cubicBezTo>
                  <a:pt x="6" y="52"/>
                  <a:pt x="4" y="49"/>
                  <a:pt x="3" y="45"/>
                </a:cubicBezTo>
                <a:cubicBezTo>
                  <a:pt x="1" y="42"/>
                  <a:pt x="0" y="38"/>
                  <a:pt x="0" y="33"/>
                </a:cubicBezTo>
                <a:cubicBezTo>
                  <a:pt x="0" y="27"/>
                  <a:pt x="2" y="23"/>
                  <a:pt x="4" y="18"/>
                </a:cubicBezTo>
                <a:cubicBezTo>
                  <a:pt x="7" y="14"/>
                  <a:pt x="10" y="11"/>
                  <a:pt x="14" y="8"/>
                </a:cubicBezTo>
                <a:cubicBezTo>
                  <a:pt x="18" y="5"/>
                  <a:pt x="23" y="3"/>
                  <a:pt x="28" y="2"/>
                </a:cubicBezTo>
                <a:cubicBezTo>
                  <a:pt x="34" y="1"/>
                  <a:pt x="39" y="0"/>
                  <a:pt x="45" y="0"/>
                </a:cubicBezTo>
                <a:cubicBezTo>
                  <a:pt x="57" y="0"/>
                  <a:pt x="67" y="1"/>
                  <a:pt x="72" y="4"/>
                </a:cubicBezTo>
                <a:cubicBezTo>
                  <a:pt x="72" y="24"/>
                  <a:pt x="72" y="24"/>
                  <a:pt x="72" y="24"/>
                </a:cubicBezTo>
                <a:cubicBezTo>
                  <a:pt x="65" y="19"/>
                  <a:pt x="57" y="17"/>
                  <a:pt x="46" y="17"/>
                </a:cubicBezTo>
                <a:cubicBezTo>
                  <a:pt x="43" y="17"/>
                  <a:pt x="40" y="17"/>
                  <a:pt x="37" y="18"/>
                </a:cubicBezTo>
                <a:cubicBezTo>
                  <a:pt x="34" y="18"/>
                  <a:pt x="32" y="19"/>
                  <a:pt x="29" y="20"/>
                </a:cubicBezTo>
                <a:cubicBezTo>
                  <a:pt x="27" y="22"/>
                  <a:pt x="25" y="23"/>
                  <a:pt x="24" y="25"/>
                </a:cubicBezTo>
                <a:cubicBezTo>
                  <a:pt x="22" y="27"/>
                  <a:pt x="21" y="30"/>
                  <a:pt x="21" y="33"/>
                </a:cubicBezTo>
                <a:cubicBezTo>
                  <a:pt x="21" y="35"/>
                  <a:pt x="22" y="38"/>
                  <a:pt x="23" y="40"/>
                </a:cubicBezTo>
                <a:cubicBezTo>
                  <a:pt x="24" y="41"/>
                  <a:pt x="26" y="43"/>
                  <a:pt x="28" y="45"/>
                </a:cubicBezTo>
                <a:cubicBezTo>
                  <a:pt x="30" y="47"/>
                  <a:pt x="33" y="48"/>
                  <a:pt x="36" y="50"/>
                </a:cubicBezTo>
                <a:cubicBezTo>
                  <a:pt x="39" y="51"/>
                  <a:pt x="43" y="53"/>
                  <a:pt x="47" y="55"/>
                </a:cubicBezTo>
                <a:cubicBezTo>
                  <a:pt x="51" y="57"/>
                  <a:pt x="55" y="59"/>
                  <a:pt x="59" y="62"/>
                </a:cubicBezTo>
                <a:cubicBezTo>
                  <a:pt x="62" y="64"/>
                  <a:pt x="66" y="67"/>
                  <a:pt x="68" y="70"/>
                </a:cubicBezTo>
                <a:cubicBezTo>
                  <a:pt x="71" y="72"/>
                  <a:pt x="73" y="76"/>
                  <a:pt x="75" y="79"/>
                </a:cubicBezTo>
                <a:cubicBezTo>
                  <a:pt x="77" y="83"/>
                  <a:pt x="78" y="87"/>
                  <a:pt x="78" y="91"/>
                </a:cubicBezTo>
                <a:cubicBezTo>
                  <a:pt x="78" y="97"/>
                  <a:pt x="76" y="103"/>
                  <a:pt x="74" y="107"/>
                </a:cubicBezTo>
                <a:cubicBezTo>
                  <a:pt x="71" y="111"/>
                  <a:pt x="68" y="114"/>
                  <a:pt x="64" y="117"/>
                </a:cubicBezTo>
                <a:cubicBezTo>
                  <a:pt x="60" y="120"/>
                  <a:pt x="55" y="122"/>
                  <a:pt x="49" y="123"/>
                </a:cubicBezTo>
                <a:cubicBezTo>
                  <a:pt x="44" y="124"/>
                  <a:pt x="38" y="125"/>
                  <a:pt x="32" y="125"/>
                </a:cubicBezTo>
                <a:cubicBezTo>
                  <a:pt x="30" y="125"/>
                  <a:pt x="28" y="124"/>
                  <a:pt x="25" y="124"/>
                </a:cubicBezTo>
                <a:cubicBezTo>
                  <a:pt x="22" y="124"/>
                  <a:pt x="19" y="123"/>
                  <a:pt x="16" y="123"/>
                </a:cubicBezTo>
                <a:cubicBezTo>
                  <a:pt x="13" y="122"/>
                  <a:pt x="10" y="121"/>
                  <a:pt x="7" y="121"/>
                </a:cubicBezTo>
                <a:cubicBezTo>
                  <a:pt x="4" y="120"/>
                  <a:pt x="2" y="119"/>
                  <a:pt x="0" y="118"/>
                </a:cubicBezTo>
                <a:close/>
                <a:moveTo>
                  <a:pt x="120" y="122"/>
                </a:moveTo>
                <a:cubicBezTo>
                  <a:pt x="100" y="122"/>
                  <a:pt x="100" y="122"/>
                  <a:pt x="100" y="122"/>
                </a:cubicBezTo>
                <a:cubicBezTo>
                  <a:pt x="100" y="2"/>
                  <a:pt x="100" y="2"/>
                  <a:pt x="100" y="2"/>
                </a:cubicBezTo>
                <a:cubicBezTo>
                  <a:pt x="120" y="2"/>
                  <a:pt x="120" y="2"/>
                  <a:pt x="120" y="2"/>
                </a:cubicBezTo>
                <a:lnTo>
                  <a:pt x="120" y="122"/>
                </a:lnTo>
                <a:close/>
                <a:moveTo>
                  <a:pt x="244" y="114"/>
                </a:moveTo>
                <a:cubicBezTo>
                  <a:pt x="231" y="121"/>
                  <a:pt x="217" y="125"/>
                  <a:pt x="202" y="125"/>
                </a:cubicBezTo>
                <a:cubicBezTo>
                  <a:pt x="184" y="125"/>
                  <a:pt x="170" y="119"/>
                  <a:pt x="159" y="108"/>
                </a:cubicBezTo>
                <a:cubicBezTo>
                  <a:pt x="148" y="97"/>
                  <a:pt x="142" y="82"/>
                  <a:pt x="142" y="64"/>
                </a:cubicBezTo>
                <a:cubicBezTo>
                  <a:pt x="142" y="45"/>
                  <a:pt x="148" y="30"/>
                  <a:pt x="160" y="18"/>
                </a:cubicBezTo>
                <a:cubicBezTo>
                  <a:pt x="172" y="6"/>
                  <a:pt x="188" y="0"/>
                  <a:pt x="206" y="0"/>
                </a:cubicBezTo>
                <a:cubicBezTo>
                  <a:pt x="219" y="0"/>
                  <a:pt x="231" y="2"/>
                  <a:pt x="240" y="6"/>
                </a:cubicBezTo>
                <a:cubicBezTo>
                  <a:pt x="240" y="27"/>
                  <a:pt x="240" y="27"/>
                  <a:pt x="240" y="27"/>
                </a:cubicBezTo>
                <a:cubicBezTo>
                  <a:pt x="231" y="20"/>
                  <a:pt x="220" y="17"/>
                  <a:pt x="207" y="17"/>
                </a:cubicBezTo>
                <a:cubicBezTo>
                  <a:pt x="194" y="17"/>
                  <a:pt x="184" y="21"/>
                  <a:pt x="175" y="30"/>
                </a:cubicBezTo>
                <a:cubicBezTo>
                  <a:pt x="167" y="38"/>
                  <a:pt x="163" y="49"/>
                  <a:pt x="163" y="63"/>
                </a:cubicBezTo>
                <a:cubicBezTo>
                  <a:pt x="163" y="77"/>
                  <a:pt x="167" y="87"/>
                  <a:pt x="174" y="95"/>
                </a:cubicBezTo>
                <a:cubicBezTo>
                  <a:pt x="181" y="103"/>
                  <a:pt x="190" y="107"/>
                  <a:pt x="202" y="107"/>
                </a:cubicBezTo>
                <a:cubicBezTo>
                  <a:pt x="211" y="107"/>
                  <a:pt x="218" y="106"/>
                  <a:pt x="224" y="103"/>
                </a:cubicBezTo>
                <a:cubicBezTo>
                  <a:pt x="224" y="74"/>
                  <a:pt x="224" y="74"/>
                  <a:pt x="224" y="74"/>
                </a:cubicBezTo>
                <a:cubicBezTo>
                  <a:pt x="198" y="74"/>
                  <a:pt x="198" y="74"/>
                  <a:pt x="198" y="74"/>
                </a:cubicBezTo>
                <a:cubicBezTo>
                  <a:pt x="198" y="57"/>
                  <a:pt x="198" y="57"/>
                  <a:pt x="198" y="57"/>
                </a:cubicBezTo>
                <a:cubicBezTo>
                  <a:pt x="244" y="57"/>
                  <a:pt x="244" y="57"/>
                  <a:pt x="244" y="57"/>
                </a:cubicBezTo>
                <a:lnTo>
                  <a:pt x="244" y="114"/>
                </a:lnTo>
                <a:close/>
                <a:moveTo>
                  <a:pt x="372" y="122"/>
                </a:moveTo>
                <a:cubicBezTo>
                  <a:pt x="350" y="122"/>
                  <a:pt x="350" y="122"/>
                  <a:pt x="350" y="122"/>
                </a:cubicBezTo>
                <a:cubicBezTo>
                  <a:pt x="292" y="34"/>
                  <a:pt x="292" y="34"/>
                  <a:pt x="292" y="34"/>
                </a:cubicBezTo>
                <a:cubicBezTo>
                  <a:pt x="291" y="32"/>
                  <a:pt x="290" y="29"/>
                  <a:pt x="289" y="27"/>
                </a:cubicBezTo>
                <a:cubicBezTo>
                  <a:pt x="288" y="27"/>
                  <a:pt x="288" y="27"/>
                  <a:pt x="288" y="27"/>
                </a:cubicBezTo>
                <a:cubicBezTo>
                  <a:pt x="289" y="30"/>
                  <a:pt x="289" y="35"/>
                  <a:pt x="289" y="44"/>
                </a:cubicBezTo>
                <a:cubicBezTo>
                  <a:pt x="289" y="122"/>
                  <a:pt x="289" y="122"/>
                  <a:pt x="289" y="122"/>
                </a:cubicBezTo>
                <a:cubicBezTo>
                  <a:pt x="270" y="122"/>
                  <a:pt x="270" y="122"/>
                  <a:pt x="270" y="122"/>
                </a:cubicBezTo>
                <a:cubicBezTo>
                  <a:pt x="270" y="2"/>
                  <a:pt x="270" y="2"/>
                  <a:pt x="270" y="2"/>
                </a:cubicBezTo>
                <a:cubicBezTo>
                  <a:pt x="293" y="2"/>
                  <a:pt x="293" y="2"/>
                  <a:pt x="293" y="2"/>
                </a:cubicBezTo>
                <a:cubicBezTo>
                  <a:pt x="349" y="88"/>
                  <a:pt x="349" y="88"/>
                  <a:pt x="349" y="88"/>
                </a:cubicBezTo>
                <a:cubicBezTo>
                  <a:pt x="351" y="92"/>
                  <a:pt x="352" y="95"/>
                  <a:pt x="353" y="96"/>
                </a:cubicBezTo>
                <a:cubicBezTo>
                  <a:pt x="353" y="96"/>
                  <a:pt x="353" y="96"/>
                  <a:pt x="353" y="96"/>
                </a:cubicBezTo>
                <a:cubicBezTo>
                  <a:pt x="353" y="93"/>
                  <a:pt x="353" y="87"/>
                  <a:pt x="353" y="80"/>
                </a:cubicBezTo>
                <a:cubicBezTo>
                  <a:pt x="353" y="2"/>
                  <a:pt x="353" y="2"/>
                  <a:pt x="353" y="2"/>
                </a:cubicBezTo>
                <a:cubicBezTo>
                  <a:pt x="372" y="2"/>
                  <a:pt x="372" y="2"/>
                  <a:pt x="372" y="2"/>
                </a:cubicBezTo>
                <a:lnTo>
                  <a:pt x="372" y="122"/>
                </a:lnTo>
                <a:close/>
                <a:moveTo>
                  <a:pt x="501" y="122"/>
                </a:moveTo>
                <a:cubicBezTo>
                  <a:pt x="479" y="122"/>
                  <a:pt x="479" y="122"/>
                  <a:pt x="479" y="122"/>
                </a:cubicBezTo>
                <a:cubicBezTo>
                  <a:pt x="468" y="92"/>
                  <a:pt x="468" y="92"/>
                  <a:pt x="468" y="92"/>
                </a:cubicBezTo>
                <a:cubicBezTo>
                  <a:pt x="420" y="92"/>
                  <a:pt x="420" y="92"/>
                  <a:pt x="420" y="92"/>
                </a:cubicBezTo>
                <a:cubicBezTo>
                  <a:pt x="410" y="122"/>
                  <a:pt x="410" y="122"/>
                  <a:pt x="410" y="122"/>
                </a:cubicBezTo>
                <a:cubicBezTo>
                  <a:pt x="388" y="122"/>
                  <a:pt x="388" y="122"/>
                  <a:pt x="388" y="122"/>
                </a:cubicBezTo>
                <a:cubicBezTo>
                  <a:pt x="433" y="2"/>
                  <a:pt x="433" y="2"/>
                  <a:pt x="433" y="2"/>
                </a:cubicBezTo>
                <a:cubicBezTo>
                  <a:pt x="456" y="2"/>
                  <a:pt x="456" y="2"/>
                  <a:pt x="456" y="2"/>
                </a:cubicBezTo>
                <a:lnTo>
                  <a:pt x="501" y="122"/>
                </a:lnTo>
                <a:close/>
                <a:moveTo>
                  <a:pt x="463" y="76"/>
                </a:moveTo>
                <a:cubicBezTo>
                  <a:pt x="446" y="28"/>
                  <a:pt x="446" y="28"/>
                  <a:pt x="446" y="28"/>
                </a:cubicBezTo>
                <a:cubicBezTo>
                  <a:pt x="445" y="26"/>
                  <a:pt x="445" y="23"/>
                  <a:pt x="444" y="20"/>
                </a:cubicBezTo>
                <a:cubicBezTo>
                  <a:pt x="444" y="20"/>
                  <a:pt x="444" y="20"/>
                  <a:pt x="444" y="20"/>
                </a:cubicBezTo>
                <a:cubicBezTo>
                  <a:pt x="443" y="23"/>
                  <a:pt x="443" y="26"/>
                  <a:pt x="442" y="28"/>
                </a:cubicBezTo>
                <a:cubicBezTo>
                  <a:pt x="426" y="76"/>
                  <a:pt x="426" y="76"/>
                  <a:pt x="426" y="76"/>
                </a:cubicBezTo>
                <a:lnTo>
                  <a:pt x="463" y="76"/>
                </a:lnTo>
                <a:close/>
                <a:moveTo>
                  <a:pt x="584" y="122"/>
                </a:moveTo>
                <a:cubicBezTo>
                  <a:pt x="517" y="122"/>
                  <a:pt x="517" y="122"/>
                  <a:pt x="517" y="122"/>
                </a:cubicBezTo>
                <a:cubicBezTo>
                  <a:pt x="517" y="2"/>
                  <a:pt x="517" y="2"/>
                  <a:pt x="517" y="2"/>
                </a:cubicBezTo>
                <a:cubicBezTo>
                  <a:pt x="537" y="2"/>
                  <a:pt x="537" y="2"/>
                  <a:pt x="537" y="2"/>
                </a:cubicBezTo>
                <a:cubicBezTo>
                  <a:pt x="537" y="106"/>
                  <a:pt x="537" y="106"/>
                  <a:pt x="537" y="106"/>
                </a:cubicBezTo>
                <a:cubicBezTo>
                  <a:pt x="584" y="106"/>
                  <a:pt x="584" y="106"/>
                  <a:pt x="584" y="106"/>
                </a:cubicBezTo>
                <a:lnTo>
                  <a:pt x="584" y="122"/>
                </a:lnTo>
                <a:close/>
              </a:path>
            </a:pathLst>
          </a:custGeom>
          <a:solidFill>
            <a:srgbClr val="0078D7"/>
          </a:solidFill>
          <a:ln>
            <a:noFill/>
          </a:ln>
        </p:spPr>
        <p:txBody>
          <a:bodyPr vert="horz" wrap="square" lIns="89630" tIns="44814" rIns="89630" bIns="44814" numCol="1" anchor="t" anchorCtr="0" compatLnSpc="1">
            <a:prstTxWarp prst="textNoShape">
              <a:avLst/>
            </a:prstTxWarp>
          </a:bodyPr>
          <a:lstStyle/>
          <a:p>
            <a:pPr defTabSz="914192">
              <a:defRPr/>
            </a:pPr>
            <a:endParaRPr lang="en-US" sz="1765">
              <a:solidFill>
                <a:srgbClr val="0078D7"/>
              </a:solidFill>
              <a:latin typeface="Segoe UI"/>
            </a:endParaRPr>
          </a:p>
        </p:txBody>
      </p:sp>
    </p:spTree>
    <p:extLst>
      <p:ext uri="{BB962C8B-B14F-4D97-AF65-F5344CB8AC3E}">
        <p14:creationId xmlns:p14="http://schemas.microsoft.com/office/powerpoint/2010/main" val="177120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300"/>
                                        <p:tgtEl>
                                          <p:spTgt spid="149"/>
                                        </p:tgtEl>
                                      </p:cBhvr>
                                    </p:animEffect>
                                  </p:childTnLst>
                                </p:cTn>
                              </p:par>
                              <p:par>
                                <p:cTn id="8" presetID="1" presetClass="entr" presetSubtype="0" fill="hold" grpId="0" nodeType="withEffect">
                                  <p:stCondLst>
                                    <p:cond delay="1300"/>
                                  </p:stCondLst>
                                  <p:childTnLst>
                                    <p:set>
                                      <p:cBhvr>
                                        <p:cTn id="9" dur="1" fill="hold">
                                          <p:stCondLst>
                                            <p:cond delay="0"/>
                                          </p:stCondLst>
                                        </p:cTn>
                                        <p:tgtEl>
                                          <p:spTgt spid="31"/>
                                        </p:tgtEl>
                                        <p:attrNameLst>
                                          <p:attrName>style.visibility</p:attrName>
                                        </p:attrNameLst>
                                      </p:cBhvr>
                                      <p:to>
                                        <p:strVal val="visible"/>
                                      </p:to>
                                    </p:set>
                                  </p:childTnLst>
                                </p:cTn>
                              </p:par>
                              <p:par>
                                <p:cTn id="10" presetID="6" presetClass="emph" presetSubtype="0" decel="100000" fill="hold" grpId="1" nodeType="withEffect">
                                  <p:stCondLst>
                                    <p:cond delay="300"/>
                                  </p:stCondLst>
                                  <p:childTnLst>
                                    <p:animScale>
                                      <p:cBhvr>
                                        <p:cTn id="11" dur="1000" fill="hold"/>
                                        <p:tgtEl>
                                          <p:spTgt spid="149"/>
                                        </p:tgtEl>
                                      </p:cBhvr>
                                      <p:by x="137000" y="137000"/>
                                    </p:animScale>
                                  </p:childTnLst>
                                </p:cTn>
                              </p:par>
                              <p:par>
                                <p:cTn id="12" presetID="42" presetClass="path" presetSubtype="0" accel="50000" decel="50000" fill="hold" grpId="2" nodeType="withEffect">
                                  <p:stCondLst>
                                    <p:cond delay="300"/>
                                  </p:stCondLst>
                                  <p:childTnLst>
                                    <p:animMotion origin="layout" path="M 0 2.19246E-6 L 0.29257 -0.09578 " pathEditMode="relative" rAng="0" ptsTypes="AA">
                                      <p:cBhvr>
                                        <p:cTn id="13" dur="1000" fill="hold"/>
                                        <p:tgtEl>
                                          <p:spTgt spid="149"/>
                                        </p:tgtEl>
                                        <p:attrNameLst>
                                          <p:attrName>ppt_x</p:attrName>
                                          <p:attrName>ppt_y</p:attrName>
                                        </p:attrNameLst>
                                      </p:cBhvr>
                                      <p:rCtr x="14629" y="-4789"/>
                                    </p:animMotion>
                                  </p:childTnLst>
                                </p:cTn>
                              </p:par>
                              <p:par>
                                <p:cTn id="14" presetID="1" presetClass="exit" presetSubtype="0" fill="hold" grpId="3" nodeType="withEffect">
                                  <p:stCondLst>
                                    <p:cond delay="1300"/>
                                  </p:stCondLst>
                                  <p:childTnLst>
                                    <p:set>
                                      <p:cBhvr>
                                        <p:cTn id="15" dur="1" fill="hold">
                                          <p:stCondLst>
                                            <p:cond delay="0"/>
                                          </p:stCondLst>
                                        </p:cTn>
                                        <p:tgtEl>
                                          <p:spTgt spid="149"/>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799"/>
                                          </p:stCondLst>
                                        </p:cTn>
                                        <p:tgtEl>
                                          <p:spTgt spid="43"/>
                                        </p:tgtEl>
                                        <p:attrNameLst>
                                          <p:attrName>style.visibility</p:attrName>
                                        </p:attrNameLst>
                                      </p:cBhvr>
                                      <p:to>
                                        <p:strVal val="visible"/>
                                      </p:to>
                                    </p:set>
                                  </p:childTnLst>
                                </p:cTn>
                              </p:par>
                              <p:par>
                                <p:cTn id="18" presetID="6" presetClass="emph" presetSubtype="0" accel="100000" autoRev="1" fill="hold" nodeType="withEffect">
                                  <p:stCondLst>
                                    <p:cond delay="0"/>
                                  </p:stCondLst>
                                  <p:childTnLst>
                                    <p:animScale>
                                      <p:cBhvr>
                                        <p:cTn id="19" dur="800" fill="hold"/>
                                        <p:tgtEl>
                                          <p:spTgt spid="43"/>
                                        </p:tgtEl>
                                      </p:cBhvr>
                                      <p:by x="0" y="0"/>
                                    </p:animScale>
                                  </p:childTnLst>
                                </p:cTn>
                              </p:par>
                              <p:par>
                                <p:cTn id="20" presetID="10" presetClass="entr" presetSubtype="0" fill="hold" grpId="0" nodeType="withEffect">
                                  <p:stCondLst>
                                    <p:cond delay="1000"/>
                                  </p:stCondLst>
                                  <p:childTnLst>
                                    <p:set>
                                      <p:cBhvr>
                                        <p:cTn id="21" dur="1" fill="hold">
                                          <p:stCondLst>
                                            <p:cond delay="0"/>
                                          </p:stCondLst>
                                        </p:cTn>
                                        <p:tgtEl>
                                          <p:spTgt spid="262"/>
                                        </p:tgtEl>
                                        <p:attrNameLst>
                                          <p:attrName>style.visibility</p:attrName>
                                        </p:attrNameLst>
                                      </p:cBhvr>
                                      <p:to>
                                        <p:strVal val="visible"/>
                                      </p:to>
                                    </p:set>
                                    <p:animEffect transition="in" filter="fade">
                                      <p:cBhvr>
                                        <p:cTn id="22" dur="600"/>
                                        <p:tgtEl>
                                          <p:spTgt spid="262"/>
                                        </p:tgtEl>
                                      </p:cBhvr>
                                    </p:animEffect>
                                  </p:childTnLst>
                                </p:cTn>
                              </p:par>
                              <p:par>
                                <p:cTn id="23" presetID="35" presetClass="path" presetSubtype="0" decel="100000" fill="hold" grpId="1" nodeType="withEffect">
                                  <p:stCondLst>
                                    <p:cond delay="800"/>
                                  </p:stCondLst>
                                  <p:childTnLst>
                                    <p:animMotion origin="layout" path="M -0.05553 0.00023 L -1.70794E-6 0.00023 " pathEditMode="relative" rAng="0" ptsTypes="AA">
                                      <p:cBhvr>
                                        <p:cTn id="24" dur="800" fill="hold"/>
                                        <p:tgtEl>
                                          <p:spTgt spid="262"/>
                                        </p:tgtEl>
                                        <p:attrNameLst>
                                          <p:attrName>ppt_x</p:attrName>
                                          <p:attrName>ppt_y</p:attrName>
                                        </p:attrNameLst>
                                      </p:cBhvr>
                                      <p:rCtr x="2770" y="0"/>
                                    </p:animMotion>
                                  </p:childTnLst>
                                </p:cTn>
                              </p:par>
                              <p:par>
                                <p:cTn id="25" presetID="1" presetClass="entr" presetSubtype="0" fill="hold" nodeType="withEffect">
                                  <p:stCondLst>
                                    <p:cond delay="400"/>
                                  </p:stCondLst>
                                  <p:childTnLst>
                                    <p:set>
                                      <p:cBhvr>
                                        <p:cTn id="26" dur="1" fill="hold">
                                          <p:stCondLst>
                                            <p:cond delay="799"/>
                                          </p:stCondLst>
                                        </p:cTn>
                                        <p:tgtEl>
                                          <p:spTgt spid="44"/>
                                        </p:tgtEl>
                                        <p:attrNameLst>
                                          <p:attrName>style.visibility</p:attrName>
                                        </p:attrNameLst>
                                      </p:cBhvr>
                                      <p:to>
                                        <p:strVal val="visible"/>
                                      </p:to>
                                    </p:set>
                                  </p:childTnLst>
                                </p:cTn>
                              </p:par>
                              <p:par>
                                <p:cTn id="27" presetID="6" presetClass="emph" presetSubtype="0" accel="100000" autoRev="1" fill="hold" nodeType="withEffect">
                                  <p:stCondLst>
                                    <p:cond delay="400"/>
                                  </p:stCondLst>
                                  <p:childTnLst>
                                    <p:animScale>
                                      <p:cBhvr>
                                        <p:cTn id="28" dur="800" fill="hold"/>
                                        <p:tgtEl>
                                          <p:spTgt spid="44"/>
                                        </p:tgtEl>
                                      </p:cBhvr>
                                      <p:by x="0" y="0"/>
                                    </p:animScale>
                                  </p:childTnLst>
                                </p:cTn>
                              </p:par>
                              <p:par>
                                <p:cTn id="29" presetID="10" presetClass="entr" presetSubtype="0" fill="hold" grpId="0" nodeType="withEffect">
                                  <p:stCondLst>
                                    <p:cond delay="1400"/>
                                  </p:stCondLst>
                                  <p:childTnLst>
                                    <p:set>
                                      <p:cBhvr>
                                        <p:cTn id="30" dur="1" fill="hold">
                                          <p:stCondLst>
                                            <p:cond delay="0"/>
                                          </p:stCondLst>
                                        </p:cTn>
                                        <p:tgtEl>
                                          <p:spTgt spid="265"/>
                                        </p:tgtEl>
                                        <p:attrNameLst>
                                          <p:attrName>style.visibility</p:attrName>
                                        </p:attrNameLst>
                                      </p:cBhvr>
                                      <p:to>
                                        <p:strVal val="visible"/>
                                      </p:to>
                                    </p:set>
                                    <p:animEffect transition="in" filter="fade">
                                      <p:cBhvr>
                                        <p:cTn id="31" dur="600"/>
                                        <p:tgtEl>
                                          <p:spTgt spid="265"/>
                                        </p:tgtEl>
                                      </p:cBhvr>
                                    </p:animEffect>
                                  </p:childTnLst>
                                </p:cTn>
                              </p:par>
                              <p:par>
                                <p:cTn id="32" presetID="35" presetClass="path" presetSubtype="0" decel="100000" fill="hold" grpId="1" nodeType="withEffect">
                                  <p:stCondLst>
                                    <p:cond delay="1200"/>
                                  </p:stCondLst>
                                  <p:childTnLst>
                                    <p:animMotion origin="layout" path="M -0.05548 0.00024 L -2.22454E-6 0.00024 " pathEditMode="relative" rAng="0" ptsTypes="AA">
                                      <p:cBhvr>
                                        <p:cTn id="33" dur="800" fill="hold"/>
                                        <p:tgtEl>
                                          <p:spTgt spid="265"/>
                                        </p:tgtEl>
                                        <p:attrNameLst>
                                          <p:attrName>ppt_x</p:attrName>
                                          <p:attrName>ppt_y</p:attrName>
                                        </p:attrNameLst>
                                      </p:cBhvr>
                                      <p:rCtr x="2774" y="0"/>
                                    </p:animMotion>
                                  </p:childTnLst>
                                </p:cTn>
                              </p:par>
                              <p:par>
                                <p:cTn id="34" presetID="10" presetClass="entr" presetSubtype="0" fill="hold" nodeType="withEffect">
                                  <p:stCondLst>
                                    <p:cond delay="1200"/>
                                  </p:stCondLst>
                                  <p:childTnLst>
                                    <p:set>
                                      <p:cBhvr>
                                        <p:cTn id="35" dur="1" fill="hold">
                                          <p:stCondLst>
                                            <p:cond delay="0"/>
                                          </p:stCondLst>
                                        </p:cTn>
                                        <p:tgtEl>
                                          <p:spTgt spid="239"/>
                                        </p:tgtEl>
                                        <p:attrNameLst>
                                          <p:attrName>style.visibility</p:attrName>
                                        </p:attrNameLst>
                                      </p:cBhvr>
                                      <p:to>
                                        <p:strVal val="visible"/>
                                      </p:to>
                                    </p:set>
                                    <p:animEffect transition="in" filter="fade">
                                      <p:cBhvr>
                                        <p:cTn id="36" dur="800"/>
                                        <p:tgtEl>
                                          <p:spTgt spid="239"/>
                                        </p:tgtEl>
                                      </p:cBhvr>
                                    </p:animEffect>
                                  </p:childTnLst>
                                </p:cTn>
                              </p:par>
                              <p:par>
                                <p:cTn id="37" presetID="1" presetClass="entr" presetSubtype="0" fill="hold" nodeType="withEffect">
                                  <p:stCondLst>
                                    <p:cond delay="800"/>
                                  </p:stCondLst>
                                  <p:childTnLst>
                                    <p:set>
                                      <p:cBhvr>
                                        <p:cTn id="38" dur="1" fill="hold">
                                          <p:stCondLst>
                                            <p:cond delay="799"/>
                                          </p:stCondLst>
                                        </p:cTn>
                                        <p:tgtEl>
                                          <p:spTgt spid="46"/>
                                        </p:tgtEl>
                                        <p:attrNameLst>
                                          <p:attrName>style.visibility</p:attrName>
                                        </p:attrNameLst>
                                      </p:cBhvr>
                                      <p:to>
                                        <p:strVal val="visible"/>
                                      </p:to>
                                    </p:set>
                                  </p:childTnLst>
                                </p:cTn>
                              </p:par>
                              <p:par>
                                <p:cTn id="39" presetID="6" presetClass="emph" presetSubtype="0" accel="100000" autoRev="1" fill="hold" nodeType="withEffect">
                                  <p:stCondLst>
                                    <p:cond delay="800"/>
                                  </p:stCondLst>
                                  <p:childTnLst>
                                    <p:animScale>
                                      <p:cBhvr>
                                        <p:cTn id="40" dur="800" fill="hold"/>
                                        <p:tgtEl>
                                          <p:spTgt spid="46"/>
                                        </p:tgtEl>
                                      </p:cBhvr>
                                      <p:by x="0" y="0"/>
                                    </p:animScale>
                                  </p:childTnLst>
                                </p:cTn>
                              </p:par>
                              <p:par>
                                <p:cTn id="41" presetID="10" presetClass="entr" presetSubtype="0" fill="hold" nodeType="withEffect">
                                  <p:stCondLst>
                                    <p:cond delay="1600"/>
                                  </p:stCondLst>
                                  <p:childTnLst>
                                    <p:set>
                                      <p:cBhvr>
                                        <p:cTn id="42" dur="1" fill="hold">
                                          <p:stCondLst>
                                            <p:cond delay="0"/>
                                          </p:stCondLst>
                                        </p:cTn>
                                        <p:tgtEl>
                                          <p:spTgt spid="133"/>
                                        </p:tgtEl>
                                        <p:attrNameLst>
                                          <p:attrName>style.visibility</p:attrName>
                                        </p:attrNameLst>
                                      </p:cBhvr>
                                      <p:to>
                                        <p:strVal val="visible"/>
                                      </p:to>
                                    </p:set>
                                    <p:animEffect transition="in" filter="fade">
                                      <p:cBhvr>
                                        <p:cTn id="43" dur="800"/>
                                        <p:tgtEl>
                                          <p:spTgt spid="133"/>
                                        </p:tgtEl>
                                      </p:cBhvr>
                                    </p:animEffect>
                                  </p:childTnLst>
                                </p:cTn>
                              </p:par>
                              <p:par>
                                <p:cTn id="44" presetID="10" presetClass="entr" presetSubtype="0" fill="hold" grpId="0" nodeType="withEffect">
                                  <p:stCondLst>
                                    <p:cond delay="1800"/>
                                  </p:stCondLst>
                                  <p:childTnLst>
                                    <p:set>
                                      <p:cBhvr>
                                        <p:cTn id="45" dur="1" fill="hold">
                                          <p:stCondLst>
                                            <p:cond delay="0"/>
                                          </p:stCondLst>
                                        </p:cTn>
                                        <p:tgtEl>
                                          <p:spTgt spid="266"/>
                                        </p:tgtEl>
                                        <p:attrNameLst>
                                          <p:attrName>style.visibility</p:attrName>
                                        </p:attrNameLst>
                                      </p:cBhvr>
                                      <p:to>
                                        <p:strVal val="visible"/>
                                      </p:to>
                                    </p:set>
                                    <p:animEffect transition="in" filter="fade">
                                      <p:cBhvr>
                                        <p:cTn id="46" dur="600"/>
                                        <p:tgtEl>
                                          <p:spTgt spid="266"/>
                                        </p:tgtEl>
                                      </p:cBhvr>
                                    </p:animEffect>
                                  </p:childTnLst>
                                </p:cTn>
                              </p:par>
                              <p:par>
                                <p:cTn id="47" presetID="35" presetClass="path" presetSubtype="0" decel="100000" fill="hold" grpId="1" nodeType="withEffect">
                                  <p:stCondLst>
                                    <p:cond delay="1600"/>
                                  </p:stCondLst>
                                  <p:childTnLst>
                                    <p:animMotion origin="layout" path="M -0.05548 0.00024 L -2.22454E-6 0.00024 " pathEditMode="relative" rAng="0" ptsTypes="AA">
                                      <p:cBhvr>
                                        <p:cTn id="48" dur="800" fill="hold"/>
                                        <p:tgtEl>
                                          <p:spTgt spid="266"/>
                                        </p:tgtEl>
                                        <p:attrNameLst>
                                          <p:attrName>ppt_x</p:attrName>
                                          <p:attrName>ppt_y</p:attrName>
                                        </p:attrNameLst>
                                      </p:cBhvr>
                                      <p:rCtr x="2774" y="0"/>
                                    </p:animMotion>
                                  </p:childTnLst>
                                </p:cTn>
                              </p:par>
                              <p:par>
                                <p:cTn id="49" presetID="10" presetClass="entr" presetSubtype="0" fill="hold" grpId="0" nodeType="withEffect">
                                  <p:stCondLst>
                                    <p:cond delay="2200"/>
                                  </p:stCondLst>
                                  <p:childTnLst>
                                    <p:set>
                                      <p:cBhvr>
                                        <p:cTn id="50" dur="1" fill="hold">
                                          <p:stCondLst>
                                            <p:cond delay="0"/>
                                          </p:stCondLst>
                                        </p:cTn>
                                        <p:tgtEl>
                                          <p:spTgt spid="264"/>
                                        </p:tgtEl>
                                        <p:attrNameLst>
                                          <p:attrName>style.visibility</p:attrName>
                                        </p:attrNameLst>
                                      </p:cBhvr>
                                      <p:to>
                                        <p:strVal val="visible"/>
                                      </p:to>
                                    </p:set>
                                    <p:animEffect transition="in" filter="fade">
                                      <p:cBhvr>
                                        <p:cTn id="51" dur="600"/>
                                        <p:tgtEl>
                                          <p:spTgt spid="264"/>
                                        </p:tgtEl>
                                      </p:cBhvr>
                                    </p:animEffect>
                                  </p:childTnLst>
                                </p:cTn>
                              </p:par>
                              <p:par>
                                <p:cTn id="52" presetID="35" presetClass="path" presetSubtype="0" decel="100000" fill="hold" grpId="1" nodeType="withEffect">
                                  <p:stCondLst>
                                    <p:cond delay="2000"/>
                                  </p:stCondLst>
                                  <p:childTnLst>
                                    <p:animMotion origin="layout" path="M -0.05548 0.00024 L -2.22454E-6 0.00024 " pathEditMode="relative" rAng="0" ptsTypes="AA">
                                      <p:cBhvr>
                                        <p:cTn id="53" dur="800" fill="hold"/>
                                        <p:tgtEl>
                                          <p:spTgt spid="264"/>
                                        </p:tgtEl>
                                        <p:attrNameLst>
                                          <p:attrName>ppt_x</p:attrName>
                                          <p:attrName>ppt_y</p:attrName>
                                        </p:attrNameLst>
                                      </p:cBhvr>
                                      <p:rCtr x="2774" y="0"/>
                                    </p:animMotion>
                                  </p:childTnLst>
                                </p:cTn>
                              </p:par>
                              <p:par>
                                <p:cTn id="54" presetID="10" presetClass="entr" presetSubtype="0" fill="hold" grpId="0" nodeType="withEffect">
                                  <p:stCondLst>
                                    <p:cond delay="2200"/>
                                  </p:stCondLst>
                                  <p:childTnLst>
                                    <p:set>
                                      <p:cBhvr>
                                        <p:cTn id="55" dur="1" fill="hold">
                                          <p:stCondLst>
                                            <p:cond delay="0"/>
                                          </p:stCondLst>
                                        </p:cTn>
                                        <p:tgtEl>
                                          <p:spTgt spid="267"/>
                                        </p:tgtEl>
                                        <p:attrNameLst>
                                          <p:attrName>style.visibility</p:attrName>
                                        </p:attrNameLst>
                                      </p:cBhvr>
                                      <p:to>
                                        <p:strVal val="visible"/>
                                      </p:to>
                                    </p:set>
                                    <p:animEffect transition="in" filter="fade">
                                      <p:cBhvr>
                                        <p:cTn id="56" dur="600"/>
                                        <p:tgtEl>
                                          <p:spTgt spid="267"/>
                                        </p:tgtEl>
                                      </p:cBhvr>
                                    </p:animEffect>
                                  </p:childTnLst>
                                </p:cTn>
                              </p:par>
                              <p:par>
                                <p:cTn id="57" presetID="35" presetClass="path" presetSubtype="0" decel="100000" fill="hold" grpId="1" nodeType="withEffect">
                                  <p:stCondLst>
                                    <p:cond delay="2000"/>
                                  </p:stCondLst>
                                  <p:childTnLst>
                                    <p:animMotion origin="layout" path="M 0.03562 0.00023 L -2.88997E-6 0.00023 " pathEditMode="relative" rAng="0" ptsTypes="AA">
                                      <p:cBhvr>
                                        <p:cTn id="58" dur="800" fill="hold"/>
                                        <p:tgtEl>
                                          <p:spTgt spid="267"/>
                                        </p:tgtEl>
                                        <p:attrNameLst>
                                          <p:attrName>ppt_x</p:attrName>
                                          <p:attrName>ppt_y</p:attrName>
                                        </p:attrNameLst>
                                      </p:cBhvr>
                                      <p:rCtr x="-1787" y="0"/>
                                    </p:animMotion>
                                  </p:childTnLst>
                                </p:cTn>
                              </p:par>
                              <p:par>
                                <p:cTn id="59" presetID="1" presetClass="entr" presetSubtype="0" fill="hold" nodeType="withEffect">
                                  <p:stCondLst>
                                    <p:cond delay="2000"/>
                                  </p:stCondLst>
                                  <p:childTnLst>
                                    <p:set>
                                      <p:cBhvr>
                                        <p:cTn id="60" dur="1" fill="hold">
                                          <p:stCondLst>
                                            <p:cond delay="799"/>
                                          </p:stCondLst>
                                        </p:cTn>
                                        <p:tgtEl>
                                          <p:spTgt spid="56"/>
                                        </p:tgtEl>
                                        <p:attrNameLst>
                                          <p:attrName>style.visibility</p:attrName>
                                        </p:attrNameLst>
                                      </p:cBhvr>
                                      <p:to>
                                        <p:strVal val="visible"/>
                                      </p:to>
                                    </p:set>
                                  </p:childTnLst>
                                </p:cTn>
                              </p:par>
                              <p:par>
                                <p:cTn id="61" presetID="6" presetClass="emph" presetSubtype="0" accel="100000" autoRev="1" fill="hold" nodeType="withEffect">
                                  <p:stCondLst>
                                    <p:cond delay="2000"/>
                                  </p:stCondLst>
                                  <p:childTnLst>
                                    <p:animScale>
                                      <p:cBhvr>
                                        <p:cTn id="62" dur="800" fill="hold"/>
                                        <p:tgtEl>
                                          <p:spTgt spid="56"/>
                                        </p:tgtEl>
                                      </p:cBhvr>
                                      <p:by x="0" y="0"/>
                                    </p:animScale>
                                  </p:childTnLst>
                                </p:cTn>
                              </p:par>
                              <p:par>
                                <p:cTn id="63" presetID="10" presetClass="entr" presetSubtype="0" fill="hold" nodeType="withEffect">
                                  <p:stCondLst>
                                    <p:cond delay="2800"/>
                                  </p:stCondLst>
                                  <p:childTnLst>
                                    <p:set>
                                      <p:cBhvr>
                                        <p:cTn id="64" dur="1" fill="hold">
                                          <p:stCondLst>
                                            <p:cond delay="0"/>
                                          </p:stCondLst>
                                        </p:cTn>
                                        <p:tgtEl>
                                          <p:spTgt spid="106"/>
                                        </p:tgtEl>
                                        <p:attrNameLst>
                                          <p:attrName>style.visibility</p:attrName>
                                        </p:attrNameLst>
                                      </p:cBhvr>
                                      <p:to>
                                        <p:strVal val="visible"/>
                                      </p:to>
                                    </p:set>
                                    <p:animEffect transition="in" filter="fade">
                                      <p:cBhvr>
                                        <p:cTn id="65" dur="800"/>
                                        <p:tgtEl>
                                          <p:spTgt spid="106"/>
                                        </p:tgtEl>
                                      </p:cBhvr>
                                    </p:animEffect>
                                  </p:childTnLst>
                                </p:cTn>
                              </p:par>
                              <p:par>
                                <p:cTn id="66" presetID="10" presetClass="entr" presetSubtype="0" fill="hold" grpId="0" nodeType="withEffect">
                                  <p:stCondLst>
                                    <p:cond delay="3000"/>
                                  </p:stCondLst>
                                  <p:childTnLst>
                                    <p:set>
                                      <p:cBhvr>
                                        <p:cTn id="67" dur="1" fill="hold">
                                          <p:stCondLst>
                                            <p:cond delay="0"/>
                                          </p:stCondLst>
                                        </p:cTn>
                                        <p:tgtEl>
                                          <p:spTgt spid="263"/>
                                        </p:tgtEl>
                                        <p:attrNameLst>
                                          <p:attrName>style.visibility</p:attrName>
                                        </p:attrNameLst>
                                      </p:cBhvr>
                                      <p:to>
                                        <p:strVal val="visible"/>
                                      </p:to>
                                    </p:set>
                                    <p:animEffect transition="in" filter="fade">
                                      <p:cBhvr>
                                        <p:cTn id="68" dur="600"/>
                                        <p:tgtEl>
                                          <p:spTgt spid="263"/>
                                        </p:tgtEl>
                                      </p:cBhvr>
                                    </p:animEffect>
                                  </p:childTnLst>
                                </p:cTn>
                              </p:par>
                              <p:par>
                                <p:cTn id="69" presetID="35" presetClass="path" presetSubtype="0" decel="100000" fill="hold" grpId="1" nodeType="withEffect">
                                  <p:stCondLst>
                                    <p:cond delay="2800"/>
                                  </p:stCondLst>
                                  <p:childTnLst>
                                    <p:animMotion origin="layout" path="M -0.05548 0.00024 L -2.22454E-6 0.00024 " pathEditMode="relative" rAng="0" ptsTypes="AA">
                                      <p:cBhvr>
                                        <p:cTn id="70" dur="800" fill="hold"/>
                                        <p:tgtEl>
                                          <p:spTgt spid="263"/>
                                        </p:tgtEl>
                                        <p:attrNameLst>
                                          <p:attrName>ppt_x</p:attrName>
                                          <p:attrName>ppt_y</p:attrName>
                                        </p:attrNameLst>
                                      </p:cBhvr>
                                      <p:rCtr x="2774" y="0"/>
                                    </p:animMotion>
                                  </p:childTnLst>
                                </p:cTn>
                              </p:par>
                              <p:par>
                                <p:cTn id="71" presetID="1" presetClass="entr" presetSubtype="0" fill="hold" nodeType="withEffect">
                                  <p:stCondLst>
                                    <p:cond delay="1200"/>
                                  </p:stCondLst>
                                  <p:childTnLst>
                                    <p:set>
                                      <p:cBhvr>
                                        <p:cTn id="72" dur="1" fill="hold">
                                          <p:stCondLst>
                                            <p:cond delay="799"/>
                                          </p:stCondLst>
                                        </p:cTn>
                                        <p:tgtEl>
                                          <p:spTgt spid="63"/>
                                        </p:tgtEl>
                                        <p:attrNameLst>
                                          <p:attrName>style.visibility</p:attrName>
                                        </p:attrNameLst>
                                      </p:cBhvr>
                                      <p:to>
                                        <p:strVal val="visible"/>
                                      </p:to>
                                    </p:set>
                                  </p:childTnLst>
                                </p:cTn>
                              </p:par>
                              <p:par>
                                <p:cTn id="73" presetID="6" presetClass="emph" presetSubtype="0" accel="100000" autoRev="1" fill="hold" nodeType="withEffect">
                                  <p:stCondLst>
                                    <p:cond delay="1200"/>
                                  </p:stCondLst>
                                  <p:childTnLst>
                                    <p:animScale>
                                      <p:cBhvr>
                                        <p:cTn id="74" dur="800" fill="hold"/>
                                        <p:tgtEl>
                                          <p:spTgt spid="63"/>
                                        </p:tgtEl>
                                      </p:cBhvr>
                                      <p:by x="0" y="0"/>
                                    </p:animScale>
                                  </p:childTnLst>
                                </p:cTn>
                              </p:par>
                              <p:par>
                                <p:cTn id="75" presetID="10" presetClass="entr" presetSubtype="0" fill="hold" nodeType="withEffect">
                                  <p:stCondLst>
                                    <p:cond delay="2000"/>
                                  </p:stCondLst>
                                  <p:childTnLst>
                                    <p:set>
                                      <p:cBhvr>
                                        <p:cTn id="76" dur="1" fill="hold">
                                          <p:stCondLst>
                                            <p:cond delay="0"/>
                                          </p:stCondLst>
                                        </p:cTn>
                                        <p:tgtEl>
                                          <p:spTgt spid="103"/>
                                        </p:tgtEl>
                                        <p:attrNameLst>
                                          <p:attrName>style.visibility</p:attrName>
                                        </p:attrNameLst>
                                      </p:cBhvr>
                                      <p:to>
                                        <p:strVal val="visible"/>
                                      </p:to>
                                    </p:set>
                                    <p:animEffect transition="in" filter="fade">
                                      <p:cBhvr>
                                        <p:cTn id="77" dur="800"/>
                                        <p:tgtEl>
                                          <p:spTgt spid="103"/>
                                        </p:tgtEl>
                                      </p:cBhvr>
                                    </p:animEffect>
                                  </p:childTnLst>
                                </p:cTn>
                              </p:par>
                              <p:par>
                                <p:cTn id="78" presetID="1" presetClass="entr" presetSubtype="0" fill="hold" nodeType="withEffect">
                                  <p:stCondLst>
                                    <p:cond delay="1600"/>
                                  </p:stCondLst>
                                  <p:childTnLst>
                                    <p:set>
                                      <p:cBhvr>
                                        <p:cTn id="79" dur="1" fill="hold">
                                          <p:stCondLst>
                                            <p:cond delay="799"/>
                                          </p:stCondLst>
                                        </p:cTn>
                                        <p:tgtEl>
                                          <p:spTgt spid="67"/>
                                        </p:tgtEl>
                                        <p:attrNameLst>
                                          <p:attrName>style.visibility</p:attrName>
                                        </p:attrNameLst>
                                      </p:cBhvr>
                                      <p:to>
                                        <p:strVal val="visible"/>
                                      </p:to>
                                    </p:set>
                                  </p:childTnLst>
                                </p:cTn>
                              </p:par>
                              <p:par>
                                <p:cTn id="80" presetID="6" presetClass="emph" presetSubtype="0" accel="100000" autoRev="1" fill="hold" nodeType="withEffect">
                                  <p:stCondLst>
                                    <p:cond delay="1600"/>
                                  </p:stCondLst>
                                  <p:childTnLst>
                                    <p:animScale>
                                      <p:cBhvr>
                                        <p:cTn id="81" dur="800" fill="hold"/>
                                        <p:tgtEl>
                                          <p:spTgt spid="67"/>
                                        </p:tgtEl>
                                      </p:cBhvr>
                                      <p:by x="0" y="0"/>
                                    </p:animScale>
                                  </p:childTnLst>
                                </p:cTn>
                              </p:par>
                              <p:par>
                                <p:cTn id="82" presetID="10" presetClass="entr" presetSubtype="0" fill="hold" nodeType="withEffect">
                                  <p:stCondLst>
                                    <p:cond delay="2400"/>
                                  </p:stCondLst>
                                  <p:childTnLst>
                                    <p:set>
                                      <p:cBhvr>
                                        <p:cTn id="83" dur="1" fill="hold">
                                          <p:stCondLst>
                                            <p:cond delay="0"/>
                                          </p:stCondLst>
                                        </p:cTn>
                                        <p:tgtEl>
                                          <p:spTgt spid="196"/>
                                        </p:tgtEl>
                                        <p:attrNameLst>
                                          <p:attrName>style.visibility</p:attrName>
                                        </p:attrNameLst>
                                      </p:cBhvr>
                                      <p:to>
                                        <p:strVal val="visible"/>
                                      </p:to>
                                    </p:set>
                                    <p:animEffect transition="in" filter="fade">
                                      <p:cBhvr>
                                        <p:cTn id="84" dur="800"/>
                                        <p:tgtEl>
                                          <p:spTgt spid="196"/>
                                        </p:tgtEl>
                                      </p:cBhvr>
                                    </p:animEffect>
                                  </p:childTnLst>
                                </p:cTn>
                              </p:par>
                              <p:par>
                                <p:cTn id="85" presetID="10" presetClass="entr" presetSubtype="0" fill="hold" nodeType="withEffect">
                                  <p:stCondLst>
                                    <p:cond delay="2400"/>
                                  </p:stCondLst>
                                  <p:childTnLst>
                                    <p:set>
                                      <p:cBhvr>
                                        <p:cTn id="86" dur="1" fill="hold">
                                          <p:stCondLst>
                                            <p:cond delay="0"/>
                                          </p:stCondLst>
                                        </p:cTn>
                                        <p:tgtEl>
                                          <p:spTgt spid="132"/>
                                        </p:tgtEl>
                                        <p:attrNameLst>
                                          <p:attrName>style.visibility</p:attrName>
                                        </p:attrNameLst>
                                      </p:cBhvr>
                                      <p:to>
                                        <p:strVal val="visible"/>
                                      </p:to>
                                    </p:set>
                                    <p:animEffect transition="in" filter="fade">
                                      <p:cBhvr>
                                        <p:cTn id="87" dur="800"/>
                                        <p:tgtEl>
                                          <p:spTgt spid="132"/>
                                        </p:tgtEl>
                                      </p:cBhvr>
                                    </p:animEffect>
                                  </p:childTnLst>
                                </p:cTn>
                              </p:par>
                              <p:par>
                                <p:cTn id="88" presetID="1" presetClass="entr" presetSubtype="0" fill="hold" grpId="0" nodeType="withEffect">
                                  <p:stCondLst>
                                    <p:cond delay="1400"/>
                                  </p:stCondLst>
                                  <p:childTnLst>
                                    <p:set>
                                      <p:cBhvr>
                                        <p:cTn id="89" dur="1" fill="hold">
                                          <p:stCondLst>
                                            <p:cond delay="799"/>
                                          </p:stCondLst>
                                        </p:cTn>
                                        <p:tgtEl>
                                          <p:spTgt spid="220"/>
                                        </p:tgtEl>
                                        <p:attrNameLst>
                                          <p:attrName>style.visibility</p:attrName>
                                        </p:attrNameLst>
                                      </p:cBhvr>
                                      <p:to>
                                        <p:strVal val="visible"/>
                                      </p:to>
                                    </p:set>
                                  </p:childTnLst>
                                </p:cTn>
                              </p:par>
                              <p:par>
                                <p:cTn id="90" presetID="6" presetClass="emph" presetSubtype="0" accel="100000" autoRev="1" fill="hold" grpId="1" nodeType="withEffect">
                                  <p:stCondLst>
                                    <p:cond delay="1400"/>
                                  </p:stCondLst>
                                  <p:childTnLst>
                                    <p:animScale>
                                      <p:cBhvr>
                                        <p:cTn id="91" dur="800" fill="hold"/>
                                        <p:tgtEl>
                                          <p:spTgt spid="220"/>
                                        </p:tgtEl>
                                      </p:cBhvr>
                                      <p:by x="0" y="0"/>
                                    </p:animScale>
                                  </p:childTnLst>
                                </p:cTn>
                              </p:par>
                              <p:par>
                                <p:cTn id="92" presetID="10" presetClass="entr" presetSubtype="0" fill="hold" nodeType="withEffect">
                                  <p:stCondLst>
                                    <p:cond delay="2200"/>
                                  </p:stCondLst>
                                  <p:childTnLst>
                                    <p:set>
                                      <p:cBhvr>
                                        <p:cTn id="93" dur="1" fill="hold">
                                          <p:stCondLst>
                                            <p:cond delay="0"/>
                                          </p:stCondLst>
                                        </p:cTn>
                                        <p:tgtEl>
                                          <p:spTgt spid="219"/>
                                        </p:tgtEl>
                                        <p:attrNameLst>
                                          <p:attrName>style.visibility</p:attrName>
                                        </p:attrNameLst>
                                      </p:cBhvr>
                                      <p:to>
                                        <p:strVal val="visible"/>
                                      </p:to>
                                    </p:set>
                                    <p:animEffect transition="in" filter="fade">
                                      <p:cBhvr>
                                        <p:cTn id="94" dur="800"/>
                                        <p:tgtEl>
                                          <p:spTgt spid="219"/>
                                        </p:tgtEl>
                                      </p:cBhvr>
                                    </p:animEffect>
                                  </p:childTnLst>
                                </p:cTn>
                              </p:par>
                              <p:par>
                                <p:cTn id="95" presetID="1" presetClass="entr" presetSubtype="0" fill="hold" grpId="0" nodeType="withEffect">
                                  <p:stCondLst>
                                    <p:cond delay="1800"/>
                                  </p:stCondLst>
                                  <p:childTnLst>
                                    <p:set>
                                      <p:cBhvr>
                                        <p:cTn id="96" dur="1" fill="hold">
                                          <p:stCondLst>
                                            <p:cond delay="799"/>
                                          </p:stCondLst>
                                        </p:cTn>
                                        <p:tgtEl>
                                          <p:spTgt spid="234"/>
                                        </p:tgtEl>
                                        <p:attrNameLst>
                                          <p:attrName>style.visibility</p:attrName>
                                        </p:attrNameLst>
                                      </p:cBhvr>
                                      <p:to>
                                        <p:strVal val="visible"/>
                                      </p:to>
                                    </p:set>
                                  </p:childTnLst>
                                </p:cTn>
                              </p:par>
                              <p:par>
                                <p:cTn id="97" presetID="6" presetClass="emph" presetSubtype="0" accel="100000" autoRev="1" fill="hold" grpId="1" nodeType="withEffect">
                                  <p:stCondLst>
                                    <p:cond delay="1800"/>
                                  </p:stCondLst>
                                  <p:childTnLst>
                                    <p:animScale>
                                      <p:cBhvr>
                                        <p:cTn id="98" dur="800" fill="hold"/>
                                        <p:tgtEl>
                                          <p:spTgt spid="234"/>
                                        </p:tgtEl>
                                      </p:cBhvr>
                                      <p:by x="0" y="0"/>
                                    </p:animScale>
                                  </p:childTnLst>
                                </p:cTn>
                              </p:par>
                              <p:par>
                                <p:cTn id="99" presetID="10" presetClass="entr" presetSubtype="0" fill="hold" nodeType="withEffect">
                                  <p:stCondLst>
                                    <p:cond delay="2600"/>
                                  </p:stCondLst>
                                  <p:childTnLst>
                                    <p:set>
                                      <p:cBhvr>
                                        <p:cTn id="100" dur="1" fill="hold">
                                          <p:stCondLst>
                                            <p:cond delay="0"/>
                                          </p:stCondLst>
                                        </p:cTn>
                                        <p:tgtEl>
                                          <p:spTgt spid="233"/>
                                        </p:tgtEl>
                                        <p:attrNameLst>
                                          <p:attrName>style.visibility</p:attrName>
                                        </p:attrNameLst>
                                      </p:cBhvr>
                                      <p:to>
                                        <p:strVal val="visible"/>
                                      </p:to>
                                    </p:set>
                                    <p:animEffect transition="in" filter="fade">
                                      <p:cBhvr>
                                        <p:cTn id="101" dur="800"/>
                                        <p:tgtEl>
                                          <p:spTgt spid="233"/>
                                        </p:tgtEl>
                                      </p:cBhvr>
                                    </p:animEffect>
                                  </p:childTnLst>
                                </p:cTn>
                              </p:par>
                              <p:par>
                                <p:cTn id="102" presetID="1" presetClass="entr" presetSubtype="0" fill="hold" grpId="0" nodeType="withEffect">
                                  <p:stCondLst>
                                    <p:cond delay="2400"/>
                                  </p:stCondLst>
                                  <p:childTnLst>
                                    <p:set>
                                      <p:cBhvr>
                                        <p:cTn id="103" dur="1" fill="hold">
                                          <p:stCondLst>
                                            <p:cond delay="799"/>
                                          </p:stCondLst>
                                        </p:cTn>
                                        <p:tgtEl>
                                          <p:spTgt spid="174"/>
                                        </p:tgtEl>
                                        <p:attrNameLst>
                                          <p:attrName>style.visibility</p:attrName>
                                        </p:attrNameLst>
                                      </p:cBhvr>
                                      <p:to>
                                        <p:strVal val="visible"/>
                                      </p:to>
                                    </p:set>
                                  </p:childTnLst>
                                </p:cTn>
                              </p:par>
                              <p:par>
                                <p:cTn id="104" presetID="6" presetClass="emph" presetSubtype="0" accel="100000" autoRev="1" fill="hold" grpId="1" nodeType="withEffect">
                                  <p:stCondLst>
                                    <p:cond delay="2400"/>
                                  </p:stCondLst>
                                  <p:childTnLst>
                                    <p:animScale>
                                      <p:cBhvr>
                                        <p:cTn id="105" dur="800" fill="hold"/>
                                        <p:tgtEl>
                                          <p:spTgt spid="174"/>
                                        </p:tgtEl>
                                      </p:cBhvr>
                                      <p:by x="0" y="0"/>
                                    </p:animScale>
                                  </p:childTnLst>
                                </p:cTn>
                              </p:par>
                              <p:par>
                                <p:cTn id="106" presetID="10" presetClass="entr" presetSubtype="0" fill="hold" nodeType="withEffect">
                                  <p:stCondLst>
                                    <p:cond delay="3200"/>
                                  </p:stCondLst>
                                  <p:childTnLst>
                                    <p:set>
                                      <p:cBhvr>
                                        <p:cTn id="107" dur="1" fill="hold">
                                          <p:stCondLst>
                                            <p:cond delay="0"/>
                                          </p:stCondLst>
                                        </p:cTn>
                                        <p:tgtEl>
                                          <p:spTgt spid="173"/>
                                        </p:tgtEl>
                                        <p:attrNameLst>
                                          <p:attrName>style.visibility</p:attrName>
                                        </p:attrNameLst>
                                      </p:cBhvr>
                                      <p:to>
                                        <p:strVal val="visible"/>
                                      </p:to>
                                    </p:set>
                                    <p:animEffect transition="in" filter="fade">
                                      <p:cBhvr>
                                        <p:cTn id="108" dur="800"/>
                                        <p:tgtEl>
                                          <p:spTgt spid="173"/>
                                        </p:tgtEl>
                                      </p:cBhvr>
                                    </p:animEffect>
                                  </p:childTnLst>
                                </p:cTn>
                              </p:par>
                              <p:par>
                                <p:cTn id="109" presetID="10" presetClass="entr" presetSubtype="0" fill="hold" nodeType="withEffect">
                                  <p:stCondLst>
                                    <p:cond delay="3600"/>
                                  </p:stCondLst>
                                  <p:childTnLst>
                                    <p:set>
                                      <p:cBhvr>
                                        <p:cTn id="110" dur="1" fill="hold">
                                          <p:stCondLst>
                                            <p:cond delay="0"/>
                                          </p:stCondLst>
                                        </p:cTn>
                                        <p:tgtEl>
                                          <p:spTgt spid="171"/>
                                        </p:tgtEl>
                                        <p:attrNameLst>
                                          <p:attrName>style.visibility</p:attrName>
                                        </p:attrNameLst>
                                      </p:cBhvr>
                                      <p:to>
                                        <p:strVal val="visible"/>
                                      </p:to>
                                    </p:set>
                                    <p:animEffect transition="in" filter="fade">
                                      <p:cBhvr>
                                        <p:cTn id="111" dur="800"/>
                                        <p:tgtEl>
                                          <p:spTgt spid="171"/>
                                        </p:tgtEl>
                                      </p:cBhvr>
                                    </p:animEffect>
                                  </p:childTnLst>
                                </p:cTn>
                              </p:par>
                              <p:par>
                                <p:cTn id="112" presetID="1" presetClass="entr" presetSubtype="0" fill="hold" grpId="0" nodeType="withEffect">
                                  <p:stCondLst>
                                    <p:cond delay="2800"/>
                                  </p:stCondLst>
                                  <p:childTnLst>
                                    <p:set>
                                      <p:cBhvr>
                                        <p:cTn id="113" dur="1" fill="hold">
                                          <p:stCondLst>
                                            <p:cond delay="799"/>
                                          </p:stCondLst>
                                        </p:cTn>
                                        <p:tgtEl>
                                          <p:spTgt spid="172"/>
                                        </p:tgtEl>
                                        <p:attrNameLst>
                                          <p:attrName>style.visibility</p:attrName>
                                        </p:attrNameLst>
                                      </p:cBhvr>
                                      <p:to>
                                        <p:strVal val="visible"/>
                                      </p:to>
                                    </p:set>
                                  </p:childTnLst>
                                </p:cTn>
                              </p:par>
                              <p:par>
                                <p:cTn id="114" presetID="6" presetClass="emph" presetSubtype="0" accel="100000" autoRev="1" fill="hold" grpId="1" nodeType="withEffect">
                                  <p:stCondLst>
                                    <p:cond delay="2800"/>
                                  </p:stCondLst>
                                  <p:childTnLst>
                                    <p:animScale>
                                      <p:cBhvr>
                                        <p:cTn id="115" dur="800" fill="hold"/>
                                        <p:tgtEl>
                                          <p:spTgt spid="172"/>
                                        </p:tgtEl>
                                      </p:cBhvr>
                                      <p:by x="0" y="0"/>
                                    </p:animScale>
                                  </p:childTnLst>
                                </p:cTn>
                              </p:par>
                              <p:par>
                                <p:cTn id="116" presetID="1" presetClass="entr" presetSubtype="0" fill="hold" grpId="0" nodeType="withEffect">
                                  <p:stCondLst>
                                    <p:cond delay="2700"/>
                                  </p:stCondLst>
                                  <p:childTnLst>
                                    <p:set>
                                      <p:cBhvr>
                                        <p:cTn id="117" dur="1" fill="hold">
                                          <p:stCondLst>
                                            <p:cond delay="799"/>
                                          </p:stCondLst>
                                        </p:cTn>
                                        <p:tgtEl>
                                          <p:spTgt spid="42"/>
                                        </p:tgtEl>
                                        <p:attrNameLst>
                                          <p:attrName>style.visibility</p:attrName>
                                        </p:attrNameLst>
                                      </p:cBhvr>
                                      <p:to>
                                        <p:strVal val="visible"/>
                                      </p:to>
                                    </p:set>
                                  </p:childTnLst>
                                </p:cTn>
                              </p:par>
                              <p:par>
                                <p:cTn id="118" presetID="6" presetClass="emph" presetSubtype="0" accel="100000" autoRev="1" fill="hold" grpId="1" nodeType="withEffect">
                                  <p:stCondLst>
                                    <p:cond delay="2700"/>
                                  </p:stCondLst>
                                  <p:childTnLst>
                                    <p:animScale>
                                      <p:cBhvr>
                                        <p:cTn id="119" dur="800" fill="hold"/>
                                        <p:tgtEl>
                                          <p:spTgt spid="42"/>
                                        </p:tgtEl>
                                      </p:cBhvr>
                                      <p:by x="0" y="0"/>
                                    </p:animScale>
                                  </p:childTnLst>
                                </p:cTn>
                              </p:par>
                              <p:par>
                                <p:cTn id="120" presetID="10" presetClass="entr" presetSubtype="0" fill="hold" nodeType="withEffect">
                                  <p:stCondLst>
                                    <p:cond delay="3500"/>
                                  </p:stCondLst>
                                  <p:childTnLst>
                                    <p:set>
                                      <p:cBhvr>
                                        <p:cTn id="121" dur="1" fill="hold">
                                          <p:stCondLst>
                                            <p:cond delay="0"/>
                                          </p:stCondLst>
                                        </p:cTn>
                                        <p:tgtEl>
                                          <p:spTgt spid="154"/>
                                        </p:tgtEl>
                                        <p:attrNameLst>
                                          <p:attrName>style.visibility</p:attrName>
                                        </p:attrNameLst>
                                      </p:cBhvr>
                                      <p:to>
                                        <p:strVal val="visible"/>
                                      </p:to>
                                    </p:set>
                                    <p:animEffect transition="in" filter="fade">
                                      <p:cBhvr>
                                        <p:cTn id="122" dur="800"/>
                                        <p:tgtEl>
                                          <p:spTgt spid="154"/>
                                        </p:tgtEl>
                                      </p:cBhvr>
                                    </p:animEffect>
                                  </p:childTnLst>
                                </p:cTn>
                              </p:par>
                              <p:par>
                                <p:cTn id="123" presetID="1" presetClass="entr" presetSubtype="0" fill="hold" nodeType="withEffect">
                                  <p:stCondLst>
                                    <p:cond delay="2400"/>
                                  </p:stCondLst>
                                  <p:childTnLst>
                                    <p:set>
                                      <p:cBhvr>
                                        <p:cTn id="124" dur="1" fill="hold">
                                          <p:stCondLst>
                                            <p:cond delay="799"/>
                                          </p:stCondLst>
                                        </p:cTn>
                                        <p:tgtEl>
                                          <p:spTgt spid="72"/>
                                        </p:tgtEl>
                                        <p:attrNameLst>
                                          <p:attrName>style.visibility</p:attrName>
                                        </p:attrNameLst>
                                      </p:cBhvr>
                                      <p:to>
                                        <p:strVal val="visible"/>
                                      </p:to>
                                    </p:set>
                                  </p:childTnLst>
                                </p:cTn>
                              </p:par>
                              <p:par>
                                <p:cTn id="125" presetID="6" presetClass="emph" presetSubtype="0" accel="100000" autoRev="1" fill="hold" nodeType="withEffect">
                                  <p:stCondLst>
                                    <p:cond delay="2400"/>
                                  </p:stCondLst>
                                  <p:childTnLst>
                                    <p:animScale>
                                      <p:cBhvr>
                                        <p:cTn id="126" dur="800" fill="hold"/>
                                        <p:tgtEl>
                                          <p:spTgt spid="72"/>
                                        </p:tgtEl>
                                      </p:cBhvr>
                                      <p:by x="0" y="0"/>
                                    </p:animScale>
                                  </p:childTnLst>
                                </p:cTn>
                              </p:par>
                              <p:par>
                                <p:cTn id="127" presetID="10" presetClass="entr" presetSubtype="0" fill="hold" nodeType="withEffect">
                                  <p:stCondLst>
                                    <p:cond delay="3200"/>
                                  </p:stCondLst>
                                  <p:childTnLst>
                                    <p:set>
                                      <p:cBhvr>
                                        <p:cTn id="128" dur="1" fill="hold">
                                          <p:stCondLst>
                                            <p:cond delay="0"/>
                                          </p:stCondLst>
                                        </p:cTn>
                                        <p:tgtEl>
                                          <p:spTgt spid="127"/>
                                        </p:tgtEl>
                                        <p:attrNameLst>
                                          <p:attrName>style.visibility</p:attrName>
                                        </p:attrNameLst>
                                      </p:cBhvr>
                                      <p:to>
                                        <p:strVal val="visible"/>
                                      </p:to>
                                    </p:set>
                                    <p:animEffect transition="in" filter="fade">
                                      <p:cBhvr>
                                        <p:cTn id="129" dur="800"/>
                                        <p:tgtEl>
                                          <p:spTgt spid="127"/>
                                        </p:tgtEl>
                                      </p:cBhvr>
                                    </p:animEffect>
                                  </p:childTnLst>
                                </p:cTn>
                              </p:par>
                              <p:par>
                                <p:cTn id="130" presetID="10" presetClass="entr" presetSubtype="0" fill="hold" grpId="0" nodeType="withEffect">
                                  <p:stCondLst>
                                    <p:cond delay="3400"/>
                                  </p:stCondLst>
                                  <p:childTnLst>
                                    <p:set>
                                      <p:cBhvr>
                                        <p:cTn id="131" dur="1" fill="hold">
                                          <p:stCondLst>
                                            <p:cond delay="0"/>
                                          </p:stCondLst>
                                        </p:cTn>
                                        <p:tgtEl>
                                          <p:spTgt spid="272"/>
                                        </p:tgtEl>
                                        <p:attrNameLst>
                                          <p:attrName>style.visibility</p:attrName>
                                        </p:attrNameLst>
                                      </p:cBhvr>
                                      <p:to>
                                        <p:strVal val="visible"/>
                                      </p:to>
                                    </p:set>
                                    <p:animEffect transition="in" filter="fade">
                                      <p:cBhvr>
                                        <p:cTn id="132" dur="600"/>
                                        <p:tgtEl>
                                          <p:spTgt spid="272"/>
                                        </p:tgtEl>
                                      </p:cBhvr>
                                    </p:animEffect>
                                  </p:childTnLst>
                                </p:cTn>
                              </p:par>
                              <p:par>
                                <p:cTn id="133" presetID="35" presetClass="path" presetSubtype="0" decel="100000" fill="hold" grpId="1" nodeType="withEffect">
                                  <p:stCondLst>
                                    <p:cond delay="3200"/>
                                  </p:stCondLst>
                                  <p:childTnLst>
                                    <p:animMotion origin="layout" path="M 0.06025 0.00023 L 2.93592E-7 0.00023 " pathEditMode="relative" rAng="0" ptsTypes="AA">
                                      <p:cBhvr>
                                        <p:cTn id="134" dur="800" fill="hold"/>
                                        <p:tgtEl>
                                          <p:spTgt spid="272"/>
                                        </p:tgtEl>
                                        <p:attrNameLst>
                                          <p:attrName>ppt_x</p:attrName>
                                          <p:attrName>ppt_y</p:attrName>
                                        </p:attrNameLst>
                                      </p:cBhvr>
                                      <p:rCtr x="-3013" y="0"/>
                                    </p:animMotion>
                                  </p:childTnLst>
                                </p:cTn>
                              </p:par>
                              <p:par>
                                <p:cTn id="135" presetID="1" presetClass="entr" presetSubtype="0" fill="hold" grpId="0" nodeType="withEffect">
                                  <p:stCondLst>
                                    <p:cond delay="3800"/>
                                  </p:stCondLst>
                                  <p:childTnLst>
                                    <p:set>
                                      <p:cBhvr>
                                        <p:cTn id="136" dur="1" fill="hold">
                                          <p:stCondLst>
                                            <p:cond delay="799"/>
                                          </p:stCondLst>
                                        </p:cTn>
                                        <p:tgtEl>
                                          <p:spTgt spid="231"/>
                                        </p:tgtEl>
                                        <p:attrNameLst>
                                          <p:attrName>style.visibility</p:attrName>
                                        </p:attrNameLst>
                                      </p:cBhvr>
                                      <p:to>
                                        <p:strVal val="visible"/>
                                      </p:to>
                                    </p:set>
                                  </p:childTnLst>
                                </p:cTn>
                              </p:par>
                              <p:par>
                                <p:cTn id="137" presetID="6" presetClass="emph" presetSubtype="0" accel="100000" autoRev="1" fill="hold" grpId="1" nodeType="withEffect">
                                  <p:stCondLst>
                                    <p:cond delay="3800"/>
                                  </p:stCondLst>
                                  <p:childTnLst>
                                    <p:animScale>
                                      <p:cBhvr>
                                        <p:cTn id="138" dur="800" fill="hold"/>
                                        <p:tgtEl>
                                          <p:spTgt spid="231"/>
                                        </p:tgtEl>
                                      </p:cBhvr>
                                      <p:by x="0" y="0"/>
                                    </p:animScale>
                                  </p:childTnLst>
                                </p:cTn>
                              </p:par>
                              <p:par>
                                <p:cTn id="139" presetID="10" presetClass="entr" presetSubtype="0" fill="hold" nodeType="withEffect">
                                  <p:stCondLst>
                                    <p:cond delay="4600"/>
                                  </p:stCondLst>
                                  <p:childTnLst>
                                    <p:set>
                                      <p:cBhvr>
                                        <p:cTn id="140" dur="1" fill="hold">
                                          <p:stCondLst>
                                            <p:cond delay="0"/>
                                          </p:stCondLst>
                                        </p:cTn>
                                        <p:tgtEl>
                                          <p:spTgt spid="230"/>
                                        </p:tgtEl>
                                        <p:attrNameLst>
                                          <p:attrName>style.visibility</p:attrName>
                                        </p:attrNameLst>
                                      </p:cBhvr>
                                      <p:to>
                                        <p:strVal val="visible"/>
                                      </p:to>
                                    </p:set>
                                    <p:animEffect transition="in" filter="fade">
                                      <p:cBhvr>
                                        <p:cTn id="141" dur="800"/>
                                        <p:tgtEl>
                                          <p:spTgt spid="230"/>
                                        </p:tgtEl>
                                      </p:cBhvr>
                                    </p:animEffect>
                                  </p:childTnLst>
                                </p:cTn>
                              </p:par>
                              <p:par>
                                <p:cTn id="142" presetID="1" presetClass="entr" presetSubtype="0" fill="hold" grpId="0" nodeType="withEffect">
                                  <p:stCondLst>
                                    <p:cond delay="4200"/>
                                  </p:stCondLst>
                                  <p:childTnLst>
                                    <p:set>
                                      <p:cBhvr>
                                        <p:cTn id="143" dur="1" fill="hold">
                                          <p:stCondLst>
                                            <p:cond delay="799"/>
                                          </p:stCondLst>
                                        </p:cTn>
                                        <p:tgtEl>
                                          <p:spTgt spid="228"/>
                                        </p:tgtEl>
                                        <p:attrNameLst>
                                          <p:attrName>style.visibility</p:attrName>
                                        </p:attrNameLst>
                                      </p:cBhvr>
                                      <p:to>
                                        <p:strVal val="visible"/>
                                      </p:to>
                                    </p:set>
                                  </p:childTnLst>
                                </p:cTn>
                              </p:par>
                              <p:par>
                                <p:cTn id="144" presetID="6" presetClass="emph" presetSubtype="0" accel="100000" autoRev="1" fill="hold" grpId="1" nodeType="withEffect">
                                  <p:stCondLst>
                                    <p:cond delay="4200"/>
                                  </p:stCondLst>
                                  <p:childTnLst>
                                    <p:animScale>
                                      <p:cBhvr>
                                        <p:cTn id="145" dur="800" fill="hold"/>
                                        <p:tgtEl>
                                          <p:spTgt spid="228"/>
                                        </p:tgtEl>
                                      </p:cBhvr>
                                      <p:by x="0" y="0"/>
                                    </p:animScale>
                                  </p:childTnLst>
                                </p:cTn>
                              </p:par>
                              <p:par>
                                <p:cTn id="146" presetID="10" presetClass="entr" presetSubtype="0" fill="hold" nodeType="withEffect">
                                  <p:stCondLst>
                                    <p:cond delay="5000"/>
                                  </p:stCondLst>
                                  <p:childTnLst>
                                    <p:set>
                                      <p:cBhvr>
                                        <p:cTn id="147" dur="1" fill="hold">
                                          <p:stCondLst>
                                            <p:cond delay="0"/>
                                          </p:stCondLst>
                                        </p:cTn>
                                        <p:tgtEl>
                                          <p:spTgt spid="227"/>
                                        </p:tgtEl>
                                        <p:attrNameLst>
                                          <p:attrName>style.visibility</p:attrName>
                                        </p:attrNameLst>
                                      </p:cBhvr>
                                      <p:to>
                                        <p:strVal val="visible"/>
                                      </p:to>
                                    </p:set>
                                    <p:animEffect transition="in" filter="fade">
                                      <p:cBhvr>
                                        <p:cTn id="148" dur="800"/>
                                        <p:tgtEl>
                                          <p:spTgt spid="227"/>
                                        </p:tgtEl>
                                      </p:cBhvr>
                                    </p:animEffect>
                                  </p:childTnLst>
                                </p:cTn>
                              </p:par>
                              <p:par>
                                <p:cTn id="149" presetID="1" presetClass="entr" presetSubtype="0" fill="hold" nodeType="withEffect">
                                  <p:stCondLst>
                                    <p:cond delay="2800"/>
                                  </p:stCondLst>
                                  <p:childTnLst>
                                    <p:set>
                                      <p:cBhvr>
                                        <p:cTn id="150" dur="1" fill="hold">
                                          <p:stCondLst>
                                            <p:cond delay="799"/>
                                          </p:stCondLst>
                                        </p:cTn>
                                        <p:tgtEl>
                                          <p:spTgt spid="71"/>
                                        </p:tgtEl>
                                        <p:attrNameLst>
                                          <p:attrName>style.visibility</p:attrName>
                                        </p:attrNameLst>
                                      </p:cBhvr>
                                      <p:to>
                                        <p:strVal val="visible"/>
                                      </p:to>
                                    </p:set>
                                  </p:childTnLst>
                                </p:cTn>
                              </p:par>
                              <p:par>
                                <p:cTn id="151" presetID="6" presetClass="emph" presetSubtype="0" accel="100000" autoRev="1" fill="hold" nodeType="withEffect">
                                  <p:stCondLst>
                                    <p:cond delay="2800"/>
                                  </p:stCondLst>
                                  <p:childTnLst>
                                    <p:animScale>
                                      <p:cBhvr>
                                        <p:cTn id="152" dur="800" fill="hold"/>
                                        <p:tgtEl>
                                          <p:spTgt spid="71"/>
                                        </p:tgtEl>
                                      </p:cBhvr>
                                      <p:by x="0" y="0"/>
                                    </p:animScale>
                                  </p:childTnLst>
                                </p:cTn>
                              </p:par>
                              <p:par>
                                <p:cTn id="153" presetID="10" presetClass="entr" presetSubtype="0" fill="hold" nodeType="withEffect">
                                  <p:stCondLst>
                                    <p:cond delay="3600"/>
                                  </p:stCondLst>
                                  <p:childTnLst>
                                    <p:set>
                                      <p:cBhvr>
                                        <p:cTn id="154" dur="1" fill="hold">
                                          <p:stCondLst>
                                            <p:cond delay="0"/>
                                          </p:stCondLst>
                                        </p:cTn>
                                        <p:tgtEl>
                                          <p:spTgt spid="41"/>
                                        </p:tgtEl>
                                        <p:attrNameLst>
                                          <p:attrName>style.visibility</p:attrName>
                                        </p:attrNameLst>
                                      </p:cBhvr>
                                      <p:to>
                                        <p:strVal val="visible"/>
                                      </p:to>
                                    </p:set>
                                    <p:animEffect transition="in" filter="fade">
                                      <p:cBhvr>
                                        <p:cTn id="155" dur="800"/>
                                        <p:tgtEl>
                                          <p:spTgt spid="41"/>
                                        </p:tgtEl>
                                      </p:cBhvr>
                                    </p:animEffect>
                                  </p:childTnLst>
                                </p:cTn>
                              </p:par>
                              <p:par>
                                <p:cTn id="156" presetID="1" presetClass="entr" presetSubtype="0" fill="hold" nodeType="withEffect">
                                  <p:stCondLst>
                                    <p:cond delay="3200"/>
                                  </p:stCondLst>
                                  <p:childTnLst>
                                    <p:set>
                                      <p:cBhvr>
                                        <p:cTn id="157" dur="1" fill="hold">
                                          <p:stCondLst>
                                            <p:cond delay="799"/>
                                          </p:stCondLst>
                                        </p:cTn>
                                        <p:tgtEl>
                                          <p:spTgt spid="70"/>
                                        </p:tgtEl>
                                        <p:attrNameLst>
                                          <p:attrName>style.visibility</p:attrName>
                                        </p:attrNameLst>
                                      </p:cBhvr>
                                      <p:to>
                                        <p:strVal val="visible"/>
                                      </p:to>
                                    </p:set>
                                  </p:childTnLst>
                                </p:cTn>
                              </p:par>
                              <p:par>
                                <p:cTn id="158" presetID="6" presetClass="emph" presetSubtype="0" accel="100000" autoRev="1" fill="hold" nodeType="withEffect">
                                  <p:stCondLst>
                                    <p:cond delay="3200"/>
                                  </p:stCondLst>
                                  <p:childTnLst>
                                    <p:animScale>
                                      <p:cBhvr>
                                        <p:cTn id="159" dur="800" fill="hold"/>
                                        <p:tgtEl>
                                          <p:spTgt spid="70"/>
                                        </p:tgtEl>
                                      </p:cBhvr>
                                      <p:by x="0" y="0"/>
                                    </p:animScale>
                                  </p:childTnLst>
                                </p:cTn>
                              </p:par>
                              <p:par>
                                <p:cTn id="160" presetID="10" presetClass="entr" presetSubtype="0" fill="hold" grpId="0" nodeType="withEffect">
                                  <p:stCondLst>
                                    <p:cond delay="4200"/>
                                  </p:stCondLst>
                                  <p:childTnLst>
                                    <p:set>
                                      <p:cBhvr>
                                        <p:cTn id="161" dur="1" fill="hold">
                                          <p:stCondLst>
                                            <p:cond delay="0"/>
                                          </p:stCondLst>
                                        </p:cTn>
                                        <p:tgtEl>
                                          <p:spTgt spid="275"/>
                                        </p:tgtEl>
                                        <p:attrNameLst>
                                          <p:attrName>style.visibility</p:attrName>
                                        </p:attrNameLst>
                                      </p:cBhvr>
                                      <p:to>
                                        <p:strVal val="visible"/>
                                      </p:to>
                                    </p:set>
                                    <p:animEffect transition="in" filter="fade">
                                      <p:cBhvr>
                                        <p:cTn id="162" dur="600"/>
                                        <p:tgtEl>
                                          <p:spTgt spid="275"/>
                                        </p:tgtEl>
                                      </p:cBhvr>
                                    </p:animEffect>
                                  </p:childTnLst>
                                </p:cTn>
                              </p:par>
                              <p:par>
                                <p:cTn id="163" presetID="35" presetClass="path" presetSubtype="0" decel="100000" fill="hold" grpId="1" nodeType="withEffect">
                                  <p:stCondLst>
                                    <p:cond delay="4000"/>
                                  </p:stCondLst>
                                  <p:childTnLst>
                                    <p:animMotion origin="layout" path="M -0.05552 0.00022 L -4.55706E-6 0.00022 " pathEditMode="relative" rAng="0" ptsTypes="AA">
                                      <p:cBhvr>
                                        <p:cTn id="164" dur="800" fill="hold"/>
                                        <p:tgtEl>
                                          <p:spTgt spid="275"/>
                                        </p:tgtEl>
                                        <p:attrNameLst>
                                          <p:attrName>ppt_x</p:attrName>
                                          <p:attrName>ppt_y</p:attrName>
                                        </p:attrNameLst>
                                      </p:cBhvr>
                                      <p:rCtr x="2770" y="0"/>
                                    </p:animMotion>
                                  </p:childTnLst>
                                </p:cTn>
                              </p:par>
                              <p:par>
                                <p:cTn id="165" presetID="10" presetClass="entr" presetSubtype="0" fill="hold" nodeType="withEffect">
                                  <p:stCondLst>
                                    <p:cond delay="4000"/>
                                  </p:stCondLst>
                                  <p:childTnLst>
                                    <p:set>
                                      <p:cBhvr>
                                        <p:cTn id="166" dur="1" fill="hold">
                                          <p:stCondLst>
                                            <p:cond delay="0"/>
                                          </p:stCondLst>
                                        </p:cTn>
                                        <p:tgtEl>
                                          <p:spTgt spid="99"/>
                                        </p:tgtEl>
                                        <p:attrNameLst>
                                          <p:attrName>style.visibility</p:attrName>
                                        </p:attrNameLst>
                                      </p:cBhvr>
                                      <p:to>
                                        <p:strVal val="visible"/>
                                      </p:to>
                                    </p:set>
                                    <p:animEffect transition="in" filter="fade">
                                      <p:cBhvr>
                                        <p:cTn id="167" dur="800"/>
                                        <p:tgtEl>
                                          <p:spTgt spid="99"/>
                                        </p:tgtEl>
                                      </p:cBhvr>
                                    </p:animEffect>
                                  </p:childTnLst>
                                </p:cTn>
                              </p:par>
                              <p:par>
                                <p:cTn id="168" presetID="10" presetClass="entr" presetSubtype="0" fill="hold" nodeType="withEffect">
                                  <p:stCondLst>
                                    <p:cond delay="4000"/>
                                  </p:stCondLst>
                                  <p:childTnLst>
                                    <p:set>
                                      <p:cBhvr>
                                        <p:cTn id="169" dur="1" fill="hold">
                                          <p:stCondLst>
                                            <p:cond delay="0"/>
                                          </p:stCondLst>
                                        </p:cTn>
                                        <p:tgtEl>
                                          <p:spTgt spid="117"/>
                                        </p:tgtEl>
                                        <p:attrNameLst>
                                          <p:attrName>style.visibility</p:attrName>
                                        </p:attrNameLst>
                                      </p:cBhvr>
                                      <p:to>
                                        <p:strVal val="visible"/>
                                      </p:to>
                                    </p:set>
                                    <p:animEffect transition="in" filter="fade">
                                      <p:cBhvr>
                                        <p:cTn id="170" dur="800"/>
                                        <p:tgtEl>
                                          <p:spTgt spid="117"/>
                                        </p:tgtEl>
                                      </p:cBhvr>
                                    </p:animEffect>
                                  </p:childTnLst>
                                </p:cTn>
                              </p:par>
                              <p:par>
                                <p:cTn id="171" presetID="1" presetClass="entr" presetSubtype="0" fill="hold" nodeType="withEffect">
                                  <p:stCondLst>
                                    <p:cond delay="3800"/>
                                  </p:stCondLst>
                                  <p:childTnLst>
                                    <p:set>
                                      <p:cBhvr>
                                        <p:cTn id="172" dur="1" fill="hold">
                                          <p:stCondLst>
                                            <p:cond delay="799"/>
                                          </p:stCondLst>
                                        </p:cTn>
                                        <p:tgtEl>
                                          <p:spTgt spid="73"/>
                                        </p:tgtEl>
                                        <p:attrNameLst>
                                          <p:attrName>style.visibility</p:attrName>
                                        </p:attrNameLst>
                                      </p:cBhvr>
                                      <p:to>
                                        <p:strVal val="visible"/>
                                      </p:to>
                                    </p:set>
                                  </p:childTnLst>
                                </p:cTn>
                              </p:par>
                              <p:par>
                                <p:cTn id="173" presetID="6" presetClass="emph" presetSubtype="0" accel="100000" autoRev="1" fill="hold" nodeType="withEffect">
                                  <p:stCondLst>
                                    <p:cond delay="3800"/>
                                  </p:stCondLst>
                                  <p:childTnLst>
                                    <p:animScale>
                                      <p:cBhvr>
                                        <p:cTn id="174" dur="800" fill="hold"/>
                                        <p:tgtEl>
                                          <p:spTgt spid="73"/>
                                        </p:tgtEl>
                                      </p:cBhvr>
                                      <p:by x="0" y="0"/>
                                    </p:animScale>
                                  </p:childTnLst>
                                </p:cTn>
                              </p:par>
                              <p:par>
                                <p:cTn id="175" presetID="10" presetClass="entr" presetSubtype="0" fill="hold" nodeType="withEffect">
                                  <p:stCondLst>
                                    <p:cond delay="4600"/>
                                  </p:stCondLst>
                                  <p:childTnLst>
                                    <p:set>
                                      <p:cBhvr>
                                        <p:cTn id="176" dur="1" fill="hold">
                                          <p:stCondLst>
                                            <p:cond delay="0"/>
                                          </p:stCondLst>
                                        </p:cTn>
                                        <p:tgtEl>
                                          <p:spTgt spid="121"/>
                                        </p:tgtEl>
                                        <p:attrNameLst>
                                          <p:attrName>style.visibility</p:attrName>
                                        </p:attrNameLst>
                                      </p:cBhvr>
                                      <p:to>
                                        <p:strVal val="visible"/>
                                      </p:to>
                                    </p:set>
                                    <p:animEffect transition="in" filter="fade">
                                      <p:cBhvr>
                                        <p:cTn id="177" dur="800"/>
                                        <p:tgtEl>
                                          <p:spTgt spid="121"/>
                                        </p:tgtEl>
                                      </p:cBhvr>
                                    </p:animEffect>
                                  </p:childTnLst>
                                </p:cTn>
                              </p:par>
                              <p:par>
                                <p:cTn id="178" presetID="10" presetClass="entr" presetSubtype="0" fill="hold" nodeType="withEffect">
                                  <p:stCondLst>
                                    <p:cond delay="4600"/>
                                  </p:stCondLst>
                                  <p:childTnLst>
                                    <p:set>
                                      <p:cBhvr>
                                        <p:cTn id="179" dur="1" fill="hold">
                                          <p:stCondLst>
                                            <p:cond delay="0"/>
                                          </p:stCondLst>
                                        </p:cTn>
                                        <p:tgtEl>
                                          <p:spTgt spid="93"/>
                                        </p:tgtEl>
                                        <p:attrNameLst>
                                          <p:attrName>style.visibility</p:attrName>
                                        </p:attrNameLst>
                                      </p:cBhvr>
                                      <p:to>
                                        <p:strVal val="visible"/>
                                      </p:to>
                                    </p:set>
                                    <p:animEffect transition="in" filter="fade">
                                      <p:cBhvr>
                                        <p:cTn id="180" dur="800"/>
                                        <p:tgtEl>
                                          <p:spTgt spid="93"/>
                                        </p:tgtEl>
                                      </p:cBhvr>
                                    </p:animEffect>
                                  </p:childTnLst>
                                </p:cTn>
                              </p:par>
                              <p:par>
                                <p:cTn id="181" presetID="1" presetClass="entr" presetSubtype="0" fill="hold" nodeType="withEffect">
                                  <p:stCondLst>
                                    <p:cond delay="4200"/>
                                  </p:stCondLst>
                                  <p:childTnLst>
                                    <p:set>
                                      <p:cBhvr>
                                        <p:cTn id="182" dur="1" fill="hold">
                                          <p:stCondLst>
                                            <p:cond delay="799"/>
                                          </p:stCondLst>
                                        </p:cTn>
                                        <p:tgtEl>
                                          <p:spTgt spid="75"/>
                                        </p:tgtEl>
                                        <p:attrNameLst>
                                          <p:attrName>style.visibility</p:attrName>
                                        </p:attrNameLst>
                                      </p:cBhvr>
                                      <p:to>
                                        <p:strVal val="visible"/>
                                      </p:to>
                                    </p:set>
                                  </p:childTnLst>
                                </p:cTn>
                              </p:par>
                              <p:par>
                                <p:cTn id="183" presetID="6" presetClass="emph" presetSubtype="0" accel="100000" autoRev="1" fill="hold" nodeType="withEffect">
                                  <p:stCondLst>
                                    <p:cond delay="4200"/>
                                  </p:stCondLst>
                                  <p:childTnLst>
                                    <p:animScale>
                                      <p:cBhvr>
                                        <p:cTn id="184" dur="800" fill="hold"/>
                                        <p:tgtEl>
                                          <p:spTgt spid="75"/>
                                        </p:tgtEl>
                                      </p:cBhvr>
                                      <p:by x="0" y="0"/>
                                    </p:animScale>
                                  </p:childTnLst>
                                </p:cTn>
                              </p:par>
                              <p:par>
                                <p:cTn id="185" presetID="10" presetClass="entr" presetSubtype="0" fill="hold" nodeType="withEffect">
                                  <p:stCondLst>
                                    <p:cond delay="5000"/>
                                  </p:stCondLst>
                                  <p:childTnLst>
                                    <p:set>
                                      <p:cBhvr>
                                        <p:cTn id="186" dur="1" fill="hold">
                                          <p:stCondLst>
                                            <p:cond delay="0"/>
                                          </p:stCondLst>
                                        </p:cTn>
                                        <p:tgtEl>
                                          <p:spTgt spid="167"/>
                                        </p:tgtEl>
                                        <p:attrNameLst>
                                          <p:attrName>style.visibility</p:attrName>
                                        </p:attrNameLst>
                                      </p:cBhvr>
                                      <p:to>
                                        <p:strVal val="visible"/>
                                      </p:to>
                                    </p:set>
                                    <p:animEffect transition="in" filter="fade">
                                      <p:cBhvr>
                                        <p:cTn id="187" dur="800"/>
                                        <p:tgtEl>
                                          <p:spTgt spid="167"/>
                                        </p:tgtEl>
                                      </p:cBhvr>
                                    </p:animEffect>
                                  </p:childTnLst>
                                </p:cTn>
                              </p:par>
                              <p:par>
                                <p:cTn id="188" presetID="10" presetClass="entr" presetSubtype="0" fill="hold" grpId="0" nodeType="withEffect">
                                  <p:stCondLst>
                                    <p:cond delay="4800"/>
                                  </p:stCondLst>
                                  <p:childTnLst>
                                    <p:set>
                                      <p:cBhvr>
                                        <p:cTn id="189" dur="1" fill="hold">
                                          <p:stCondLst>
                                            <p:cond delay="0"/>
                                          </p:stCondLst>
                                        </p:cTn>
                                        <p:tgtEl>
                                          <p:spTgt spid="274"/>
                                        </p:tgtEl>
                                        <p:attrNameLst>
                                          <p:attrName>style.visibility</p:attrName>
                                        </p:attrNameLst>
                                      </p:cBhvr>
                                      <p:to>
                                        <p:strVal val="visible"/>
                                      </p:to>
                                    </p:set>
                                    <p:animEffect transition="in" filter="fade">
                                      <p:cBhvr>
                                        <p:cTn id="190" dur="600"/>
                                        <p:tgtEl>
                                          <p:spTgt spid="274"/>
                                        </p:tgtEl>
                                      </p:cBhvr>
                                    </p:animEffect>
                                  </p:childTnLst>
                                </p:cTn>
                              </p:par>
                              <p:par>
                                <p:cTn id="191" presetID="35" presetClass="path" presetSubtype="0" decel="100000" fill="hold" grpId="1" nodeType="withEffect">
                                  <p:stCondLst>
                                    <p:cond delay="4600"/>
                                  </p:stCondLst>
                                  <p:childTnLst>
                                    <p:animMotion origin="layout" path="M -0.05553 0.00023 L -1.70794E-6 0.00023 " pathEditMode="relative" rAng="0" ptsTypes="AA">
                                      <p:cBhvr>
                                        <p:cTn id="192" dur="800" fill="hold"/>
                                        <p:tgtEl>
                                          <p:spTgt spid="274"/>
                                        </p:tgtEl>
                                        <p:attrNameLst>
                                          <p:attrName>ppt_x</p:attrName>
                                          <p:attrName>ppt_y</p:attrName>
                                        </p:attrNameLst>
                                      </p:cBhvr>
                                      <p:rCtr x="2770" y="0"/>
                                    </p:animMotion>
                                  </p:childTnLst>
                                </p:cTn>
                              </p:par>
                              <p:par>
                                <p:cTn id="193" presetID="10" presetClass="entr" presetSubtype="0" fill="hold" grpId="0" nodeType="withEffect">
                                  <p:stCondLst>
                                    <p:cond delay="5200"/>
                                  </p:stCondLst>
                                  <p:childTnLst>
                                    <p:set>
                                      <p:cBhvr>
                                        <p:cTn id="194" dur="1" fill="hold">
                                          <p:stCondLst>
                                            <p:cond delay="0"/>
                                          </p:stCondLst>
                                        </p:cTn>
                                        <p:tgtEl>
                                          <p:spTgt spid="268"/>
                                        </p:tgtEl>
                                        <p:attrNameLst>
                                          <p:attrName>style.visibility</p:attrName>
                                        </p:attrNameLst>
                                      </p:cBhvr>
                                      <p:to>
                                        <p:strVal val="visible"/>
                                      </p:to>
                                    </p:set>
                                    <p:animEffect transition="in" filter="fade">
                                      <p:cBhvr>
                                        <p:cTn id="195" dur="600"/>
                                        <p:tgtEl>
                                          <p:spTgt spid="268"/>
                                        </p:tgtEl>
                                      </p:cBhvr>
                                    </p:animEffect>
                                  </p:childTnLst>
                                </p:cTn>
                              </p:par>
                              <p:par>
                                <p:cTn id="196" presetID="35" presetClass="path" presetSubtype="0" decel="100000" fill="hold" grpId="1" nodeType="withEffect">
                                  <p:stCondLst>
                                    <p:cond delay="5000"/>
                                  </p:stCondLst>
                                  <p:childTnLst>
                                    <p:animMotion origin="layout" path="M -0.05548 0.00024 L -2.22454E-6 0.00024 " pathEditMode="relative" rAng="0" ptsTypes="AA">
                                      <p:cBhvr>
                                        <p:cTn id="197" dur="800" fill="hold"/>
                                        <p:tgtEl>
                                          <p:spTgt spid="268"/>
                                        </p:tgtEl>
                                        <p:attrNameLst>
                                          <p:attrName>ppt_x</p:attrName>
                                          <p:attrName>ppt_y</p:attrName>
                                        </p:attrNameLst>
                                      </p:cBhvr>
                                      <p:rCtr x="2774" y="0"/>
                                    </p:animMotion>
                                  </p:childTnLst>
                                </p:cTn>
                              </p:par>
                              <p:par>
                                <p:cTn id="198" presetID="10" presetClass="entr" presetSubtype="0" fill="hold" grpId="0" nodeType="withEffect">
                                  <p:stCondLst>
                                    <p:cond delay="5600"/>
                                  </p:stCondLst>
                                  <p:childTnLst>
                                    <p:set>
                                      <p:cBhvr>
                                        <p:cTn id="199" dur="1" fill="hold">
                                          <p:stCondLst>
                                            <p:cond delay="0"/>
                                          </p:stCondLst>
                                        </p:cTn>
                                        <p:tgtEl>
                                          <p:spTgt spid="273"/>
                                        </p:tgtEl>
                                        <p:attrNameLst>
                                          <p:attrName>style.visibility</p:attrName>
                                        </p:attrNameLst>
                                      </p:cBhvr>
                                      <p:to>
                                        <p:strVal val="visible"/>
                                      </p:to>
                                    </p:set>
                                    <p:animEffect transition="in" filter="fade">
                                      <p:cBhvr>
                                        <p:cTn id="200" dur="600"/>
                                        <p:tgtEl>
                                          <p:spTgt spid="273"/>
                                        </p:tgtEl>
                                      </p:cBhvr>
                                    </p:animEffect>
                                  </p:childTnLst>
                                </p:cTn>
                              </p:par>
                              <p:par>
                                <p:cTn id="201" presetID="35" presetClass="path" presetSubtype="0" decel="100000" fill="hold" grpId="1" nodeType="withEffect">
                                  <p:stCondLst>
                                    <p:cond delay="5400"/>
                                  </p:stCondLst>
                                  <p:childTnLst>
                                    <p:animMotion origin="layout" path="M -0.05548 0.00024 L -2.22454E-6 0.00024 " pathEditMode="relative" rAng="0" ptsTypes="AA">
                                      <p:cBhvr>
                                        <p:cTn id="202" dur="800" fill="hold"/>
                                        <p:tgtEl>
                                          <p:spTgt spid="273"/>
                                        </p:tgtEl>
                                        <p:attrNameLst>
                                          <p:attrName>ppt_x</p:attrName>
                                          <p:attrName>ppt_y</p:attrName>
                                        </p:attrNameLst>
                                      </p:cBhvr>
                                      <p:rCtr x="2774" y="0"/>
                                    </p:animMotion>
                                  </p:childTnLst>
                                </p:cTn>
                              </p:par>
                              <p:par>
                                <p:cTn id="203" presetID="10" presetClass="entr" presetSubtype="0" fill="hold" nodeType="withEffect">
                                  <p:stCondLst>
                                    <p:cond delay="5400"/>
                                  </p:stCondLst>
                                  <p:childTnLst>
                                    <p:set>
                                      <p:cBhvr>
                                        <p:cTn id="204" dur="1" fill="hold">
                                          <p:stCondLst>
                                            <p:cond delay="0"/>
                                          </p:stCondLst>
                                        </p:cTn>
                                        <p:tgtEl>
                                          <p:spTgt spid="97"/>
                                        </p:tgtEl>
                                        <p:attrNameLst>
                                          <p:attrName>style.visibility</p:attrName>
                                        </p:attrNameLst>
                                      </p:cBhvr>
                                      <p:to>
                                        <p:strVal val="visible"/>
                                      </p:to>
                                    </p:set>
                                    <p:animEffect transition="in" filter="fade">
                                      <p:cBhvr>
                                        <p:cTn id="205" dur="800"/>
                                        <p:tgtEl>
                                          <p:spTgt spid="97"/>
                                        </p:tgtEl>
                                      </p:cBhvr>
                                    </p:animEffect>
                                  </p:childTnLst>
                                </p:cTn>
                              </p:par>
                              <p:par>
                                <p:cTn id="206" presetID="10" presetClass="entr" presetSubtype="0" fill="hold" nodeType="withEffect">
                                  <p:stCondLst>
                                    <p:cond delay="5400"/>
                                  </p:stCondLst>
                                  <p:childTnLst>
                                    <p:set>
                                      <p:cBhvr>
                                        <p:cTn id="207" dur="1" fill="hold">
                                          <p:stCondLst>
                                            <p:cond delay="0"/>
                                          </p:stCondLst>
                                        </p:cTn>
                                        <p:tgtEl>
                                          <p:spTgt spid="88"/>
                                        </p:tgtEl>
                                        <p:attrNameLst>
                                          <p:attrName>style.visibility</p:attrName>
                                        </p:attrNameLst>
                                      </p:cBhvr>
                                      <p:to>
                                        <p:strVal val="visible"/>
                                      </p:to>
                                    </p:set>
                                    <p:animEffect transition="in" filter="fade">
                                      <p:cBhvr>
                                        <p:cTn id="208" dur="800"/>
                                        <p:tgtEl>
                                          <p:spTgt spid="88"/>
                                        </p:tgtEl>
                                      </p:cBhvr>
                                    </p:animEffect>
                                  </p:childTnLst>
                                </p:cTn>
                              </p:par>
                              <p:par>
                                <p:cTn id="209" presetID="1" presetClass="entr" presetSubtype="0" fill="hold" nodeType="withEffect">
                                  <p:stCondLst>
                                    <p:cond delay="4600"/>
                                  </p:stCondLst>
                                  <p:childTnLst>
                                    <p:set>
                                      <p:cBhvr>
                                        <p:cTn id="210" dur="1" fill="hold">
                                          <p:stCondLst>
                                            <p:cond delay="799"/>
                                          </p:stCondLst>
                                        </p:cTn>
                                        <p:tgtEl>
                                          <p:spTgt spid="78"/>
                                        </p:tgtEl>
                                        <p:attrNameLst>
                                          <p:attrName>style.visibility</p:attrName>
                                        </p:attrNameLst>
                                      </p:cBhvr>
                                      <p:to>
                                        <p:strVal val="visible"/>
                                      </p:to>
                                    </p:set>
                                  </p:childTnLst>
                                </p:cTn>
                              </p:par>
                              <p:par>
                                <p:cTn id="211" presetID="6" presetClass="emph" presetSubtype="0" accel="100000" autoRev="1" fill="hold" nodeType="withEffect">
                                  <p:stCondLst>
                                    <p:cond delay="4600"/>
                                  </p:stCondLst>
                                  <p:childTnLst>
                                    <p:animScale>
                                      <p:cBhvr>
                                        <p:cTn id="212" dur="800" fill="hold"/>
                                        <p:tgtEl>
                                          <p:spTgt spid="78"/>
                                        </p:tgtEl>
                                      </p:cBhvr>
                                      <p:by x="0" y="0"/>
                                    </p:animScale>
                                  </p:childTnLst>
                                </p:cTn>
                              </p:par>
                              <p:par>
                                <p:cTn id="213" presetID="1" presetClass="entr" presetSubtype="0" fill="hold" nodeType="withEffect">
                                  <p:stCondLst>
                                    <p:cond delay="5000"/>
                                  </p:stCondLst>
                                  <p:childTnLst>
                                    <p:set>
                                      <p:cBhvr>
                                        <p:cTn id="214" dur="1" fill="hold">
                                          <p:stCondLst>
                                            <p:cond delay="799"/>
                                          </p:stCondLst>
                                        </p:cTn>
                                        <p:tgtEl>
                                          <p:spTgt spid="80"/>
                                        </p:tgtEl>
                                        <p:attrNameLst>
                                          <p:attrName>style.visibility</p:attrName>
                                        </p:attrNameLst>
                                      </p:cBhvr>
                                      <p:to>
                                        <p:strVal val="visible"/>
                                      </p:to>
                                    </p:set>
                                  </p:childTnLst>
                                </p:cTn>
                              </p:par>
                              <p:par>
                                <p:cTn id="215" presetID="6" presetClass="emph" presetSubtype="0" accel="100000" autoRev="1" fill="hold" nodeType="withEffect">
                                  <p:stCondLst>
                                    <p:cond delay="5000"/>
                                  </p:stCondLst>
                                  <p:childTnLst>
                                    <p:animScale>
                                      <p:cBhvr>
                                        <p:cTn id="216" dur="800" fill="hold"/>
                                        <p:tgtEl>
                                          <p:spTgt spid="80"/>
                                        </p:tgtEl>
                                      </p:cBhvr>
                                      <p:by x="0" y="0"/>
                                    </p:animScale>
                                  </p:childTnLst>
                                </p:cTn>
                              </p:par>
                              <p:par>
                                <p:cTn id="217" presetID="10" presetClass="entr" presetSubtype="0" fill="hold" nodeType="withEffect">
                                  <p:stCondLst>
                                    <p:cond delay="5800"/>
                                  </p:stCondLst>
                                  <p:childTnLst>
                                    <p:set>
                                      <p:cBhvr>
                                        <p:cTn id="218" dur="1" fill="hold">
                                          <p:stCondLst>
                                            <p:cond delay="0"/>
                                          </p:stCondLst>
                                        </p:cTn>
                                        <p:tgtEl>
                                          <p:spTgt spid="186"/>
                                        </p:tgtEl>
                                        <p:attrNameLst>
                                          <p:attrName>style.visibility</p:attrName>
                                        </p:attrNameLst>
                                      </p:cBhvr>
                                      <p:to>
                                        <p:strVal val="visible"/>
                                      </p:to>
                                    </p:set>
                                    <p:animEffect transition="in" filter="fade">
                                      <p:cBhvr>
                                        <p:cTn id="219" dur="800"/>
                                        <p:tgtEl>
                                          <p:spTgt spid="186"/>
                                        </p:tgtEl>
                                      </p:cBhvr>
                                    </p:animEffect>
                                  </p:childTnLst>
                                </p:cTn>
                              </p:par>
                              <p:par>
                                <p:cTn id="220" presetID="10" presetClass="entr" presetSubtype="0" fill="hold" nodeType="withEffect">
                                  <p:stCondLst>
                                    <p:cond delay="5800"/>
                                  </p:stCondLst>
                                  <p:childTnLst>
                                    <p:set>
                                      <p:cBhvr>
                                        <p:cTn id="221" dur="1" fill="hold">
                                          <p:stCondLst>
                                            <p:cond delay="0"/>
                                          </p:stCondLst>
                                        </p:cTn>
                                        <p:tgtEl>
                                          <p:spTgt spid="124"/>
                                        </p:tgtEl>
                                        <p:attrNameLst>
                                          <p:attrName>style.visibility</p:attrName>
                                        </p:attrNameLst>
                                      </p:cBhvr>
                                      <p:to>
                                        <p:strVal val="visible"/>
                                      </p:to>
                                    </p:set>
                                    <p:animEffect transition="in" filter="fade">
                                      <p:cBhvr>
                                        <p:cTn id="222" dur="800"/>
                                        <p:tgtEl>
                                          <p:spTgt spid="124"/>
                                        </p:tgtEl>
                                      </p:cBhvr>
                                    </p:animEffect>
                                  </p:childTnLst>
                                </p:cTn>
                              </p:par>
                              <p:par>
                                <p:cTn id="223" presetID="10" presetClass="entr" presetSubtype="0" fill="hold" nodeType="withEffect">
                                  <p:stCondLst>
                                    <p:cond delay="5800"/>
                                  </p:stCondLst>
                                  <p:childTnLst>
                                    <p:set>
                                      <p:cBhvr>
                                        <p:cTn id="224" dur="1" fill="hold">
                                          <p:stCondLst>
                                            <p:cond delay="0"/>
                                          </p:stCondLst>
                                        </p:cTn>
                                        <p:tgtEl>
                                          <p:spTgt spid="66"/>
                                        </p:tgtEl>
                                        <p:attrNameLst>
                                          <p:attrName>style.visibility</p:attrName>
                                        </p:attrNameLst>
                                      </p:cBhvr>
                                      <p:to>
                                        <p:strVal val="visible"/>
                                      </p:to>
                                    </p:set>
                                    <p:animEffect transition="in" filter="fade">
                                      <p:cBhvr>
                                        <p:cTn id="225" dur="800"/>
                                        <p:tgtEl>
                                          <p:spTgt spid="66"/>
                                        </p:tgtEl>
                                      </p:cBhvr>
                                    </p:animEffect>
                                  </p:childTnLst>
                                </p:cTn>
                              </p:par>
                              <p:par>
                                <p:cTn id="226" presetID="10" presetClass="entr" presetSubtype="0" fill="hold" grpId="0" nodeType="withEffect">
                                  <p:stCondLst>
                                    <p:cond delay="6000"/>
                                  </p:stCondLst>
                                  <p:childTnLst>
                                    <p:set>
                                      <p:cBhvr>
                                        <p:cTn id="227" dur="1" fill="hold">
                                          <p:stCondLst>
                                            <p:cond delay="0"/>
                                          </p:stCondLst>
                                        </p:cTn>
                                        <p:tgtEl>
                                          <p:spTgt spid="270"/>
                                        </p:tgtEl>
                                        <p:attrNameLst>
                                          <p:attrName>style.visibility</p:attrName>
                                        </p:attrNameLst>
                                      </p:cBhvr>
                                      <p:to>
                                        <p:strVal val="visible"/>
                                      </p:to>
                                    </p:set>
                                    <p:animEffect transition="in" filter="fade">
                                      <p:cBhvr>
                                        <p:cTn id="228" dur="600"/>
                                        <p:tgtEl>
                                          <p:spTgt spid="270"/>
                                        </p:tgtEl>
                                      </p:cBhvr>
                                    </p:animEffect>
                                  </p:childTnLst>
                                </p:cTn>
                              </p:par>
                              <p:par>
                                <p:cTn id="229" presetID="35" presetClass="path" presetSubtype="0" decel="100000" fill="hold" grpId="1" nodeType="withEffect">
                                  <p:stCondLst>
                                    <p:cond delay="5800"/>
                                  </p:stCondLst>
                                  <p:childTnLst>
                                    <p:animMotion origin="layout" path="M 0.0434 0.00023 L 4.48302E-6 0.00023 " pathEditMode="relative" rAng="0" ptsTypes="AA">
                                      <p:cBhvr>
                                        <p:cTn id="230" dur="800" fill="hold"/>
                                        <p:tgtEl>
                                          <p:spTgt spid="270"/>
                                        </p:tgtEl>
                                        <p:attrNameLst>
                                          <p:attrName>ppt_x</p:attrName>
                                          <p:attrName>ppt_y</p:attrName>
                                        </p:attrNameLst>
                                      </p:cBhvr>
                                      <p:rCtr x="-2170" y="0"/>
                                    </p:animMotion>
                                  </p:childTnLst>
                                </p:cTn>
                              </p:par>
                              <p:par>
                                <p:cTn id="231" presetID="1" presetClass="entr" presetSubtype="0" fill="hold" nodeType="withEffect">
                                  <p:stCondLst>
                                    <p:cond delay="5400"/>
                                  </p:stCondLst>
                                  <p:childTnLst>
                                    <p:set>
                                      <p:cBhvr>
                                        <p:cTn id="232" dur="1" fill="hold">
                                          <p:stCondLst>
                                            <p:cond delay="799"/>
                                          </p:stCondLst>
                                        </p:cTn>
                                        <p:tgtEl>
                                          <p:spTgt spid="81"/>
                                        </p:tgtEl>
                                        <p:attrNameLst>
                                          <p:attrName>style.visibility</p:attrName>
                                        </p:attrNameLst>
                                      </p:cBhvr>
                                      <p:to>
                                        <p:strVal val="visible"/>
                                      </p:to>
                                    </p:set>
                                  </p:childTnLst>
                                </p:cTn>
                              </p:par>
                              <p:par>
                                <p:cTn id="233" presetID="6" presetClass="emph" presetSubtype="0" accel="100000" autoRev="1" fill="hold" nodeType="withEffect">
                                  <p:stCondLst>
                                    <p:cond delay="5400"/>
                                  </p:stCondLst>
                                  <p:childTnLst>
                                    <p:animScale>
                                      <p:cBhvr>
                                        <p:cTn id="234" dur="800" fill="hold"/>
                                        <p:tgtEl>
                                          <p:spTgt spid="81"/>
                                        </p:tgtEl>
                                      </p:cBhvr>
                                      <p:by x="0" y="0"/>
                                    </p:animScale>
                                  </p:childTnLst>
                                </p:cTn>
                              </p:par>
                              <p:par>
                                <p:cTn id="235" presetID="10" presetClass="entr" presetSubtype="0" fill="hold" grpId="0" nodeType="withEffect">
                                  <p:stCondLst>
                                    <p:cond delay="6400"/>
                                  </p:stCondLst>
                                  <p:childTnLst>
                                    <p:set>
                                      <p:cBhvr>
                                        <p:cTn id="236" dur="1" fill="hold">
                                          <p:stCondLst>
                                            <p:cond delay="0"/>
                                          </p:stCondLst>
                                        </p:cTn>
                                        <p:tgtEl>
                                          <p:spTgt spid="271"/>
                                        </p:tgtEl>
                                        <p:attrNameLst>
                                          <p:attrName>style.visibility</p:attrName>
                                        </p:attrNameLst>
                                      </p:cBhvr>
                                      <p:to>
                                        <p:strVal val="visible"/>
                                      </p:to>
                                    </p:set>
                                    <p:animEffect transition="in" filter="fade">
                                      <p:cBhvr>
                                        <p:cTn id="237" dur="600"/>
                                        <p:tgtEl>
                                          <p:spTgt spid="271"/>
                                        </p:tgtEl>
                                      </p:cBhvr>
                                    </p:animEffect>
                                  </p:childTnLst>
                                </p:cTn>
                              </p:par>
                              <p:par>
                                <p:cTn id="238" presetID="35" presetClass="path" presetSubtype="0" decel="100000" fill="hold" grpId="1" nodeType="withEffect">
                                  <p:stCondLst>
                                    <p:cond delay="6200"/>
                                  </p:stCondLst>
                                  <p:childTnLst>
                                    <p:animMotion origin="layout" path="M -0.05548 0.00024 L -2.22454E-6 0.00024 " pathEditMode="relative" rAng="0" ptsTypes="AA">
                                      <p:cBhvr>
                                        <p:cTn id="239" dur="800" fill="hold"/>
                                        <p:tgtEl>
                                          <p:spTgt spid="271"/>
                                        </p:tgtEl>
                                        <p:attrNameLst>
                                          <p:attrName>ppt_x</p:attrName>
                                          <p:attrName>ppt_y</p:attrName>
                                        </p:attrNameLst>
                                      </p:cBhvr>
                                      <p:rCtr x="2774" y="0"/>
                                    </p:animMotion>
                                  </p:childTnLst>
                                </p:cTn>
                              </p:par>
                              <p:par>
                                <p:cTn id="240" presetID="10" presetClass="entr" presetSubtype="0" fill="hold" nodeType="withEffect">
                                  <p:stCondLst>
                                    <p:cond delay="6200"/>
                                  </p:stCondLst>
                                  <p:childTnLst>
                                    <p:set>
                                      <p:cBhvr>
                                        <p:cTn id="241" dur="1" fill="hold">
                                          <p:stCondLst>
                                            <p:cond delay="0"/>
                                          </p:stCondLst>
                                        </p:cTn>
                                        <p:tgtEl>
                                          <p:spTgt spid="69"/>
                                        </p:tgtEl>
                                        <p:attrNameLst>
                                          <p:attrName>style.visibility</p:attrName>
                                        </p:attrNameLst>
                                      </p:cBhvr>
                                      <p:to>
                                        <p:strVal val="visible"/>
                                      </p:to>
                                    </p:set>
                                    <p:animEffect transition="in" filter="fade">
                                      <p:cBhvr>
                                        <p:cTn id="242" dur="800"/>
                                        <p:tgtEl>
                                          <p:spTgt spid="69"/>
                                        </p:tgtEl>
                                      </p:cBhvr>
                                    </p:animEffect>
                                  </p:childTnLst>
                                </p:cTn>
                              </p:par>
                              <p:par>
                                <p:cTn id="243" presetID="10" presetClass="entr" presetSubtype="0" fill="hold" nodeType="withEffect">
                                  <p:stCondLst>
                                    <p:cond delay="6200"/>
                                  </p:stCondLst>
                                  <p:childTnLst>
                                    <p:set>
                                      <p:cBhvr>
                                        <p:cTn id="244" dur="1" fill="hold">
                                          <p:stCondLst>
                                            <p:cond delay="0"/>
                                          </p:stCondLst>
                                        </p:cTn>
                                        <p:tgtEl>
                                          <p:spTgt spid="74"/>
                                        </p:tgtEl>
                                        <p:attrNameLst>
                                          <p:attrName>style.visibility</p:attrName>
                                        </p:attrNameLst>
                                      </p:cBhvr>
                                      <p:to>
                                        <p:strVal val="visible"/>
                                      </p:to>
                                    </p:set>
                                    <p:animEffect transition="in" filter="fade">
                                      <p:cBhvr>
                                        <p:cTn id="245" dur="800"/>
                                        <p:tgtEl>
                                          <p:spTgt spid="74"/>
                                        </p:tgtEl>
                                      </p:cBhvr>
                                    </p:animEffect>
                                  </p:childTnLst>
                                </p:cTn>
                              </p:par>
                              <p:par>
                                <p:cTn id="246" presetID="10" presetClass="entr" presetSubtype="0" fill="hold" nodeType="withEffect">
                                  <p:stCondLst>
                                    <p:cond delay="6200"/>
                                  </p:stCondLst>
                                  <p:childTnLst>
                                    <p:set>
                                      <p:cBhvr>
                                        <p:cTn id="247" dur="1" fill="hold">
                                          <p:stCondLst>
                                            <p:cond delay="0"/>
                                          </p:stCondLst>
                                        </p:cTn>
                                        <p:tgtEl>
                                          <p:spTgt spid="194"/>
                                        </p:tgtEl>
                                        <p:attrNameLst>
                                          <p:attrName>style.visibility</p:attrName>
                                        </p:attrNameLst>
                                      </p:cBhvr>
                                      <p:to>
                                        <p:strVal val="visible"/>
                                      </p:to>
                                    </p:set>
                                    <p:animEffect transition="in" filter="fade">
                                      <p:cBhvr>
                                        <p:cTn id="248" dur="800"/>
                                        <p:tgtEl>
                                          <p:spTgt spid="194"/>
                                        </p:tgtEl>
                                      </p:cBhvr>
                                    </p:animEffect>
                                  </p:childTnLst>
                                </p:cTn>
                              </p:par>
                              <p:par>
                                <p:cTn id="249" presetID="1" presetClass="entr" presetSubtype="0" fill="hold" grpId="0" nodeType="withEffect">
                                  <p:stCondLst>
                                    <p:cond delay="4800"/>
                                  </p:stCondLst>
                                  <p:childTnLst>
                                    <p:set>
                                      <p:cBhvr>
                                        <p:cTn id="250" dur="1" fill="hold">
                                          <p:stCondLst>
                                            <p:cond delay="799"/>
                                          </p:stCondLst>
                                        </p:cTn>
                                        <p:tgtEl>
                                          <p:spTgt spid="212"/>
                                        </p:tgtEl>
                                        <p:attrNameLst>
                                          <p:attrName>style.visibility</p:attrName>
                                        </p:attrNameLst>
                                      </p:cBhvr>
                                      <p:to>
                                        <p:strVal val="visible"/>
                                      </p:to>
                                    </p:set>
                                  </p:childTnLst>
                                </p:cTn>
                              </p:par>
                              <p:par>
                                <p:cTn id="251" presetID="6" presetClass="emph" presetSubtype="0" accel="100000" autoRev="1" fill="hold" grpId="1" nodeType="withEffect">
                                  <p:stCondLst>
                                    <p:cond delay="4800"/>
                                  </p:stCondLst>
                                  <p:childTnLst>
                                    <p:animScale>
                                      <p:cBhvr>
                                        <p:cTn id="252" dur="800" fill="hold"/>
                                        <p:tgtEl>
                                          <p:spTgt spid="212"/>
                                        </p:tgtEl>
                                      </p:cBhvr>
                                      <p:by x="0" y="0"/>
                                    </p:animScale>
                                  </p:childTnLst>
                                </p:cTn>
                              </p:par>
                              <p:par>
                                <p:cTn id="253" presetID="10" presetClass="entr" presetSubtype="0" fill="hold" nodeType="withEffect">
                                  <p:stCondLst>
                                    <p:cond delay="5600"/>
                                  </p:stCondLst>
                                  <p:childTnLst>
                                    <p:set>
                                      <p:cBhvr>
                                        <p:cTn id="254" dur="1" fill="hold">
                                          <p:stCondLst>
                                            <p:cond delay="0"/>
                                          </p:stCondLst>
                                        </p:cTn>
                                        <p:tgtEl>
                                          <p:spTgt spid="213"/>
                                        </p:tgtEl>
                                        <p:attrNameLst>
                                          <p:attrName>style.visibility</p:attrName>
                                        </p:attrNameLst>
                                      </p:cBhvr>
                                      <p:to>
                                        <p:strVal val="visible"/>
                                      </p:to>
                                    </p:set>
                                    <p:animEffect transition="in" filter="fade">
                                      <p:cBhvr>
                                        <p:cTn id="255" dur="800"/>
                                        <p:tgtEl>
                                          <p:spTgt spid="213"/>
                                        </p:tgtEl>
                                      </p:cBhvr>
                                    </p:animEffect>
                                  </p:childTnLst>
                                </p:cTn>
                              </p:par>
                              <p:par>
                                <p:cTn id="256" presetID="1" presetClass="entr" presetSubtype="0" fill="hold" grpId="0" nodeType="withEffect">
                                  <p:stCondLst>
                                    <p:cond delay="5600"/>
                                  </p:stCondLst>
                                  <p:childTnLst>
                                    <p:set>
                                      <p:cBhvr>
                                        <p:cTn id="257" dur="1" fill="hold">
                                          <p:stCondLst>
                                            <p:cond delay="799"/>
                                          </p:stCondLst>
                                        </p:cTn>
                                        <p:tgtEl>
                                          <p:spTgt spid="147"/>
                                        </p:tgtEl>
                                        <p:attrNameLst>
                                          <p:attrName>style.visibility</p:attrName>
                                        </p:attrNameLst>
                                      </p:cBhvr>
                                      <p:to>
                                        <p:strVal val="visible"/>
                                      </p:to>
                                    </p:set>
                                  </p:childTnLst>
                                </p:cTn>
                              </p:par>
                              <p:par>
                                <p:cTn id="258" presetID="6" presetClass="emph" presetSubtype="0" accel="100000" autoRev="1" fill="hold" grpId="1" nodeType="withEffect">
                                  <p:stCondLst>
                                    <p:cond delay="5600"/>
                                  </p:stCondLst>
                                  <p:childTnLst>
                                    <p:animScale>
                                      <p:cBhvr>
                                        <p:cTn id="259" dur="800" fill="hold"/>
                                        <p:tgtEl>
                                          <p:spTgt spid="147"/>
                                        </p:tgtEl>
                                      </p:cBhvr>
                                      <p:by x="0" y="0"/>
                                    </p:animScale>
                                  </p:childTnLst>
                                </p:cTn>
                              </p:par>
                              <p:par>
                                <p:cTn id="260" presetID="10" presetClass="entr" presetSubtype="0" fill="hold" nodeType="withEffect">
                                  <p:stCondLst>
                                    <p:cond delay="6300"/>
                                  </p:stCondLst>
                                  <p:childTnLst>
                                    <p:set>
                                      <p:cBhvr>
                                        <p:cTn id="261" dur="1" fill="hold">
                                          <p:stCondLst>
                                            <p:cond delay="0"/>
                                          </p:stCondLst>
                                        </p:cTn>
                                        <p:tgtEl>
                                          <p:spTgt spid="148"/>
                                        </p:tgtEl>
                                        <p:attrNameLst>
                                          <p:attrName>style.visibility</p:attrName>
                                        </p:attrNameLst>
                                      </p:cBhvr>
                                      <p:to>
                                        <p:strVal val="visible"/>
                                      </p:to>
                                    </p:set>
                                    <p:animEffect transition="in" filter="fade">
                                      <p:cBhvr>
                                        <p:cTn id="262" dur="8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147" grpId="0" animBg="1"/>
      <p:bldP spid="147" grpId="1" animBg="1"/>
      <p:bldP spid="172" grpId="0" animBg="1"/>
      <p:bldP spid="172" grpId="1" animBg="1"/>
      <p:bldP spid="174" grpId="0" animBg="1"/>
      <p:bldP spid="174" grpId="1" animBg="1"/>
      <p:bldP spid="212" grpId="0" animBg="1"/>
      <p:bldP spid="212" grpId="1" animBg="1"/>
      <p:bldP spid="220" grpId="0" animBg="1"/>
      <p:bldP spid="220" grpId="1" animBg="1"/>
      <p:bldP spid="228" grpId="0" animBg="1"/>
      <p:bldP spid="228" grpId="1" animBg="1"/>
      <p:bldP spid="231" grpId="0" animBg="1"/>
      <p:bldP spid="231" grpId="1" animBg="1"/>
      <p:bldP spid="234" grpId="0" animBg="1"/>
      <p:bldP spid="234" grpId="1" animBg="1"/>
      <p:bldP spid="262" grpId="0"/>
      <p:bldP spid="262" grpId="1"/>
      <p:bldP spid="263" grpId="0"/>
      <p:bldP spid="263" grpId="1"/>
      <p:bldP spid="264" grpId="0"/>
      <p:bldP spid="264" grpId="1"/>
      <p:bldP spid="265" grpId="0"/>
      <p:bldP spid="265" grpId="1"/>
      <p:bldP spid="266" grpId="0"/>
      <p:bldP spid="266" grpId="1"/>
      <p:bldP spid="267" grpId="0"/>
      <p:bldP spid="267" grpId="1"/>
      <p:bldP spid="268" grpId="0"/>
      <p:bldP spid="268" grpId="1"/>
      <p:bldP spid="270" grpId="0"/>
      <p:bldP spid="270" grpId="1"/>
      <p:bldP spid="271" grpId="0"/>
      <p:bldP spid="271" grpId="1"/>
      <p:bldP spid="272" grpId="0"/>
      <p:bldP spid="272" grpId="1"/>
      <p:bldP spid="273" grpId="0"/>
      <p:bldP spid="273" grpId="1"/>
      <p:bldP spid="274" grpId="0"/>
      <p:bldP spid="274" grpId="1"/>
      <p:bldP spid="275" grpId="0"/>
      <p:bldP spid="275" grpId="1"/>
      <p:bldP spid="149" grpId="0"/>
      <p:bldP spid="149" grpId="1"/>
      <p:bldP spid="149" grpId="2"/>
      <p:bldP spid="149" grpId="3"/>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AFCC827-170D-4BCD-B38E-56AF8C24A6DD}"/>
              </a:ext>
            </a:extLst>
          </p:cNvPr>
          <p:cNvGrpSpPr/>
          <p:nvPr/>
        </p:nvGrpSpPr>
        <p:grpSpPr>
          <a:xfrm>
            <a:off x="1899357" y="1264989"/>
            <a:ext cx="11926136" cy="6088249"/>
            <a:chOff x="1074737" y="1136624"/>
            <a:chExt cx="10287000" cy="5251476"/>
          </a:xfrm>
        </p:grpSpPr>
        <p:pic>
          <p:nvPicPr>
            <p:cNvPr id="25" name="Picture 24">
              <a:extLst>
                <a:ext uri="{FF2B5EF4-FFF2-40B4-BE49-F238E27FC236}">
                  <a16:creationId xmlns:a16="http://schemas.microsoft.com/office/drawing/2014/main" id="{BB8FDEB0-DE89-4880-8306-A8A0104A27F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74737" y="3594445"/>
              <a:ext cx="10287000" cy="2793655"/>
            </a:xfrm>
            <a:prstGeom prst="rect">
              <a:avLst/>
            </a:prstGeom>
          </p:spPr>
        </p:pic>
        <p:pic>
          <p:nvPicPr>
            <p:cNvPr id="26" name="Picture 25">
              <a:extLst>
                <a:ext uri="{FF2B5EF4-FFF2-40B4-BE49-F238E27FC236}">
                  <a16:creationId xmlns:a16="http://schemas.microsoft.com/office/drawing/2014/main" id="{771CDB90-AA5B-4D85-97C9-A956E5F54D9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37791"/>
            <a:stretch/>
          </p:blipFill>
          <p:spPr>
            <a:xfrm>
              <a:off x="1074737" y="1136624"/>
              <a:ext cx="10287000" cy="3596742"/>
            </a:xfrm>
            <a:prstGeom prst="rect">
              <a:avLst/>
            </a:prstGeom>
          </p:spPr>
        </p:pic>
        <p:pic>
          <p:nvPicPr>
            <p:cNvPr id="27" name="Picture 26">
              <a:extLst>
                <a:ext uri="{FF2B5EF4-FFF2-40B4-BE49-F238E27FC236}">
                  <a16:creationId xmlns:a16="http://schemas.microsoft.com/office/drawing/2014/main" id="{2303CA73-65DD-4A40-91C3-F6462EF1B5E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122764" y="1708984"/>
              <a:ext cx="4226910" cy="2817940"/>
            </a:xfrm>
            <a:prstGeom prst="rect">
              <a:avLst/>
            </a:prstGeom>
          </p:spPr>
        </p:pic>
        <p:grpSp>
          <p:nvGrpSpPr>
            <p:cNvPr id="28" name="Group 27">
              <a:extLst>
                <a:ext uri="{FF2B5EF4-FFF2-40B4-BE49-F238E27FC236}">
                  <a16:creationId xmlns:a16="http://schemas.microsoft.com/office/drawing/2014/main" id="{0F1250AE-4744-4832-A204-21DBB4123672}"/>
                </a:ext>
              </a:extLst>
            </p:cNvPr>
            <p:cNvGrpSpPr/>
            <p:nvPr/>
          </p:nvGrpSpPr>
          <p:grpSpPr>
            <a:xfrm>
              <a:off x="4222683" y="1826036"/>
              <a:ext cx="4097897" cy="1941137"/>
              <a:chOff x="276881" y="261191"/>
              <a:chExt cx="11721459" cy="5490177"/>
            </a:xfrm>
          </p:grpSpPr>
          <p:pic>
            <p:nvPicPr>
              <p:cNvPr id="29" name="Picture 28">
                <a:extLst>
                  <a:ext uri="{FF2B5EF4-FFF2-40B4-BE49-F238E27FC236}">
                    <a16:creationId xmlns:a16="http://schemas.microsoft.com/office/drawing/2014/main" id="{FE90BCFF-B1C0-4F00-95B8-8E8E524CBA4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76881" y="261191"/>
                <a:ext cx="11721459" cy="5490177"/>
              </a:xfrm>
              <a:prstGeom prst="rect">
                <a:avLst/>
              </a:prstGeom>
            </p:spPr>
          </p:pic>
          <p:pic>
            <p:nvPicPr>
              <p:cNvPr id="30" name="Picture 29">
                <a:extLst>
                  <a:ext uri="{FF2B5EF4-FFF2-40B4-BE49-F238E27FC236}">
                    <a16:creationId xmlns:a16="http://schemas.microsoft.com/office/drawing/2014/main" id="{CAADF5EF-639C-4B4A-8ECE-537500F33A0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212321" y="711937"/>
                <a:ext cx="3166374" cy="833609"/>
              </a:xfrm>
              <a:prstGeom prst="rect">
                <a:avLst/>
              </a:prstGeom>
            </p:spPr>
          </p:pic>
          <p:pic>
            <p:nvPicPr>
              <p:cNvPr id="31" name="Picture 30">
                <a:extLst>
                  <a:ext uri="{FF2B5EF4-FFF2-40B4-BE49-F238E27FC236}">
                    <a16:creationId xmlns:a16="http://schemas.microsoft.com/office/drawing/2014/main" id="{9FC30D20-2B01-40A8-BCB3-FF474917234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212321" y="2027789"/>
                <a:ext cx="3166374" cy="668684"/>
              </a:xfrm>
              <a:prstGeom prst="rect">
                <a:avLst/>
              </a:prstGeom>
            </p:spPr>
          </p:pic>
          <p:sp>
            <p:nvSpPr>
              <p:cNvPr id="32" name="Rectangle 31">
                <a:extLst>
                  <a:ext uri="{FF2B5EF4-FFF2-40B4-BE49-F238E27FC236}">
                    <a16:creationId xmlns:a16="http://schemas.microsoft.com/office/drawing/2014/main" id="{CD4EE14F-9184-48E9-9E68-82B7EF66429F}"/>
                  </a:ext>
                </a:extLst>
              </p:cNvPr>
              <p:cNvSpPr/>
              <p:nvPr/>
            </p:nvSpPr>
            <p:spPr>
              <a:xfrm>
                <a:off x="6286882" y="2634134"/>
                <a:ext cx="5553413" cy="241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sz="1765">
                  <a:solidFill>
                    <a:srgbClr val="FFFFFF"/>
                  </a:solidFill>
                  <a:latin typeface="Segoe UI"/>
                </a:endParaRPr>
              </a:p>
            </p:txBody>
          </p:sp>
        </p:grpSp>
      </p:grpSp>
      <p:sp>
        <p:nvSpPr>
          <p:cNvPr id="3" name="Title 2"/>
          <p:cNvSpPr>
            <a:spLocks noGrp="1"/>
          </p:cNvSpPr>
          <p:nvPr>
            <p:ph type="title"/>
          </p:nvPr>
        </p:nvSpPr>
        <p:spPr>
          <a:xfrm>
            <a:off x="269303" y="627013"/>
            <a:ext cx="6276530" cy="1792850"/>
          </a:xfrm>
        </p:spPr>
        <p:txBody>
          <a:bodyPr>
            <a:normAutofit fontScale="90000"/>
          </a:bodyPr>
          <a:lstStyle/>
          <a:p>
            <a:r>
              <a:rPr lang="hu-HU" dirty="0" err="1"/>
              <a:t>Malware</a:t>
            </a:r>
            <a:r>
              <a:rPr lang="hu-HU" dirty="0"/>
              <a:t> felderítés</a:t>
            </a:r>
            <a:br>
              <a:rPr lang="en-US" dirty="0"/>
            </a:br>
            <a:r>
              <a:rPr lang="en-US" dirty="0"/>
              <a:t>DEMO</a:t>
            </a:r>
          </a:p>
        </p:txBody>
      </p:sp>
    </p:spTree>
    <p:extLst>
      <p:ext uri="{BB962C8B-B14F-4D97-AF65-F5344CB8AC3E}">
        <p14:creationId xmlns:p14="http://schemas.microsoft.com/office/powerpoint/2010/main" val="289085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805A5E-98CC-4BEF-B64C-DA82B77A58BA}"/>
              </a:ext>
            </a:extLst>
          </p:cNvPr>
          <p:cNvSpPr>
            <a:spLocks noGrp="1"/>
          </p:cNvSpPr>
          <p:nvPr>
            <p:ph type="title"/>
          </p:nvPr>
        </p:nvSpPr>
        <p:spPr>
          <a:xfrm>
            <a:off x="337879" y="289959"/>
            <a:ext cx="11654187" cy="522894"/>
          </a:xfrm>
        </p:spPr>
        <p:txBody>
          <a:bodyPr vert="horz" wrap="square" lIns="146284" tIns="45713" rIns="146284" bIns="45713" rtlCol="0" anchor="t">
            <a:noAutofit/>
          </a:bodyPr>
          <a:lstStyle/>
          <a:p>
            <a:r>
              <a:rPr lang="en-US" sz="3529" spc="-98" dirty="0">
                <a:solidFill>
                  <a:srgbClr val="2F2F2F"/>
                </a:solidFill>
              </a:rPr>
              <a:t>Cross-platform </a:t>
            </a:r>
            <a:r>
              <a:rPr lang="hu-HU" sz="3529" spc="-98" dirty="0">
                <a:solidFill>
                  <a:srgbClr val="2F2F2F"/>
                </a:solidFill>
              </a:rPr>
              <a:t>és</a:t>
            </a:r>
            <a:r>
              <a:rPr lang="en-US" sz="3529" spc="-98" dirty="0">
                <a:solidFill>
                  <a:srgbClr val="2F2F2F"/>
                </a:solidFill>
              </a:rPr>
              <a:t> partner </a:t>
            </a:r>
            <a:r>
              <a:rPr lang="hu-HU" sz="3529" spc="-98" dirty="0">
                <a:solidFill>
                  <a:srgbClr val="2F2F2F"/>
                </a:solidFill>
              </a:rPr>
              <a:t>támogatás</a:t>
            </a:r>
            <a:endParaRPr lang="en-US" sz="3529" spc="-98" dirty="0">
              <a:solidFill>
                <a:srgbClr val="2F2F2F"/>
              </a:solidFill>
            </a:endParaRPr>
          </a:p>
        </p:txBody>
      </p:sp>
      <p:sp>
        <p:nvSpPr>
          <p:cNvPr id="18" name="TextBox 17">
            <a:extLst>
              <a:ext uri="{FF2B5EF4-FFF2-40B4-BE49-F238E27FC236}">
                <a16:creationId xmlns:a16="http://schemas.microsoft.com/office/drawing/2014/main" id="{4AB282CF-5CE9-4BED-BE94-5562DCF9F575}"/>
              </a:ext>
            </a:extLst>
          </p:cNvPr>
          <p:cNvSpPr txBox="1"/>
          <p:nvPr/>
        </p:nvSpPr>
        <p:spPr>
          <a:xfrm>
            <a:off x="345338" y="863243"/>
            <a:ext cx="8974081" cy="446250"/>
          </a:xfrm>
          <a:prstGeom prst="rect">
            <a:avLst/>
          </a:prstGeom>
        </p:spPr>
        <p:txBody>
          <a:bodyPr vert="horz" wrap="square" lIns="146284" tIns="91427" rIns="146284" bIns="91427" rtlCol="0">
            <a:spAutoFit/>
          </a:bodyPr>
          <a:lstStyle>
            <a:defPPr>
              <a:defRPr lang="en-US"/>
            </a:defPPr>
            <a:lvl1pPr marR="0" indent="0" defTabSz="914180" fontAlgn="auto">
              <a:lnSpc>
                <a:spcPct val="100000"/>
              </a:lnSpc>
              <a:spcBef>
                <a:spcPts val="0"/>
              </a:spcBef>
              <a:spcAft>
                <a:spcPts val="588"/>
              </a:spcAft>
              <a:buClrTx/>
              <a:buSzPct val="90000"/>
              <a:buFont typeface="Arial" panose="020B0604020202020204" pitchFamily="34" charset="0"/>
              <a:buNone/>
              <a:tabLst/>
              <a:defRPr sz="1400" b="1" spc="0" baseline="0">
                <a:gradFill>
                  <a:gsLst>
                    <a:gs pos="83000">
                      <a:schemeClr val="tx1"/>
                    </a:gs>
                    <a:gs pos="100000">
                      <a:schemeClr val="tx1"/>
                    </a:gs>
                  </a:gsLst>
                  <a:lin ang="5400000" scaled="1"/>
                </a:gradFill>
                <a:latin typeface="Segoe UI Semibold" panose="020B0702040204020203" pitchFamily="34" charset="0"/>
                <a:cs typeface="Segoe UI Semibold" panose="020B0702040204020203" pitchFamily="34" charset="0"/>
              </a:defRPr>
            </a:lvl1pPr>
            <a:lvl2pPr marL="572574" marR="0" indent="-236498" defTabSz="914180" fontAlgn="auto">
              <a:lnSpc>
                <a:spcPct val="100000"/>
              </a:lnSpc>
              <a:spcBef>
                <a:spcPts val="0"/>
              </a:spcBef>
              <a:spcAft>
                <a:spcPts val="588"/>
              </a:spcAft>
              <a:buClrTx/>
              <a:buSzPct val="90000"/>
              <a:buFont typeface="Arial" pitchFamily="34" charset="0"/>
              <a:buChar char="•"/>
              <a:tabLst/>
              <a:defRPr sz="980" b="0" spc="0" baseline="0">
                <a:gradFill>
                  <a:gsLst>
                    <a:gs pos="1250">
                      <a:schemeClr val="tx1"/>
                    </a:gs>
                    <a:gs pos="100000">
                      <a:schemeClr val="tx1"/>
                    </a:gs>
                  </a:gsLst>
                  <a:lin ang="5400000" scaled="0"/>
                </a:gradFill>
                <a:latin typeface="Segoe UI Semibold"/>
                <a:cs typeface="Segoe UI Semibold"/>
              </a:defRPr>
            </a:lvl2pPr>
            <a:lvl3pPr marL="840191" marR="0" indent="-280064" defTabSz="914180" fontAlgn="auto">
              <a:lnSpc>
                <a:spcPct val="100000"/>
              </a:lnSpc>
              <a:spcBef>
                <a:spcPts val="0"/>
              </a:spcBef>
              <a:spcAft>
                <a:spcPts val="588"/>
              </a:spcAft>
              <a:buClrTx/>
              <a:buSzPct val="90000"/>
              <a:buFont typeface="Arial" panose="020B0604020202020204" pitchFamily="34" charset="0"/>
              <a:buChar char="•"/>
              <a:tabLst/>
              <a:defRPr sz="980" b="0" spc="0" baseline="0">
                <a:gradFill>
                  <a:gsLst>
                    <a:gs pos="1250">
                      <a:schemeClr val="tx1"/>
                    </a:gs>
                    <a:gs pos="100000">
                      <a:schemeClr val="tx1"/>
                    </a:gs>
                  </a:gsLst>
                  <a:lin ang="5400000" scaled="0"/>
                </a:gradFill>
              </a:defRPr>
            </a:lvl3pPr>
            <a:lvl4pPr marL="1008229" marR="0" indent="-224051" defTabSz="914180" fontAlgn="auto">
              <a:lnSpc>
                <a:spcPct val="90000"/>
              </a:lnSpc>
              <a:spcBef>
                <a:spcPct val="20000"/>
              </a:spcBef>
              <a:spcAft>
                <a:spcPts val="0"/>
              </a:spcAft>
              <a:buClrTx/>
              <a:buSzPct val="90000"/>
              <a:buFont typeface="Arial" pitchFamily="34" charset="0"/>
              <a:buChar char="•"/>
              <a:tabLst/>
              <a:defRPr sz="1372" spc="0" baseline="0">
                <a:solidFill>
                  <a:schemeClr val="tx1">
                    <a:lumMod val="75000"/>
                  </a:schemeClr>
                </a:solidFill>
              </a:defRPr>
            </a:lvl4pPr>
            <a:lvl5pPr marL="1232280" marR="0" indent="-224051" defTabSz="914180" fontAlgn="auto">
              <a:lnSpc>
                <a:spcPct val="90000"/>
              </a:lnSpc>
              <a:spcBef>
                <a:spcPct val="20000"/>
              </a:spcBef>
              <a:spcAft>
                <a:spcPts val="0"/>
              </a:spcAft>
              <a:buClrTx/>
              <a:buSzPct val="90000"/>
              <a:buFont typeface="Arial" pitchFamily="34" charset="0"/>
              <a:buChar char="•"/>
              <a:tabLst/>
              <a:defRPr sz="1372" spc="0" baseline="0">
                <a:solidFill>
                  <a:schemeClr val="tx1">
                    <a:lumMod val="75000"/>
                  </a:schemeClr>
                </a:solidFill>
              </a:defRPr>
            </a:lvl5pPr>
            <a:lvl6pPr marL="2513996" indent="-228546" defTabSz="914180">
              <a:spcBef>
                <a:spcPct val="20000"/>
              </a:spcBef>
              <a:buFont typeface="Arial" pitchFamily="34" charset="0"/>
              <a:buChar char="•"/>
              <a:defRPr sz="1960"/>
            </a:lvl6pPr>
            <a:lvl7pPr marL="2971087" indent="-228546" defTabSz="914180">
              <a:spcBef>
                <a:spcPct val="20000"/>
              </a:spcBef>
              <a:buFont typeface="Arial" pitchFamily="34" charset="0"/>
              <a:buChar char="•"/>
              <a:defRPr sz="1960"/>
            </a:lvl7pPr>
            <a:lvl8pPr marL="3428177" indent="-228546" defTabSz="914180">
              <a:spcBef>
                <a:spcPct val="20000"/>
              </a:spcBef>
              <a:buFont typeface="Arial" pitchFamily="34" charset="0"/>
              <a:buChar char="•"/>
              <a:defRPr sz="1960"/>
            </a:lvl8pPr>
            <a:lvl9pPr marL="3885268" indent="-228546" defTabSz="914180">
              <a:spcBef>
                <a:spcPct val="20000"/>
              </a:spcBef>
              <a:buFont typeface="Arial" pitchFamily="34" charset="0"/>
              <a:buChar char="•"/>
              <a:defRPr sz="1960"/>
            </a:lvl9pPr>
          </a:lstStyle>
          <a:p>
            <a:pPr defTabSz="896171">
              <a:spcAft>
                <a:spcPts val="576"/>
              </a:spcAft>
            </a:pPr>
            <a:r>
              <a:rPr lang="en-US" sz="1700" dirty="0">
                <a:gradFill>
                  <a:gsLst>
                    <a:gs pos="83000">
                      <a:srgbClr val="2F2F2F"/>
                    </a:gs>
                    <a:gs pos="100000">
                      <a:srgbClr val="2F2F2F"/>
                    </a:gs>
                  </a:gsLst>
                  <a:lin ang="5400000" scaled="1"/>
                </a:gradFill>
              </a:rPr>
              <a:t>Windows Defender ATP </a:t>
            </a:r>
            <a:r>
              <a:rPr lang="hu-HU" sz="1700" dirty="0">
                <a:gradFill>
                  <a:gsLst>
                    <a:gs pos="83000">
                      <a:srgbClr val="2F2F2F"/>
                    </a:gs>
                    <a:gs pos="100000">
                      <a:srgbClr val="2F2F2F"/>
                    </a:gs>
                  </a:gsLst>
                  <a:lin ang="5400000" scaled="1"/>
                </a:gradFill>
              </a:rPr>
              <a:t>végponti támogatása</a:t>
            </a:r>
            <a:endParaRPr lang="en-US" sz="1700" dirty="0">
              <a:gradFill>
                <a:gsLst>
                  <a:gs pos="83000">
                    <a:srgbClr val="2F2F2F"/>
                  </a:gs>
                  <a:gs pos="100000">
                    <a:srgbClr val="2F2F2F"/>
                  </a:gs>
                </a:gsLst>
                <a:lin ang="5400000" scaled="1"/>
              </a:gradFill>
            </a:endParaRPr>
          </a:p>
        </p:txBody>
      </p:sp>
      <p:graphicFrame>
        <p:nvGraphicFramePr>
          <p:cNvPr id="5" name="Table 4">
            <a:extLst>
              <a:ext uri="{FF2B5EF4-FFF2-40B4-BE49-F238E27FC236}">
                <a16:creationId xmlns:a16="http://schemas.microsoft.com/office/drawing/2014/main" id="{5C2BFC41-0E4D-4607-B737-29E37AE2EC82}"/>
              </a:ext>
            </a:extLst>
          </p:cNvPr>
          <p:cNvGraphicFramePr>
            <a:graphicFrameLocks noGrp="1"/>
          </p:cNvGraphicFramePr>
          <p:nvPr>
            <p:extLst/>
          </p:nvPr>
        </p:nvGraphicFramePr>
        <p:xfrm>
          <a:off x="547117" y="1998076"/>
          <a:ext cx="10870731" cy="3346540"/>
        </p:xfrm>
        <a:graphic>
          <a:graphicData uri="http://schemas.openxmlformats.org/drawingml/2006/table">
            <a:tbl>
              <a:tblPr firstRow="1" bandRow="1">
                <a:tableStyleId>{5C22544A-7EE6-4342-B048-85BDC9FD1C3A}</a:tableStyleId>
              </a:tblPr>
              <a:tblGrid>
                <a:gridCol w="2285586">
                  <a:extLst>
                    <a:ext uri="{9D8B030D-6E8A-4147-A177-3AD203B41FA5}">
                      <a16:colId xmlns:a16="http://schemas.microsoft.com/office/drawing/2014/main" val="3009419448"/>
                    </a:ext>
                  </a:extLst>
                </a:gridCol>
                <a:gridCol w="1828707">
                  <a:extLst>
                    <a:ext uri="{9D8B030D-6E8A-4147-A177-3AD203B41FA5}">
                      <a16:colId xmlns:a16="http://schemas.microsoft.com/office/drawing/2014/main" val="3053348759"/>
                    </a:ext>
                  </a:extLst>
                </a:gridCol>
                <a:gridCol w="806782">
                  <a:extLst>
                    <a:ext uri="{9D8B030D-6E8A-4147-A177-3AD203B41FA5}">
                      <a16:colId xmlns:a16="http://schemas.microsoft.com/office/drawing/2014/main" val="3373383275"/>
                    </a:ext>
                  </a:extLst>
                </a:gridCol>
                <a:gridCol w="1487414">
                  <a:extLst>
                    <a:ext uri="{9D8B030D-6E8A-4147-A177-3AD203B41FA5}">
                      <a16:colId xmlns:a16="http://schemas.microsoft.com/office/drawing/2014/main" val="1500098369"/>
                    </a:ext>
                  </a:extLst>
                </a:gridCol>
                <a:gridCol w="1487414">
                  <a:extLst>
                    <a:ext uri="{9D8B030D-6E8A-4147-A177-3AD203B41FA5}">
                      <a16:colId xmlns:a16="http://schemas.microsoft.com/office/drawing/2014/main" val="3034486132"/>
                    </a:ext>
                  </a:extLst>
                </a:gridCol>
                <a:gridCol w="1487414">
                  <a:extLst>
                    <a:ext uri="{9D8B030D-6E8A-4147-A177-3AD203B41FA5}">
                      <a16:colId xmlns:a16="http://schemas.microsoft.com/office/drawing/2014/main" val="2938183102"/>
                    </a:ext>
                  </a:extLst>
                </a:gridCol>
                <a:gridCol w="1487414">
                  <a:extLst>
                    <a:ext uri="{9D8B030D-6E8A-4147-A177-3AD203B41FA5}">
                      <a16:colId xmlns:a16="http://schemas.microsoft.com/office/drawing/2014/main" val="120550976"/>
                    </a:ext>
                  </a:extLst>
                </a:gridCol>
              </a:tblGrid>
              <a:tr h="836635">
                <a:tc>
                  <a:txBody>
                    <a:bodyPr/>
                    <a:lstStyle/>
                    <a:p>
                      <a:pPr algn="ctr"/>
                      <a:r>
                        <a:rPr kumimoji="0" lang="en-US" sz="1800" b="0" i="0" u="none" strike="noStrike" kern="0" cap="none" spc="0" normalizeH="0" baseline="0" dirty="0">
                          <a:ln>
                            <a:noFill/>
                          </a:ln>
                          <a:solidFill>
                            <a:srgbClr val="0078D7"/>
                          </a:solidFill>
                          <a:effectLst/>
                          <a:uLnTx/>
                          <a:uFillTx/>
                          <a:latin typeface="Segoe UI Semibold"/>
                          <a:ea typeface="Segoe UI Black" panose="020B0A02040204020203" pitchFamily="34" charset="0"/>
                          <a:cs typeface="Segoe UI Semibold" panose="020B0702040204020203" pitchFamily="34" charset="0"/>
                        </a:rPr>
                        <a:t>Windows</a:t>
                      </a:r>
                    </a:p>
                  </a:txBody>
                  <a:tcPr marL="89642" marR="89642" marT="44821" marB="44821"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800" b="0" i="0" u="none" strike="noStrike" kern="0" cap="none" spc="0" normalizeH="0" baseline="0" dirty="0">
                          <a:ln>
                            <a:noFill/>
                          </a:ln>
                          <a:solidFill>
                            <a:srgbClr val="0078D7"/>
                          </a:solidFill>
                          <a:effectLst/>
                          <a:uLnTx/>
                          <a:uFillTx/>
                          <a:latin typeface="Segoe UI Semibold"/>
                          <a:ea typeface="Segoe UI Black" panose="020B0A02040204020203" pitchFamily="34" charset="0"/>
                          <a:cs typeface="Segoe UI Semibold" panose="020B0702040204020203" pitchFamily="34" charset="0"/>
                        </a:rPr>
                        <a:t>Windows Server</a:t>
                      </a:r>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US" sz="1800" b="0" i="0" u="none" strike="noStrike" kern="0" cap="none" spc="0" normalizeH="0" baseline="0" dirty="0">
                        <a:ln>
                          <a:noFill/>
                        </a:ln>
                        <a:solidFill>
                          <a:srgbClr val="0078D7"/>
                        </a:solidFill>
                        <a:effectLst/>
                        <a:uLnTx/>
                        <a:uFillTx/>
                        <a:latin typeface="Segoe UI Semibold"/>
                        <a:ea typeface="Segoe UI Black" panose="020B0A02040204020203" pitchFamily="34" charset="0"/>
                        <a:cs typeface="Segoe UI Semibold" panose="020B0702040204020203" pitchFamily="34" charset="0"/>
                      </a:endParaRPr>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800" b="0" i="0" u="none" strike="noStrike" kern="0" cap="none" spc="0" normalizeH="0" baseline="0" dirty="0">
                          <a:ln>
                            <a:noFill/>
                          </a:ln>
                          <a:solidFill>
                            <a:srgbClr val="0078D7"/>
                          </a:solidFill>
                          <a:effectLst/>
                          <a:uLnTx/>
                          <a:uFillTx/>
                          <a:latin typeface="Segoe UI Semibold"/>
                          <a:ea typeface="Segoe UI Black" panose="020B0A02040204020203" pitchFamily="34" charset="0"/>
                          <a:cs typeface="Segoe UI Semibold" panose="020B0702040204020203" pitchFamily="34" charset="0"/>
                        </a:rPr>
                        <a:t>iOS</a:t>
                      </a:r>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800" b="0" i="0" u="none" strike="noStrike" kern="0" cap="none" spc="0" normalizeH="0" baseline="0" dirty="0">
                          <a:ln>
                            <a:noFill/>
                          </a:ln>
                          <a:solidFill>
                            <a:srgbClr val="0078D7"/>
                          </a:solidFill>
                          <a:effectLst/>
                          <a:uLnTx/>
                          <a:uFillTx/>
                          <a:latin typeface="Segoe UI Semibold"/>
                          <a:ea typeface="Segoe UI Black" panose="020B0A02040204020203" pitchFamily="34" charset="0"/>
                          <a:cs typeface="Segoe UI Semibold" panose="020B0702040204020203" pitchFamily="34" charset="0"/>
                        </a:rPr>
                        <a:t>Android</a:t>
                      </a:r>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800" b="0" i="0" u="none" strike="noStrike" kern="0" cap="none" spc="0" normalizeH="0" baseline="0" dirty="0">
                          <a:ln>
                            <a:noFill/>
                          </a:ln>
                          <a:solidFill>
                            <a:srgbClr val="0078D7"/>
                          </a:solidFill>
                          <a:effectLst/>
                          <a:uLnTx/>
                          <a:uFillTx/>
                          <a:latin typeface="Segoe UI Semibold"/>
                          <a:ea typeface="Segoe UI Black" panose="020B0A02040204020203" pitchFamily="34" charset="0"/>
                          <a:cs typeface="Segoe UI Semibold" panose="020B0702040204020203" pitchFamily="34" charset="0"/>
                        </a:rPr>
                        <a:t>Mac</a:t>
                      </a:r>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800" b="0" i="0" u="none" strike="noStrike" kern="0" cap="none" spc="0" normalizeH="0" baseline="0" dirty="0">
                          <a:ln>
                            <a:noFill/>
                          </a:ln>
                          <a:solidFill>
                            <a:srgbClr val="0078D7"/>
                          </a:solidFill>
                          <a:effectLst/>
                          <a:uLnTx/>
                          <a:uFillTx/>
                          <a:latin typeface="Segoe UI Semibold"/>
                          <a:ea typeface="Segoe UI Black" panose="020B0A02040204020203" pitchFamily="34" charset="0"/>
                          <a:cs typeface="Segoe UI Semibold" panose="020B0702040204020203" pitchFamily="34" charset="0"/>
                        </a:rPr>
                        <a:t>Linux</a:t>
                      </a:r>
                    </a:p>
                  </a:txBody>
                  <a:tcPr marL="89642" marR="89642" marT="44821" marB="44821" anchor="ctr">
                    <a:lnL w="12700" cap="flat" cmpd="sng" algn="ctr">
                      <a:noFill/>
                      <a:prstDash val="solid"/>
                      <a:round/>
                      <a:headEnd type="none" w="med" len="med"/>
                      <a:tailEnd type="none" w="med" len="med"/>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2128250"/>
                  </a:ext>
                </a:extLst>
              </a:tr>
              <a:tr h="836635">
                <a:tc>
                  <a:txBody>
                    <a:bodyPr/>
                    <a:lstStyle/>
                    <a:p>
                      <a:pPr algn="ctr"/>
                      <a:r>
                        <a:rPr kumimoji="0" lang="en-US" sz="1400" b="1" i="0" u="none" strike="noStrike" kern="0" cap="none" spc="0" normalizeH="0" baseline="0" dirty="0">
                          <a:ln>
                            <a:noFill/>
                          </a:ln>
                          <a:solidFill>
                            <a:srgbClr val="2F2F2F"/>
                          </a:solidFill>
                          <a:effectLst/>
                          <a:uLnTx/>
                          <a:uFillTx/>
                          <a:latin typeface="Segoe UI"/>
                          <a:ea typeface="+mn-ea"/>
                          <a:cs typeface="Segoe UI" pitchFamily="34" charset="0"/>
                        </a:rPr>
                        <a:t>Windows 10</a:t>
                      </a:r>
                    </a:p>
                  </a:txBody>
                  <a:tcPr marL="89642" marR="89642" marT="44821" marB="44821" anchor="ctr">
                    <a:lnL w="12700" cmpd="sng">
                      <a:noFill/>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400" b="1" i="0" u="none" strike="noStrike" kern="0" cap="none" spc="0" normalizeH="0" baseline="0" dirty="0">
                          <a:ln>
                            <a:noFill/>
                          </a:ln>
                          <a:solidFill>
                            <a:srgbClr val="2F2F2F"/>
                          </a:solidFill>
                          <a:effectLst/>
                          <a:uLnTx/>
                          <a:uFillTx/>
                          <a:latin typeface="Segoe UI"/>
                          <a:ea typeface="+mn-ea"/>
                          <a:cs typeface="Segoe UI" pitchFamily="34" charset="0"/>
                        </a:rPr>
                        <a:t>Server 2016</a:t>
                      </a:r>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89642" marR="89642" marT="44821" marB="44821" anchor="ctr">
                    <a:lnL w="12700" cap="flat" cmpd="sng" algn="ctr">
                      <a:no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63355"/>
                  </a:ext>
                </a:extLst>
              </a:tr>
              <a:tr h="836635">
                <a:tc>
                  <a:txBody>
                    <a:bodyPr/>
                    <a:lstStyle/>
                    <a:p>
                      <a:pPr algn="ctr"/>
                      <a:r>
                        <a:rPr kumimoji="0" lang="en-US" sz="1400" b="1" i="0" u="none" strike="noStrike" kern="0" cap="none" spc="0" normalizeH="0" baseline="0" dirty="0">
                          <a:ln>
                            <a:noFill/>
                          </a:ln>
                          <a:solidFill>
                            <a:srgbClr val="2F2F2F"/>
                          </a:solidFill>
                          <a:effectLst/>
                          <a:uLnTx/>
                          <a:uFillTx/>
                          <a:latin typeface="Segoe UI"/>
                          <a:ea typeface="+mn-ea"/>
                          <a:cs typeface="Segoe UI" pitchFamily="34" charset="0"/>
                        </a:rPr>
                        <a:t>Windows 8.1</a:t>
                      </a:r>
                      <a:endParaRPr kumimoji="0" lang="en-US" sz="1400" b="0" i="0" u="none" strike="noStrike" kern="0" cap="none" spc="0" normalizeH="0" baseline="0" dirty="0">
                        <a:ln>
                          <a:noFill/>
                        </a:ln>
                        <a:solidFill>
                          <a:srgbClr val="2F2F2F"/>
                        </a:solidFill>
                        <a:effectLst/>
                        <a:uLnTx/>
                        <a:uFillTx/>
                        <a:latin typeface="Segoe UI"/>
                        <a:ea typeface="+mn-ea"/>
                        <a:cs typeface="Segoe UI" pitchFamily="34" charset="0"/>
                      </a:endParaRPr>
                    </a:p>
                  </a:txBody>
                  <a:tcPr marL="89642" marR="89642" marT="44821" marB="44821"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400" b="1" i="0" u="none" strike="noStrike" kern="0" cap="none" spc="0" normalizeH="0" baseline="0" dirty="0">
                          <a:ln>
                            <a:noFill/>
                          </a:ln>
                          <a:solidFill>
                            <a:srgbClr val="2F2F2F"/>
                          </a:solidFill>
                          <a:effectLst/>
                          <a:uLnTx/>
                          <a:uFillTx/>
                          <a:latin typeface="Segoe UI"/>
                          <a:ea typeface="+mn-ea"/>
                          <a:cs typeface="Segoe UI" pitchFamily="34" charset="0"/>
                        </a:rPr>
                        <a:t>Server 2012 R2</a:t>
                      </a:r>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89642" marR="89642" marT="44821" marB="44821"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5217239"/>
                  </a:ext>
                </a:extLst>
              </a:tr>
              <a:tr h="836635">
                <a:tc>
                  <a:txBody>
                    <a:bodyPr/>
                    <a:lstStyle/>
                    <a:p>
                      <a:pPr algn="ctr"/>
                      <a:r>
                        <a:rPr kumimoji="0" lang="en-US" sz="1400" b="1" i="0" u="none" strike="noStrike" kern="0" cap="none" spc="0" normalizeH="0" baseline="0" dirty="0">
                          <a:ln>
                            <a:noFill/>
                          </a:ln>
                          <a:solidFill>
                            <a:srgbClr val="2F2F2F"/>
                          </a:solidFill>
                          <a:effectLst/>
                          <a:uLnTx/>
                          <a:uFillTx/>
                          <a:latin typeface="Segoe UI"/>
                          <a:ea typeface="+mn-ea"/>
                          <a:cs typeface="Segoe UI" pitchFamily="34" charset="0"/>
                        </a:rPr>
                        <a:t>Windows 7 SP1</a:t>
                      </a:r>
                      <a:endParaRPr kumimoji="0" lang="en-US" sz="1400" b="0" i="0" u="none" strike="noStrike" kern="0" cap="none" spc="0" normalizeH="0" baseline="0" dirty="0">
                        <a:ln>
                          <a:noFill/>
                        </a:ln>
                        <a:solidFill>
                          <a:srgbClr val="2F2F2F"/>
                        </a:solidFill>
                        <a:effectLst/>
                        <a:uLnTx/>
                        <a:uFillTx/>
                        <a:latin typeface="Segoe UI"/>
                        <a:ea typeface="+mn-ea"/>
                        <a:cs typeface="Segoe UI" pitchFamily="34" charset="0"/>
                      </a:endParaRPr>
                    </a:p>
                  </a:txBody>
                  <a:tcPr marL="89642" marR="89642" marT="44821" marB="44821"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0" lang="en-US" sz="1400" b="1" i="0" u="none" strike="noStrike" kern="0" cap="none" spc="0" normalizeH="0" baseline="0" dirty="0">
                        <a:ln>
                          <a:noFill/>
                        </a:ln>
                        <a:solidFill>
                          <a:srgbClr val="2F2F2F"/>
                        </a:solidFill>
                        <a:effectLst/>
                        <a:uLnTx/>
                        <a:uFillTx/>
                        <a:latin typeface="Segoe UI"/>
                        <a:ea typeface="+mn-ea"/>
                        <a:cs typeface="Segoe UI" pitchFamily="34" charset="0"/>
                      </a:endParaRPr>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89642" marR="89642" marT="44821" marB="44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89642" marR="89642" marT="44821" marB="44821"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0893778"/>
                  </a:ext>
                </a:extLst>
              </a:tr>
            </a:tbl>
          </a:graphicData>
        </a:graphic>
      </p:graphicFrame>
      <p:grpSp>
        <p:nvGrpSpPr>
          <p:cNvPr id="52" name="Group 51">
            <a:extLst>
              <a:ext uri="{FF2B5EF4-FFF2-40B4-BE49-F238E27FC236}">
                <a16:creationId xmlns:a16="http://schemas.microsoft.com/office/drawing/2014/main" id="{3C43B72B-E3AE-4218-8596-717D94ADAA26}"/>
              </a:ext>
            </a:extLst>
          </p:cNvPr>
          <p:cNvGrpSpPr/>
          <p:nvPr/>
        </p:nvGrpSpPr>
        <p:grpSpPr>
          <a:xfrm>
            <a:off x="8455061" y="3884612"/>
            <a:ext cx="1314669" cy="408387"/>
            <a:chOff x="10751702" y="2977388"/>
            <a:chExt cx="885546" cy="275085"/>
          </a:xfrm>
        </p:grpSpPr>
        <p:pic>
          <p:nvPicPr>
            <p:cNvPr id="53" name="Shape 14" descr="SentinelOne_Logo_White.emf">
              <a:extLst>
                <a:ext uri="{FF2B5EF4-FFF2-40B4-BE49-F238E27FC236}">
                  <a16:creationId xmlns:a16="http://schemas.microsoft.com/office/drawing/2014/main" id="{09AE272A-981C-4F01-BAB5-FF67C674DCAA}"/>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0811274" y="3019177"/>
              <a:ext cx="767994" cy="205942"/>
            </a:xfrm>
            <a:prstGeom prst="rect">
              <a:avLst/>
            </a:prstGeom>
            <a:noFill/>
            <a:ln>
              <a:noFill/>
            </a:ln>
          </p:spPr>
        </p:pic>
        <p:sp>
          <p:nvSpPr>
            <p:cNvPr id="54" name="Rectangle 53">
              <a:extLst>
                <a:ext uri="{FF2B5EF4-FFF2-40B4-BE49-F238E27FC236}">
                  <a16:creationId xmlns:a16="http://schemas.microsoft.com/office/drawing/2014/main" id="{103C7F62-8683-4C04-9575-51F0F9F1091A}"/>
                </a:ext>
              </a:extLst>
            </p:cNvPr>
            <p:cNvSpPr/>
            <p:nvPr/>
          </p:nvSpPr>
          <p:spPr bwMode="auto">
            <a:xfrm>
              <a:off x="10751702" y="2977388"/>
              <a:ext cx="885546" cy="27508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56" name="Group 55">
            <a:extLst>
              <a:ext uri="{FF2B5EF4-FFF2-40B4-BE49-F238E27FC236}">
                <a16:creationId xmlns:a16="http://schemas.microsoft.com/office/drawing/2014/main" id="{71CB1594-7274-4ED5-BB62-33B9C55C4E7F}"/>
              </a:ext>
            </a:extLst>
          </p:cNvPr>
          <p:cNvGrpSpPr/>
          <p:nvPr/>
        </p:nvGrpSpPr>
        <p:grpSpPr>
          <a:xfrm>
            <a:off x="5566376" y="3080224"/>
            <a:ext cx="1238533" cy="384736"/>
            <a:chOff x="10620814" y="3613623"/>
            <a:chExt cx="885546" cy="275085"/>
          </a:xfrm>
        </p:grpSpPr>
        <p:pic>
          <p:nvPicPr>
            <p:cNvPr id="57" name="Picture 56">
              <a:extLst>
                <a:ext uri="{FF2B5EF4-FFF2-40B4-BE49-F238E27FC236}">
                  <a16:creationId xmlns:a16="http://schemas.microsoft.com/office/drawing/2014/main" id="{9DC775D8-38A8-4C59-AC45-DA4E32D30410}"/>
                </a:ext>
              </a:extLst>
            </p:cNvPr>
            <p:cNvPicPr>
              <a:picLocks noChangeAspect="1"/>
            </p:cNvPicPr>
            <p:nvPr/>
          </p:nvPicPr>
          <p:blipFill rotWithShape="1">
            <a:blip r:embed="rId4">
              <a:extLst>
                <a:ext uri="{28A0092B-C50C-407E-A947-70E740481C1C}">
                  <a14:useLocalDpi xmlns:a14="http://schemas.microsoft.com/office/drawing/2010/main" val="0"/>
                </a:ext>
              </a:extLst>
            </a:blip>
            <a:srcRect l="8196" r="4995" b="56948"/>
            <a:stretch/>
          </p:blipFill>
          <p:spPr>
            <a:xfrm>
              <a:off x="10647405" y="3630645"/>
              <a:ext cx="846825" cy="245706"/>
            </a:xfrm>
            <a:prstGeom prst="rect">
              <a:avLst/>
            </a:prstGeom>
            <a:ln>
              <a:noFill/>
            </a:ln>
          </p:spPr>
        </p:pic>
        <p:sp>
          <p:nvSpPr>
            <p:cNvPr id="58" name="Rectangle 57">
              <a:extLst>
                <a:ext uri="{FF2B5EF4-FFF2-40B4-BE49-F238E27FC236}">
                  <a16:creationId xmlns:a16="http://schemas.microsoft.com/office/drawing/2014/main" id="{84FA2EFF-E0FD-42D6-A19C-E3CA29033EC1}"/>
                </a:ext>
              </a:extLst>
            </p:cNvPr>
            <p:cNvSpPr/>
            <p:nvPr/>
          </p:nvSpPr>
          <p:spPr bwMode="auto">
            <a:xfrm>
              <a:off x="10620814" y="3613623"/>
              <a:ext cx="885546" cy="27508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59" name="Group 58">
            <a:extLst>
              <a:ext uri="{FF2B5EF4-FFF2-40B4-BE49-F238E27FC236}">
                <a16:creationId xmlns:a16="http://schemas.microsoft.com/office/drawing/2014/main" id="{F4EC16EF-5BE0-4FF2-9556-D1DE7E615823}"/>
              </a:ext>
            </a:extLst>
          </p:cNvPr>
          <p:cNvGrpSpPr/>
          <p:nvPr/>
        </p:nvGrpSpPr>
        <p:grpSpPr>
          <a:xfrm>
            <a:off x="8257703" y="2983540"/>
            <a:ext cx="1688390" cy="524479"/>
            <a:chOff x="9735268" y="3424850"/>
            <a:chExt cx="885546" cy="275085"/>
          </a:xfrm>
        </p:grpSpPr>
        <p:pic>
          <p:nvPicPr>
            <p:cNvPr id="60" name="Picture 2" descr="See the source image">
              <a:extLst>
                <a:ext uri="{FF2B5EF4-FFF2-40B4-BE49-F238E27FC236}">
                  <a16:creationId xmlns:a16="http://schemas.microsoft.com/office/drawing/2014/main" id="{ABCE1765-6488-4F42-B147-D93C70A70C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886" b="5425"/>
            <a:stretch/>
          </p:blipFill>
          <p:spPr bwMode="auto">
            <a:xfrm>
              <a:off x="9880091" y="3446233"/>
              <a:ext cx="595900" cy="2537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C5B3AD3F-ADC6-4849-B5DE-149D4BDFCE48}"/>
                </a:ext>
              </a:extLst>
            </p:cNvPr>
            <p:cNvSpPr/>
            <p:nvPr/>
          </p:nvSpPr>
          <p:spPr bwMode="auto">
            <a:xfrm>
              <a:off x="9735268" y="3424850"/>
              <a:ext cx="885546" cy="27508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62" name="Group 61">
            <a:extLst>
              <a:ext uri="{FF2B5EF4-FFF2-40B4-BE49-F238E27FC236}">
                <a16:creationId xmlns:a16="http://schemas.microsoft.com/office/drawing/2014/main" id="{31E32BF7-F98F-42F5-A2AE-A3118AEB38AD}"/>
              </a:ext>
            </a:extLst>
          </p:cNvPr>
          <p:cNvGrpSpPr/>
          <p:nvPr/>
        </p:nvGrpSpPr>
        <p:grpSpPr>
          <a:xfrm>
            <a:off x="8455061" y="4752339"/>
            <a:ext cx="1314669" cy="408387"/>
            <a:chOff x="10751703" y="2705471"/>
            <a:chExt cx="885546" cy="275085"/>
          </a:xfrm>
        </p:grpSpPr>
        <p:pic>
          <p:nvPicPr>
            <p:cNvPr id="63" name="Graphic 62">
              <a:hlinkClick r:id="" action="ppaction://noaction"/>
              <a:extLst>
                <a:ext uri="{FF2B5EF4-FFF2-40B4-BE49-F238E27FC236}">
                  <a16:creationId xmlns:a16="http://schemas.microsoft.com/office/drawing/2014/main" id="{49C6BD3F-248E-458E-8E81-06BB337DDB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47482" y="2745611"/>
              <a:ext cx="493985" cy="191401"/>
            </a:xfrm>
            <a:prstGeom prst="rect">
              <a:avLst/>
            </a:prstGeom>
          </p:spPr>
        </p:pic>
        <p:sp>
          <p:nvSpPr>
            <p:cNvPr id="64" name="Rectangle 63">
              <a:extLst>
                <a:ext uri="{FF2B5EF4-FFF2-40B4-BE49-F238E27FC236}">
                  <a16:creationId xmlns:a16="http://schemas.microsoft.com/office/drawing/2014/main" id="{6F49D3EA-401B-4541-B1E3-0507A47AC543}"/>
                </a:ext>
              </a:extLst>
            </p:cNvPr>
            <p:cNvSpPr/>
            <p:nvPr/>
          </p:nvSpPr>
          <p:spPr bwMode="auto">
            <a:xfrm>
              <a:off x="10751703" y="2705471"/>
              <a:ext cx="885546" cy="27508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74" name="Group 73">
            <a:extLst>
              <a:ext uri="{FF2B5EF4-FFF2-40B4-BE49-F238E27FC236}">
                <a16:creationId xmlns:a16="http://schemas.microsoft.com/office/drawing/2014/main" id="{A9F77C40-2394-44BA-8BEB-5EC718B3E735}"/>
              </a:ext>
            </a:extLst>
          </p:cNvPr>
          <p:cNvGrpSpPr/>
          <p:nvPr/>
        </p:nvGrpSpPr>
        <p:grpSpPr>
          <a:xfrm>
            <a:off x="7116444" y="3076325"/>
            <a:ext cx="1238533" cy="384736"/>
            <a:chOff x="10620814" y="3613623"/>
            <a:chExt cx="885546" cy="275085"/>
          </a:xfrm>
        </p:grpSpPr>
        <p:pic>
          <p:nvPicPr>
            <p:cNvPr id="75" name="Picture 74">
              <a:extLst>
                <a:ext uri="{FF2B5EF4-FFF2-40B4-BE49-F238E27FC236}">
                  <a16:creationId xmlns:a16="http://schemas.microsoft.com/office/drawing/2014/main" id="{DF0FB624-A212-472F-9315-D46AE44B640C}"/>
                </a:ext>
              </a:extLst>
            </p:cNvPr>
            <p:cNvPicPr>
              <a:picLocks noChangeAspect="1"/>
            </p:cNvPicPr>
            <p:nvPr/>
          </p:nvPicPr>
          <p:blipFill rotWithShape="1">
            <a:blip r:embed="rId4">
              <a:extLst>
                <a:ext uri="{28A0092B-C50C-407E-A947-70E740481C1C}">
                  <a14:useLocalDpi xmlns:a14="http://schemas.microsoft.com/office/drawing/2010/main" val="0"/>
                </a:ext>
              </a:extLst>
            </a:blip>
            <a:srcRect l="8196" r="4995" b="56948"/>
            <a:stretch/>
          </p:blipFill>
          <p:spPr>
            <a:xfrm>
              <a:off x="10647405" y="3630645"/>
              <a:ext cx="846825" cy="245706"/>
            </a:xfrm>
            <a:prstGeom prst="rect">
              <a:avLst/>
            </a:prstGeom>
            <a:ln>
              <a:noFill/>
            </a:ln>
          </p:spPr>
        </p:pic>
        <p:sp>
          <p:nvSpPr>
            <p:cNvPr id="76" name="Rectangle 75">
              <a:extLst>
                <a:ext uri="{FF2B5EF4-FFF2-40B4-BE49-F238E27FC236}">
                  <a16:creationId xmlns:a16="http://schemas.microsoft.com/office/drawing/2014/main" id="{860E0AA8-CEE9-41AB-986A-522DFC286F68}"/>
                </a:ext>
              </a:extLst>
            </p:cNvPr>
            <p:cNvSpPr/>
            <p:nvPr/>
          </p:nvSpPr>
          <p:spPr bwMode="auto">
            <a:xfrm>
              <a:off x="10620814" y="3613623"/>
              <a:ext cx="885546" cy="27508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77" name="Group 76">
            <a:extLst>
              <a:ext uri="{FF2B5EF4-FFF2-40B4-BE49-F238E27FC236}">
                <a16:creationId xmlns:a16="http://schemas.microsoft.com/office/drawing/2014/main" id="{B74F3770-DFAA-435F-A6AB-B3FB80F2EC54}"/>
              </a:ext>
            </a:extLst>
          </p:cNvPr>
          <p:cNvGrpSpPr/>
          <p:nvPr/>
        </p:nvGrpSpPr>
        <p:grpSpPr>
          <a:xfrm>
            <a:off x="10004278" y="3913563"/>
            <a:ext cx="1314669" cy="408387"/>
            <a:chOff x="10751702" y="2977388"/>
            <a:chExt cx="885546" cy="275085"/>
          </a:xfrm>
        </p:grpSpPr>
        <p:pic>
          <p:nvPicPr>
            <p:cNvPr id="78" name="Shape 14" descr="SentinelOne_Logo_White.emf">
              <a:extLst>
                <a:ext uri="{FF2B5EF4-FFF2-40B4-BE49-F238E27FC236}">
                  <a16:creationId xmlns:a16="http://schemas.microsoft.com/office/drawing/2014/main" id="{E8690ED1-36FF-490B-BBF9-F9A9D5F7ABFC}"/>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0811274" y="3019177"/>
              <a:ext cx="767994" cy="205942"/>
            </a:xfrm>
            <a:prstGeom prst="rect">
              <a:avLst/>
            </a:prstGeom>
            <a:noFill/>
            <a:ln>
              <a:noFill/>
            </a:ln>
          </p:spPr>
        </p:pic>
        <p:sp>
          <p:nvSpPr>
            <p:cNvPr id="79" name="Rectangle 78">
              <a:extLst>
                <a:ext uri="{FF2B5EF4-FFF2-40B4-BE49-F238E27FC236}">
                  <a16:creationId xmlns:a16="http://schemas.microsoft.com/office/drawing/2014/main" id="{E8225E70-FDA6-4CB2-AECC-E6E218D84D77}"/>
                </a:ext>
              </a:extLst>
            </p:cNvPr>
            <p:cNvSpPr/>
            <p:nvPr/>
          </p:nvSpPr>
          <p:spPr bwMode="auto">
            <a:xfrm>
              <a:off x="10751702" y="2977388"/>
              <a:ext cx="885546" cy="27508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83" name="Group 82">
            <a:extLst>
              <a:ext uri="{FF2B5EF4-FFF2-40B4-BE49-F238E27FC236}">
                <a16:creationId xmlns:a16="http://schemas.microsoft.com/office/drawing/2014/main" id="{FE63B10D-9F52-4095-A9B2-3BA986A8CC5A}"/>
              </a:ext>
            </a:extLst>
          </p:cNvPr>
          <p:cNvGrpSpPr/>
          <p:nvPr/>
        </p:nvGrpSpPr>
        <p:grpSpPr>
          <a:xfrm>
            <a:off x="10004278" y="4781290"/>
            <a:ext cx="1314669" cy="408387"/>
            <a:chOff x="10751703" y="2705471"/>
            <a:chExt cx="885546" cy="275085"/>
          </a:xfrm>
        </p:grpSpPr>
        <p:pic>
          <p:nvPicPr>
            <p:cNvPr id="84" name="Graphic 83">
              <a:hlinkClick r:id="" action="ppaction://noaction"/>
              <a:extLst>
                <a:ext uri="{FF2B5EF4-FFF2-40B4-BE49-F238E27FC236}">
                  <a16:creationId xmlns:a16="http://schemas.microsoft.com/office/drawing/2014/main" id="{620FE81E-D1C1-4C39-BDDC-F743A79495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47482" y="2745611"/>
              <a:ext cx="493985" cy="191401"/>
            </a:xfrm>
            <a:prstGeom prst="rect">
              <a:avLst/>
            </a:prstGeom>
          </p:spPr>
        </p:pic>
        <p:sp>
          <p:nvSpPr>
            <p:cNvPr id="85" name="Rectangle 84">
              <a:extLst>
                <a:ext uri="{FF2B5EF4-FFF2-40B4-BE49-F238E27FC236}">
                  <a16:creationId xmlns:a16="http://schemas.microsoft.com/office/drawing/2014/main" id="{5D67B198-52A0-486C-AFCF-38B1436E7F4E}"/>
                </a:ext>
              </a:extLst>
            </p:cNvPr>
            <p:cNvSpPr/>
            <p:nvPr/>
          </p:nvSpPr>
          <p:spPr bwMode="auto">
            <a:xfrm>
              <a:off x="10751703" y="2705471"/>
              <a:ext cx="885546" cy="27508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92" name="Group 91">
            <a:extLst>
              <a:ext uri="{FF2B5EF4-FFF2-40B4-BE49-F238E27FC236}">
                <a16:creationId xmlns:a16="http://schemas.microsoft.com/office/drawing/2014/main" id="{B08E1751-F849-4D1C-ABF8-3C20F9183011}"/>
              </a:ext>
            </a:extLst>
          </p:cNvPr>
          <p:cNvGrpSpPr/>
          <p:nvPr/>
        </p:nvGrpSpPr>
        <p:grpSpPr>
          <a:xfrm>
            <a:off x="458292" y="3884607"/>
            <a:ext cx="631720" cy="417624"/>
            <a:chOff x="4216138" y="2895095"/>
            <a:chExt cx="673191" cy="445042"/>
          </a:xfrm>
        </p:grpSpPr>
        <p:sp>
          <p:nvSpPr>
            <p:cNvPr id="93" name="Oval 92">
              <a:extLst>
                <a:ext uri="{FF2B5EF4-FFF2-40B4-BE49-F238E27FC236}">
                  <a16:creationId xmlns:a16="http://schemas.microsoft.com/office/drawing/2014/main" id="{F8756846-45B4-4BD5-B6E6-4FCBB39729E8}"/>
                </a:ext>
              </a:extLst>
            </p:cNvPr>
            <p:cNvSpPr/>
            <p:nvPr/>
          </p:nvSpPr>
          <p:spPr bwMode="auto">
            <a:xfrm>
              <a:off x="4374943" y="2929829"/>
              <a:ext cx="341002" cy="341002"/>
            </a:xfrm>
            <a:prstGeom prst="ellipse">
              <a:avLst/>
            </a:prstGeom>
            <a:solidFill>
              <a:schemeClr val="accent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4" name="TextBox 93">
              <a:extLst>
                <a:ext uri="{FF2B5EF4-FFF2-40B4-BE49-F238E27FC236}">
                  <a16:creationId xmlns:a16="http://schemas.microsoft.com/office/drawing/2014/main" id="{58C23E45-7D5C-4F86-A75B-4E28EBDB48C7}"/>
                </a:ext>
              </a:extLst>
            </p:cNvPr>
            <p:cNvSpPr txBox="1"/>
            <p:nvPr/>
          </p:nvSpPr>
          <p:spPr>
            <a:xfrm>
              <a:off x="4216138" y="2895095"/>
              <a:ext cx="673191" cy="445042"/>
            </a:xfrm>
            <a:prstGeom prst="rect">
              <a:avLst/>
            </a:prstGeom>
          </p:spPr>
          <p:txBody>
            <a:bodyPr wrap="none" lIns="182854" tIns="146284" rIns="182854" bIns="146284" rtlCol="0">
              <a:spAutoFit/>
            </a:bodyPr>
            <a:lstStyle/>
            <a:p>
              <a:pPr algn="ctr" defTabSz="914314">
                <a:lnSpc>
                  <a:spcPct val="90000"/>
                </a:lnSpc>
                <a:spcAft>
                  <a:spcPts val="600"/>
                </a:spcAft>
              </a:pPr>
              <a:r>
                <a:rPr lang="en-US" sz="882" b="1" dirty="0">
                  <a:gradFill>
                    <a:gsLst>
                      <a:gs pos="0">
                        <a:srgbClr val="E6E6E6"/>
                      </a:gs>
                      <a:gs pos="100000">
                        <a:srgbClr val="E6E6E6"/>
                      </a:gs>
                    </a:gsLst>
                    <a:lin ang="5400000" scaled="1"/>
                  </a:gradFill>
                  <a:latin typeface="Segoe UI" panose="020B0502040204020203" pitchFamily="34" charset="0"/>
                  <a:ea typeface="Segoe UI Black" panose="020B0A02040204020203" pitchFamily="34" charset="0"/>
                  <a:cs typeface="Segoe UI" panose="020B0502040204020203" pitchFamily="34" charset="0"/>
                </a:rPr>
                <a:t>NEW</a:t>
              </a:r>
            </a:p>
          </p:txBody>
        </p:sp>
      </p:grpSp>
      <p:grpSp>
        <p:nvGrpSpPr>
          <p:cNvPr id="95" name="Group 94">
            <a:extLst>
              <a:ext uri="{FF2B5EF4-FFF2-40B4-BE49-F238E27FC236}">
                <a16:creationId xmlns:a16="http://schemas.microsoft.com/office/drawing/2014/main" id="{848CDE3E-6D3F-478B-86F5-42E082445EDB}"/>
              </a:ext>
            </a:extLst>
          </p:cNvPr>
          <p:cNvGrpSpPr/>
          <p:nvPr/>
        </p:nvGrpSpPr>
        <p:grpSpPr>
          <a:xfrm>
            <a:off x="451449" y="4749807"/>
            <a:ext cx="631720" cy="417624"/>
            <a:chOff x="4216138" y="2895095"/>
            <a:chExt cx="673191" cy="445042"/>
          </a:xfrm>
        </p:grpSpPr>
        <p:sp>
          <p:nvSpPr>
            <p:cNvPr id="96" name="Oval 95">
              <a:extLst>
                <a:ext uri="{FF2B5EF4-FFF2-40B4-BE49-F238E27FC236}">
                  <a16:creationId xmlns:a16="http://schemas.microsoft.com/office/drawing/2014/main" id="{62406E2D-3F3C-4B72-8323-C059D691FD65}"/>
                </a:ext>
              </a:extLst>
            </p:cNvPr>
            <p:cNvSpPr/>
            <p:nvPr/>
          </p:nvSpPr>
          <p:spPr bwMode="auto">
            <a:xfrm>
              <a:off x="4374943" y="2929829"/>
              <a:ext cx="341002" cy="341002"/>
            </a:xfrm>
            <a:prstGeom prst="ellipse">
              <a:avLst/>
            </a:prstGeom>
            <a:solidFill>
              <a:schemeClr val="accent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7" name="TextBox 96">
              <a:extLst>
                <a:ext uri="{FF2B5EF4-FFF2-40B4-BE49-F238E27FC236}">
                  <a16:creationId xmlns:a16="http://schemas.microsoft.com/office/drawing/2014/main" id="{E4DAEB1E-4708-4E6F-A319-46E99F575706}"/>
                </a:ext>
              </a:extLst>
            </p:cNvPr>
            <p:cNvSpPr txBox="1"/>
            <p:nvPr/>
          </p:nvSpPr>
          <p:spPr>
            <a:xfrm>
              <a:off x="4216138" y="2895095"/>
              <a:ext cx="673191" cy="445042"/>
            </a:xfrm>
            <a:prstGeom prst="rect">
              <a:avLst/>
            </a:prstGeom>
          </p:spPr>
          <p:txBody>
            <a:bodyPr wrap="none" lIns="182854" tIns="146284" rIns="182854" bIns="146284" rtlCol="0">
              <a:spAutoFit/>
            </a:bodyPr>
            <a:lstStyle/>
            <a:p>
              <a:pPr algn="ctr" defTabSz="914314">
                <a:lnSpc>
                  <a:spcPct val="90000"/>
                </a:lnSpc>
                <a:spcAft>
                  <a:spcPts val="600"/>
                </a:spcAft>
              </a:pPr>
              <a:r>
                <a:rPr lang="en-US" sz="882" b="1" dirty="0">
                  <a:gradFill>
                    <a:gsLst>
                      <a:gs pos="0">
                        <a:srgbClr val="E6E6E6"/>
                      </a:gs>
                      <a:gs pos="100000">
                        <a:srgbClr val="E6E6E6"/>
                      </a:gs>
                    </a:gsLst>
                    <a:lin ang="5400000" scaled="1"/>
                  </a:gradFill>
                  <a:latin typeface="Segoe UI" panose="020B0502040204020203" pitchFamily="34" charset="0"/>
                  <a:ea typeface="Segoe UI Black" panose="020B0A02040204020203" pitchFamily="34" charset="0"/>
                  <a:cs typeface="Segoe UI" panose="020B0502040204020203" pitchFamily="34" charset="0"/>
                </a:rPr>
                <a:t>NEW</a:t>
              </a:r>
            </a:p>
          </p:txBody>
        </p:sp>
      </p:grpSp>
      <p:grpSp>
        <p:nvGrpSpPr>
          <p:cNvPr id="98" name="Group 97">
            <a:extLst>
              <a:ext uri="{FF2B5EF4-FFF2-40B4-BE49-F238E27FC236}">
                <a16:creationId xmlns:a16="http://schemas.microsoft.com/office/drawing/2014/main" id="{2B857574-A083-4E37-A718-EB9AAFFD6F35}"/>
              </a:ext>
            </a:extLst>
          </p:cNvPr>
          <p:cNvGrpSpPr/>
          <p:nvPr/>
        </p:nvGrpSpPr>
        <p:grpSpPr>
          <a:xfrm>
            <a:off x="9835884" y="2983540"/>
            <a:ext cx="1688390" cy="524479"/>
            <a:chOff x="9735268" y="3424850"/>
            <a:chExt cx="885546" cy="275085"/>
          </a:xfrm>
        </p:grpSpPr>
        <p:pic>
          <p:nvPicPr>
            <p:cNvPr id="99" name="Picture 2" descr="See the source image">
              <a:extLst>
                <a:ext uri="{FF2B5EF4-FFF2-40B4-BE49-F238E27FC236}">
                  <a16:creationId xmlns:a16="http://schemas.microsoft.com/office/drawing/2014/main" id="{9C004603-DCB7-4448-B97F-A1EFF34749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886" b="5425"/>
            <a:stretch/>
          </p:blipFill>
          <p:spPr bwMode="auto">
            <a:xfrm>
              <a:off x="9880091" y="3446233"/>
              <a:ext cx="595900" cy="2537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0" name="Rectangle 99">
              <a:extLst>
                <a:ext uri="{FF2B5EF4-FFF2-40B4-BE49-F238E27FC236}">
                  <a16:creationId xmlns:a16="http://schemas.microsoft.com/office/drawing/2014/main" id="{5C6F0648-2FAB-4C44-8A92-8FEFEE74E848}"/>
                </a:ext>
              </a:extLst>
            </p:cNvPr>
            <p:cNvSpPr/>
            <p:nvPr/>
          </p:nvSpPr>
          <p:spPr bwMode="auto">
            <a:xfrm>
              <a:off x="9735268" y="3424850"/>
              <a:ext cx="885546" cy="275085"/>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Tree>
    <p:extLst>
      <p:ext uri="{BB962C8B-B14F-4D97-AF65-F5344CB8AC3E}">
        <p14:creationId xmlns:p14="http://schemas.microsoft.com/office/powerpoint/2010/main" val="70948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Freeform 127"/>
          <p:cNvSpPr/>
          <p:nvPr/>
        </p:nvSpPr>
        <p:spPr>
          <a:xfrm>
            <a:off x="1471668" y="366995"/>
            <a:ext cx="9837109" cy="6366708"/>
          </a:xfrm>
          <a:custGeom>
            <a:avLst/>
            <a:gdLst>
              <a:gd name="connsiteX0" fmla="*/ 9477527 w 10464393"/>
              <a:gd name="connsiteY0" fmla="*/ 0 h 6370320"/>
              <a:gd name="connsiteX1" fmla="*/ 10446549 w 10464393"/>
              <a:gd name="connsiteY1" fmla="*/ 16445 h 6370320"/>
              <a:gd name="connsiteX2" fmla="*/ 10464393 w 10464393"/>
              <a:gd name="connsiteY2" fmla="*/ 17207 h 6370320"/>
              <a:gd name="connsiteX3" fmla="*/ 10464393 w 10464393"/>
              <a:gd name="connsiteY3" fmla="*/ 6353113 h 6370320"/>
              <a:gd name="connsiteX4" fmla="*/ 10446549 w 10464393"/>
              <a:gd name="connsiteY4" fmla="*/ 6353875 h 6370320"/>
              <a:gd name="connsiteX5" fmla="*/ 9477527 w 10464393"/>
              <a:gd name="connsiteY5" fmla="*/ 6370320 h 6370320"/>
              <a:gd name="connsiteX6" fmla="*/ 0 w 10464393"/>
              <a:gd name="connsiteY6" fmla="*/ 3185160 h 6370320"/>
              <a:gd name="connsiteX7" fmla="*/ 9477527 w 10464393"/>
              <a:gd name="connsiteY7" fmla="*/ 0 h 637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4393" h="6370320">
                <a:moveTo>
                  <a:pt x="9477527" y="0"/>
                </a:moveTo>
                <a:cubicBezTo>
                  <a:pt x="9804670" y="0"/>
                  <a:pt x="10127942" y="5571"/>
                  <a:pt x="10446549" y="16445"/>
                </a:cubicBezTo>
                <a:lnTo>
                  <a:pt x="10464393" y="17207"/>
                </a:lnTo>
                <a:lnTo>
                  <a:pt x="10464393" y="6353113"/>
                </a:lnTo>
                <a:lnTo>
                  <a:pt x="10446549" y="6353875"/>
                </a:lnTo>
                <a:cubicBezTo>
                  <a:pt x="10127942" y="6364750"/>
                  <a:pt x="9804670" y="6370320"/>
                  <a:pt x="9477527" y="6370320"/>
                </a:cubicBezTo>
                <a:cubicBezTo>
                  <a:pt x="4243233" y="6370320"/>
                  <a:pt x="0" y="4944275"/>
                  <a:pt x="0" y="3185160"/>
                </a:cubicBezTo>
                <a:cubicBezTo>
                  <a:pt x="0" y="1426045"/>
                  <a:pt x="4243233" y="0"/>
                  <a:pt x="9477527" y="0"/>
                </a:cubicBezTo>
                <a:close/>
              </a:path>
            </a:pathLst>
          </a:custGeom>
          <a:solidFill>
            <a:schemeClr val="accent3">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80" name="Freeform 121"/>
          <p:cNvSpPr/>
          <p:nvPr/>
        </p:nvSpPr>
        <p:spPr>
          <a:xfrm>
            <a:off x="2609021" y="1098382"/>
            <a:ext cx="4502095" cy="5018394"/>
          </a:xfrm>
          <a:custGeom>
            <a:avLst/>
            <a:gdLst>
              <a:gd name="connsiteX0" fmla="*/ 9083842 w 9425676"/>
              <a:gd name="connsiteY0" fmla="*/ 0 h 5021242"/>
              <a:gd name="connsiteX1" fmla="*/ 9425676 w 9425676"/>
              <a:gd name="connsiteY1" fmla="*/ 4771 h 5021242"/>
              <a:gd name="connsiteX2" fmla="*/ 9425676 w 9425676"/>
              <a:gd name="connsiteY2" fmla="*/ 5016472 h 5021242"/>
              <a:gd name="connsiteX3" fmla="*/ 9083842 w 9425676"/>
              <a:gd name="connsiteY3" fmla="*/ 5021242 h 5021242"/>
              <a:gd name="connsiteX4" fmla="*/ 0 w 9425676"/>
              <a:gd name="connsiteY4" fmla="*/ 2510621 h 5021242"/>
              <a:gd name="connsiteX5" fmla="*/ 9083842 w 9425676"/>
              <a:gd name="connsiteY5" fmla="*/ 0 h 50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5676" h="5021242">
                <a:moveTo>
                  <a:pt x="9083842" y="0"/>
                </a:moveTo>
                <a:lnTo>
                  <a:pt x="9425676" y="4771"/>
                </a:lnTo>
                <a:lnTo>
                  <a:pt x="9425676" y="5016472"/>
                </a:lnTo>
                <a:lnTo>
                  <a:pt x="9083842" y="5021242"/>
                </a:lnTo>
                <a:cubicBezTo>
                  <a:pt x="4066975" y="5021242"/>
                  <a:pt x="0" y="3897199"/>
                  <a:pt x="0" y="2510621"/>
                </a:cubicBezTo>
                <a:cubicBezTo>
                  <a:pt x="0" y="1124043"/>
                  <a:pt x="4066975" y="0"/>
                  <a:pt x="9083842"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02" name="Freeform 108"/>
          <p:cNvSpPr/>
          <p:nvPr/>
        </p:nvSpPr>
        <p:spPr>
          <a:xfrm rot="10800000">
            <a:off x="3460" y="1930733"/>
            <a:ext cx="1254063" cy="31312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03" name="Freeform 108"/>
          <p:cNvSpPr/>
          <p:nvPr/>
        </p:nvSpPr>
        <p:spPr>
          <a:xfrm rot="10800000">
            <a:off x="11378406" y="1919445"/>
            <a:ext cx="828650" cy="31425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01" name="Freeform 114"/>
          <p:cNvSpPr/>
          <p:nvPr/>
        </p:nvSpPr>
        <p:spPr>
          <a:xfrm rot="10800000">
            <a:off x="1261206" y="1781260"/>
            <a:ext cx="2048896" cy="3401910"/>
          </a:xfrm>
          <a:custGeom>
            <a:avLst/>
            <a:gdLst>
              <a:gd name="connsiteX0" fmla="*/ 2518968 w 2518968"/>
              <a:gd name="connsiteY0" fmla="*/ 0 h 3564168"/>
              <a:gd name="connsiteX1" fmla="*/ 2518968 w 2518968"/>
              <a:gd name="connsiteY1" fmla="*/ 3564168 h 3564168"/>
              <a:gd name="connsiteX2" fmla="*/ 2359818 w 2518968"/>
              <a:gd name="connsiteY2" fmla="*/ 3516759 h 3564168"/>
              <a:gd name="connsiteX3" fmla="*/ 0 w 2518968"/>
              <a:gd name="connsiteY3" fmla="*/ 1782084 h 3564168"/>
              <a:gd name="connsiteX4" fmla="*/ 2359818 w 2518968"/>
              <a:gd name="connsiteY4" fmla="*/ 47409 h 3564168"/>
              <a:gd name="connsiteX5" fmla="*/ 2518968 w 2518968"/>
              <a:gd name="connsiteY5" fmla="*/ 0 h 35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8968" h="3564168">
                <a:moveTo>
                  <a:pt x="2518968" y="0"/>
                </a:moveTo>
                <a:lnTo>
                  <a:pt x="2518968" y="3564168"/>
                </a:lnTo>
                <a:lnTo>
                  <a:pt x="2359818" y="3516759"/>
                </a:lnTo>
                <a:cubicBezTo>
                  <a:pt x="893622" y="3058600"/>
                  <a:pt x="0" y="2449981"/>
                  <a:pt x="0" y="1782084"/>
                </a:cubicBezTo>
                <a:cubicBezTo>
                  <a:pt x="0" y="1114188"/>
                  <a:pt x="893622" y="505569"/>
                  <a:pt x="2359818" y="47409"/>
                </a:cubicBezTo>
                <a:lnTo>
                  <a:pt x="2518968" y="0"/>
                </a:lnTo>
                <a:close/>
              </a:path>
            </a:pathLst>
          </a:custGeom>
          <a:solidFill>
            <a:schemeClr val="accent3">
              <a:lumMod val="75000"/>
              <a:lumOff val="2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00" name="Freeform 108"/>
          <p:cNvSpPr/>
          <p:nvPr/>
        </p:nvSpPr>
        <p:spPr>
          <a:xfrm rot="10800000">
            <a:off x="1249725" y="1907190"/>
            <a:ext cx="1742234" cy="3131296"/>
          </a:xfrm>
          <a:custGeom>
            <a:avLst/>
            <a:gdLst>
              <a:gd name="connsiteX0" fmla="*/ 1484607 w 1484607"/>
              <a:gd name="connsiteY0" fmla="*/ 0 h 2825745"/>
              <a:gd name="connsiteX1" fmla="*/ 1484607 w 1484607"/>
              <a:gd name="connsiteY1" fmla="*/ 2825745 h 2825745"/>
              <a:gd name="connsiteX2" fmla="*/ 1315098 w 1484607"/>
              <a:gd name="connsiteY2" fmla="*/ 2750650 h 2825745"/>
              <a:gd name="connsiteX3" fmla="*/ 0 w 1484607"/>
              <a:gd name="connsiteY3" fmla="*/ 1412872 h 2825745"/>
              <a:gd name="connsiteX4" fmla="*/ 1315098 w 1484607"/>
              <a:gd name="connsiteY4" fmla="*/ 75094 h 2825745"/>
              <a:gd name="connsiteX5" fmla="*/ 1484607 w 1484607"/>
              <a:gd name="connsiteY5" fmla="*/ 0 h 282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607" h="2825745">
                <a:moveTo>
                  <a:pt x="1484607" y="0"/>
                </a:moveTo>
                <a:lnTo>
                  <a:pt x="1484607" y="2825745"/>
                </a:lnTo>
                <a:lnTo>
                  <a:pt x="1315098" y="2750650"/>
                </a:lnTo>
                <a:cubicBezTo>
                  <a:pt x="480570" y="2360576"/>
                  <a:pt x="0" y="1902663"/>
                  <a:pt x="0" y="1412872"/>
                </a:cubicBezTo>
                <a:cubicBezTo>
                  <a:pt x="0" y="923081"/>
                  <a:pt x="480570" y="465169"/>
                  <a:pt x="1315098" y="75094"/>
                </a:cubicBezTo>
                <a:lnTo>
                  <a:pt x="1484607"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22" name="Freeform 121"/>
          <p:cNvSpPr/>
          <p:nvPr/>
        </p:nvSpPr>
        <p:spPr>
          <a:xfrm rot="10800000">
            <a:off x="5245261" y="1041150"/>
            <a:ext cx="2741871" cy="5018394"/>
          </a:xfrm>
          <a:custGeom>
            <a:avLst/>
            <a:gdLst>
              <a:gd name="connsiteX0" fmla="*/ 9083842 w 9425676"/>
              <a:gd name="connsiteY0" fmla="*/ 0 h 5021242"/>
              <a:gd name="connsiteX1" fmla="*/ 9425676 w 9425676"/>
              <a:gd name="connsiteY1" fmla="*/ 4771 h 5021242"/>
              <a:gd name="connsiteX2" fmla="*/ 9425676 w 9425676"/>
              <a:gd name="connsiteY2" fmla="*/ 5016472 h 5021242"/>
              <a:gd name="connsiteX3" fmla="*/ 9083842 w 9425676"/>
              <a:gd name="connsiteY3" fmla="*/ 5021242 h 5021242"/>
              <a:gd name="connsiteX4" fmla="*/ 0 w 9425676"/>
              <a:gd name="connsiteY4" fmla="*/ 2510621 h 5021242"/>
              <a:gd name="connsiteX5" fmla="*/ 9083842 w 9425676"/>
              <a:gd name="connsiteY5" fmla="*/ 0 h 50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5676" h="5021242">
                <a:moveTo>
                  <a:pt x="9083842" y="0"/>
                </a:moveTo>
                <a:lnTo>
                  <a:pt x="9425676" y="4771"/>
                </a:lnTo>
                <a:lnTo>
                  <a:pt x="9425676" y="5016472"/>
                </a:lnTo>
                <a:lnTo>
                  <a:pt x="9083842" y="5021242"/>
                </a:lnTo>
                <a:cubicBezTo>
                  <a:pt x="4066975" y="5021242"/>
                  <a:pt x="0" y="3897199"/>
                  <a:pt x="0" y="2510621"/>
                </a:cubicBezTo>
                <a:cubicBezTo>
                  <a:pt x="0" y="1124043"/>
                  <a:pt x="4066975" y="0"/>
                  <a:pt x="9083842"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6" name="TextBox 35" hidden="1"/>
          <p:cNvSpPr txBox="1"/>
          <p:nvPr/>
        </p:nvSpPr>
        <p:spPr>
          <a:xfrm>
            <a:off x="1089870" y="1001318"/>
            <a:ext cx="1957282" cy="374634"/>
          </a:xfrm>
          <a:prstGeom prst="rect">
            <a:avLst/>
          </a:prstGeom>
          <a:noFill/>
        </p:spPr>
        <p:txBody>
          <a:bodyPr wrap="square" rtlCol="0">
            <a:spAutoFit/>
          </a:bodyPr>
          <a:lstStyle/>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charset="0"/>
                <a:ea typeface="Segoe UI Light" charset="0"/>
                <a:cs typeface="Segoe UI Light" charset="0"/>
              </a:rPr>
              <a:t>Office 365 ATP</a:t>
            </a:r>
          </a:p>
        </p:txBody>
      </p:sp>
      <p:sp>
        <p:nvSpPr>
          <p:cNvPr id="37" name="TextBox 36" hidden="1"/>
          <p:cNvSpPr txBox="1"/>
          <p:nvPr/>
        </p:nvSpPr>
        <p:spPr>
          <a:xfrm>
            <a:off x="10689003" y="1001318"/>
            <a:ext cx="1295515" cy="374634"/>
          </a:xfrm>
          <a:prstGeom prst="rect">
            <a:avLst/>
          </a:prstGeom>
          <a:noFill/>
        </p:spPr>
        <p:txBody>
          <a:bodyPr wrap="square" rtlCol="0">
            <a:spAutoFit/>
          </a:bodyPr>
          <a:lstStyle/>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charset="0"/>
                <a:ea typeface="Segoe UI Light" charset="0"/>
                <a:cs typeface="Segoe UI Light" charset="0"/>
              </a:rPr>
              <a:t>ATA</a:t>
            </a:r>
          </a:p>
        </p:txBody>
      </p:sp>
      <p:sp>
        <p:nvSpPr>
          <p:cNvPr id="38" name="TextBox 37" hidden="1"/>
          <p:cNvSpPr txBox="1"/>
          <p:nvPr/>
        </p:nvSpPr>
        <p:spPr>
          <a:xfrm>
            <a:off x="5829486" y="1001318"/>
            <a:ext cx="2070387" cy="374634"/>
          </a:xfrm>
          <a:prstGeom prst="rect">
            <a:avLst/>
          </a:prstGeom>
          <a:noFill/>
        </p:spPr>
        <p:txBody>
          <a:bodyPr wrap="square" rtlCol="0">
            <a:spAutoFit/>
          </a:bodyPr>
          <a:lstStyle/>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charset="0"/>
                <a:ea typeface="Segoe UI Light" charset="0"/>
                <a:cs typeface="Segoe UI Light" charset="0"/>
              </a:rPr>
              <a:t>Windows ATP</a:t>
            </a:r>
          </a:p>
        </p:txBody>
      </p:sp>
      <p:cxnSp>
        <p:nvCxnSpPr>
          <p:cNvPr id="39" name="Straight Connector 38" hidden="1"/>
          <p:cNvCxnSpPr/>
          <p:nvPr/>
        </p:nvCxnSpPr>
        <p:spPr>
          <a:xfrm flipV="1">
            <a:off x="3077615" y="1168137"/>
            <a:ext cx="2878366" cy="17743"/>
          </a:xfrm>
          <a:prstGeom prst="line">
            <a:avLst/>
          </a:prstGeom>
          <a:ln cap="flat">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hidden="1"/>
          <p:cNvCxnSpPr/>
          <p:nvPr/>
        </p:nvCxnSpPr>
        <p:spPr>
          <a:xfrm flipV="1">
            <a:off x="7839951" y="1168137"/>
            <a:ext cx="2878366" cy="17743"/>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1" name="TextBox 40" hidden="1"/>
          <p:cNvSpPr txBox="1"/>
          <p:nvPr/>
        </p:nvSpPr>
        <p:spPr>
          <a:xfrm>
            <a:off x="1089870" y="1348112"/>
            <a:ext cx="1957282" cy="280559"/>
          </a:xfrm>
          <a:prstGeom prst="rect">
            <a:avLst/>
          </a:prstGeom>
          <a:noFill/>
        </p:spPr>
        <p:txBody>
          <a:bodyPr wrap="square" rtlCol="0">
            <a:spAutoFit/>
          </a:bodyPr>
          <a:lstStyle/>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Segoe UI Light" charset="0"/>
                <a:ea typeface="Segoe UI Light" charset="0"/>
                <a:cs typeface="Segoe UI Light" charset="0"/>
              </a:rPr>
              <a:t>Email</a:t>
            </a:r>
          </a:p>
        </p:txBody>
      </p:sp>
      <p:sp>
        <p:nvSpPr>
          <p:cNvPr id="42" name="TextBox 41" hidden="1"/>
          <p:cNvSpPr txBox="1"/>
          <p:nvPr/>
        </p:nvSpPr>
        <p:spPr>
          <a:xfrm>
            <a:off x="10689003" y="1348112"/>
            <a:ext cx="1295515" cy="280559"/>
          </a:xfrm>
          <a:prstGeom prst="rect">
            <a:avLst/>
          </a:prstGeom>
          <a:noFill/>
        </p:spPr>
        <p:txBody>
          <a:bodyPr wrap="square" rtlCol="0">
            <a:spAutoFit/>
          </a:bodyPr>
          <a:lstStyle/>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Segoe UI Light" charset="0"/>
                <a:ea typeface="Segoe UI Light" charset="0"/>
                <a:cs typeface="Segoe UI Light" charset="0"/>
              </a:rPr>
              <a:t>User</a:t>
            </a:r>
          </a:p>
        </p:txBody>
      </p:sp>
      <p:sp>
        <p:nvSpPr>
          <p:cNvPr id="43" name="TextBox 42" hidden="1"/>
          <p:cNvSpPr txBox="1"/>
          <p:nvPr/>
        </p:nvSpPr>
        <p:spPr>
          <a:xfrm>
            <a:off x="5829486" y="1348112"/>
            <a:ext cx="2070387" cy="280559"/>
          </a:xfrm>
          <a:prstGeom prst="rect">
            <a:avLst/>
          </a:prstGeom>
          <a:noFill/>
        </p:spPr>
        <p:txBody>
          <a:bodyPr wrap="square" rtlCol="0">
            <a:spAutoFit/>
          </a:bodyPr>
          <a:lstStyle/>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Segoe UI Light" charset="0"/>
                <a:ea typeface="Segoe UI Light" charset="0"/>
                <a:cs typeface="Segoe UI Light" charset="0"/>
              </a:rPr>
              <a:t>End Point</a:t>
            </a:r>
          </a:p>
        </p:txBody>
      </p:sp>
      <p:cxnSp>
        <p:nvCxnSpPr>
          <p:cNvPr id="65" name="Straight Connector 64"/>
          <p:cNvCxnSpPr/>
          <p:nvPr/>
        </p:nvCxnSpPr>
        <p:spPr>
          <a:xfrm>
            <a:off x="655361" y="397961"/>
            <a:ext cx="11149353" cy="0"/>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02430" y="497607"/>
            <a:ext cx="10786498" cy="300113"/>
          </a:xfrm>
          <a:prstGeom prst="rect">
            <a:avLst/>
          </a:prstGeom>
          <a:ln>
            <a:noFill/>
          </a:ln>
        </p:spPr>
        <p:txBody>
          <a:bodyPr vert="horz" wrap="square" lIns="91362" tIns="91362" rIns="91362" bIns="91362" rtlCol="0" anchor="ctr">
            <a:noAutofit/>
          </a:bodyPr>
          <a:lstStyle/>
          <a:p>
            <a:pPr marL="0" marR="0" lvl="0" indent="0" algn="l" defTabSz="931396" rtl="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charset="0"/>
                <a:ea typeface="Segoe UI" charset="0"/>
                <a:cs typeface="Segoe UI" charset="0"/>
              </a:rPr>
              <a:t>Combined Microsoft Stack:</a:t>
            </a:r>
          </a:p>
          <a:p>
            <a:pPr marL="0" marR="0" lvl="0" indent="0" algn="l" defTabSz="931396" rtl="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Light" charset="0"/>
                <a:ea typeface="Segoe UI Light" charset="0"/>
                <a:cs typeface="Segoe UI Light" charset="0"/>
              </a:rPr>
              <a:t>Maximize detection coverage throughout the attack stages</a:t>
            </a:r>
          </a:p>
        </p:txBody>
      </p:sp>
      <p:sp>
        <p:nvSpPr>
          <p:cNvPr id="82" name="Arc 81"/>
          <p:cNvSpPr/>
          <p:nvPr/>
        </p:nvSpPr>
        <p:spPr>
          <a:xfrm rot="5137650" flipV="1">
            <a:off x="731316" y="2139813"/>
            <a:ext cx="2007561" cy="1351312"/>
          </a:xfrm>
          <a:prstGeom prst="arc">
            <a:avLst>
              <a:gd name="adj1" fmla="val 16206148"/>
              <a:gd name="adj2" fmla="val 21278517"/>
            </a:avLst>
          </a:prstGeom>
          <a:ln>
            <a:solidFill>
              <a:schemeClr val="bg1"/>
            </a:solidFill>
            <a:prstDash val="sysDash"/>
            <a:headEnd type="none" w="med" len="med"/>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15" name="Freeform 114"/>
          <p:cNvSpPr/>
          <p:nvPr/>
        </p:nvSpPr>
        <p:spPr>
          <a:xfrm>
            <a:off x="7268214" y="1811991"/>
            <a:ext cx="4105280" cy="3401910"/>
          </a:xfrm>
          <a:custGeom>
            <a:avLst/>
            <a:gdLst>
              <a:gd name="connsiteX0" fmla="*/ 2518968 w 2518968"/>
              <a:gd name="connsiteY0" fmla="*/ 0 h 3564168"/>
              <a:gd name="connsiteX1" fmla="*/ 2518968 w 2518968"/>
              <a:gd name="connsiteY1" fmla="*/ 3564168 h 3564168"/>
              <a:gd name="connsiteX2" fmla="*/ 2359818 w 2518968"/>
              <a:gd name="connsiteY2" fmla="*/ 3516759 h 3564168"/>
              <a:gd name="connsiteX3" fmla="*/ 0 w 2518968"/>
              <a:gd name="connsiteY3" fmla="*/ 1782084 h 3564168"/>
              <a:gd name="connsiteX4" fmla="*/ 2359818 w 2518968"/>
              <a:gd name="connsiteY4" fmla="*/ 47409 h 3564168"/>
              <a:gd name="connsiteX5" fmla="*/ 2518968 w 2518968"/>
              <a:gd name="connsiteY5" fmla="*/ 0 h 35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8968" h="3564168">
                <a:moveTo>
                  <a:pt x="2518968" y="0"/>
                </a:moveTo>
                <a:lnTo>
                  <a:pt x="2518968" y="3564168"/>
                </a:lnTo>
                <a:lnTo>
                  <a:pt x="2359818" y="3516759"/>
                </a:lnTo>
                <a:cubicBezTo>
                  <a:pt x="893622" y="3058600"/>
                  <a:pt x="0" y="2449981"/>
                  <a:pt x="0" y="1782084"/>
                </a:cubicBezTo>
                <a:cubicBezTo>
                  <a:pt x="0" y="1114188"/>
                  <a:pt x="893622" y="505569"/>
                  <a:pt x="2359818" y="47409"/>
                </a:cubicBezTo>
                <a:lnTo>
                  <a:pt x="2518968" y="0"/>
                </a:lnTo>
                <a:close/>
              </a:path>
            </a:pathLst>
          </a:custGeom>
          <a:solidFill>
            <a:schemeClr val="accent3">
              <a:lumMod val="75000"/>
              <a:lumOff val="2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09" name="Freeform 108"/>
          <p:cNvSpPr/>
          <p:nvPr/>
        </p:nvSpPr>
        <p:spPr>
          <a:xfrm>
            <a:off x="7811167" y="1916568"/>
            <a:ext cx="3592675" cy="3131296"/>
          </a:xfrm>
          <a:custGeom>
            <a:avLst/>
            <a:gdLst>
              <a:gd name="connsiteX0" fmla="*/ 1484607 w 1484607"/>
              <a:gd name="connsiteY0" fmla="*/ 0 h 2825745"/>
              <a:gd name="connsiteX1" fmla="*/ 1484607 w 1484607"/>
              <a:gd name="connsiteY1" fmla="*/ 2825745 h 2825745"/>
              <a:gd name="connsiteX2" fmla="*/ 1315098 w 1484607"/>
              <a:gd name="connsiteY2" fmla="*/ 2750650 h 2825745"/>
              <a:gd name="connsiteX3" fmla="*/ 0 w 1484607"/>
              <a:gd name="connsiteY3" fmla="*/ 1412872 h 2825745"/>
              <a:gd name="connsiteX4" fmla="*/ 1315098 w 1484607"/>
              <a:gd name="connsiteY4" fmla="*/ 75094 h 2825745"/>
              <a:gd name="connsiteX5" fmla="*/ 1484607 w 1484607"/>
              <a:gd name="connsiteY5" fmla="*/ 0 h 282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607" h="2825745">
                <a:moveTo>
                  <a:pt x="1484607" y="0"/>
                </a:moveTo>
                <a:lnTo>
                  <a:pt x="1484607" y="2825745"/>
                </a:lnTo>
                <a:lnTo>
                  <a:pt x="1315098" y="2750650"/>
                </a:lnTo>
                <a:cubicBezTo>
                  <a:pt x="480570" y="2360576"/>
                  <a:pt x="0" y="1902663"/>
                  <a:pt x="0" y="1412872"/>
                </a:cubicBezTo>
                <a:cubicBezTo>
                  <a:pt x="0" y="923081"/>
                  <a:pt x="480570" y="465169"/>
                  <a:pt x="1315098" y="75094"/>
                </a:cubicBezTo>
                <a:lnTo>
                  <a:pt x="1484607"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9" name="Rectangle 78"/>
          <p:cNvSpPr/>
          <p:nvPr/>
        </p:nvSpPr>
        <p:spPr>
          <a:xfrm>
            <a:off x="3460" y="5067102"/>
            <a:ext cx="12197318" cy="178895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Segoe UI" charset="0"/>
              <a:ea typeface="Segoe UI" charset="0"/>
              <a:cs typeface="Segoe UI" charset="0"/>
            </a:endParaRPr>
          </a:p>
        </p:txBody>
      </p:sp>
      <p:sp>
        <p:nvSpPr>
          <p:cNvPr id="143" name="Rectangle 142"/>
          <p:cNvSpPr/>
          <p:nvPr/>
        </p:nvSpPr>
        <p:spPr>
          <a:xfrm>
            <a:off x="3460" y="1946"/>
            <a:ext cx="12197318" cy="193386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95" name="Arc 94"/>
          <p:cNvSpPr/>
          <p:nvPr/>
        </p:nvSpPr>
        <p:spPr>
          <a:xfrm rot="5400000">
            <a:off x="343851" y="2498478"/>
            <a:ext cx="4376477" cy="3094430"/>
          </a:xfrm>
          <a:prstGeom prst="arc">
            <a:avLst>
              <a:gd name="adj1" fmla="val 16356599"/>
              <a:gd name="adj2" fmla="val 87402"/>
            </a:avLst>
          </a:prstGeom>
          <a:ln>
            <a:solidFill>
              <a:schemeClr val="bg1"/>
            </a:solidFill>
            <a:prstDash val="sysDash"/>
            <a:headEnd type="stealth"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98" name="TextBox 97"/>
          <p:cNvSpPr txBox="1"/>
          <p:nvPr/>
        </p:nvSpPr>
        <p:spPr>
          <a:xfrm>
            <a:off x="1485168" y="5512092"/>
            <a:ext cx="1179253" cy="468836"/>
          </a:xfrm>
          <a:prstGeom prst="rect">
            <a:avLst/>
          </a:prstGeom>
          <a:noFill/>
        </p:spPr>
        <p:txBody>
          <a:bodyPr wrap="square" rtlCol="0">
            <a:spAutoFit/>
          </a:bodyPr>
          <a:lstStyle/>
          <a:p>
            <a:pPr marL="0" marR="0" lvl="0" indent="0" algn="ctr" defTabSz="913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Segoe UI" charset="0"/>
                <a:ea typeface="Segoe UI" charset="0"/>
                <a:cs typeface="Segoe UI" charset="0"/>
              </a:rPr>
              <a:t>User browses to a website</a:t>
            </a:r>
          </a:p>
        </p:txBody>
      </p:sp>
      <p:sp>
        <p:nvSpPr>
          <p:cNvPr id="93" name="TextBox 92"/>
          <p:cNvSpPr txBox="1"/>
          <p:nvPr/>
        </p:nvSpPr>
        <p:spPr>
          <a:xfrm>
            <a:off x="1488565" y="6369593"/>
            <a:ext cx="1179253" cy="468838"/>
          </a:xfrm>
          <a:prstGeom prst="rect">
            <a:avLst/>
          </a:prstGeom>
          <a:noFill/>
        </p:spPr>
        <p:txBody>
          <a:bodyPr wrap="square" rtlCol="0">
            <a:spAutoFit/>
          </a:bodyPr>
          <a:lstStyle/>
          <a:p>
            <a:pPr marL="0" marR="0" lvl="0" indent="0" algn="ctr" defTabSz="913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Segoe UI" charset="0"/>
                <a:ea typeface="Segoe UI" charset="0"/>
                <a:cs typeface="Segoe UI" charset="0"/>
              </a:rPr>
              <a:t>User runs a program</a:t>
            </a:r>
          </a:p>
        </p:txBody>
      </p:sp>
      <p:grpSp>
        <p:nvGrpSpPr>
          <p:cNvPr id="53" name="Group 52"/>
          <p:cNvGrpSpPr/>
          <p:nvPr/>
        </p:nvGrpSpPr>
        <p:grpSpPr>
          <a:xfrm>
            <a:off x="891625" y="4281830"/>
            <a:ext cx="6311873" cy="567282"/>
            <a:chOff x="589187" y="763854"/>
            <a:chExt cx="5746293" cy="567603"/>
          </a:xfrm>
        </p:grpSpPr>
        <p:sp>
          <p:nvSpPr>
            <p:cNvPr id="72" name="TextBox 71"/>
            <p:cNvSpPr txBox="1"/>
            <p:nvPr/>
          </p:nvSpPr>
          <p:spPr>
            <a:xfrm>
              <a:off x="589187" y="806899"/>
              <a:ext cx="1958393" cy="343492"/>
            </a:xfrm>
            <a:prstGeom prst="rect">
              <a:avLst/>
            </a:prstGeom>
            <a:noFill/>
          </p:spPr>
          <p:txBody>
            <a:bodyPr wrap="square" rtlCol="0">
              <a:spAutoFit/>
            </a:bodyPr>
            <a:lstStyle/>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Segoe UI" charset="0"/>
                  <a:ea typeface="Segoe UI" charset="0"/>
                  <a:cs typeface="Segoe UI" charset="0"/>
                </a:rPr>
                <a:t>Office 365 ATP</a:t>
              </a:r>
            </a:p>
          </p:txBody>
        </p:sp>
        <p:sp>
          <p:nvSpPr>
            <p:cNvPr id="74" name="TextBox 73"/>
            <p:cNvSpPr txBox="1"/>
            <p:nvPr/>
          </p:nvSpPr>
          <p:spPr>
            <a:xfrm>
              <a:off x="3841781" y="763854"/>
              <a:ext cx="2493699" cy="336930"/>
            </a:xfrm>
            <a:prstGeom prst="rect">
              <a:avLst/>
            </a:prstGeom>
            <a:noFill/>
          </p:spPr>
          <p:txBody>
            <a:bodyPr wrap="square" rtlCol="0">
              <a:spAutoFit/>
            </a:bodyPr>
            <a:lstStyle/>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Segoe UI" charset="0"/>
                  <a:ea typeface="Segoe UI" charset="0"/>
                  <a:cs typeface="Segoe UI" charset="0"/>
                </a:rPr>
                <a:t>Windows Defender ATP</a:t>
              </a:r>
            </a:p>
          </p:txBody>
        </p:sp>
        <p:sp>
          <p:nvSpPr>
            <p:cNvPr id="75" name="TextBox 74"/>
            <p:cNvSpPr txBox="1"/>
            <p:nvPr/>
          </p:nvSpPr>
          <p:spPr>
            <a:xfrm>
              <a:off x="589187" y="1050739"/>
              <a:ext cx="1958393" cy="280718"/>
            </a:xfrm>
            <a:prstGeom prst="rect">
              <a:avLst/>
            </a:prstGeom>
            <a:noFill/>
          </p:spPr>
          <p:txBody>
            <a:bodyPr wrap="square" rtlCol="0">
              <a:spAutoFit/>
            </a:bodyPr>
            <a:lstStyle/>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Segoe UI Light" charset="0"/>
                  <a:ea typeface="Segoe UI Light" charset="0"/>
                  <a:cs typeface="Segoe UI Light" charset="0"/>
                </a:rPr>
                <a:t>Email protection</a:t>
              </a:r>
            </a:p>
          </p:txBody>
        </p:sp>
        <p:sp>
          <p:nvSpPr>
            <p:cNvPr id="77" name="TextBox 76"/>
            <p:cNvSpPr txBox="1"/>
            <p:nvPr/>
          </p:nvSpPr>
          <p:spPr>
            <a:xfrm>
              <a:off x="3959205" y="1044435"/>
              <a:ext cx="2071561" cy="280718"/>
            </a:xfrm>
            <a:prstGeom prst="rect">
              <a:avLst/>
            </a:prstGeom>
            <a:noFill/>
          </p:spPr>
          <p:txBody>
            <a:bodyPr wrap="square" rtlCol="0">
              <a:spAutoFit/>
            </a:bodyPr>
            <a:lstStyle/>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Segoe UI Light" charset="0"/>
                  <a:ea typeface="Segoe UI Light" charset="0"/>
                  <a:cs typeface="Segoe UI Light" charset="0"/>
                </a:rPr>
                <a:t>End Point protection</a:t>
              </a:r>
            </a:p>
          </p:txBody>
        </p:sp>
        <p:cxnSp>
          <p:nvCxnSpPr>
            <p:cNvPr id="78" name="Straight Connector 77"/>
            <p:cNvCxnSpPr>
              <a:cxnSpLocks/>
            </p:cNvCxnSpPr>
            <p:nvPr/>
          </p:nvCxnSpPr>
          <p:spPr>
            <a:xfrm flipH="1">
              <a:off x="2343843" y="956370"/>
              <a:ext cx="1497939" cy="0"/>
            </a:xfrm>
            <a:prstGeom prst="line">
              <a:avLst/>
            </a:prstGeom>
            <a:ln>
              <a:solidFill>
                <a:srgbClr val="FFFFF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401917" y="1970554"/>
            <a:ext cx="11752522" cy="2134586"/>
            <a:chOff x="258150" y="1673301"/>
            <a:chExt cx="11759198" cy="2134889"/>
          </a:xfrm>
        </p:grpSpPr>
        <p:sp>
          <p:nvSpPr>
            <p:cNvPr id="6" name="TextBox 5"/>
            <p:cNvSpPr txBox="1"/>
            <p:nvPr/>
          </p:nvSpPr>
          <p:spPr>
            <a:xfrm>
              <a:off x="321249" y="1673301"/>
              <a:ext cx="1179922" cy="468903"/>
            </a:xfrm>
            <a:prstGeom prst="rect">
              <a:avLst/>
            </a:prstGeom>
            <a:noFill/>
          </p:spPr>
          <p:txBody>
            <a:bodyPr wrap="square" rtlCol="0">
              <a:spAutoFit/>
            </a:bodyPr>
            <a:lstStyle/>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FFFFFF"/>
                  </a:solidFill>
                  <a:effectLst/>
                  <a:uLnTx/>
                  <a:uFillTx/>
                  <a:latin typeface="Segoe UI" charset="0"/>
                  <a:ea typeface="Segoe UI" charset="0"/>
                  <a:cs typeface="Segoe UI" charset="0"/>
                </a:rPr>
                <a:t>User receives an email</a:t>
              </a:r>
            </a:p>
          </p:txBody>
        </p:sp>
        <p:sp>
          <p:nvSpPr>
            <p:cNvPr id="8" name="TextBox 7"/>
            <p:cNvSpPr txBox="1"/>
            <p:nvPr/>
          </p:nvSpPr>
          <p:spPr>
            <a:xfrm>
              <a:off x="1435489" y="1673301"/>
              <a:ext cx="967217" cy="468903"/>
            </a:xfrm>
            <a:prstGeom prst="rect">
              <a:avLst/>
            </a:prstGeom>
            <a:noFill/>
          </p:spPr>
          <p:txBody>
            <a:bodyPr wrap="square" rtlCol="0">
              <a:spAutoFit/>
            </a:bodyPr>
            <a:lstStyle/>
            <a:p>
              <a:pPr marL="0" marR="0" lvl="0" indent="0" algn="ctr" defTabSz="91340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srgbClr val="FFFFFF"/>
                  </a:solidFill>
                  <a:effectLst/>
                  <a:uLnTx/>
                  <a:uFillTx/>
                  <a:latin typeface="Segoe UI" charset="0"/>
                  <a:ea typeface="Segoe UI" charset="0"/>
                  <a:cs typeface="Segoe UI" charset="0"/>
                </a:rPr>
                <a:t>Opens an attachment</a:t>
              </a:r>
            </a:p>
          </p:txBody>
        </p:sp>
        <p:sp>
          <p:nvSpPr>
            <p:cNvPr id="9" name="TextBox 8"/>
            <p:cNvSpPr txBox="1"/>
            <p:nvPr/>
          </p:nvSpPr>
          <p:spPr>
            <a:xfrm>
              <a:off x="1298905" y="2995017"/>
              <a:ext cx="1203888" cy="275239"/>
            </a:xfrm>
            <a:prstGeom prst="rect">
              <a:avLst/>
            </a:prstGeom>
            <a:noFill/>
          </p:spPr>
          <p:txBody>
            <a:bodyPr wrap="square" rtlCol="0">
              <a:spAutoFit/>
            </a:bodyPr>
            <a:lstStyle/>
            <a:p>
              <a:pPr marL="0" marR="0" lvl="0" indent="0" algn="ctr" defTabSz="91340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srgbClr val="FFFFFF"/>
                  </a:solidFill>
                  <a:effectLst/>
                  <a:uLnTx/>
                  <a:uFillTx/>
                  <a:latin typeface="Segoe UI" charset="0"/>
                  <a:ea typeface="Segoe UI" charset="0"/>
                  <a:cs typeface="Segoe UI" charset="0"/>
                </a:rPr>
                <a:t>Clicks on a URL </a:t>
              </a:r>
            </a:p>
          </p:txBody>
        </p:sp>
        <p:sp>
          <p:nvSpPr>
            <p:cNvPr id="10" name="TextBox 9"/>
            <p:cNvSpPr txBox="1"/>
            <p:nvPr/>
          </p:nvSpPr>
          <p:spPr>
            <a:xfrm>
              <a:off x="3418664" y="2995801"/>
              <a:ext cx="1125868" cy="280638"/>
            </a:xfrm>
            <a:prstGeom prst="rect">
              <a:avLst/>
            </a:prstGeom>
            <a:noFill/>
          </p:spPr>
          <p:txBody>
            <a:bodyPr wrap="square" rtlCol="0">
              <a:spAutoFit/>
            </a:bodyPr>
            <a:lstStyle/>
            <a:p>
              <a:pPr marL="0" marR="0" lvl="0" indent="0" algn="ctr" defTabSz="913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Segoe UI" charset="0"/>
                  <a:ea typeface="Segoe UI" charset="0"/>
                  <a:cs typeface="Segoe UI" charset="0"/>
                </a:rPr>
                <a:t>Exploitation</a:t>
              </a:r>
            </a:p>
          </p:txBody>
        </p:sp>
        <p:sp>
          <p:nvSpPr>
            <p:cNvPr id="11" name="TextBox 10"/>
            <p:cNvSpPr txBox="1"/>
            <p:nvPr/>
          </p:nvSpPr>
          <p:spPr>
            <a:xfrm>
              <a:off x="4638077" y="2984085"/>
              <a:ext cx="995358" cy="275239"/>
            </a:xfrm>
            <a:prstGeom prst="rect">
              <a:avLst/>
            </a:prstGeom>
            <a:noFill/>
          </p:spPr>
          <p:txBody>
            <a:bodyPr wrap="square" rtlCol="0">
              <a:spAutoFit/>
            </a:bodyPr>
            <a:lstStyle/>
            <a:p>
              <a:pPr marL="0" marR="0" lvl="0" indent="0" algn="ctr" defTabSz="913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Segoe UI" charset="0"/>
                  <a:ea typeface="Segoe UI" charset="0"/>
                  <a:cs typeface="Segoe UI" charset="0"/>
                </a:rPr>
                <a:t>Installation</a:t>
              </a:r>
            </a:p>
          </p:txBody>
        </p:sp>
        <p:sp>
          <p:nvSpPr>
            <p:cNvPr id="13" name="TextBox 12"/>
            <p:cNvSpPr txBox="1"/>
            <p:nvPr/>
          </p:nvSpPr>
          <p:spPr>
            <a:xfrm>
              <a:off x="5690430" y="2985716"/>
              <a:ext cx="1170332" cy="280638"/>
            </a:xfrm>
            <a:prstGeom prst="rect">
              <a:avLst/>
            </a:prstGeom>
            <a:noFill/>
          </p:spPr>
          <p:txBody>
            <a:bodyPr wrap="square" rtlCol="0">
              <a:spAutoFit/>
            </a:bodyPr>
            <a:lstStyle/>
            <a:p>
              <a:pPr marL="0" marR="0" lvl="0" indent="0" algn="ctr" defTabSz="913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Segoe UI" charset="0"/>
                  <a:ea typeface="Segoe UI" charset="0"/>
                  <a:cs typeface="Segoe UI" charset="0"/>
                </a:rPr>
                <a:t>C&amp;C channel</a:t>
              </a:r>
            </a:p>
          </p:txBody>
        </p:sp>
        <p:sp>
          <p:nvSpPr>
            <p:cNvPr id="18" name="TextBox 17"/>
            <p:cNvSpPr txBox="1"/>
            <p:nvPr/>
          </p:nvSpPr>
          <p:spPr>
            <a:xfrm>
              <a:off x="8107180" y="2984085"/>
              <a:ext cx="1383895" cy="280638"/>
            </a:xfrm>
            <a:prstGeom prst="rect">
              <a:avLst/>
            </a:prstGeom>
            <a:noFill/>
          </p:spPr>
          <p:txBody>
            <a:bodyPr wrap="square" rtlCol="0">
              <a:spAutoFit/>
            </a:bodyPr>
            <a:lstStyle/>
            <a:p>
              <a:pPr marL="0" marR="0" lvl="0" indent="0" algn="ctr" defTabSz="913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Segoe UI" charset="0"/>
                  <a:ea typeface="Segoe UI" charset="0"/>
                  <a:cs typeface="Segoe UI" charset="0"/>
                </a:rPr>
                <a:t>Reconnaissance</a:t>
              </a:r>
            </a:p>
          </p:txBody>
        </p:sp>
        <p:sp>
          <p:nvSpPr>
            <p:cNvPr id="20" name="TextBox 19"/>
            <p:cNvSpPr txBox="1"/>
            <p:nvPr/>
          </p:nvSpPr>
          <p:spPr>
            <a:xfrm>
              <a:off x="9564056" y="2799498"/>
              <a:ext cx="1131605" cy="468903"/>
            </a:xfrm>
            <a:prstGeom prst="rect">
              <a:avLst/>
            </a:prstGeom>
            <a:noFill/>
          </p:spPr>
          <p:txBody>
            <a:bodyPr wrap="square" rtlCol="0">
              <a:spAutoFit/>
            </a:bodyPr>
            <a:lstStyle/>
            <a:p>
              <a:pPr marL="0" marR="0" lvl="0" indent="0" algn="ctr" defTabSz="913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Segoe UI" charset="0"/>
                  <a:ea typeface="Segoe UI" charset="0"/>
                  <a:cs typeface="Segoe UI" charset="0"/>
                </a:rPr>
                <a:t>Lateral Movement</a:t>
              </a:r>
            </a:p>
          </p:txBody>
        </p:sp>
        <p:sp>
          <p:nvSpPr>
            <p:cNvPr id="22" name="TextBox 21"/>
            <p:cNvSpPr txBox="1"/>
            <p:nvPr/>
          </p:nvSpPr>
          <p:spPr>
            <a:xfrm>
              <a:off x="10520461" y="2792662"/>
              <a:ext cx="1496887" cy="469103"/>
            </a:xfrm>
            <a:prstGeom prst="rect">
              <a:avLst/>
            </a:prstGeom>
            <a:noFill/>
          </p:spPr>
          <p:txBody>
            <a:bodyPr wrap="square" rtlCol="0">
              <a:spAutoFit/>
            </a:bodyPr>
            <a:lstStyle/>
            <a:p>
              <a:pPr marL="0" marR="0" lvl="0" indent="0" algn="ctr" defTabSz="913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Segoe UI" charset="0"/>
                  <a:ea typeface="Segoe UI" charset="0"/>
                  <a:cs typeface="Segoe UI" charset="0"/>
                </a:rPr>
                <a:t>Domain Dominance</a:t>
              </a:r>
            </a:p>
          </p:txBody>
        </p:sp>
        <p:sp>
          <p:nvSpPr>
            <p:cNvPr id="32" name="Arc 31"/>
            <p:cNvSpPr/>
            <p:nvPr/>
          </p:nvSpPr>
          <p:spPr>
            <a:xfrm rot="16026416" flipV="1">
              <a:off x="1277859" y="1276055"/>
              <a:ext cx="1512426" cy="3551844"/>
            </a:xfrm>
            <a:prstGeom prst="arc">
              <a:avLst>
                <a:gd name="adj1" fmla="val 16336676"/>
                <a:gd name="adj2" fmla="val 20997504"/>
              </a:avLst>
            </a:prstGeom>
            <a:ln>
              <a:solidFill>
                <a:schemeClr val="bg1"/>
              </a:solidFill>
              <a:prstDash val="sysDash"/>
              <a:headEnd type="stealth"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cxnSp>
          <p:nvCxnSpPr>
            <p:cNvPr id="33" name="Straight Arrow Connector 32"/>
            <p:cNvCxnSpPr/>
            <p:nvPr/>
          </p:nvCxnSpPr>
          <p:spPr>
            <a:xfrm>
              <a:off x="2168811" y="3520443"/>
              <a:ext cx="1530177" cy="0"/>
            </a:xfrm>
            <a:prstGeom prst="straightConnector1">
              <a:avLst/>
            </a:prstGeom>
            <a:ln>
              <a:solidFill>
                <a:schemeClr val="bg1"/>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1250963" y="2311919"/>
              <a:ext cx="354000" cy="0"/>
            </a:xfrm>
            <a:prstGeom prst="straightConnector1">
              <a:avLst/>
            </a:prstGeom>
            <a:ln>
              <a:solidFill>
                <a:schemeClr val="bg1"/>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4263100" y="3520443"/>
              <a:ext cx="603504" cy="0"/>
            </a:xfrm>
            <a:prstGeom prst="straightConnector1">
              <a:avLst/>
            </a:prstGeom>
            <a:ln>
              <a:solidFill>
                <a:schemeClr val="bg1"/>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5417506" y="3520443"/>
              <a:ext cx="603504" cy="0"/>
            </a:xfrm>
            <a:prstGeom prst="straightConnector1">
              <a:avLst/>
            </a:prstGeom>
            <a:ln>
              <a:solidFill>
                <a:schemeClr val="bg1"/>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9118573" y="3520443"/>
              <a:ext cx="603504" cy="0"/>
            </a:xfrm>
            <a:prstGeom prst="straightConnector1">
              <a:avLst/>
            </a:prstGeom>
            <a:ln>
              <a:solidFill>
                <a:schemeClr val="bg1"/>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10393904" y="3521944"/>
              <a:ext cx="603504" cy="0"/>
            </a:xfrm>
            <a:prstGeom prst="straightConnector1">
              <a:avLst/>
            </a:prstGeom>
            <a:ln>
              <a:solidFill>
                <a:schemeClr val="bg1"/>
              </a:solidFill>
              <a:prstDash val="sysDash"/>
              <a:tailEnd type="stealth"/>
            </a:ln>
          </p:spPr>
          <p:style>
            <a:lnRef idx="1">
              <a:schemeClr val="accent1"/>
            </a:lnRef>
            <a:fillRef idx="0">
              <a:schemeClr val="accent1"/>
            </a:fillRef>
            <a:effectRef idx="0">
              <a:schemeClr val="accent1"/>
            </a:effectRef>
            <a:fontRef idx="minor">
              <a:schemeClr val="tx1"/>
            </a:fontRef>
          </p:style>
        </p:cxnSp>
      </p:grpSp>
      <p:sp>
        <p:nvSpPr>
          <p:cNvPr id="105" name="Title 974"/>
          <p:cNvSpPr txBox="1">
            <a:spLocks/>
          </p:cNvSpPr>
          <p:nvPr/>
        </p:nvSpPr>
        <p:spPr>
          <a:xfrm>
            <a:off x="623866" y="1461"/>
            <a:ext cx="10944269" cy="1419109"/>
          </a:xfrm>
          <a:prstGeom prst="rect">
            <a:avLst/>
          </a:prstGeom>
        </p:spPr>
        <p:txBody>
          <a:bodyPr vert="horz" wrap="square" lIns="143346" tIns="89592" rIns="143346" bIns="89592" rtlCol="0" anchor="ctr">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ctr" defTabSz="931396" rtl="0" eaLnBrk="1" fontAlgn="auto" latinLnBrk="0" hangingPunct="1">
              <a:lnSpc>
                <a:spcPct val="90000"/>
              </a:lnSpc>
              <a:spcBef>
                <a:spcPct val="0"/>
              </a:spcBef>
              <a:spcAft>
                <a:spcPts val="600"/>
              </a:spcAft>
              <a:buClrTx/>
              <a:buSzTx/>
              <a:buFontTx/>
              <a:buNone/>
              <a:tabLst/>
              <a:defRPr/>
            </a:pPr>
            <a:r>
              <a:rPr kumimoji="0" lang="en-US" sz="4000" b="0" i="0" u="none" strike="noStrike" kern="0" cap="none" spc="-102" normalizeH="0" baseline="0" noProof="0" dirty="0">
                <a:ln w="3175">
                  <a:noFill/>
                </a:ln>
                <a:solidFill>
                  <a:srgbClr val="FFFFFF"/>
                </a:solidFill>
                <a:effectLst/>
                <a:uLnTx/>
                <a:uFillTx/>
                <a:latin typeface="Segoe UI Light" panose="020B0502040204020203" pitchFamily="34" charset="0"/>
                <a:ea typeface="+mn-ea"/>
                <a:cs typeface="Arial" panose="020B0604020202020204" pitchFamily="34" charset="0"/>
              </a:rPr>
              <a:t>The Microsoft Security Model</a:t>
            </a:r>
          </a:p>
        </p:txBody>
      </p:sp>
      <p:cxnSp>
        <p:nvCxnSpPr>
          <p:cNvPr id="142" name="Straight Arrow Connector 141"/>
          <p:cNvCxnSpPr/>
          <p:nvPr/>
        </p:nvCxnSpPr>
        <p:spPr>
          <a:xfrm>
            <a:off x="6648297" y="3817146"/>
            <a:ext cx="2018260" cy="288"/>
          </a:xfrm>
          <a:prstGeom prst="straightConnector1">
            <a:avLst/>
          </a:prstGeom>
          <a:ln>
            <a:solidFill>
              <a:schemeClr val="bg1"/>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1791F8E-FC68-4BBD-9840-E3F997F6CF90}"/>
              </a:ext>
            </a:extLst>
          </p:cNvPr>
          <p:cNvSpPr txBox="1"/>
          <p:nvPr/>
        </p:nvSpPr>
        <p:spPr>
          <a:xfrm>
            <a:off x="6868792" y="1994278"/>
            <a:ext cx="1179253" cy="459881"/>
          </a:xfrm>
          <a:prstGeom prst="rect">
            <a:avLst/>
          </a:prstGeom>
          <a:noFill/>
        </p:spPr>
        <p:txBody>
          <a:bodyPr wrap="square" rtlCol="0">
            <a:spAutoFit/>
          </a:bodyPr>
          <a:lstStyle>
            <a:defPPr>
              <a:defRPr lang="en-US"/>
            </a:defPPr>
            <a:lvl1pPr marR="0" lvl="0" indent="0" algn="ctr" defTabSz="931756" fontAlgn="base">
              <a:lnSpc>
                <a:spcPct val="100000"/>
              </a:lnSpc>
              <a:spcBef>
                <a:spcPct val="0"/>
              </a:spcBef>
              <a:spcAft>
                <a:spcPct val="0"/>
              </a:spcAft>
              <a:buClrTx/>
              <a:buSzTx/>
              <a:buFontTx/>
              <a:buNone/>
              <a:tabLst/>
              <a:defRPr kumimoji="0" sz="1224" b="1" i="0" u="none" strike="noStrike" kern="0" cap="none" spc="0" normalizeH="0" baseline="0">
                <a:ln>
                  <a:noFill/>
                </a:ln>
                <a:solidFill>
                  <a:srgbClr val="FFFFFF"/>
                </a:solidFill>
                <a:effectLst/>
                <a:uLnTx/>
                <a:uFillTx/>
                <a:latin typeface="Segoe UI" charset="0"/>
                <a:ea typeface="Segoe UI" charset="0"/>
                <a:cs typeface="Segoe UI" charset="0"/>
              </a:defRPr>
            </a:lvl1pPr>
          </a:lstStyle>
          <a:p>
            <a:pPr marL="0" marR="0" lvl="0" indent="0" algn="ctr" defTabSz="913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Segoe UI" charset="0"/>
                <a:cs typeface="Segoe UI" charset="0"/>
              </a:rPr>
              <a:t>Brute force an account</a:t>
            </a:r>
          </a:p>
        </p:txBody>
      </p:sp>
      <p:pic>
        <p:nvPicPr>
          <p:cNvPr id="16" name="Picture 15">
            <a:extLst>
              <a:ext uri="{FF2B5EF4-FFF2-40B4-BE49-F238E27FC236}">
                <a16:creationId xmlns:a16="http://schemas.microsoft.com/office/drawing/2014/main" id="{B00E7B92-92EE-4CB6-AFFC-E34EACA46966}"/>
              </a:ext>
            </a:extLst>
          </p:cNvPr>
          <p:cNvPicPr>
            <a:picLocks noChangeAspect="1"/>
          </p:cNvPicPr>
          <p:nvPr/>
        </p:nvPicPr>
        <p:blipFill>
          <a:blip r:embed="rId3">
            <a:clrChange>
              <a:clrFrom>
                <a:srgbClr val="7F7F7F"/>
              </a:clrFrom>
              <a:clrTo>
                <a:srgbClr val="7F7F7F">
                  <a:alpha val="0"/>
                </a:srgbClr>
              </a:clrTo>
            </a:clrChange>
          </a:blip>
          <a:stretch>
            <a:fillRect/>
          </a:stretch>
        </p:blipFill>
        <p:spPr>
          <a:xfrm>
            <a:off x="682845" y="2389242"/>
            <a:ext cx="636073" cy="449290"/>
          </a:xfrm>
          <a:prstGeom prst="rect">
            <a:avLst/>
          </a:prstGeom>
        </p:spPr>
      </p:pic>
      <p:pic>
        <p:nvPicPr>
          <p:cNvPr id="45" name="Picture 44">
            <a:extLst>
              <a:ext uri="{FF2B5EF4-FFF2-40B4-BE49-F238E27FC236}">
                <a16:creationId xmlns:a16="http://schemas.microsoft.com/office/drawing/2014/main" id="{8059DA00-6671-489C-BC6A-B6D879AB2F81}"/>
              </a:ext>
            </a:extLst>
          </p:cNvPr>
          <p:cNvPicPr>
            <a:picLocks noChangeAspect="1"/>
          </p:cNvPicPr>
          <p:nvPr/>
        </p:nvPicPr>
        <p:blipFill>
          <a:blip r:embed="rId4">
            <a:clrChange>
              <a:clrFrom>
                <a:srgbClr val="7F7F7F"/>
              </a:clrFrom>
              <a:clrTo>
                <a:srgbClr val="7F7F7F">
                  <a:alpha val="0"/>
                </a:srgbClr>
              </a:clrTo>
            </a:clrChange>
          </a:blip>
          <a:stretch>
            <a:fillRect/>
          </a:stretch>
        </p:blipFill>
        <p:spPr>
          <a:xfrm>
            <a:off x="11193122" y="3603881"/>
            <a:ext cx="445360" cy="436628"/>
          </a:xfrm>
          <a:prstGeom prst="rect">
            <a:avLst/>
          </a:prstGeom>
        </p:spPr>
      </p:pic>
      <p:pic>
        <p:nvPicPr>
          <p:cNvPr id="47" name="Picture 46">
            <a:extLst>
              <a:ext uri="{FF2B5EF4-FFF2-40B4-BE49-F238E27FC236}">
                <a16:creationId xmlns:a16="http://schemas.microsoft.com/office/drawing/2014/main" id="{7599158D-8D0A-4499-A75E-0933F95623E9}"/>
              </a:ext>
            </a:extLst>
          </p:cNvPr>
          <p:cNvPicPr>
            <a:picLocks noChangeAspect="1"/>
          </p:cNvPicPr>
          <p:nvPr/>
        </p:nvPicPr>
        <p:blipFill>
          <a:blip r:embed="rId5">
            <a:clrChange>
              <a:clrFrom>
                <a:srgbClr val="7F7F7F"/>
              </a:clrFrom>
              <a:clrTo>
                <a:srgbClr val="7F7F7F">
                  <a:alpha val="0"/>
                </a:srgbClr>
              </a:clrTo>
            </a:clrChange>
          </a:blip>
          <a:stretch>
            <a:fillRect/>
          </a:stretch>
        </p:blipFill>
        <p:spPr>
          <a:xfrm>
            <a:off x="9942847" y="3578596"/>
            <a:ext cx="533790" cy="488037"/>
          </a:xfrm>
          <a:prstGeom prst="rect">
            <a:avLst/>
          </a:prstGeom>
        </p:spPr>
      </p:pic>
      <p:pic>
        <p:nvPicPr>
          <p:cNvPr id="49" name="Picture 48">
            <a:extLst>
              <a:ext uri="{FF2B5EF4-FFF2-40B4-BE49-F238E27FC236}">
                <a16:creationId xmlns:a16="http://schemas.microsoft.com/office/drawing/2014/main" id="{75DE04E1-8826-42D8-8A1C-E5F813D45FB4}"/>
              </a:ext>
            </a:extLst>
          </p:cNvPr>
          <p:cNvPicPr>
            <a:picLocks noChangeAspect="1"/>
          </p:cNvPicPr>
          <p:nvPr/>
        </p:nvPicPr>
        <p:blipFill>
          <a:blip r:embed="rId6">
            <a:clrChange>
              <a:clrFrom>
                <a:srgbClr val="7F7F7F"/>
              </a:clrFrom>
              <a:clrTo>
                <a:srgbClr val="7F7F7F">
                  <a:alpha val="0"/>
                </a:srgbClr>
              </a:clrTo>
            </a:clrChange>
          </a:blip>
          <a:stretch>
            <a:fillRect/>
          </a:stretch>
        </p:blipFill>
        <p:spPr>
          <a:xfrm>
            <a:off x="8693639" y="3575608"/>
            <a:ext cx="537139" cy="510449"/>
          </a:xfrm>
          <a:prstGeom prst="rect">
            <a:avLst/>
          </a:prstGeom>
        </p:spPr>
      </p:pic>
      <p:pic>
        <p:nvPicPr>
          <p:cNvPr id="50" name="Picture 49">
            <a:extLst>
              <a:ext uri="{FF2B5EF4-FFF2-40B4-BE49-F238E27FC236}">
                <a16:creationId xmlns:a16="http://schemas.microsoft.com/office/drawing/2014/main" id="{E96709B2-7636-49B0-8247-FA73EE2D1886}"/>
              </a:ext>
            </a:extLst>
          </p:cNvPr>
          <p:cNvPicPr>
            <a:picLocks noChangeAspect="1"/>
          </p:cNvPicPr>
          <p:nvPr/>
        </p:nvPicPr>
        <p:blipFill>
          <a:blip r:embed="rId7"/>
          <a:stretch>
            <a:fillRect/>
          </a:stretch>
        </p:blipFill>
        <p:spPr>
          <a:xfrm>
            <a:off x="6219023" y="3555148"/>
            <a:ext cx="395802" cy="527737"/>
          </a:xfrm>
          <a:prstGeom prst="rect">
            <a:avLst/>
          </a:prstGeom>
        </p:spPr>
      </p:pic>
      <p:pic>
        <p:nvPicPr>
          <p:cNvPr id="51" name="Picture 50">
            <a:extLst>
              <a:ext uri="{FF2B5EF4-FFF2-40B4-BE49-F238E27FC236}">
                <a16:creationId xmlns:a16="http://schemas.microsoft.com/office/drawing/2014/main" id="{9BBC9407-BB5A-4E73-8E29-93A7641D498F}"/>
              </a:ext>
            </a:extLst>
          </p:cNvPr>
          <p:cNvPicPr>
            <a:picLocks noChangeAspect="1"/>
          </p:cNvPicPr>
          <p:nvPr/>
        </p:nvPicPr>
        <p:blipFill>
          <a:blip r:embed="rId8"/>
          <a:stretch>
            <a:fillRect/>
          </a:stretch>
        </p:blipFill>
        <p:spPr>
          <a:xfrm>
            <a:off x="5070681" y="3589451"/>
            <a:ext cx="380159" cy="460799"/>
          </a:xfrm>
          <a:prstGeom prst="rect">
            <a:avLst/>
          </a:prstGeom>
        </p:spPr>
      </p:pic>
      <p:pic>
        <p:nvPicPr>
          <p:cNvPr id="52" name="Picture 51">
            <a:extLst>
              <a:ext uri="{FF2B5EF4-FFF2-40B4-BE49-F238E27FC236}">
                <a16:creationId xmlns:a16="http://schemas.microsoft.com/office/drawing/2014/main" id="{385A3D48-1C69-43A4-9B7D-E042F3ADDF75}"/>
              </a:ext>
            </a:extLst>
          </p:cNvPr>
          <p:cNvPicPr>
            <a:picLocks noChangeAspect="1"/>
          </p:cNvPicPr>
          <p:nvPr/>
        </p:nvPicPr>
        <p:blipFill>
          <a:blip r:embed="rId9"/>
          <a:stretch>
            <a:fillRect/>
          </a:stretch>
        </p:blipFill>
        <p:spPr>
          <a:xfrm>
            <a:off x="3834332" y="3596193"/>
            <a:ext cx="573617" cy="491672"/>
          </a:xfrm>
          <a:prstGeom prst="rect">
            <a:avLst/>
          </a:prstGeom>
        </p:spPr>
      </p:pic>
      <p:pic>
        <p:nvPicPr>
          <p:cNvPr id="54" name="Picture 53">
            <a:extLst>
              <a:ext uri="{FF2B5EF4-FFF2-40B4-BE49-F238E27FC236}">
                <a16:creationId xmlns:a16="http://schemas.microsoft.com/office/drawing/2014/main" id="{B94FD853-7C5E-4374-B8F2-4ED672C287CC}"/>
              </a:ext>
            </a:extLst>
          </p:cNvPr>
          <p:cNvPicPr>
            <a:picLocks noChangeAspect="1"/>
          </p:cNvPicPr>
          <p:nvPr/>
        </p:nvPicPr>
        <p:blipFill>
          <a:blip r:embed="rId10">
            <a:clrChange>
              <a:clrFrom>
                <a:srgbClr val="7F7F7F"/>
              </a:clrFrom>
              <a:clrTo>
                <a:srgbClr val="7F7F7F">
                  <a:alpha val="0"/>
                </a:srgbClr>
              </a:clrTo>
            </a:clrChange>
          </a:blip>
          <a:stretch>
            <a:fillRect/>
          </a:stretch>
        </p:blipFill>
        <p:spPr>
          <a:xfrm>
            <a:off x="1749005" y="3603075"/>
            <a:ext cx="507558" cy="453563"/>
          </a:xfrm>
          <a:prstGeom prst="rect">
            <a:avLst/>
          </a:prstGeom>
        </p:spPr>
      </p:pic>
      <p:pic>
        <p:nvPicPr>
          <p:cNvPr id="55" name="Picture 54">
            <a:extLst>
              <a:ext uri="{FF2B5EF4-FFF2-40B4-BE49-F238E27FC236}">
                <a16:creationId xmlns:a16="http://schemas.microsoft.com/office/drawing/2014/main" id="{002392FF-3E38-4FEF-9F91-DCCE7C8D9C8E}"/>
              </a:ext>
            </a:extLst>
          </p:cNvPr>
          <p:cNvPicPr>
            <a:picLocks noChangeAspect="1"/>
          </p:cNvPicPr>
          <p:nvPr/>
        </p:nvPicPr>
        <p:blipFill>
          <a:blip r:embed="rId11">
            <a:clrChange>
              <a:clrFrom>
                <a:srgbClr val="7F7F7F"/>
              </a:clrFrom>
              <a:clrTo>
                <a:srgbClr val="7F7F7F">
                  <a:alpha val="0"/>
                </a:srgbClr>
              </a:clrTo>
            </a:clrChange>
          </a:blip>
          <a:stretch>
            <a:fillRect/>
          </a:stretch>
        </p:blipFill>
        <p:spPr>
          <a:xfrm>
            <a:off x="1869113" y="2459844"/>
            <a:ext cx="328033" cy="554263"/>
          </a:xfrm>
          <a:prstGeom prst="rect">
            <a:avLst/>
          </a:prstGeom>
        </p:spPr>
      </p:pic>
      <p:pic>
        <p:nvPicPr>
          <p:cNvPr id="56" name="Picture 55">
            <a:extLst>
              <a:ext uri="{FF2B5EF4-FFF2-40B4-BE49-F238E27FC236}">
                <a16:creationId xmlns:a16="http://schemas.microsoft.com/office/drawing/2014/main" id="{892F827B-2574-429E-AA49-3544BEF46AB6}"/>
              </a:ext>
            </a:extLst>
          </p:cNvPr>
          <p:cNvPicPr>
            <a:picLocks noChangeAspect="1"/>
          </p:cNvPicPr>
          <p:nvPr/>
        </p:nvPicPr>
        <p:blipFill>
          <a:blip r:embed="rId12"/>
          <a:stretch>
            <a:fillRect/>
          </a:stretch>
        </p:blipFill>
        <p:spPr>
          <a:xfrm>
            <a:off x="7238170" y="2439392"/>
            <a:ext cx="472419" cy="466513"/>
          </a:xfrm>
          <a:prstGeom prst="rect">
            <a:avLst/>
          </a:prstGeom>
        </p:spPr>
      </p:pic>
      <p:sp>
        <p:nvSpPr>
          <p:cNvPr id="104" name="Arc 103">
            <a:extLst>
              <a:ext uri="{FF2B5EF4-FFF2-40B4-BE49-F238E27FC236}">
                <a16:creationId xmlns:a16="http://schemas.microsoft.com/office/drawing/2014/main" id="{7F50DB64-002F-4D6F-9134-D8E5EFEFAEB7}"/>
              </a:ext>
            </a:extLst>
          </p:cNvPr>
          <p:cNvSpPr/>
          <p:nvPr/>
        </p:nvSpPr>
        <p:spPr>
          <a:xfrm rot="6655396">
            <a:off x="-1082153" y="-139476"/>
            <a:ext cx="4376477" cy="6133935"/>
          </a:xfrm>
          <a:prstGeom prst="arc">
            <a:avLst>
              <a:gd name="adj1" fmla="val 16356599"/>
              <a:gd name="adj2" fmla="val 18442199"/>
            </a:avLst>
          </a:prstGeom>
          <a:ln>
            <a:solidFill>
              <a:schemeClr val="bg1"/>
            </a:solidFill>
            <a:prstDash val="sysDash"/>
            <a:headEnd type="stealth"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1" name="Arc 70">
            <a:extLst>
              <a:ext uri="{FF2B5EF4-FFF2-40B4-BE49-F238E27FC236}">
                <a16:creationId xmlns:a16="http://schemas.microsoft.com/office/drawing/2014/main" id="{936A3E91-9947-4F14-A419-CE2DF2335ABD}"/>
              </a:ext>
            </a:extLst>
          </p:cNvPr>
          <p:cNvSpPr/>
          <p:nvPr/>
        </p:nvSpPr>
        <p:spPr>
          <a:xfrm rot="4005083" flipV="1">
            <a:off x="7379119" y="1588511"/>
            <a:ext cx="2166885" cy="2059753"/>
          </a:xfrm>
          <a:prstGeom prst="arc">
            <a:avLst>
              <a:gd name="adj1" fmla="val 15930202"/>
              <a:gd name="adj2" fmla="val 20774461"/>
            </a:avLst>
          </a:prstGeom>
          <a:ln>
            <a:solidFill>
              <a:schemeClr val="bg1"/>
            </a:solidFill>
            <a:prstDash val="sysDash"/>
            <a:headEnd type="none" w="med" len="med"/>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pic>
        <p:nvPicPr>
          <p:cNvPr id="57" name="Picture 56">
            <a:extLst>
              <a:ext uri="{FF2B5EF4-FFF2-40B4-BE49-F238E27FC236}">
                <a16:creationId xmlns:a16="http://schemas.microsoft.com/office/drawing/2014/main" id="{C8F82B36-ECE0-4B23-B6EC-035AB1A2C9FD}"/>
              </a:ext>
            </a:extLst>
          </p:cNvPr>
          <p:cNvPicPr>
            <a:picLocks noChangeAspect="1"/>
          </p:cNvPicPr>
          <p:nvPr/>
        </p:nvPicPr>
        <p:blipFill>
          <a:blip r:embed="rId13">
            <a:clrChange>
              <a:clrFrom>
                <a:srgbClr val="505050"/>
              </a:clrFrom>
              <a:clrTo>
                <a:srgbClr val="505050">
                  <a:alpha val="0"/>
                </a:srgbClr>
              </a:clrTo>
            </a:clrChange>
          </a:blip>
          <a:stretch>
            <a:fillRect/>
          </a:stretch>
        </p:blipFill>
        <p:spPr>
          <a:xfrm>
            <a:off x="1765752" y="5043335"/>
            <a:ext cx="620961" cy="537592"/>
          </a:xfrm>
          <a:prstGeom prst="rect">
            <a:avLst/>
          </a:prstGeom>
        </p:spPr>
      </p:pic>
      <p:pic>
        <p:nvPicPr>
          <p:cNvPr id="58" name="Picture 57">
            <a:extLst>
              <a:ext uri="{FF2B5EF4-FFF2-40B4-BE49-F238E27FC236}">
                <a16:creationId xmlns:a16="http://schemas.microsoft.com/office/drawing/2014/main" id="{35FD2A3B-0E18-4112-8857-92C620025A86}"/>
              </a:ext>
            </a:extLst>
          </p:cNvPr>
          <p:cNvPicPr>
            <a:picLocks noChangeAspect="1"/>
          </p:cNvPicPr>
          <p:nvPr/>
        </p:nvPicPr>
        <p:blipFill>
          <a:blip r:embed="rId14">
            <a:clrChange>
              <a:clrFrom>
                <a:srgbClr val="505050"/>
              </a:clrFrom>
              <a:clrTo>
                <a:srgbClr val="505050">
                  <a:alpha val="0"/>
                </a:srgbClr>
              </a:clrTo>
            </a:clrChange>
          </a:blip>
          <a:stretch>
            <a:fillRect/>
          </a:stretch>
        </p:blipFill>
        <p:spPr>
          <a:xfrm>
            <a:off x="1810194" y="5946836"/>
            <a:ext cx="565875" cy="480559"/>
          </a:xfrm>
          <a:prstGeom prst="rect">
            <a:avLst/>
          </a:prstGeom>
        </p:spPr>
      </p:pic>
      <p:sp>
        <p:nvSpPr>
          <p:cNvPr id="67" name="TextBox 66">
            <a:extLst>
              <a:ext uri="{FF2B5EF4-FFF2-40B4-BE49-F238E27FC236}">
                <a16:creationId xmlns:a16="http://schemas.microsoft.com/office/drawing/2014/main" id="{BBCF62DC-2A44-4BC0-8CF6-7271E9E5343E}"/>
              </a:ext>
            </a:extLst>
          </p:cNvPr>
          <p:cNvSpPr txBox="1"/>
          <p:nvPr/>
        </p:nvSpPr>
        <p:spPr>
          <a:xfrm>
            <a:off x="8939591" y="4250723"/>
            <a:ext cx="1295514" cy="343298"/>
          </a:xfrm>
          <a:prstGeom prst="rect">
            <a:avLst/>
          </a:prstGeom>
          <a:noFill/>
        </p:spPr>
        <p:txBody>
          <a:bodyPr wrap="square" rtlCol="0">
            <a:spAutoFit/>
          </a:bodyPr>
          <a:lstStyle/>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Segoe UI" charset="0"/>
                <a:ea typeface="Segoe UI" charset="0"/>
                <a:cs typeface="Segoe UI" charset="0"/>
              </a:rPr>
              <a:t>Azure ATP</a:t>
            </a:r>
          </a:p>
        </p:txBody>
      </p:sp>
      <p:sp>
        <p:nvSpPr>
          <p:cNvPr id="69" name="TextBox 68">
            <a:extLst>
              <a:ext uri="{FF2B5EF4-FFF2-40B4-BE49-F238E27FC236}">
                <a16:creationId xmlns:a16="http://schemas.microsoft.com/office/drawing/2014/main" id="{8B98182B-D62D-4774-92A2-001973FAD12D}"/>
              </a:ext>
            </a:extLst>
          </p:cNvPr>
          <p:cNvSpPr txBox="1"/>
          <p:nvPr/>
        </p:nvSpPr>
        <p:spPr>
          <a:xfrm>
            <a:off x="8934679" y="4472676"/>
            <a:ext cx="1295514" cy="469037"/>
          </a:xfrm>
          <a:prstGeom prst="rect">
            <a:avLst/>
          </a:prstGeom>
          <a:noFill/>
        </p:spPr>
        <p:txBody>
          <a:bodyPr wrap="square" rtlCol="0">
            <a:spAutoFit/>
          </a:bodyPr>
          <a:lstStyle/>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Segoe UI Light" charset="0"/>
                <a:ea typeface="Segoe UI Light" charset="0"/>
                <a:cs typeface="Segoe UI Light" charset="0"/>
              </a:rPr>
              <a:t>Identity  protection</a:t>
            </a:r>
          </a:p>
        </p:txBody>
      </p:sp>
      <p:cxnSp>
        <p:nvCxnSpPr>
          <p:cNvPr id="70" name="Straight Connector 69">
            <a:extLst>
              <a:ext uri="{FF2B5EF4-FFF2-40B4-BE49-F238E27FC236}">
                <a16:creationId xmlns:a16="http://schemas.microsoft.com/office/drawing/2014/main" id="{BAE40F44-C7F0-426B-B2F8-90CBCF2A2970}"/>
              </a:ext>
            </a:extLst>
          </p:cNvPr>
          <p:cNvCxnSpPr>
            <a:cxnSpLocks/>
          </p:cNvCxnSpPr>
          <p:nvPr/>
        </p:nvCxnSpPr>
        <p:spPr>
          <a:xfrm flipH="1">
            <a:off x="7225357" y="4472676"/>
            <a:ext cx="1645374" cy="0"/>
          </a:xfrm>
          <a:prstGeom prst="line">
            <a:avLst/>
          </a:prstGeom>
          <a:ln>
            <a:solidFill>
              <a:srgbClr val="FFFFF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115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42" name="Rectangle 141">
            <a:extLst>
              <a:ext uri="{FF2B5EF4-FFF2-40B4-BE49-F238E27FC236}">
                <a16:creationId xmlns:a16="http://schemas.microsoft.com/office/drawing/2014/main" id="{7FD4BAD9-3BB0-4F74-AA1A-ABCE5A38BA40}"/>
              </a:ext>
            </a:extLst>
          </p:cNvPr>
          <p:cNvSpPr/>
          <p:nvPr/>
        </p:nvSpPr>
        <p:spPr>
          <a:xfrm>
            <a:off x="2500397" y="5977701"/>
            <a:ext cx="9444580" cy="809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sz="1765">
              <a:solidFill>
                <a:prstClr val="white"/>
              </a:solidFill>
              <a:latin typeface="Calibri" panose="020F0502020204030204"/>
            </a:endParaRPr>
          </a:p>
        </p:txBody>
      </p:sp>
      <p:sp>
        <p:nvSpPr>
          <p:cNvPr id="6" name="Rectangle 5">
            <a:extLst>
              <a:ext uri="{FF2B5EF4-FFF2-40B4-BE49-F238E27FC236}">
                <a16:creationId xmlns:a16="http://schemas.microsoft.com/office/drawing/2014/main" id="{77670651-3DB0-4468-A64E-88373BB2A699}"/>
              </a:ext>
            </a:extLst>
          </p:cNvPr>
          <p:cNvSpPr/>
          <p:nvPr/>
        </p:nvSpPr>
        <p:spPr bwMode="auto">
          <a:xfrm>
            <a:off x="269239" y="2357084"/>
            <a:ext cx="2017265" cy="2498895"/>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43428" rIns="179285" bIns="143428" numCol="1" rtlCol="0" anchor="ctr" anchorCtr="0" compatLnSpc="1">
            <a:prstTxWarp prst="textNoShape">
              <a:avLst/>
            </a:prstTxWarp>
          </a:bodyPr>
          <a:lstStyle/>
          <a:p>
            <a:pPr defTabSz="914102" fontAlgn="base">
              <a:spcBef>
                <a:spcPct val="0"/>
              </a:spcBef>
              <a:spcAft>
                <a:spcPct val="0"/>
              </a:spcAft>
              <a:defRPr/>
            </a:pPr>
            <a:r>
              <a:rPr lang="en-US" sz="1372">
                <a:gradFill>
                  <a:gsLst>
                    <a:gs pos="0">
                      <a:prstClr val="white"/>
                    </a:gs>
                    <a:gs pos="100000">
                      <a:prstClr val="white"/>
                    </a:gs>
                  </a:gsLst>
                  <a:lin ang="5400000" scaled="0"/>
                </a:gradFill>
                <a:latin typeface="Segoe UI" panose="020B0502040204020203" pitchFamily="34" charset="0"/>
                <a:cs typeface="Segoe UI" panose="020B0502040204020203" pitchFamily="34" charset="0"/>
              </a:rPr>
              <a:t>Data and Actions</a:t>
            </a:r>
          </a:p>
        </p:txBody>
      </p:sp>
      <p:sp>
        <p:nvSpPr>
          <p:cNvPr id="7" name="Rectangle 6">
            <a:extLst>
              <a:ext uri="{FF2B5EF4-FFF2-40B4-BE49-F238E27FC236}">
                <a16:creationId xmlns:a16="http://schemas.microsoft.com/office/drawing/2014/main" id="{4039A72B-91DC-4632-9004-55E34B27CD02}"/>
              </a:ext>
            </a:extLst>
          </p:cNvPr>
          <p:cNvSpPr/>
          <p:nvPr/>
        </p:nvSpPr>
        <p:spPr bwMode="auto">
          <a:xfrm>
            <a:off x="278339" y="5090128"/>
            <a:ext cx="2017265" cy="675533"/>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43428" rIns="179285" bIns="143428" numCol="1" rtlCol="0" anchor="ctr" anchorCtr="0" compatLnSpc="1">
            <a:prstTxWarp prst="textNoShape">
              <a:avLst/>
            </a:prstTxWarp>
          </a:bodyPr>
          <a:lstStyle/>
          <a:p>
            <a:pPr defTabSz="914102" fontAlgn="base">
              <a:spcBef>
                <a:spcPct val="0"/>
              </a:spcBef>
              <a:spcAft>
                <a:spcPct val="0"/>
              </a:spcAft>
              <a:defRPr/>
            </a:pPr>
            <a:r>
              <a:rPr lang="en-US" sz="1372">
                <a:gradFill>
                  <a:gsLst>
                    <a:gs pos="0">
                      <a:prstClr val="white"/>
                    </a:gs>
                    <a:gs pos="100000">
                      <a:prstClr val="white"/>
                    </a:gs>
                  </a:gsLst>
                  <a:lin ang="5400000" scaled="0"/>
                </a:gradFill>
                <a:latin typeface="Segoe UI"/>
                <a:cs typeface="Segoe UI" panose="020B0502040204020203" pitchFamily="34" charset="0"/>
              </a:rPr>
              <a:t>Authentication &amp; Authorization</a:t>
            </a:r>
          </a:p>
        </p:txBody>
      </p:sp>
      <p:sp>
        <p:nvSpPr>
          <p:cNvPr id="8" name="Rectangle 7">
            <a:extLst>
              <a:ext uri="{FF2B5EF4-FFF2-40B4-BE49-F238E27FC236}">
                <a16:creationId xmlns:a16="http://schemas.microsoft.com/office/drawing/2014/main" id="{0B52FFBA-3D34-423E-BDD7-3D5F3F738576}"/>
              </a:ext>
            </a:extLst>
          </p:cNvPr>
          <p:cNvSpPr/>
          <p:nvPr/>
        </p:nvSpPr>
        <p:spPr bwMode="auto">
          <a:xfrm>
            <a:off x="278338" y="5984468"/>
            <a:ext cx="2017265" cy="802902"/>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43428" rIns="179285" bIns="143428" numCol="1" rtlCol="0" anchor="ctr" anchorCtr="0" compatLnSpc="1">
            <a:prstTxWarp prst="textNoShape">
              <a:avLst/>
            </a:prstTxWarp>
          </a:bodyPr>
          <a:lstStyle/>
          <a:p>
            <a:pPr defTabSz="914102" fontAlgn="base">
              <a:spcBef>
                <a:spcPct val="0"/>
              </a:spcBef>
              <a:spcAft>
                <a:spcPct val="0"/>
              </a:spcAft>
              <a:defRPr/>
            </a:pPr>
            <a:r>
              <a:rPr lang="en-US" sz="1372">
                <a:gradFill>
                  <a:gsLst>
                    <a:gs pos="0">
                      <a:prstClr val="white"/>
                    </a:gs>
                    <a:gs pos="100000">
                      <a:prstClr val="white"/>
                    </a:gs>
                  </a:gsLst>
                  <a:lin ang="5400000" scaled="0"/>
                </a:gradFill>
                <a:latin typeface="Segoe UI" panose="020B0502040204020203" pitchFamily="34" charset="0"/>
                <a:cs typeface="Segoe UI" panose="020B0502040204020203" pitchFamily="34" charset="0"/>
              </a:rPr>
              <a:t>Supported SDKs and</a:t>
            </a:r>
          </a:p>
          <a:p>
            <a:pPr defTabSz="914102" fontAlgn="base">
              <a:spcBef>
                <a:spcPct val="0"/>
              </a:spcBef>
              <a:spcAft>
                <a:spcPct val="0"/>
              </a:spcAft>
              <a:defRPr/>
            </a:pPr>
            <a:r>
              <a:rPr lang="en-US" sz="1372">
                <a:gradFill>
                  <a:gsLst>
                    <a:gs pos="0">
                      <a:prstClr val="white"/>
                    </a:gs>
                    <a:gs pos="100000">
                      <a:prstClr val="white"/>
                    </a:gs>
                  </a:gsLst>
                  <a:lin ang="5400000" scaled="0"/>
                </a:gradFill>
                <a:latin typeface="Segoe UI" panose="020B0502040204020203" pitchFamily="34" charset="0"/>
                <a:cs typeface="Segoe UI" panose="020B0502040204020203" pitchFamily="34" charset="0"/>
              </a:rPr>
              <a:t>Sample Code</a:t>
            </a:r>
          </a:p>
        </p:txBody>
      </p:sp>
      <p:sp>
        <p:nvSpPr>
          <p:cNvPr id="166" name="Rectangle 165">
            <a:extLst>
              <a:ext uri="{FF2B5EF4-FFF2-40B4-BE49-F238E27FC236}">
                <a16:creationId xmlns:a16="http://schemas.microsoft.com/office/drawing/2014/main" id="{F4482950-438E-47C9-8E0F-55B9B1BE9A2C}"/>
              </a:ext>
            </a:extLst>
          </p:cNvPr>
          <p:cNvSpPr/>
          <p:nvPr/>
        </p:nvSpPr>
        <p:spPr>
          <a:xfrm>
            <a:off x="2523815" y="2385025"/>
            <a:ext cx="9422365" cy="2437918"/>
          </a:xfrm>
          <a:prstGeom prst="rect">
            <a:avLst/>
          </a:prstGeom>
          <a:solidFill>
            <a:schemeClr val="bg1"/>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sz="1765">
              <a:solidFill>
                <a:prstClr val="white"/>
              </a:solidFill>
              <a:latin typeface="Calibri" panose="020F0502020204030204"/>
            </a:endParaRPr>
          </a:p>
        </p:txBody>
      </p:sp>
      <p:sp>
        <p:nvSpPr>
          <p:cNvPr id="17" name="Rectangle 16">
            <a:extLst>
              <a:ext uri="{FF2B5EF4-FFF2-40B4-BE49-F238E27FC236}">
                <a16:creationId xmlns:a16="http://schemas.microsoft.com/office/drawing/2014/main" id="{FE766722-B430-4555-9E85-130D9DFB5489}"/>
              </a:ext>
            </a:extLst>
          </p:cNvPr>
          <p:cNvSpPr/>
          <p:nvPr/>
        </p:nvSpPr>
        <p:spPr>
          <a:xfrm>
            <a:off x="3023139" y="3555520"/>
            <a:ext cx="634773" cy="416419"/>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r>
              <a:rPr lang="en-US" sz="1078">
                <a:solidFill>
                  <a:prstClr val="white"/>
                </a:solidFill>
                <a:latin typeface="Segoe UI" panose="020B0502040204020203" pitchFamily="34" charset="0"/>
                <a:cs typeface="Segoe UI" panose="020B0502040204020203" pitchFamily="34" charset="0"/>
              </a:rPr>
              <a:t>Alerts</a:t>
            </a:r>
          </a:p>
        </p:txBody>
      </p:sp>
      <p:sp>
        <p:nvSpPr>
          <p:cNvPr id="18" name="Rectangle 17">
            <a:extLst>
              <a:ext uri="{FF2B5EF4-FFF2-40B4-BE49-F238E27FC236}">
                <a16:creationId xmlns:a16="http://schemas.microsoft.com/office/drawing/2014/main" id="{5FFD254B-6A1B-469A-ABBC-534321E08444}"/>
              </a:ext>
            </a:extLst>
          </p:cNvPr>
          <p:cNvSpPr/>
          <p:nvPr/>
        </p:nvSpPr>
        <p:spPr>
          <a:xfrm>
            <a:off x="3804037" y="3555520"/>
            <a:ext cx="1828294" cy="416419"/>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r>
              <a:rPr lang="en-US" sz="1078">
                <a:solidFill>
                  <a:prstClr val="white"/>
                </a:solidFill>
                <a:latin typeface="Segoe UI" panose="020B0502040204020203" pitchFamily="34" charset="0"/>
                <a:cs typeface="Segoe UI" panose="020B0502040204020203" pitchFamily="34" charset="0"/>
              </a:rPr>
              <a:t>Security Profiles</a:t>
            </a:r>
          </a:p>
          <a:p>
            <a:pPr algn="ctr" defTabSz="914367">
              <a:defRPr/>
            </a:pPr>
            <a:r>
              <a:rPr lang="en-US" sz="1078">
                <a:solidFill>
                  <a:prstClr val="white"/>
                </a:solidFill>
                <a:latin typeface="Segoe UI" panose="020B0502040204020203" pitchFamily="34" charset="0"/>
                <a:cs typeface="Segoe UI" panose="020B0502040204020203" pitchFamily="34" charset="0"/>
              </a:rPr>
              <a:t>Host | User | File | App | IP</a:t>
            </a:r>
          </a:p>
        </p:txBody>
      </p:sp>
      <p:sp>
        <p:nvSpPr>
          <p:cNvPr id="19" name="Rectangle 18">
            <a:extLst>
              <a:ext uri="{FF2B5EF4-FFF2-40B4-BE49-F238E27FC236}">
                <a16:creationId xmlns:a16="http://schemas.microsoft.com/office/drawing/2014/main" id="{4042AF9D-E2C1-4844-9CDD-9150BAF0E873}"/>
              </a:ext>
            </a:extLst>
          </p:cNvPr>
          <p:cNvSpPr/>
          <p:nvPr/>
        </p:nvSpPr>
        <p:spPr>
          <a:xfrm>
            <a:off x="5824322" y="3555520"/>
            <a:ext cx="634773" cy="416419"/>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r>
              <a:rPr lang="en-US" sz="1078">
                <a:solidFill>
                  <a:prstClr val="white"/>
                </a:solidFill>
                <a:latin typeface="Segoe UI" panose="020B0502040204020203" pitchFamily="34" charset="0"/>
                <a:cs typeface="Segoe UI" panose="020B0502040204020203" pitchFamily="34" charset="0"/>
              </a:rPr>
              <a:t>Actions</a:t>
            </a:r>
          </a:p>
        </p:txBody>
      </p:sp>
      <p:sp>
        <p:nvSpPr>
          <p:cNvPr id="20" name="Rectangle 19">
            <a:extLst>
              <a:ext uri="{FF2B5EF4-FFF2-40B4-BE49-F238E27FC236}">
                <a16:creationId xmlns:a16="http://schemas.microsoft.com/office/drawing/2014/main" id="{072FA135-67A4-4A0E-A4D9-AD7CA59432D2}"/>
              </a:ext>
            </a:extLst>
          </p:cNvPr>
          <p:cNvSpPr/>
          <p:nvPr/>
        </p:nvSpPr>
        <p:spPr>
          <a:xfrm>
            <a:off x="6675326" y="3555520"/>
            <a:ext cx="1089603" cy="416419"/>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r>
              <a:rPr lang="en-US" sz="1078">
                <a:solidFill>
                  <a:prstClr val="white"/>
                </a:solidFill>
                <a:latin typeface="Segoe UI" panose="020B0502040204020203" pitchFamily="34" charset="0"/>
                <a:cs typeface="Segoe UI" panose="020B0502040204020203" pitchFamily="34" charset="0"/>
              </a:rPr>
              <a:t>Configurations</a:t>
            </a:r>
          </a:p>
        </p:txBody>
      </p:sp>
      <p:cxnSp>
        <p:nvCxnSpPr>
          <p:cNvPr id="22" name="Straight Arrow Connector 21">
            <a:extLst>
              <a:ext uri="{FF2B5EF4-FFF2-40B4-BE49-F238E27FC236}">
                <a16:creationId xmlns:a16="http://schemas.microsoft.com/office/drawing/2014/main" id="{38290312-1192-4C7C-8761-1E3502AC80EF}"/>
              </a:ext>
            </a:extLst>
          </p:cNvPr>
          <p:cNvCxnSpPr/>
          <p:nvPr/>
        </p:nvCxnSpPr>
        <p:spPr>
          <a:xfrm>
            <a:off x="3327282" y="3971939"/>
            <a:ext cx="0" cy="385201"/>
          </a:xfrm>
          <a:prstGeom prst="straightConnector1">
            <a:avLst/>
          </a:prstGeom>
          <a:ln w="28575">
            <a:solidFill>
              <a:srgbClr val="0078D7"/>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9C7FE64-5935-4D3B-9E3B-EB8E4DC2D587}"/>
              </a:ext>
            </a:extLst>
          </p:cNvPr>
          <p:cNvCxnSpPr/>
          <p:nvPr/>
        </p:nvCxnSpPr>
        <p:spPr>
          <a:xfrm>
            <a:off x="4843200" y="3971939"/>
            <a:ext cx="0" cy="385201"/>
          </a:xfrm>
          <a:prstGeom prst="straightConnector1">
            <a:avLst/>
          </a:prstGeom>
          <a:ln w="28575">
            <a:solidFill>
              <a:srgbClr val="0078D7"/>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31B0769-7EF4-4E20-AD74-E7413D7A327A}"/>
              </a:ext>
            </a:extLst>
          </p:cNvPr>
          <p:cNvCxnSpPr/>
          <p:nvPr/>
        </p:nvCxnSpPr>
        <p:spPr>
          <a:xfrm>
            <a:off x="6147842" y="3971939"/>
            <a:ext cx="0" cy="385201"/>
          </a:xfrm>
          <a:prstGeom prst="straightConnector1">
            <a:avLst/>
          </a:prstGeom>
          <a:ln w="28575">
            <a:solidFill>
              <a:srgbClr val="0078D7"/>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5204DF9-D600-416C-8BBF-8E40835E0248}"/>
              </a:ext>
            </a:extLst>
          </p:cNvPr>
          <p:cNvCxnSpPr/>
          <p:nvPr/>
        </p:nvCxnSpPr>
        <p:spPr>
          <a:xfrm>
            <a:off x="7228777" y="3971939"/>
            <a:ext cx="0" cy="385201"/>
          </a:xfrm>
          <a:prstGeom prst="straightConnector1">
            <a:avLst/>
          </a:prstGeom>
          <a:ln w="28575">
            <a:solidFill>
              <a:srgbClr val="0078D7"/>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60F4857-424B-4CB7-A5F4-516BEC3AAA13}"/>
              </a:ext>
            </a:extLst>
          </p:cNvPr>
          <p:cNvGrpSpPr/>
          <p:nvPr/>
        </p:nvGrpSpPr>
        <p:grpSpPr>
          <a:xfrm>
            <a:off x="3327282" y="3191904"/>
            <a:ext cx="7992323" cy="368847"/>
            <a:chOff x="3397933" y="2601898"/>
            <a:chExt cx="8152586" cy="430842"/>
          </a:xfrm>
        </p:grpSpPr>
        <p:cxnSp>
          <p:nvCxnSpPr>
            <p:cNvPr id="27" name="Straight Arrow Connector 26">
              <a:extLst>
                <a:ext uri="{FF2B5EF4-FFF2-40B4-BE49-F238E27FC236}">
                  <a16:creationId xmlns:a16="http://schemas.microsoft.com/office/drawing/2014/main" id="{4FE49DC8-CF58-48DB-BE42-6117252C7604}"/>
                </a:ext>
              </a:extLst>
            </p:cNvPr>
            <p:cNvCxnSpPr>
              <a:cxnSpLocks/>
            </p:cNvCxnSpPr>
            <p:nvPr/>
          </p:nvCxnSpPr>
          <p:spPr>
            <a:xfrm flipV="1">
              <a:off x="3397933" y="2619121"/>
              <a:ext cx="0" cy="408283"/>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F8BECF3-0CCF-43AA-8224-E7EC55551E62}"/>
                </a:ext>
              </a:extLst>
            </p:cNvPr>
            <p:cNvCxnSpPr>
              <a:cxnSpLocks/>
            </p:cNvCxnSpPr>
            <p:nvPr/>
          </p:nvCxnSpPr>
          <p:spPr>
            <a:xfrm flipV="1">
              <a:off x="4940035" y="2624457"/>
              <a:ext cx="0" cy="408283"/>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3181B1E-D116-4A11-AAF0-96D7EC1EF773}"/>
                </a:ext>
              </a:extLst>
            </p:cNvPr>
            <p:cNvCxnSpPr>
              <a:cxnSpLocks/>
            </p:cNvCxnSpPr>
            <p:nvPr/>
          </p:nvCxnSpPr>
          <p:spPr>
            <a:xfrm flipV="1">
              <a:off x="6274778" y="2624457"/>
              <a:ext cx="0" cy="408283"/>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15A7C03-8057-4889-B05C-34E558818D76}"/>
                </a:ext>
              </a:extLst>
            </p:cNvPr>
            <p:cNvCxnSpPr>
              <a:cxnSpLocks/>
            </p:cNvCxnSpPr>
            <p:nvPr/>
          </p:nvCxnSpPr>
          <p:spPr>
            <a:xfrm flipV="1">
              <a:off x="7380074" y="2618869"/>
              <a:ext cx="0" cy="408283"/>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AD33273C-1F68-4940-B544-03A0F00F4E33}"/>
                </a:ext>
              </a:extLst>
            </p:cNvPr>
            <p:cNvCxnSpPr>
              <a:cxnSpLocks/>
            </p:cNvCxnSpPr>
            <p:nvPr/>
          </p:nvCxnSpPr>
          <p:spPr>
            <a:xfrm flipV="1">
              <a:off x="10812239" y="2601898"/>
              <a:ext cx="0" cy="408283"/>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862B3F27-8A3F-4CB1-BA0B-8D35A7462C50}"/>
                </a:ext>
              </a:extLst>
            </p:cNvPr>
            <p:cNvCxnSpPr>
              <a:cxnSpLocks/>
            </p:cNvCxnSpPr>
            <p:nvPr/>
          </p:nvCxnSpPr>
          <p:spPr>
            <a:xfrm flipV="1">
              <a:off x="11550519" y="2601898"/>
              <a:ext cx="0" cy="408283"/>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C6C8131B-D2AF-4DC3-BD24-BA855F783D82}"/>
                </a:ext>
              </a:extLst>
            </p:cNvPr>
            <p:cNvCxnSpPr>
              <a:cxnSpLocks/>
            </p:cNvCxnSpPr>
            <p:nvPr/>
          </p:nvCxnSpPr>
          <p:spPr>
            <a:xfrm flipV="1">
              <a:off x="10014313" y="2618036"/>
              <a:ext cx="0" cy="408283"/>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285FCE73-C7F9-4BE6-AFBD-9AAEE6EA0C31}"/>
                </a:ext>
              </a:extLst>
            </p:cNvPr>
            <p:cNvCxnSpPr>
              <a:cxnSpLocks/>
            </p:cNvCxnSpPr>
            <p:nvPr/>
          </p:nvCxnSpPr>
          <p:spPr>
            <a:xfrm flipV="1">
              <a:off x="9248302" y="2618036"/>
              <a:ext cx="0" cy="408283"/>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2CE24ED1-26AB-4E0D-B4B8-778F56E28C7C}"/>
                </a:ext>
              </a:extLst>
            </p:cNvPr>
            <p:cNvCxnSpPr>
              <a:cxnSpLocks/>
            </p:cNvCxnSpPr>
            <p:nvPr/>
          </p:nvCxnSpPr>
          <p:spPr>
            <a:xfrm flipV="1">
              <a:off x="8459444" y="2624176"/>
              <a:ext cx="0" cy="408283"/>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48" name="Straight Arrow Connector 147">
            <a:extLst>
              <a:ext uri="{FF2B5EF4-FFF2-40B4-BE49-F238E27FC236}">
                <a16:creationId xmlns:a16="http://schemas.microsoft.com/office/drawing/2014/main" id="{5D5C3803-D8EB-4717-A35D-DEC31C12CDA9}"/>
              </a:ext>
            </a:extLst>
          </p:cNvPr>
          <p:cNvCxnSpPr/>
          <p:nvPr/>
        </p:nvCxnSpPr>
        <p:spPr>
          <a:xfrm>
            <a:off x="8299419" y="3992079"/>
            <a:ext cx="0" cy="385201"/>
          </a:xfrm>
          <a:prstGeom prst="straightConnector1">
            <a:avLst/>
          </a:prstGeom>
          <a:ln w="28575">
            <a:solidFill>
              <a:srgbClr val="0078D7"/>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B8065FB3-291E-4B25-B7C9-2834053CEAAE}"/>
              </a:ext>
            </a:extLst>
          </p:cNvPr>
          <p:cNvCxnSpPr/>
          <p:nvPr/>
        </p:nvCxnSpPr>
        <p:spPr>
          <a:xfrm>
            <a:off x="9114182" y="3992079"/>
            <a:ext cx="0" cy="385201"/>
          </a:xfrm>
          <a:prstGeom prst="straightConnector1">
            <a:avLst/>
          </a:prstGeom>
          <a:ln w="28575">
            <a:solidFill>
              <a:srgbClr val="0078D7"/>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81F96D9B-74A6-4D30-B6DD-2EB201361D16}"/>
              </a:ext>
            </a:extLst>
          </p:cNvPr>
          <p:cNvCxnSpPr/>
          <p:nvPr/>
        </p:nvCxnSpPr>
        <p:spPr>
          <a:xfrm>
            <a:off x="9826651" y="3992078"/>
            <a:ext cx="0" cy="385201"/>
          </a:xfrm>
          <a:prstGeom prst="straightConnector1">
            <a:avLst/>
          </a:prstGeom>
          <a:ln w="28575">
            <a:solidFill>
              <a:srgbClr val="0078D7"/>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AC148A9F-7643-4F8A-A691-A7383F747F30}"/>
              </a:ext>
            </a:extLst>
          </p:cNvPr>
          <p:cNvCxnSpPr/>
          <p:nvPr/>
        </p:nvCxnSpPr>
        <p:spPr>
          <a:xfrm>
            <a:off x="10605240" y="3992078"/>
            <a:ext cx="0" cy="385201"/>
          </a:xfrm>
          <a:prstGeom prst="straightConnector1">
            <a:avLst/>
          </a:prstGeom>
          <a:ln w="28575">
            <a:solidFill>
              <a:srgbClr val="0078D7"/>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DCE9FC5A-B04A-4C26-AB4E-51E081D9F324}"/>
              </a:ext>
            </a:extLst>
          </p:cNvPr>
          <p:cNvCxnSpPr/>
          <p:nvPr/>
        </p:nvCxnSpPr>
        <p:spPr>
          <a:xfrm>
            <a:off x="11315906" y="3992078"/>
            <a:ext cx="0" cy="385201"/>
          </a:xfrm>
          <a:prstGeom prst="straightConnector1">
            <a:avLst/>
          </a:prstGeom>
          <a:ln w="28575">
            <a:solidFill>
              <a:srgbClr val="0078D7"/>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10FE3A8F-A431-40E3-BD04-17DEF667C04C}"/>
              </a:ext>
            </a:extLst>
          </p:cNvPr>
          <p:cNvSpPr/>
          <p:nvPr/>
        </p:nvSpPr>
        <p:spPr>
          <a:xfrm>
            <a:off x="2709600" y="4356626"/>
            <a:ext cx="8990563" cy="33684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r>
              <a:rPr lang="en-US" sz="1372">
                <a:solidFill>
                  <a:prstClr val="white"/>
                </a:solidFill>
                <a:latin typeface="Segoe UI" panose="020B0502040204020203" pitchFamily="34" charset="0"/>
                <a:cs typeface="Segoe UI" panose="020B0502040204020203" pitchFamily="34" charset="0"/>
              </a:rPr>
              <a:t>Insights and relationships</a:t>
            </a:r>
          </a:p>
        </p:txBody>
      </p:sp>
      <p:sp>
        <p:nvSpPr>
          <p:cNvPr id="32" name="Rectangle 31">
            <a:extLst>
              <a:ext uri="{FF2B5EF4-FFF2-40B4-BE49-F238E27FC236}">
                <a16:creationId xmlns:a16="http://schemas.microsoft.com/office/drawing/2014/main" id="{CEF7A075-D810-419A-B0D0-1116D3F8E6CE}"/>
              </a:ext>
            </a:extLst>
          </p:cNvPr>
          <p:cNvSpPr/>
          <p:nvPr/>
        </p:nvSpPr>
        <p:spPr>
          <a:xfrm>
            <a:off x="2500397" y="5097759"/>
            <a:ext cx="9422365" cy="66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r>
              <a:rPr lang="en-US" sz="1372">
                <a:solidFill>
                  <a:srgbClr val="0078D7"/>
                </a:solidFill>
                <a:latin typeface="Segoe UI" panose="020B0502040204020203" pitchFamily="34" charset="0"/>
                <a:cs typeface="Segoe UI" panose="020B0502040204020203" pitchFamily="34" charset="0"/>
              </a:rPr>
              <a:t>OAuth 2.0 and OpenID Connect 1.0</a:t>
            </a:r>
          </a:p>
        </p:txBody>
      </p:sp>
      <p:sp>
        <p:nvSpPr>
          <p:cNvPr id="130" name="Rectangle 129">
            <a:extLst>
              <a:ext uri="{FF2B5EF4-FFF2-40B4-BE49-F238E27FC236}">
                <a16:creationId xmlns:a16="http://schemas.microsoft.com/office/drawing/2014/main" id="{86542A3D-28CC-4073-8892-5FE198D3F25E}"/>
              </a:ext>
            </a:extLst>
          </p:cNvPr>
          <p:cNvSpPr/>
          <p:nvPr/>
        </p:nvSpPr>
        <p:spPr bwMode="auto">
          <a:xfrm>
            <a:off x="269239" y="1179639"/>
            <a:ext cx="2017265" cy="943296"/>
          </a:xfrm>
          <a:prstGeom prst="rect">
            <a:avLst/>
          </a:prstGeom>
          <a:solidFill>
            <a:srgbClr val="0078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43428" rIns="179285" bIns="143428" numCol="1" rtlCol="0" anchor="ctr" anchorCtr="0" compatLnSpc="1">
            <a:prstTxWarp prst="textNoShape">
              <a:avLst/>
            </a:prstTxWarp>
          </a:bodyPr>
          <a:lstStyle/>
          <a:p>
            <a:pPr defTabSz="914102" fontAlgn="base">
              <a:spcBef>
                <a:spcPct val="0"/>
              </a:spcBef>
              <a:spcAft>
                <a:spcPct val="0"/>
              </a:spcAft>
              <a:defRPr/>
            </a:pPr>
            <a:r>
              <a:rPr lang="en-US" sz="1372">
                <a:gradFill>
                  <a:gsLst>
                    <a:gs pos="0">
                      <a:prstClr val="white"/>
                    </a:gs>
                    <a:gs pos="100000">
                      <a:prstClr val="white"/>
                    </a:gs>
                  </a:gsLst>
                  <a:lin ang="5400000" scaled="0"/>
                </a:gradFill>
                <a:latin typeface="Segoe UI" panose="020B0502040204020203" pitchFamily="34" charset="0"/>
                <a:cs typeface="Segoe UI" panose="020B0502040204020203" pitchFamily="34" charset="0"/>
              </a:rPr>
              <a:t>Security Providers</a:t>
            </a:r>
          </a:p>
        </p:txBody>
      </p:sp>
      <p:sp>
        <p:nvSpPr>
          <p:cNvPr id="156" name="Rectangle 155">
            <a:extLst>
              <a:ext uri="{FF2B5EF4-FFF2-40B4-BE49-F238E27FC236}">
                <a16:creationId xmlns:a16="http://schemas.microsoft.com/office/drawing/2014/main" id="{1C3B7138-3B54-42C1-BD4C-D380947CBF6A}"/>
              </a:ext>
            </a:extLst>
          </p:cNvPr>
          <p:cNvSpPr/>
          <p:nvPr/>
        </p:nvSpPr>
        <p:spPr>
          <a:xfrm>
            <a:off x="2481519" y="1179639"/>
            <a:ext cx="9422365" cy="94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sz="1765">
              <a:solidFill>
                <a:prstClr val="white"/>
              </a:solidFill>
              <a:latin typeface="Calibri" panose="020F0502020204030204"/>
            </a:endParaRPr>
          </a:p>
        </p:txBody>
      </p:sp>
      <p:sp>
        <p:nvSpPr>
          <p:cNvPr id="21" name="Rectangle 20">
            <a:extLst>
              <a:ext uri="{FF2B5EF4-FFF2-40B4-BE49-F238E27FC236}">
                <a16:creationId xmlns:a16="http://schemas.microsoft.com/office/drawing/2014/main" id="{A6013558-BCA5-4359-976A-F984EAB54D23}"/>
              </a:ext>
            </a:extLst>
          </p:cNvPr>
          <p:cNvSpPr/>
          <p:nvPr/>
        </p:nvSpPr>
        <p:spPr>
          <a:xfrm>
            <a:off x="10812091" y="1176067"/>
            <a:ext cx="1091792" cy="94686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sz="1765">
              <a:solidFill>
                <a:prstClr val="white"/>
              </a:solidFill>
              <a:latin typeface="Segoe UI"/>
            </a:endParaRPr>
          </a:p>
        </p:txBody>
      </p:sp>
      <p:sp>
        <p:nvSpPr>
          <p:cNvPr id="157" name="TextBox 156">
            <a:extLst>
              <a:ext uri="{FF2B5EF4-FFF2-40B4-BE49-F238E27FC236}">
                <a16:creationId xmlns:a16="http://schemas.microsoft.com/office/drawing/2014/main" id="{EA18F273-F836-4EEA-BB9E-7C3737084C68}"/>
              </a:ext>
            </a:extLst>
          </p:cNvPr>
          <p:cNvSpPr txBox="1"/>
          <p:nvPr/>
        </p:nvSpPr>
        <p:spPr>
          <a:xfrm flipH="1">
            <a:off x="3427962" y="1670600"/>
            <a:ext cx="1214994" cy="362072"/>
          </a:xfrm>
          <a:prstGeom prst="rect">
            <a:avLst/>
          </a:prstGeom>
          <a:noFill/>
        </p:spPr>
        <p:txBody>
          <a:bodyPr wrap="square" rtlCol="0">
            <a:spAutoFit/>
          </a:bodyPr>
          <a:lstStyle/>
          <a:p>
            <a:pPr algn="ctr" defTabSz="914367">
              <a:defRPr/>
            </a:pPr>
            <a:r>
              <a:rPr lang="en-US" sz="882">
                <a:solidFill>
                  <a:prstClr val="black"/>
                </a:solidFill>
                <a:latin typeface="Segoe UI" panose="020B0502040204020203" pitchFamily="34" charset="0"/>
                <a:cs typeface="Segoe UI" panose="020B0502040204020203" pitchFamily="34" charset="0"/>
              </a:rPr>
              <a:t>Azure AD Identity Protection</a:t>
            </a:r>
          </a:p>
        </p:txBody>
      </p:sp>
      <p:pic>
        <p:nvPicPr>
          <p:cNvPr id="158" name="Picture 157">
            <a:extLst>
              <a:ext uri="{FF2B5EF4-FFF2-40B4-BE49-F238E27FC236}">
                <a16:creationId xmlns:a16="http://schemas.microsoft.com/office/drawing/2014/main" id="{2EE060E4-BF37-4D42-B6D6-EEDE07FF48F5}"/>
              </a:ext>
            </a:extLst>
          </p:cNvPr>
          <p:cNvPicPr>
            <a:picLocks noChangeAspect="1"/>
          </p:cNvPicPr>
          <p:nvPr/>
        </p:nvPicPr>
        <p:blipFill>
          <a:blip r:embed="rId3"/>
          <a:stretch>
            <a:fillRect/>
          </a:stretch>
        </p:blipFill>
        <p:spPr>
          <a:xfrm flipH="1">
            <a:off x="3831002" y="1318829"/>
            <a:ext cx="380550" cy="363806"/>
          </a:xfrm>
          <a:prstGeom prst="rect">
            <a:avLst/>
          </a:prstGeom>
        </p:spPr>
      </p:pic>
      <p:pic>
        <p:nvPicPr>
          <p:cNvPr id="159" name="Picture 158">
            <a:extLst>
              <a:ext uri="{FF2B5EF4-FFF2-40B4-BE49-F238E27FC236}">
                <a16:creationId xmlns:a16="http://schemas.microsoft.com/office/drawing/2014/main" id="{DCE2E11E-5A9C-42F5-9E56-C330CAE8668D}"/>
              </a:ext>
            </a:extLst>
          </p:cNvPr>
          <p:cNvPicPr>
            <a:picLocks noChangeAspect="1"/>
          </p:cNvPicPr>
          <p:nvPr/>
        </p:nvPicPr>
        <p:blipFill rotWithShape="1">
          <a:blip r:embed="rId4"/>
          <a:srcRect l="13921" r="13136" b="25215"/>
          <a:stretch/>
        </p:blipFill>
        <p:spPr>
          <a:xfrm flipH="1">
            <a:off x="10232445" y="1362534"/>
            <a:ext cx="380625" cy="332849"/>
          </a:xfrm>
          <a:prstGeom prst="rect">
            <a:avLst/>
          </a:prstGeom>
        </p:spPr>
      </p:pic>
      <p:sp>
        <p:nvSpPr>
          <p:cNvPr id="160" name="TextBox 159">
            <a:extLst>
              <a:ext uri="{FF2B5EF4-FFF2-40B4-BE49-F238E27FC236}">
                <a16:creationId xmlns:a16="http://schemas.microsoft.com/office/drawing/2014/main" id="{59D8C5E9-47A0-45C6-9BB9-1016CAAAE540}"/>
              </a:ext>
            </a:extLst>
          </p:cNvPr>
          <p:cNvSpPr txBox="1"/>
          <p:nvPr/>
        </p:nvSpPr>
        <p:spPr>
          <a:xfrm flipH="1">
            <a:off x="10114493" y="1752680"/>
            <a:ext cx="710947" cy="226294"/>
          </a:xfrm>
          <a:prstGeom prst="rect">
            <a:avLst/>
          </a:prstGeom>
          <a:noFill/>
        </p:spPr>
        <p:txBody>
          <a:bodyPr wrap="square" rtlCol="0">
            <a:spAutoFit/>
          </a:bodyPr>
          <a:lstStyle/>
          <a:p>
            <a:pPr algn="ctr" defTabSz="914367">
              <a:defRPr/>
            </a:pPr>
            <a:r>
              <a:rPr lang="en-US" sz="882">
                <a:solidFill>
                  <a:prstClr val="black"/>
                </a:solidFill>
                <a:latin typeface="Segoe UI" panose="020B0502040204020203" pitchFamily="34" charset="0"/>
                <a:cs typeface="Segoe UI" panose="020B0502040204020203" pitchFamily="34" charset="0"/>
              </a:rPr>
              <a:t>Intune</a:t>
            </a:r>
          </a:p>
        </p:txBody>
      </p:sp>
      <p:sp>
        <p:nvSpPr>
          <p:cNvPr id="162" name="TextBox 161">
            <a:extLst>
              <a:ext uri="{FF2B5EF4-FFF2-40B4-BE49-F238E27FC236}">
                <a16:creationId xmlns:a16="http://schemas.microsoft.com/office/drawing/2014/main" id="{1FB26EA6-36CE-4811-986F-B7D47448ACAA}"/>
              </a:ext>
            </a:extLst>
          </p:cNvPr>
          <p:cNvSpPr txBox="1"/>
          <p:nvPr/>
        </p:nvSpPr>
        <p:spPr>
          <a:xfrm flipH="1">
            <a:off x="4650052" y="1710794"/>
            <a:ext cx="939234" cy="362072"/>
          </a:xfrm>
          <a:prstGeom prst="rect">
            <a:avLst/>
          </a:prstGeom>
          <a:noFill/>
        </p:spPr>
        <p:txBody>
          <a:bodyPr wrap="square" rtlCol="0">
            <a:spAutoFit/>
          </a:bodyPr>
          <a:lstStyle/>
          <a:p>
            <a:pPr algn="ctr" defTabSz="914367">
              <a:defRPr/>
            </a:pPr>
            <a:r>
              <a:rPr lang="en-US" sz="882">
                <a:solidFill>
                  <a:prstClr val="black"/>
                </a:solidFill>
                <a:latin typeface="Segoe UI" panose="020B0502040204020203" pitchFamily="34" charset="0"/>
                <a:cs typeface="Segoe UI" panose="020B0502040204020203" pitchFamily="34" charset="0"/>
              </a:rPr>
              <a:t>Windows Defender ATP</a:t>
            </a:r>
          </a:p>
        </p:txBody>
      </p:sp>
      <p:sp>
        <p:nvSpPr>
          <p:cNvPr id="168" name="TextBox 167">
            <a:extLst>
              <a:ext uri="{FF2B5EF4-FFF2-40B4-BE49-F238E27FC236}">
                <a16:creationId xmlns:a16="http://schemas.microsoft.com/office/drawing/2014/main" id="{2CAB68F7-128E-4186-9667-D9133DB6F86C}"/>
              </a:ext>
            </a:extLst>
          </p:cNvPr>
          <p:cNvSpPr txBox="1"/>
          <p:nvPr/>
        </p:nvSpPr>
        <p:spPr>
          <a:xfrm flipH="1">
            <a:off x="6693953" y="1745480"/>
            <a:ext cx="997495" cy="226294"/>
          </a:xfrm>
          <a:prstGeom prst="rect">
            <a:avLst/>
          </a:prstGeom>
          <a:noFill/>
        </p:spPr>
        <p:txBody>
          <a:bodyPr wrap="square" rtlCol="0">
            <a:spAutoFit/>
          </a:bodyPr>
          <a:lstStyle/>
          <a:p>
            <a:pPr algn="ctr" defTabSz="914367">
              <a:defRPr/>
            </a:pPr>
            <a:r>
              <a:rPr lang="en-US" sz="882">
                <a:solidFill>
                  <a:prstClr val="black"/>
                </a:solidFill>
                <a:latin typeface="Segoe UI" panose="020B0502040204020203" pitchFamily="34" charset="0"/>
                <a:cs typeface="Segoe UI" panose="020B0502040204020203" pitchFamily="34" charset="0"/>
              </a:rPr>
              <a:t>Office 365 ATP</a:t>
            </a:r>
          </a:p>
        </p:txBody>
      </p:sp>
      <p:pic>
        <p:nvPicPr>
          <p:cNvPr id="169" name="Picture 168">
            <a:extLst>
              <a:ext uri="{FF2B5EF4-FFF2-40B4-BE49-F238E27FC236}">
                <a16:creationId xmlns:a16="http://schemas.microsoft.com/office/drawing/2014/main" id="{F2DACC39-3F17-401F-8D0A-5DD8E5A68F2D}"/>
              </a:ext>
            </a:extLst>
          </p:cNvPr>
          <p:cNvPicPr>
            <a:picLocks noChangeAspect="1"/>
          </p:cNvPicPr>
          <p:nvPr/>
        </p:nvPicPr>
        <p:blipFill>
          <a:blip r:embed="rId5"/>
          <a:stretch>
            <a:fillRect/>
          </a:stretch>
        </p:blipFill>
        <p:spPr>
          <a:xfrm flipH="1">
            <a:off x="8049652" y="1364742"/>
            <a:ext cx="418998" cy="339728"/>
          </a:xfrm>
          <a:prstGeom prst="rect">
            <a:avLst/>
          </a:prstGeom>
        </p:spPr>
      </p:pic>
      <p:sp>
        <p:nvSpPr>
          <p:cNvPr id="170" name="TextBox 169">
            <a:extLst>
              <a:ext uri="{FF2B5EF4-FFF2-40B4-BE49-F238E27FC236}">
                <a16:creationId xmlns:a16="http://schemas.microsoft.com/office/drawing/2014/main" id="{1419B8AF-F1E2-4037-B9EB-732EE05276D6}"/>
              </a:ext>
            </a:extLst>
          </p:cNvPr>
          <p:cNvSpPr txBox="1"/>
          <p:nvPr/>
        </p:nvSpPr>
        <p:spPr>
          <a:xfrm flipH="1">
            <a:off x="7721444" y="1732847"/>
            <a:ext cx="1174839" cy="362072"/>
          </a:xfrm>
          <a:prstGeom prst="rect">
            <a:avLst/>
          </a:prstGeom>
          <a:noFill/>
        </p:spPr>
        <p:txBody>
          <a:bodyPr wrap="square" rtlCol="0">
            <a:spAutoFit/>
          </a:bodyPr>
          <a:lstStyle/>
          <a:p>
            <a:pPr algn="ctr" defTabSz="914367">
              <a:defRPr/>
            </a:pPr>
            <a:r>
              <a:rPr lang="en-US" sz="882">
                <a:solidFill>
                  <a:prstClr val="black"/>
                </a:solidFill>
                <a:latin typeface="Segoe UI" panose="020B0502040204020203" pitchFamily="34" charset="0"/>
                <a:cs typeface="Segoe UI" panose="020B0502040204020203" pitchFamily="34" charset="0"/>
              </a:rPr>
              <a:t>Cloud Application Security</a:t>
            </a:r>
          </a:p>
        </p:txBody>
      </p:sp>
      <p:pic>
        <p:nvPicPr>
          <p:cNvPr id="172" name="Picture 171">
            <a:extLst>
              <a:ext uri="{FF2B5EF4-FFF2-40B4-BE49-F238E27FC236}">
                <a16:creationId xmlns:a16="http://schemas.microsoft.com/office/drawing/2014/main" id="{EDDC0CEB-BCEE-4D86-B751-BA6D45F29BEF}"/>
              </a:ext>
            </a:extLst>
          </p:cNvPr>
          <p:cNvPicPr>
            <a:picLocks noChangeAspect="1"/>
          </p:cNvPicPr>
          <p:nvPr/>
        </p:nvPicPr>
        <p:blipFill>
          <a:blip r:embed="rId6"/>
          <a:stretch>
            <a:fillRect/>
          </a:stretch>
        </p:blipFill>
        <p:spPr>
          <a:xfrm flipH="1">
            <a:off x="2882268" y="1333024"/>
            <a:ext cx="324230" cy="324230"/>
          </a:xfrm>
          <a:prstGeom prst="rect">
            <a:avLst/>
          </a:prstGeom>
        </p:spPr>
      </p:pic>
      <p:sp>
        <p:nvSpPr>
          <p:cNvPr id="173" name="TextBox 172">
            <a:extLst>
              <a:ext uri="{FF2B5EF4-FFF2-40B4-BE49-F238E27FC236}">
                <a16:creationId xmlns:a16="http://schemas.microsoft.com/office/drawing/2014/main" id="{E6CAF552-956E-4A5A-9AFB-4798DAE15EE0}"/>
              </a:ext>
            </a:extLst>
          </p:cNvPr>
          <p:cNvSpPr txBox="1"/>
          <p:nvPr/>
        </p:nvSpPr>
        <p:spPr>
          <a:xfrm flipH="1">
            <a:off x="2582933" y="1741115"/>
            <a:ext cx="931796" cy="226294"/>
          </a:xfrm>
          <a:prstGeom prst="rect">
            <a:avLst/>
          </a:prstGeom>
          <a:noFill/>
        </p:spPr>
        <p:txBody>
          <a:bodyPr wrap="square" rtlCol="0">
            <a:spAutoFit/>
          </a:bodyPr>
          <a:lstStyle/>
          <a:p>
            <a:pPr algn="ctr" defTabSz="914367">
              <a:defRPr/>
            </a:pPr>
            <a:r>
              <a:rPr lang="en-US" sz="882">
                <a:solidFill>
                  <a:prstClr val="black"/>
                </a:solidFill>
                <a:latin typeface="Segoe UI" panose="020B0502040204020203" pitchFamily="34" charset="0"/>
                <a:cs typeface="Segoe UI" panose="020B0502040204020203" pitchFamily="34" charset="0"/>
              </a:rPr>
              <a:t>Azure ATP</a:t>
            </a:r>
          </a:p>
        </p:txBody>
      </p:sp>
      <p:pic>
        <p:nvPicPr>
          <p:cNvPr id="174" name="Picture 2" descr="cid:image001.png@01D1EE2E.63E62AF0">
            <a:extLst>
              <a:ext uri="{FF2B5EF4-FFF2-40B4-BE49-F238E27FC236}">
                <a16:creationId xmlns:a16="http://schemas.microsoft.com/office/drawing/2014/main" id="{E2AFF131-BFDA-4167-A3AA-DF0D65AC34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288270" y="1350818"/>
            <a:ext cx="288668" cy="34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 name="TextBox 175">
            <a:extLst>
              <a:ext uri="{FF2B5EF4-FFF2-40B4-BE49-F238E27FC236}">
                <a16:creationId xmlns:a16="http://schemas.microsoft.com/office/drawing/2014/main" id="{47167E14-DCD5-46E6-8D92-B88AC97E0F4A}"/>
              </a:ext>
            </a:extLst>
          </p:cNvPr>
          <p:cNvSpPr txBox="1"/>
          <p:nvPr/>
        </p:nvSpPr>
        <p:spPr>
          <a:xfrm flipH="1">
            <a:off x="5602458" y="1694132"/>
            <a:ext cx="1062438" cy="362072"/>
          </a:xfrm>
          <a:prstGeom prst="rect">
            <a:avLst/>
          </a:prstGeom>
          <a:noFill/>
        </p:spPr>
        <p:txBody>
          <a:bodyPr wrap="square" rtlCol="0">
            <a:spAutoFit/>
          </a:bodyPr>
          <a:lstStyle/>
          <a:p>
            <a:pPr algn="ctr" defTabSz="914367">
              <a:defRPr/>
            </a:pPr>
            <a:r>
              <a:rPr lang="en-US" sz="882">
                <a:solidFill>
                  <a:prstClr val="black"/>
                </a:solidFill>
                <a:latin typeface="Segoe UI" panose="020B0502040204020203" pitchFamily="34" charset="0"/>
                <a:cs typeface="Segoe UI" panose="020B0502040204020203" pitchFamily="34" charset="0"/>
              </a:rPr>
              <a:t>A</a:t>
            </a:r>
            <a:r>
              <a:rPr lang="en-US" sz="882" err="1">
                <a:solidFill>
                  <a:prstClr val="black"/>
                </a:solidFill>
                <a:latin typeface="Segoe UI" panose="020B0502040204020203" pitchFamily="34" charset="0"/>
                <a:cs typeface="Segoe UI" panose="020B0502040204020203" pitchFamily="34" charset="0"/>
              </a:rPr>
              <a:t>zure</a:t>
            </a:r>
            <a:r>
              <a:rPr lang="en-US" sz="882">
                <a:solidFill>
                  <a:prstClr val="black"/>
                </a:solidFill>
                <a:latin typeface="Segoe UI" panose="020B0502040204020203" pitchFamily="34" charset="0"/>
                <a:cs typeface="Segoe UI" panose="020B0502040204020203" pitchFamily="34" charset="0"/>
              </a:rPr>
              <a:t> Security Center</a:t>
            </a:r>
          </a:p>
        </p:txBody>
      </p:sp>
      <p:sp>
        <p:nvSpPr>
          <p:cNvPr id="177" name="TextBox 176">
            <a:extLst>
              <a:ext uri="{FF2B5EF4-FFF2-40B4-BE49-F238E27FC236}">
                <a16:creationId xmlns:a16="http://schemas.microsoft.com/office/drawing/2014/main" id="{B32DD3DC-3EC2-49F8-9938-9D6B9CFC1E23}"/>
              </a:ext>
            </a:extLst>
          </p:cNvPr>
          <p:cNvSpPr txBox="1"/>
          <p:nvPr/>
        </p:nvSpPr>
        <p:spPr>
          <a:xfrm flipH="1">
            <a:off x="8943307" y="1731880"/>
            <a:ext cx="1087695" cy="362072"/>
          </a:xfrm>
          <a:prstGeom prst="rect">
            <a:avLst/>
          </a:prstGeom>
          <a:noFill/>
        </p:spPr>
        <p:txBody>
          <a:bodyPr wrap="square" rtlCol="0">
            <a:spAutoFit/>
          </a:bodyPr>
          <a:lstStyle/>
          <a:p>
            <a:pPr algn="ctr" defTabSz="914367">
              <a:defRPr/>
            </a:pPr>
            <a:r>
              <a:rPr lang="en-US" sz="882">
                <a:solidFill>
                  <a:prstClr val="black"/>
                </a:solidFill>
                <a:latin typeface="Segoe UI" panose="020B0502040204020203" pitchFamily="34" charset="0"/>
                <a:cs typeface="Segoe UI" panose="020B0502040204020203" pitchFamily="34" charset="0"/>
              </a:rPr>
              <a:t>Azure Information</a:t>
            </a:r>
          </a:p>
          <a:p>
            <a:pPr algn="ctr" defTabSz="914367">
              <a:defRPr/>
            </a:pPr>
            <a:r>
              <a:rPr lang="en-US" sz="882">
                <a:solidFill>
                  <a:prstClr val="black"/>
                </a:solidFill>
                <a:latin typeface="Segoe UI" panose="020B0502040204020203" pitchFamily="34" charset="0"/>
                <a:cs typeface="Segoe UI" panose="020B0502040204020203" pitchFamily="34" charset="0"/>
              </a:rPr>
              <a:t>Protection</a:t>
            </a:r>
          </a:p>
        </p:txBody>
      </p:sp>
      <p:pic>
        <p:nvPicPr>
          <p:cNvPr id="5" name="Picture 4">
            <a:extLst>
              <a:ext uri="{FF2B5EF4-FFF2-40B4-BE49-F238E27FC236}">
                <a16:creationId xmlns:a16="http://schemas.microsoft.com/office/drawing/2014/main" id="{0FF71BA1-C2DD-4D52-B277-ED6BF56AFD70}"/>
              </a:ext>
            </a:extLst>
          </p:cNvPr>
          <p:cNvPicPr>
            <a:picLocks noChangeAspect="1"/>
          </p:cNvPicPr>
          <p:nvPr/>
        </p:nvPicPr>
        <p:blipFill rotWithShape="1">
          <a:blip r:embed="rId8"/>
          <a:srcRect r="76999"/>
          <a:stretch/>
        </p:blipFill>
        <p:spPr>
          <a:xfrm>
            <a:off x="4955709" y="1348476"/>
            <a:ext cx="342077" cy="326070"/>
          </a:xfrm>
          <a:prstGeom prst="rect">
            <a:avLst/>
          </a:prstGeom>
        </p:spPr>
      </p:pic>
      <p:pic>
        <p:nvPicPr>
          <p:cNvPr id="13" name="Graphic 12">
            <a:extLst>
              <a:ext uri="{FF2B5EF4-FFF2-40B4-BE49-F238E27FC236}">
                <a16:creationId xmlns:a16="http://schemas.microsoft.com/office/drawing/2014/main" id="{BD18FE4D-F499-46F1-BD66-F2ED06A78AF5}"/>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6447" t="14275" r="58280" b="19031"/>
          <a:stretch/>
        </p:blipFill>
        <p:spPr>
          <a:xfrm>
            <a:off x="5902040" y="1243351"/>
            <a:ext cx="545192" cy="460202"/>
          </a:xfrm>
          <a:prstGeom prst="rect">
            <a:avLst/>
          </a:prstGeom>
        </p:spPr>
      </p:pic>
      <p:pic>
        <p:nvPicPr>
          <p:cNvPr id="16" name="Picture 15">
            <a:extLst>
              <a:ext uri="{FF2B5EF4-FFF2-40B4-BE49-F238E27FC236}">
                <a16:creationId xmlns:a16="http://schemas.microsoft.com/office/drawing/2014/main" id="{B99B579A-3899-48FB-821D-3711CEE7CF29}"/>
              </a:ext>
            </a:extLst>
          </p:cNvPr>
          <p:cNvPicPr>
            <a:picLocks noChangeAspect="1"/>
          </p:cNvPicPr>
          <p:nvPr/>
        </p:nvPicPr>
        <p:blipFill rotWithShape="1">
          <a:blip r:embed="rId11">
            <a:extLst>
              <a:ext uri="{BEBA8EAE-BF5A-486C-A8C5-ECC9F3942E4B}">
                <a14:imgProps xmlns:a14="http://schemas.microsoft.com/office/drawing/2010/main">
                  <a14:imgLayer r:embed="rId12">
                    <a14:imgEffect>
                      <a14:colorTemperature colorTemp="5900"/>
                    </a14:imgEffect>
                  </a14:imgLayer>
                </a14:imgProps>
              </a:ext>
            </a:extLst>
          </a:blip>
          <a:srcRect r="79615" b="25310"/>
          <a:stretch/>
        </p:blipFill>
        <p:spPr>
          <a:xfrm>
            <a:off x="6968851" y="1285277"/>
            <a:ext cx="453564" cy="460202"/>
          </a:xfrm>
          <a:prstGeom prst="rect">
            <a:avLst/>
          </a:prstGeom>
        </p:spPr>
      </p:pic>
      <p:grpSp>
        <p:nvGrpSpPr>
          <p:cNvPr id="15" name="Group 14">
            <a:extLst>
              <a:ext uri="{FF2B5EF4-FFF2-40B4-BE49-F238E27FC236}">
                <a16:creationId xmlns:a16="http://schemas.microsoft.com/office/drawing/2014/main" id="{EC3DBE10-6594-4239-AFC4-07D5AB6052B7}"/>
              </a:ext>
            </a:extLst>
          </p:cNvPr>
          <p:cNvGrpSpPr/>
          <p:nvPr/>
        </p:nvGrpSpPr>
        <p:grpSpPr>
          <a:xfrm>
            <a:off x="11004126" y="1348476"/>
            <a:ext cx="710947" cy="691478"/>
            <a:chOff x="11110477" y="323258"/>
            <a:chExt cx="725203" cy="705344"/>
          </a:xfrm>
        </p:grpSpPr>
        <p:sp>
          <p:nvSpPr>
            <p:cNvPr id="175" name="TextBox 174">
              <a:extLst>
                <a:ext uri="{FF2B5EF4-FFF2-40B4-BE49-F238E27FC236}">
                  <a16:creationId xmlns:a16="http://schemas.microsoft.com/office/drawing/2014/main" id="{4901A482-8FC4-47F6-B1BA-BB85C1519D47}"/>
                </a:ext>
              </a:extLst>
            </p:cNvPr>
            <p:cNvSpPr txBox="1"/>
            <p:nvPr/>
          </p:nvSpPr>
          <p:spPr>
            <a:xfrm flipH="1">
              <a:off x="11110477" y="659270"/>
              <a:ext cx="725203" cy="369332"/>
            </a:xfrm>
            <a:prstGeom prst="rect">
              <a:avLst/>
            </a:prstGeom>
            <a:noFill/>
          </p:spPr>
          <p:txBody>
            <a:bodyPr wrap="square" rtlCol="0">
              <a:spAutoFit/>
            </a:bodyPr>
            <a:lstStyle/>
            <a:p>
              <a:pPr algn="ctr" defTabSz="914367">
                <a:defRPr/>
              </a:pPr>
              <a:r>
                <a:rPr lang="en-US" sz="882">
                  <a:solidFill>
                    <a:prstClr val="white"/>
                  </a:solidFill>
                  <a:latin typeface="Segoe UI" panose="020B0502040204020203" pitchFamily="34" charset="0"/>
                  <a:cs typeface="Segoe UI" panose="020B0502040204020203" pitchFamily="34" charset="0"/>
                </a:rPr>
                <a:t>Ecosystem</a:t>
              </a:r>
            </a:p>
            <a:p>
              <a:pPr algn="ctr" defTabSz="914367">
                <a:defRPr/>
              </a:pPr>
              <a:r>
                <a:rPr lang="en-US" sz="882">
                  <a:solidFill>
                    <a:prstClr val="white"/>
                  </a:solidFill>
                  <a:latin typeface="Segoe UI" panose="020B0502040204020203" pitchFamily="34" charset="0"/>
                  <a:cs typeface="Segoe UI" panose="020B0502040204020203" pitchFamily="34" charset="0"/>
                </a:rPr>
                <a:t>Partners</a:t>
              </a:r>
            </a:p>
          </p:txBody>
        </p:sp>
        <p:sp>
          <p:nvSpPr>
            <p:cNvPr id="179" name="Commitments_EC4D">
              <a:extLst>
                <a:ext uri="{FF2B5EF4-FFF2-40B4-BE49-F238E27FC236}">
                  <a16:creationId xmlns:a16="http://schemas.microsoft.com/office/drawing/2014/main" id="{5141D8E9-ED65-4867-94BE-FE4F67F96974}"/>
                </a:ext>
              </a:extLst>
            </p:cNvPr>
            <p:cNvSpPr>
              <a:spLocks noChangeAspect="1" noEditPoints="1"/>
            </p:cNvSpPr>
            <p:nvPr/>
          </p:nvSpPr>
          <p:spPr bwMode="auto">
            <a:xfrm>
              <a:off x="11266132" y="323258"/>
              <a:ext cx="362108" cy="339523"/>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96354">
                <a:defRPr/>
              </a:pPr>
              <a:endParaRPr lang="en-US" sz="1730">
                <a:solidFill>
                  <a:srgbClr val="353535"/>
                </a:solidFill>
                <a:latin typeface="Segoe UI Semilight"/>
              </a:endParaRPr>
            </a:p>
          </p:txBody>
        </p:sp>
      </p:grpSp>
      <p:pic>
        <p:nvPicPr>
          <p:cNvPr id="181" name="Picture 180">
            <a:extLst>
              <a:ext uri="{FF2B5EF4-FFF2-40B4-BE49-F238E27FC236}">
                <a16:creationId xmlns:a16="http://schemas.microsoft.com/office/drawing/2014/main" id="{B23BD483-BEB2-4DF8-A93E-C3E6D3204CBF}"/>
              </a:ext>
            </a:extLst>
          </p:cNvPr>
          <p:cNvPicPr>
            <a:picLocks noChangeAspect="1"/>
          </p:cNvPicPr>
          <p:nvPr/>
        </p:nvPicPr>
        <p:blipFill>
          <a:blip r:embed="rId13"/>
          <a:stretch>
            <a:fillRect/>
          </a:stretch>
        </p:blipFill>
        <p:spPr>
          <a:xfrm>
            <a:off x="3144635" y="6107974"/>
            <a:ext cx="740188" cy="563814"/>
          </a:xfrm>
          <a:prstGeom prst="rect">
            <a:avLst/>
          </a:prstGeom>
        </p:spPr>
      </p:pic>
      <p:pic>
        <p:nvPicPr>
          <p:cNvPr id="182" name="Picture 181">
            <a:extLst>
              <a:ext uri="{FF2B5EF4-FFF2-40B4-BE49-F238E27FC236}">
                <a16:creationId xmlns:a16="http://schemas.microsoft.com/office/drawing/2014/main" id="{E0B1B493-8DED-43BD-BEFC-C935C72D4500}"/>
              </a:ext>
            </a:extLst>
          </p:cNvPr>
          <p:cNvPicPr>
            <a:picLocks noChangeAspect="1"/>
          </p:cNvPicPr>
          <p:nvPr/>
        </p:nvPicPr>
        <p:blipFill>
          <a:blip r:embed="rId14"/>
          <a:stretch>
            <a:fillRect/>
          </a:stretch>
        </p:blipFill>
        <p:spPr>
          <a:xfrm>
            <a:off x="4162962" y="6122288"/>
            <a:ext cx="519575" cy="549500"/>
          </a:xfrm>
          <a:prstGeom prst="rect">
            <a:avLst/>
          </a:prstGeom>
        </p:spPr>
      </p:pic>
      <p:pic>
        <p:nvPicPr>
          <p:cNvPr id="183" name="Picture 182">
            <a:extLst>
              <a:ext uri="{FF2B5EF4-FFF2-40B4-BE49-F238E27FC236}">
                <a16:creationId xmlns:a16="http://schemas.microsoft.com/office/drawing/2014/main" id="{BF7FF154-8EF3-4CD9-A9E8-0FA793E171AC}"/>
              </a:ext>
            </a:extLst>
          </p:cNvPr>
          <p:cNvPicPr>
            <a:picLocks noChangeAspect="1"/>
          </p:cNvPicPr>
          <p:nvPr/>
        </p:nvPicPr>
        <p:blipFill>
          <a:blip r:embed="rId15"/>
          <a:stretch>
            <a:fillRect/>
          </a:stretch>
        </p:blipFill>
        <p:spPr>
          <a:xfrm>
            <a:off x="4960677" y="6115358"/>
            <a:ext cx="533280" cy="565453"/>
          </a:xfrm>
          <a:prstGeom prst="rect">
            <a:avLst/>
          </a:prstGeom>
        </p:spPr>
      </p:pic>
      <p:pic>
        <p:nvPicPr>
          <p:cNvPr id="184" name="Picture 183">
            <a:extLst>
              <a:ext uri="{FF2B5EF4-FFF2-40B4-BE49-F238E27FC236}">
                <a16:creationId xmlns:a16="http://schemas.microsoft.com/office/drawing/2014/main" id="{ECCCE371-85F4-4A8B-83A5-EF9D35D5C353}"/>
              </a:ext>
            </a:extLst>
          </p:cNvPr>
          <p:cNvPicPr>
            <a:picLocks noChangeAspect="1"/>
          </p:cNvPicPr>
          <p:nvPr/>
        </p:nvPicPr>
        <p:blipFill>
          <a:blip r:embed="rId16"/>
          <a:stretch>
            <a:fillRect/>
          </a:stretch>
        </p:blipFill>
        <p:spPr>
          <a:xfrm>
            <a:off x="5772094" y="6104239"/>
            <a:ext cx="552799" cy="563814"/>
          </a:xfrm>
          <a:prstGeom prst="rect">
            <a:avLst/>
          </a:prstGeom>
        </p:spPr>
      </p:pic>
      <p:pic>
        <p:nvPicPr>
          <p:cNvPr id="196" name="Picture 195">
            <a:extLst>
              <a:ext uri="{FF2B5EF4-FFF2-40B4-BE49-F238E27FC236}">
                <a16:creationId xmlns:a16="http://schemas.microsoft.com/office/drawing/2014/main" id="{E0128AA5-766B-4A68-A9E6-43FD5CE3C813}"/>
              </a:ext>
            </a:extLst>
          </p:cNvPr>
          <p:cNvPicPr>
            <a:picLocks noChangeAspect="1"/>
          </p:cNvPicPr>
          <p:nvPr/>
        </p:nvPicPr>
        <p:blipFill>
          <a:blip r:embed="rId17"/>
          <a:stretch>
            <a:fillRect/>
          </a:stretch>
        </p:blipFill>
        <p:spPr>
          <a:xfrm>
            <a:off x="6601443" y="6107974"/>
            <a:ext cx="491897" cy="567547"/>
          </a:xfrm>
          <a:prstGeom prst="rect">
            <a:avLst/>
          </a:prstGeom>
        </p:spPr>
      </p:pic>
      <p:pic>
        <p:nvPicPr>
          <p:cNvPr id="197" name="Picture 196">
            <a:extLst>
              <a:ext uri="{FF2B5EF4-FFF2-40B4-BE49-F238E27FC236}">
                <a16:creationId xmlns:a16="http://schemas.microsoft.com/office/drawing/2014/main" id="{AEB785D6-4D06-4211-A547-3663B7EEAEED}"/>
              </a:ext>
            </a:extLst>
          </p:cNvPr>
          <p:cNvPicPr>
            <a:picLocks noChangeAspect="1"/>
          </p:cNvPicPr>
          <p:nvPr/>
        </p:nvPicPr>
        <p:blipFill>
          <a:blip r:embed="rId18"/>
          <a:stretch>
            <a:fillRect/>
          </a:stretch>
        </p:blipFill>
        <p:spPr>
          <a:xfrm>
            <a:off x="7369886" y="6168297"/>
            <a:ext cx="575344" cy="512514"/>
          </a:xfrm>
          <a:prstGeom prst="rect">
            <a:avLst/>
          </a:prstGeom>
        </p:spPr>
      </p:pic>
      <p:pic>
        <p:nvPicPr>
          <p:cNvPr id="198" name="Picture 197">
            <a:extLst>
              <a:ext uri="{FF2B5EF4-FFF2-40B4-BE49-F238E27FC236}">
                <a16:creationId xmlns:a16="http://schemas.microsoft.com/office/drawing/2014/main" id="{3592BB8F-0479-43B9-8404-138A342D6E5A}"/>
              </a:ext>
            </a:extLst>
          </p:cNvPr>
          <p:cNvPicPr>
            <a:picLocks noChangeAspect="1"/>
          </p:cNvPicPr>
          <p:nvPr/>
        </p:nvPicPr>
        <p:blipFill>
          <a:blip r:embed="rId19"/>
          <a:stretch>
            <a:fillRect/>
          </a:stretch>
        </p:blipFill>
        <p:spPr>
          <a:xfrm>
            <a:off x="8221779" y="6104240"/>
            <a:ext cx="524690" cy="567547"/>
          </a:xfrm>
          <a:prstGeom prst="rect">
            <a:avLst/>
          </a:prstGeom>
        </p:spPr>
      </p:pic>
      <p:pic>
        <p:nvPicPr>
          <p:cNvPr id="199" name="Picture 198">
            <a:extLst>
              <a:ext uri="{FF2B5EF4-FFF2-40B4-BE49-F238E27FC236}">
                <a16:creationId xmlns:a16="http://schemas.microsoft.com/office/drawing/2014/main" id="{96B76E3E-ACE7-47F6-906B-897AFCF53BC1}"/>
              </a:ext>
            </a:extLst>
          </p:cNvPr>
          <p:cNvPicPr>
            <a:picLocks noChangeAspect="1"/>
          </p:cNvPicPr>
          <p:nvPr/>
        </p:nvPicPr>
        <p:blipFill>
          <a:blip r:embed="rId20"/>
          <a:stretch>
            <a:fillRect/>
          </a:stretch>
        </p:blipFill>
        <p:spPr>
          <a:xfrm>
            <a:off x="9014397" y="6104239"/>
            <a:ext cx="599801" cy="558524"/>
          </a:xfrm>
          <a:prstGeom prst="rect">
            <a:avLst/>
          </a:prstGeom>
        </p:spPr>
      </p:pic>
      <p:pic>
        <p:nvPicPr>
          <p:cNvPr id="200" name="Picture 199">
            <a:extLst>
              <a:ext uri="{FF2B5EF4-FFF2-40B4-BE49-F238E27FC236}">
                <a16:creationId xmlns:a16="http://schemas.microsoft.com/office/drawing/2014/main" id="{3994B67E-1209-4186-ACDD-CBEA005EDC6F}"/>
              </a:ext>
            </a:extLst>
          </p:cNvPr>
          <p:cNvPicPr>
            <a:picLocks noChangeAspect="1"/>
          </p:cNvPicPr>
          <p:nvPr/>
        </p:nvPicPr>
        <p:blipFill>
          <a:blip r:embed="rId21"/>
          <a:stretch>
            <a:fillRect/>
          </a:stretch>
        </p:blipFill>
        <p:spPr>
          <a:xfrm>
            <a:off x="9860647" y="6095543"/>
            <a:ext cx="426725" cy="581204"/>
          </a:xfrm>
          <a:prstGeom prst="rect">
            <a:avLst/>
          </a:prstGeom>
        </p:spPr>
      </p:pic>
      <p:pic>
        <p:nvPicPr>
          <p:cNvPr id="201" name="Picture 200">
            <a:extLst>
              <a:ext uri="{FF2B5EF4-FFF2-40B4-BE49-F238E27FC236}">
                <a16:creationId xmlns:a16="http://schemas.microsoft.com/office/drawing/2014/main" id="{D271534B-35DE-491C-9A64-11CFC3E48D8F}"/>
              </a:ext>
            </a:extLst>
          </p:cNvPr>
          <p:cNvPicPr>
            <a:picLocks noChangeAspect="1"/>
          </p:cNvPicPr>
          <p:nvPr/>
        </p:nvPicPr>
        <p:blipFill>
          <a:blip r:embed="rId22"/>
          <a:stretch>
            <a:fillRect/>
          </a:stretch>
        </p:blipFill>
        <p:spPr>
          <a:xfrm>
            <a:off x="10622862" y="6095544"/>
            <a:ext cx="466032" cy="585923"/>
          </a:xfrm>
          <a:prstGeom prst="rect">
            <a:avLst/>
          </a:prstGeom>
        </p:spPr>
      </p:pic>
      <p:sp>
        <p:nvSpPr>
          <p:cNvPr id="75" name="Rectangle 127">
            <a:extLst>
              <a:ext uri="{FF2B5EF4-FFF2-40B4-BE49-F238E27FC236}">
                <a16:creationId xmlns:a16="http://schemas.microsoft.com/office/drawing/2014/main" id="{B0918681-23B1-4E3B-AB2D-5D5943D14746}"/>
              </a:ext>
            </a:extLst>
          </p:cNvPr>
          <p:cNvSpPr/>
          <p:nvPr/>
        </p:nvSpPr>
        <p:spPr bwMode="auto">
          <a:xfrm>
            <a:off x="7826477" y="2518758"/>
            <a:ext cx="3811294" cy="649484"/>
          </a:xfrm>
          <a:custGeom>
            <a:avLst/>
            <a:gdLst>
              <a:gd name="connsiteX0" fmla="*/ 0 w 3468936"/>
              <a:gd name="connsiteY0" fmla="*/ 0 h 609418"/>
              <a:gd name="connsiteX1" fmla="*/ 3468936 w 3468936"/>
              <a:gd name="connsiteY1" fmla="*/ 0 h 609418"/>
              <a:gd name="connsiteX2" fmla="*/ 3468936 w 3468936"/>
              <a:gd name="connsiteY2" fmla="*/ 609418 h 609418"/>
              <a:gd name="connsiteX3" fmla="*/ 0 w 3468936"/>
              <a:gd name="connsiteY3" fmla="*/ 609418 h 609418"/>
              <a:gd name="connsiteX4" fmla="*/ 0 w 3468936"/>
              <a:gd name="connsiteY4" fmla="*/ 0 h 609418"/>
              <a:gd name="connsiteX0" fmla="*/ 628214 w 4097150"/>
              <a:gd name="connsiteY0" fmla="*/ 0 h 616398"/>
              <a:gd name="connsiteX1" fmla="*/ 4097150 w 4097150"/>
              <a:gd name="connsiteY1" fmla="*/ 0 h 616398"/>
              <a:gd name="connsiteX2" fmla="*/ 4097150 w 4097150"/>
              <a:gd name="connsiteY2" fmla="*/ 609418 h 616398"/>
              <a:gd name="connsiteX3" fmla="*/ 0 w 4097150"/>
              <a:gd name="connsiteY3" fmla="*/ 616398 h 616398"/>
              <a:gd name="connsiteX4" fmla="*/ 628214 w 4097150"/>
              <a:gd name="connsiteY4" fmla="*/ 0 h 616398"/>
              <a:gd name="connsiteX0" fmla="*/ 628214 w 4097150"/>
              <a:gd name="connsiteY0" fmla="*/ 0 h 609418"/>
              <a:gd name="connsiteX1" fmla="*/ 4097150 w 4097150"/>
              <a:gd name="connsiteY1" fmla="*/ 0 h 609418"/>
              <a:gd name="connsiteX2" fmla="*/ 4097150 w 4097150"/>
              <a:gd name="connsiteY2" fmla="*/ 609418 h 609418"/>
              <a:gd name="connsiteX3" fmla="*/ 0 w 4097150"/>
              <a:gd name="connsiteY3" fmla="*/ 595458 h 609418"/>
              <a:gd name="connsiteX4" fmla="*/ 628214 w 4097150"/>
              <a:gd name="connsiteY4" fmla="*/ 0 h 609418"/>
              <a:gd name="connsiteX0" fmla="*/ 628214 w 4097150"/>
              <a:gd name="connsiteY0" fmla="*/ 0 h 595458"/>
              <a:gd name="connsiteX1" fmla="*/ 4097150 w 4097150"/>
              <a:gd name="connsiteY1" fmla="*/ 0 h 595458"/>
              <a:gd name="connsiteX2" fmla="*/ 4097150 w 4097150"/>
              <a:gd name="connsiteY2" fmla="*/ 588477 h 595458"/>
              <a:gd name="connsiteX3" fmla="*/ 0 w 4097150"/>
              <a:gd name="connsiteY3" fmla="*/ 595458 h 595458"/>
              <a:gd name="connsiteX4" fmla="*/ 628214 w 4097150"/>
              <a:gd name="connsiteY4" fmla="*/ 0 h 595458"/>
              <a:gd name="connsiteX0" fmla="*/ 1139 w 4097150"/>
              <a:gd name="connsiteY0" fmla="*/ 20940 h 595458"/>
              <a:gd name="connsiteX1" fmla="*/ 4097150 w 4097150"/>
              <a:gd name="connsiteY1" fmla="*/ 0 h 595458"/>
              <a:gd name="connsiteX2" fmla="*/ 4097150 w 4097150"/>
              <a:gd name="connsiteY2" fmla="*/ 588477 h 595458"/>
              <a:gd name="connsiteX3" fmla="*/ 0 w 4097150"/>
              <a:gd name="connsiteY3" fmla="*/ 595458 h 595458"/>
              <a:gd name="connsiteX4" fmla="*/ 1139 w 4097150"/>
              <a:gd name="connsiteY4" fmla="*/ 20940 h 595458"/>
              <a:gd name="connsiteX0" fmla="*/ 1139 w 4097150"/>
              <a:gd name="connsiteY0" fmla="*/ 20940 h 595458"/>
              <a:gd name="connsiteX1" fmla="*/ 4097150 w 4097150"/>
              <a:gd name="connsiteY1" fmla="*/ 0 h 595458"/>
              <a:gd name="connsiteX2" fmla="*/ 4097150 w 4097150"/>
              <a:gd name="connsiteY2" fmla="*/ 588477 h 595458"/>
              <a:gd name="connsiteX3" fmla="*/ 0 w 4097150"/>
              <a:gd name="connsiteY3" fmla="*/ 595458 h 595458"/>
              <a:gd name="connsiteX4" fmla="*/ 1139 w 4097150"/>
              <a:gd name="connsiteY4" fmla="*/ 20940 h 595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7150" h="595458">
                <a:moveTo>
                  <a:pt x="1139" y="20940"/>
                </a:moveTo>
                <a:lnTo>
                  <a:pt x="4097150" y="0"/>
                </a:lnTo>
                <a:lnTo>
                  <a:pt x="4097150" y="588477"/>
                </a:lnTo>
                <a:lnTo>
                  <a:pt x="0" y="595458"/>
                </a:lnTo>
                <a:cubicBezTo>
                  <a:pt x="380" y="403952"/>
                  <a:pt x="759" y="317148"/>
                  <a:pt x="1139" y="20940"/>
                </a:cubicBezTo>
                <a:close/>
              </a:path>
            </a:pathLst>
          </a:custGeom>
          <a:solidFill>
            <a:srgbClr val="40B0FF"/>
          </a:solidFill>
          <a:ln w="127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43428" rIns="179285" bIns="143428" numCol="1" rtlCol="0" anchor="ctr" anchorCtr="0" compatLnSpc="1">
            <a:prstTxWarp prst="textNoShape">
              <a:avLst/>
            </a:prstTxWarp>
          </a:bodyPr>
          <a:lstStyle/>
          <a:p>
            <a:pPr algn="ctr" defTabSz="914102" fontAlgn="base">
              <a:spcBef>
                <a:spcPct val="0"/>
              </a:spcBef>
              <a:spcAft>
                <a:spcPct val="0"/>
              </a:spcAft>
              <a:defRPr/>
            </a:pPr>
            <a:r>
              <a:rPr lang="en-US" sz="1568" b="1">
                <a:solidFill>
                  <a:prstClr val="white"/>
                </a:solidFill>
                <a:latin typeface="Segoe UI" panose="020B0502040204020203" pitchFamily="34" charset="0"/>
                <a:cs typeface="Segoe UI" panose="020B0502040204020203" pitchFamily="34" charset="0"/>
              </a:rPr>
              <a:t>Other Microsoft Graph Services</a:t>
            </a:r>
          </a:p>
          <a:p>
            <a:pPr algn="ctr" defTabSz="914102" fontAlgn="base">
              <a:spcBef>
                <a:spcPct val="0"/>
              </a:spcBef>
              <a:spcAft>
                <a:spcPct val="0"/>
              </a:spcAft>
              <a:defRPr/>
            </a:pPr>
            <a:r>
              <a:rPr lang="en-US" sz="1176">
                <a:solidFill>
                  <a:prstClr val="white"/>
                </a:solidFill>
                <a:latin typeface="Segoe UI" panose="020B0502040204020203" pitchFamily="34" charset="0"/>
                <a:cs typeface="Segoe UI" panose="020B0502040204020203" pitchFamily="34" charset="0"/>
              </a:rPr>
              <a:t>Office 365 | Intune | Active Directory | More…</a:t>
            </a:r>
            <a:endParaRPr lang="en-US" sz="1568">
              <a:solidFill>
                <a:prstClr val="white"/>
              </a:solidFill>
              <a:latin typeface="Segoe UI" panose="020B0502040204020203" pitchFamily="34" charset="0"/>
              <a:cs typeface="Segoe UI" panose="020B0502040204020203" pitchFamily="34" charset="0"/>
            </a:endParaRPr>
          </a:p>
        </p:txBody>
      </p:sp>
      <p:sp>
        <p:nvSpPr>
          <p:cNvPr id="76" name="Rectangle 164">
            <a:extLst>
              <a:ext uri="{FF2B5EF4-FFF2-40B4-BE49-F238E27FC236}">
                <a16:creationId xmlns:a16="http://schemas.microsoft.com/office/drawing/2014/main" id="{B470A05D-A37F-41C5-AB49-641F9D6D72A5}"/>
              </a:ext>
            </a:extLst>
          </p:cNvPr>
          <p:cNvSpPr/>
          <p:nvPr/>
        </p:nvSpPr>
        <p:spPr bwMode="auto">
          <a:xfrm>
            <a:off x="2782392" y="2545141"/>
            <a:ext cx="4982538" cy="626674"/>
          </a:xfrm>
          <a:custGeom>
            <a:avLst/>
            <a:gdLst>
              <a:gd name="connsiteX0" fmla="*/ 0 w 5662787"/>
              <a:gd name="connsiteY0" fmla="*/ 0 h 613714"/>
              <a:gd name="connsiteX1" fmla="*/ 5662787 w 5662787"/>
              <a:gd name="connsiteY1" fmla="*/ 0 h 613714"/>
              <a:gd name="connsiteX2" fmla="*/ 5662787 w 5662787"/>
              <a:gd name="connsiteY2" fmla="*/ 613714 h 613714"/>
              <a:gd name="connsiteX3" fmla="*/ 0 w 5662787"/>
              <a:gd name="connsiteY3" fmla="*/ 613714 h 613714"/>
              <a:gd name="connsiteX4" fmla="*/ 0 w 5662787"/>
              <a:gd name="connsiteY4" fmla="*/ 0 h 613714"/>
              <a:gd name="connsiteX0" fmla="*/ 0 w 5662787"/>
              <a:gd name="connsiteY0" fmla="*/ 0 h 613714"/>
              <a:gd name="connsiteX1" fmla="*/ 5662787 w 5662787"/>
              <a:gd name="connsiteY1" fmla="*/ 0 h 613714"/>
              <a:gd name="connsiteX2" fmla="*/ 5055514 w 5662787"/>
              <a:gd name="connsiteY2" fmla="*/ 599754 h 613714"/>
              <a:gd name="connsiteX3" fmla="*/ 0 w 5662787"/>
              <a:gd name="connsiteY3" fmla="*/ 613714 h 613714"/>
              <a:gd name="connsiteX4" fmla="*/ 0 w 5662787"/>
              <a:gd name="connsiteY4" fmla="*/ 0 h 613714"/>
              <a:gd name="connsiteX0" fmla="*/ 0 w 5055514"/>
              <a:gd name="connsiteY0" fmla="*/ 0 h 613714"/>
              <a:gd name="connsiteX1" fmla="*/ 5048814 w 5055514"/>
              <a:gd name="connsiteY1" fmla="*/ 0 h 613714"/>
              <a:gd name="connsiteX2" fmla="*/ 5055514 w 5055514"/>
              <a:gd name="connsiteY2" fmla="*/ 599754 h 613714"/>
              <a:gd name="connsiteX3" fmla="*/ 0 w 5055514"/>
              <a:gd name="connsiteY3" fmla="*/ 613714 h 613714"/>
              <a:gd name="connsiteX4" fmla="*/ 0 w 5055514"/>
              <a:gd name="connsiteY4" fmla="*/ 0 h 613714"/>
              <a:gd name="connsiteX0" fmla="*/ 0 w 5055514"/>
              <a:gd name="connsiteY0" fmla="*/ 0 h 613714"/>
              <a:gd name="connsiteX1" fmla="*/ 5048814 w 5055514"/>
              <a:gd name="connsiteY1" fmla="*/ 0 h 613714"/>
              <a:gd name="connsiteX2" fmla="*/ 5055514 w 5055514"/>
              <a:gd name="connsiteY2" fmla="*/ 599754 h 613714"/>
              <a:gd name="connsiteX3" fmla="*/ 0 w 5055514"/>
              <a:gd name="connsiteY3" fmla="*/ 613714 h 613714"/>
              <a:gd name="connsiteX4" fmla="*/ 0 w 5055514"/>
              <a:gd name="connsiteY4" fmla="*/ 0 h 613714"/>
              <a:gd name="connsiteX0" fmla="*/ 0 w 5067088"/>
              <a:gd name="connsiteY0" fmla="*/ 7396 h 621110"/>
              <a:gd name="connsiteX1" fmla="*/ 5066872 w 5067088"/>
              <a:gd name="connsiteY1" fmla="*/ 0 h 621110"/>
              <a:gd name="connsiteX2" fmla="*/ 5055514 w 5067088"/>
              <a:gd name="connsiteY2" fmla="*/ 607150 h 621110"/>
              <a:gd name="connsiteX3" fmla="*/ 0 w 5067088"/>
              <a:gd name="connsiteY3" fmla="*/ 621110 h 621110"/>
              <a:gd name="connsiteX4" fmla="*/ 0 w 5067088"/>
              <a:gd name="connsiteY4" fmla="*/ 7396 h 621110"/>
              <a:gd name="connsiteX0" fmla="*/ 0 w 5066872"/>
              <a:gd name="connsiteY0" fmla="*/ 7396 h 621110"/>
              <a:gd name="connsiteX1" fmla="*/ 5066872 w 5066872"/>
              <a:gd name="connsiteY1" fmla="*/ 0 h 621110"/>
              <a:gd name="connsiteX2" fmla="*/ 5055514 w 5066872"/>
              <a:gd name="connsiteY2" fmla="*/ 607150 h 621110"/>
              <a:gd name="connsiteX3" fmla="*/ 0 w 5066872"/>
              <a:gd name="connsiteY3" fmla="*/ 621110 h 621110"/>
              <a:gd name="connsiteX4" fmla="*/ 0 w 5066872"/>
              <a:gd name="connsiteY4" fmla="*/ 7396 h 621110"/>
              <a:gd name="connsiteX0" fmla="*/ 0 w 5066872"/>
              <a:gd name="connsiteY0" fmla="*/ 7396 h 621110"/>
              <a:gd name="connsiteX1" fmla="*/ 5066872 w 5066872"/>
              <a:gd name="connsiteY1" fmla="*/ 0 h 621110"/>
              <a:gd name="connsiteX2" fmla="*/ 5055514 w 5066872"/>
              <a:gd name="connsiteY2" fmla="*/ 607150 h 621110"/>
              <a:gd name="connsiteX3" fmla="*/ 0 w 5066872"/>
              <a:gd name="connsiteY3" fmla="*/ 621110 h 621110"/>
              <a:gd name="connsiteX4" fmla="*/ 0 w 5066872"/>
              <a:gd name="connsiteY4" fmla="*/ 7396 h 621110"/>
              <a:gd name="connsiteX0" fmla="*/ 0 w 5055514"/>
              <a:gd name="connsiteY0" fmla="*/ 7396 h 621110"/>
              <a:gd name="connsiteX1" fmla="*/ 5048990 w 5055514"/>
              <a:gd name="connsiteY1" fmla="*/ 0 h 621110"/>
              <a:gd name="connsiteX2" fmla="*/ 5055514 w 5055514"/>
              <a:gd name="connsiteY2" fmla="*/ 607150 h 621110"/>
              <a:gd name="connsiteX3" fmla="*/ 0 w 5055514"/>
              <a:gd name="connsiteY3" fmla="*/ 621110 h 621110"/>
              <a:gd name="connsiteX4" fmla="*/ 0 w 5055514"/>
              <a:gd name="connsiteY4" fmla="*/ 7396 h 621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5514" h="621110">
                <a:moveTo>
                  <a:pt x="0" y="7396"/>
                </a:moveTo>
                <a:lnTo>
                  <a:pt x="5048990" y="0"/>
                </a:lnTo>
                <a:cubicBezTo>
                  <a:pt x="5045204" y="281266"/>
                  <a:pt x="5053281" y="407232"/>
                  <a:pt x="5055514" y="607150"/>
                </a:cubicBezTo>
                <a:lnTo>
                  <a:pt x="0" y="621110"/>
                </a:lnTo>
                <a:lnTo>
                  <a:pt x="0" y="7396"/>
                </a:lnTo>
                <a:close/>
              </a:path>
            </a:pathLst>
          </a:custGeom>
          <a:solidFill>
            <a:schemeClr val="tx2">
              <a:lumMod val="60000"/>
              <a:lumOff val="40000"/>
            </a:schemeClr>
          </a:solidFill>
          <a:ln w="127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43428" rIns="179285" bIns="143428" numCol="1" rtlCol="0" anchor="ctr" anchorCtr="0" compatLnSpc="1">
            <a:prstTxWarp prst="textNoShape">
              <a:avLst/>
            </a:prstTxWarp>
          </a:bodyPr>
          <a:lstStyle/>
          <a:p>
            <a:pPr algn="ctr" defTabSz="914102" fontAlgn="base">
              <a:spcBef>
                <a:spcPct val="0"/>
              </a:spcBef>
              <a:spcAft>
                <a:spcPct val="0"/>
              </a:spcAft>
              <a:defRPr/>
            </a:pPr>
            <a:r>
              <a:rPr lang="en-US" sz="1568" b="1">
                <a:gradFill>
                  <a:gsLst>
                    <a:gs pos="0">
                      <a:prstClr val="white"/>
                    </a:gs>
                    <a:gs pos="100000">
                      <a:prstClr val="white"/>
                    </a:gs>
                  </a:gsLst>
                  <a:lin ang="5400000" scaled="0"/>
                </a:gradFill>
                <a:latin typeface="Segoe UI" panose="020B0502040204020203" pitchFamily="34" charset="0"/>
                <a:cs typeface="Segoe UI" panose="020B0502040204020203" pitchFamily="34" charset="0"/>
              </a:rPr>
              <a:t>Microsoft </a:t>
            </a:r>
            <a:r>
              <a:rPr lang="en-US" sz="1568" b="1" dirty="0">
                <a:gradFill>
                  <a:gsLst>
                    <a:gs pos="0">
                      <a:prstClr val="white"/>
                    </a:gs>
                    <a:gs pos="100000">
                      <a:prstClr val="white"/>
                    </a:gs>
                  </a:gsLst>
                  <a:lin ang="5400000" scaled="0"/>
                </a:gradFill>
                <a:latin typeface="Segoe UI" panose="020B0502040204020203" pitchFamily="34" charset="0"/>
                <a:cs typeface="Segoe UI" panose="020B0502040204020203" pitchFamily="34" charset="0"/>
              </a:rPr>
              <a:t>Graph </a:t>
            </a:r>
            <a:r>
              <a:rPr lang="en-US" sz="1568" b="1">
                <a:gradFill>
                  <a:gsLst>
                    <a:gs pos="0">
                      <a:prstClr val="white"/>
                    </a:gs>
                    <a:gs pos="100000">
                      <a:prstClr val="white"/>
                    </a:gs>
                  </a:gsLst>
                  <a:lin ang="5400000" scaled="0"/>
                </a:gradFill>
                <a:latin typeface="Segoe UI" panose="020B0502040204020203" pitchFamily="34" charset="0"/>
                <a:cs typeface="Segoe UI" panose="020B0502040204020203" pitchFamily="34" charset="0"/>
              </a:rPr>
              <a:t>Security </a:t>
            </a:r>
            <a:r>
              <a:rPr lang="en-US" sz="1568" b="1" dirty="0">
                <a:gradFill>
                  <a:gsLst>
                    <a:gs pos="0">
                      <a:prstClr val="white"/>
                    </a:gs>
                    <a:gs pos="100000">
                      <a:prstClr val="white"/>
                    </a:gs>
                  </a:gsLst>
                  <a:lin ang="5400000" scaled="0"/>
                </a:gradFill>
                <a:latin typeface="Segoe UI" panose="020B0502040204020203" pitchFamily="34" charset="0"/>
                <a:cs typeface="Segoe UI" panose="020B0502040204020203" pitchFamily="34" charset="0"/>
              </a:rPr>
              <a:t>API</a:t>
            </a:r>
            <a:endParaRPr lang="en-US" sz="1568" b="1">
              <a:gradFill>
                <a:gsLst>
                  <a:gs pos="0">
                    <a:prstClr val="white"/>
                  </a:gs>
                  <a:gs pos="100000">
                    <a:prstClr val="white"/>
                  </a:gs>
                </a:gsLst>
                <a:lin ang="5400000" scaled="0"/>
              </a:gradFill>
              <a:latin typeface="Segoe UI" panose="020B0502040204020203" pitchFamily="34" charset="0"/>
              <a:cs typeface="Segoe UI" panose="020B0502040204020203" pitchFamily="34" charset="0"/>
            </a:endParaRPr>
          </a:p>
        </p:txBody>
      </p:sp>
      <p:sp>
        <p:nvSpPr>
          <p:cNvPr id="73" name="Rectangle 72">
            <a:extLst>
              <a:ext uri="{FF2B5EF4-FFF2-40B4-BE49-F238E27FC236}">
                <a16:creationId xmlns:a16="http://schemas.microsoft.com/office/drawing/2014/main" id="{4C82C8AD-9DB7-41FB-87EB-50DBF86E1571}"/>
              </a:ext>
            </a:extLst>
          </p:cNvPr>
          <p:cNvSpPr/>
          <p:nvPr/>
        </p:nvSpPr>
        <p:spPr>
          <a:xfrm>
            <a:off x="8013670" y="3568912"/>
            <a:ext cx="685434" cy="39726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r>
              <a:rPr lang="en-US" sz="980">
                <a:solidFill>
                  <a:srgbClr val="505050">
                    <a:lumMod val="50000"/>
                  </a:srgbClr>
                </a:solidFill>
                <a:latin typeface="Segoe UI Light" panose="020B0502040204020203" pitchFamily="34" charset="0"/>
                <a:cs typeface="Segoe UI Light" panose="020B0502040204020203" pitchFamily="34" charset="0"/>
              </a:rPr>
              <a:t>Users</a:t>
            </a:r>
          </a:p>
        </p:txBody>
      </p:sp>
      <p:sp>
        <p:nvSpPr>
          <p:cNvPr id="74" name="Rectangle 73">
            <a:extLst>
              <a:ext uri="{FF2B5EF4-FFF2-40B4-BE49-F238E27FC236}">
                <a16:creationId xmlns:a16="http://schemas.microsoft.com/office/drawing/2014/main" id="{D63201C8-9CC6-44D9-BD41-12AA89F5B93D}"/>
              </a:ext>
            </a:extLst>
          </p:cNvPr>
          <p:cNvSpPr/>
          <p:nvPr/>
        </p:nvSpPr>
        <p:spPr>
          <a:xfrm>
            <a:off x="8760832" y="3568912"/>
            <a:ext cx="690798" cy="40528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r>
              <a:rPr lang="en-US" sz="980">
                <a:solidFill>
                  <a:srgbClr val="505050">
                    <a:lumMod val="50000"/>
                  </a:srgbClr>
                </a:solidFill>
                <a:latin typeface="Segoe UI Light" panose="020B0502040204020203" pitchFamily="34" charset="0"/>
                <a:cs typeface="Segoe UI Light" panose="020B0502040204020203" pitchFamily="34" charset="0"/>
              </a:rPr>
              <a:t>Groups</a:t>
            </a:r>
          </a:p>
        </p:txBody>
      </p:sp>
      <p:sp>
        <p:nvSpPr>
          <p:cNvPr id="79" name="Rectangle 78">
            <a:extLst>
              <a:ext uri="{FF2B5EF4-FFF2-40B4-BE49-F238E27FC236}">
                <a16:creationId xmlns:a16="http://schemas.microsoft.com/office/drawing/2014/main" id="{1C95E91F-7B42-456C-A9DD-F789F296C438}"/>
              </a:ext>
            </a:extLst>
          </p:cNvPr>
          <p:cNvSpPr/>
          <p:nvPr/>
        </p:nvSpPr>
        <p:spPr>
          <a:xfrm>
            <a:off x="9496851" y="3564590"/>
            <a:ext cx="682481" cy="408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r>
              <a:rPr lang="en-US" sz="980">
                <a:solidFill>
                  <a:srgbClr val="505050">
                    <a:lumMod val="50000"/>
                  </a:srgbClr>
                </a:solidFill>
                <a:latin typeface="Segoe UI Light" panose="020B0502040204020203" pitchFamily="34" charset="0"/>
                <a:cs typeface="Segoe UI Light" panose="020B0502040204020203" pitchFamily="34" charset="0"/>
              </a:rPr>
              <a:t>Mail</a:t>
            </a:r>
          </a:p>
        </p:txBody>
      </p:sp>
      <p:sp>
        <p:nvSpPr>
          <p:cNvPr id="80" name="Rectangle 79">
            <a:extLst>
              <a:ext uri="{FF2B5EF4-FFF2-40B4-BE49-F238E27FC236}">
                <a16:creationId xmlns:a16="http://schemas.microsoft.com/office/drawing/2014/main" id="{DD456307-0099-4F69-8346-F6D9970B9D5C}"/>
              </a:ext>
            </a:extLst>
          </p:cNvPr>
          <p:cNvSpPr/>
          <p:nvPr/>
        </p:nvSpPr>
        <p:spPr>
          <a:xfrm>
            <a:off x="10241060" y="3564590"/>
            <a:ext cx="661306" cy="408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r>
              <a:rPr lang="en-US" sz="980">
                <a:solidFill>
                  <a:srgbClr val="505050">
                    <a:lumMod val="50000"/>
                  </a:srgbClr>
                </a:solidFill>
                <a:latin typeface="Segoe UI Light" panose="020B0502040204020203" pitchFamily="34" charset="0"/>
                <a:cs typeface="Segoe UI Light" panose="020B0502040204020203" pitchFamily="34" charset="0"/>
              </a:rPr>
              <a:t>Files</a:t>
            </a:r>
          </a:p>
        </p:txBody>
      </p:sp>
      <p:sp>
        <p:nvSpPr>
          <p:cNvPr id="81" name="Rectangle 80">
            <a:extLst>
              <a:ext uri="{FF2B5EF4-FFF2-40B4-BE49-F238E27FC236}">
                <a16:creationId xmlns:a16="http://schemas.microsoft.com/office/drawing/2014/main" id="{64858CC0-E741-4B7B-884B-9480137A4A6E}"/>
              </a:ext>
            </a:extLst>
          </p:cNvPr>
          <p:cNvSpPr/>
          <p:nvPr/>
        </p:nvSpPr>
        <p:spPr>
          <a:xfrm>
            <a:off x="10976468" y="3564487"/>
            <a:ext cx="661306" cy="4126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r>
              <a:rPr lang="en-US" sz="980">
                <a:solidFill>
                  <a:srgbClr val="505050">
                    <a:lumMod val="50000"/>
                  </a:srgbClr>
                </a:solidFill>
                <a:latin typeface="Segoe UI Light" panose="020B0502040204020203" pitchFamily="34" charset="0"/>
                <a:cs typeface="Segoe UI Light" panose="020B0502040204020203" pitchFamily="34" charset="0"/>
              </a:rPr>
              <a:t>Calendar</a:t>
            </a:r>
          </a:p>
        </p:txBody>
      </p:sp>
      <p:cxnSp>
        <p:nvCxnSpPr>
          <p:cNvPr id="4" name="Straight Connector 3">
            <a:extLst>
              <a:ext uri="{FF2B5EF4-FFF2-40B4-BE49-F238E27FC236}">
                <a16:creationId xmlns:a16="http://schemas.microsoft.com/office/drawing/2014/main" id="{724B9576-0058-4392-8050-876CBECDEC87}"/>
              </a:ext>
            </a:extLst>
          </p:cNvPr>
          <p:cNvCxnSpPr/>
          <p:nvPr/>
        </p:nvCxnSpPr>
        <p:spPr>
          <a:xfrm>
            <a:off x="3481395" y="1285278"/>
            <a:ext cx="0" cy="712469"/>
          </a:xfrm>
          <a:prstGeom prst="line">
            <a:avLst/>
          </a:prstGeom>
          <a:ln>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58E4EF1-4BD1-4151-81D0-DBEE7CB6B405}"/>
              </a:ext>
            </a:extLst>
          </p:cNvPr>
          <p:cNvCxnSpPr/>
          <p:nvPr/>
        </p:nvCxnSpPr>
        <p:spPr>
          <a:xfrm>
            <a:off x="4650052" y="1285278"/>
            <a:ext cx="0" cy="712469"/>
          </a:xfrm>
          <a:prstGeom prst="line">
            <a:avLst/>
          </a:prstGeom>
          <a:ln>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A2C229F-64E3-4F6A-BAC7-BCD758A0C428}"/>
              </a:ext>
            </a:extLst>
          </p:cNvPr>
          <p:cNvCxnSpPr/>
          <p:nvPr/>
        </p:nvCxnSpPr>
        <p:spPr>
          <a:xfrm>
            <a:off x="5681874" y="1285278"/>
            <a:ext cx="0" cy="712469"/>
          </a:xfrm>
          <a:prstGeom prst="line">
            <a:avLst/>
          </a:prstGeom>
          <a:ln>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334D362-7D54-42AB-A272-4F051F72E9DB}"/>
              </a:ext>
            </a:extLst>
          </p:cNvPr>
          <p:cNvCxnSpPr/>
          <p:nvPr/>
        </p:nvCxnSpPr>
        <p:spPr>
          <a:xfrm>
            <a:off x="6664896" y="1314160"/>
            <a:ext cx="0" cy="712469"/>
          </a:xfrm>
          <a:prstGeom prst="line">
            <a:avLst/>
          </a:prstGeom>
          <a:ln>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4C3204F-E3B6-4F9C-95D0-85E02F2D802F}"/>
              </a:ext>
            </a:extLst>
          </p:cNvPr>
          <p:cNvCxnSpPr/>
          <p:nvPr/>
        </p:nvCxnSpPr>
        <p:spPr>
          <a:xfrm>
            <a:off x="7723848" y="1321648"/>
            <a:ext cx="0" cy="712469"/>
          </a:xfrm>
          <a:prstGeom prst="line">
            <a:avLst/>
          </a:prstGeom>
          <a:ln>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20725CD-63CA-494C-BA98-EBD968824C00}"/>
              </a:ext>
            </a:extLst>
          </p:cNvPr>
          <p:cNvCxnSpPr/>
          <p:nvPr/>
        </p:nvCxnSpPr>
        <p:spPr>
          <a:xfrm>
            <a:off x="8943307" y="1301019"/>
            <a:ext cx="0" cy="712469"/>
          </a:xfrm>
          <a:prstGeom prst="line">
            <a:avLst/>
          </a:prstGeom>
          <a:ln>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1894805-1F1B-4291-8A78-148D9E4B1D3D}"/>
              </a:ext>
            </a:extLst>
          </p:cNvPr>
          <p:cNvCxnSpPr/>
          <p:nvPr/>
        </p:nvCxnSpPr>
        <p:spPr>
          <a:xfrm>
            <a:off x="10031002" y="1314365"/>
            <a:ext cx="0" cy="712469"/>
          </a:xfrm>
          <a:prstGeom prst="line">
            <a:avLst/>
          </a:prstGeom>
          <a:ln>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1645095-3215-48BF-9872-67CF103A523D}"/>
              </a:ext>
            </a:extLst>
          </p:cNvPr>
          <p:cNvSpPr txBox="1"/>
          <p:nvPr/>
        </p:nvSpPr>
        <p:spPr>
          <a:xfrm>
            <a:off x="346509" y="154004"/>
            <a:ext cx="11368564" cy="794064"/>
          </a:xfrm>
          <a:prstGeom prst="rect">
            <a:avLst/>
          </a:prstGeom>
          <a:noFill/>
        </p:spPr>
        <p:txBody>
          <a:bodyPr wrap="square" lIns="182880" tIns="146304" rIns="182880" bIns="146304" rtlCol="0">
            <a:spAutoFit/>
          </a:bodyPr>
          <a:lstStyle/>
          <a:p>
            <a:pPr>
              <a:lnSpc>
                <a:spcPct val="90000"/>
              </a:lnSpc>
              <a:spcAft>
                <a:spcPts val="600"/>
              </a:spcAft>
            </a:pPr>
            <a:r>
              <a:rPr lang="en-US" sz="3600" b="1" dirty="0"/>
              <a:t>Microsoft Intelligent Security Graph</a:t>
            </a:r>
            <a:r>
              <a:rPr lang="hu-HU" sz="3600" b="1" dirty="0"/>
              <a:t> API-t</a:t>
            </a:r>
            <a:endParaRPr lang="en-US" sz="36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43367055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430266" y="-96871"/>
            <a:ext cx="11945568" cy="6941134"/>
            <a:chOff x="183553" y="-68059"/>
            <a:chExt cx="8960447" cy="5206589"/>
          </a:xfrm>
        </p:grpSpPr>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3553" y="-19154"/>
              <a:ext cx="8960447" cy="5157684"/>
            </a:xfrm>
            <a:prstGeom prst="rect">
              <a:avLst/>
            </a:prstGeom>
          </p:spPr>
        </p:pic>
        <p:pic>
          <p:nvPicPr>
            <p:cNvPr id="20" name="Picture 19"/>
            <p:cNvPicPr>
              <a:picLocks noChangeAspect="1"/>
            </p:cNvPicPr>
            <p:nvPr/>
          </p:nvPicPr>
          <p:blipFill rotWithShape="1">
            <a:blip r:embed="rId4"/>
            <a:srcRect t="17869" b="8158"/>
            <a:stretch/>
          </p:blipFill>
          <p:spPr>
            <a:xfrm>
              <a:off x="3489629" y="4166185"/>
              <a:ext cx="1770454" cy="374194"/>
            </a:xfrm>
            <a:prstGeom prst="rect">
              <a:avLst/>
            </a:prstGeom>
          </p:spPr>
        </p:pic>
        <p:pic>
          <p:nvPicPr>
            <p:cNvPr id="7" name="Picture 6"/>
            <p:cNvPicPr>
              <a:picLocks noChangeAspect="1"/>
            </p:cNvPicPr>
            <p:nvPr/>
          </p:nvPicPr>
          <p:blipFill rotWithShape="1">
            <a:blip r:embed="rId5"/>
            <a:srcRect t="12955" r="75957" b="53743"/>
            <a:stretch/>
          </p:blipFill>
          <p:spPr>
            <a:xfrm>
              <a:off x="3489629" y="2180381"/>
              <a:ext cx="3162888" cy="1736768"/>
            </a:xfrm>
            <a:prstGeom prst="rect">
              <a:avLst/>
            </a:prstGeom>
          </p:spPr>
        </p:pic>
        <p:grpSp>
          <p:nvGrpSpPr>
            <p:cNvPr id="22" name="Group 21"/>
            <p:cNvGrpSpPr/>
            <p:nvPr/>
          </p:nvGrpSpPr>
          <p:grpSpPr>
            <a:xfrm>
              <a:off x="3407574" y="-68059"/>
              <a:ext cx="1832864" cy="392456"/>
              <a:chOff x="3560352" y="548250"/>
              <a:chExt cx="1832864" cy="392456"/>
            </a:xfrm>
          </p:grpSpPr>
          <p:sp>
            <p:nvSpPr>
              <p:cNvPr id="9" name="Rectangle 8"/>
              <p:cNvSpPr/>
              <p:nvPr/>
            </p:nvSpPr>
            <p:spPr bwMode="auto">
              <a:xfrm>
                <a:off x="3681740" y="681235"/>
                <a:ext cx="1389333" cy="126443"/>
              </a:xfrm>
              <a:prstGeom prst="rect">
                <a:avLst/>
              </a:prstGeom>
              <a:solidFill>
                <a:srgbClr val="4A538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88" fontAlgn="base">
                  <a:spcBef>
                    <a:spcPct val="0"/>
                  </a:spcBef>
                  <a:spcAft>
                    <a:spcPct val="0"/>
                  </a:spcAft>
                </a:pPr>
                <a:endParaRPr lang="en-US" sz="2666" dirty="0">
                  <a:gradFill>
                    <a:gsLst>
                      <a:gs pos="5439">
                        <a:srgbClr val="F8F8F8"/>
                      </a:gs>
                      <a:gs pos="10000">
                        <a:srgbClr val="F8F8F8"/>
                      </a:gs>
                    </a:gsLst>
                    <a:lin ang="5400000" scaled="0"/>
                  </a:gradFill>
                  <a:latin typeface="Segoe UI Semilight"/>
                </a:endParaRPr>
              </a:p>
            </p:txBody>
          </p:sp>
          <p:sp>
            <p:nvSpPr>
              <p:cNvPr id="10" name="TextBox 9"/>
              <p:cNvSpPr txBox="1"/>
              <p:nvPr/>
            </p:nvSpPr>
            <p:spPr>
              <a:xfrm>
                <a:off x="3560352" y="548250"/>
                <a:ext cx="1832864" cy="392456"/>
              </a:xfrm>
              <a:prstGeom prst="rect">
                <a:avLst/>
              </a:prstGeom>
              <a:noFill/>
            </p:spPr>
            <p:txBody>
              <a:bodyPr wrap="square" lIns="243805" tIns="195044" rIns="243805" bIns="195044" rtlCol="0">
                <a:spAutoFit/>
              </a:bodyPr>
              <a:lstStyle/>
              <a:p>
                <a:pPr defTabSz="914367">
                  <a:lnSpc>
                    <a:spcPct val="90000"/>
                  </a:lnSpc>
                  <a:spcAft>
                    <a:spcPts val="800"/>
                  </a:spcAft>
                </a:pPr>
                <a:r>
                  <a:rPr lang="en-US" sz="933" b="1" dirty="0">
                    <a:solidFill>
                      <a:srgbClr val="FFFFFF"/>
                    </a:solidFill>
                    <a:latin typeface="Segoe UI Semilight"/>
                  </a:rPr>
                  <a:t>Security Bot | Microsoft Teams</a:t>
                </a:r>
              </a:p>
            </p:txBody>
          </p:sp>
        </p:grpSp>
      </p:grpSp>
      <p:sp>
        <p:nvSpPr>
          <p:cNvPr id="5" name="Rectangle 4"/>
          <p:cNvSpPr/>
          <p:nvPr/>
        </p:nvSpPr>
        <p:spPr bwMode="auto">
          <a:xfrm>
            <a:off x="-316231" y="-18422"/>
            <a:ext cx="4257307" cy="7091806"/>
          </a:xfrm>
          <a:prstGeom prst="rect">
            <a:avLst/>
          </a:prstGeom>
          <a:solidFill>
            <a:srgbClr val="2D2D2D"/>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88" fontAlgn="base">
              <a:spcBef>
                <a:spcPct val="0"/>
              </a:spcBef>
              <a:spcAft>
                <a:spcPct val="0"/>
              </a:spcAft>
              <a:defRPr/>
            </a:pPr>
            <a:endParaRPr lang="en-US" sz="2666" dirty="0">
              <a:gradFill>
                <a:gsLst>
                  <a:gs pos="5439">
                    <a:srgbClr val="F8F8F8"/>
                  </a:gs>
                  <a:gs pos="10000">
                    <a:srgbClr val="F8F8F8"/>
                  </a:gs>
                </a:gsLst>
                <a:lin ang="5400000" scaled="0"/>
              </a:gradFill>
              <a:latin typeface="Segoe UI"/>
            </a:endParaRPr>
          </a:p>
        </p:txBody>
      </p:sp>
      <p:sp>
        <p:nvSpPr>
          <p:cNvPr id="2" name="Title 1"/>
          <p:cNvSpPr>
            <a:spLocks noGrp="1"/>
          </p:cNvSpPr>
          <p:nvPr>
            <p:ph type="title"/>
          </p:nvPr>
        </p:nvSpPr>
        <p:spPr>
          <a:xfrm>
            <a:off x="73827" y="394806"/>
            <a:ext cx="3804205" cy="1586494"/>
          </a:xfrm>
        </p:spPr>
        <p:txBody>
          <a:bodyPr>
            <a:noAutofit/>
          </a:bodyPr>
          <a:lstStyle/>
          <a:p>
            <a:r>
              <a:rPr lang="hu-HU" sz="3733" dirty="0" err="1">
                <a:solidFill>
                  <a:schemeClr val="bg1"/>
                </a:solidFill>
              </a:rPr>
              <a:t>Vizió</a:t>
            </a:r>
            <a:br>
              <a:rPr lang="hu-HU" sz="3733" dirty="0">
                <a:solidFill>
                  <a:schemeClr val="bg1"/>
                </a:solidFill>
              </a:rPr>
            </a:br>
            <a:r>
              <a:rPr lang="hu-HU" sz="3733" dirty="0" err="1">
                <a:solidFill>
                  <a:schemeClr val="bg1"/>
                </a:solidFill>
              </a:rPr>
              <a:t>SecOps</a:t>
            </a:r>
            <a:r>
              <a:rPr lang="en-US" sz="3733" dirty="0">
                <a:solidFill>
                  <a:schemeClr val="bg1"/>
                </a:solidFill>
              </a:rPr>
              <a:t> </a:t>
            </a:r>
            <a:r>
              <a:rPr lang="en-US" sz="3733" dirty="0" err="1">
                <a:solidFill>
                  <a:schemeClr val="bg1"/>
                </a:solidFill>
              </a:rPr>
              <a:t>ChatBot</a:t>
            </a:r>
            <a:endParaRPr lang="en-US" sz="3733" dirty="0">
              <a:solidFill>
                <a:schemeClr val="bg1"/>
              </a:solidFill>
            </a:endParaRPr>
          </a:p>
        </p:txBody>
      </p:sp>
    </p:spTree>
    <p:extLst>
      <p:ext uri="{BB962C8B-B14F-4D97-AF65-F5344CB8AC3E}">
        <p14:creationId xmlns:p14="http://schemas.microsoft.com/office/powerpoint/2010/main" val="423567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30070_Windows_Server_Management_Marketing_Template_16x9">
  <a:themeElements>
    <a:clrScheme name="Custom 1">
      <a:dk1>
        <a:srgbClr val="505050"/>
      </a:dk1>
      <a:lt1>
        <a:srgbClr val="EFEFEF"/>
      </a:lt1>
      <a:dk2>
        <a:srgbClr val="00188F"/>
      </a:dk2>
      <a:lt2>
        <a:srgbClr val="969696"/>
      </a:lt2>
      <a:accent1>
        <a:srgbClr val="00188F"/>
      </a:accent1>
      <a:accent2>
        <a:srgbClr val="2247FF"/>
      </a:accent2>
      <a:accent3>
        <a:srgbClr val="FFB900"/>
      </a:accent3>
      <a:accent4>
        <a:srgbClr val="002050"/>
      </a:accent4>
      <a:accent5>
        <a:srgbClr val="FF8C00"/>
      </a:accent5>
      <a:accent6>
        <a:srgbClr val="2247FF"/>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11.xml><?xml version="1.0" encoding="utf-8"?>
<a:theme xmlns:a="http://schemas.openxmlformats.org/drawingml/2006/main" name="5-50155_Microsoft_Tech_Summit_Light_Template">
  <a:themeElements>
    <a:clrScheme name="Microsoft Tech Summit">
      <a:dk1>
        <a:srgbClr val="282828"/>
      </a:dk1>
      <a:lt1>
        <a:srgbClr val="FFFFFF"/>
      </a:lt1>
      <a:dk2>
        <a:srgbClr val="0078D7"/>
      </a:dk2>
      <a:lt2>
        <a:srgbClr val="E6E6E6"/>
      </a:lt2>
      <a:accent1>
        <a:srgbClr val="0078D7"/>
      </a:accent1>
      <a:accent2>
        <a:srgbClr val="D83B01"/>
      </a:accent2>
      <a:accent3>
        <a:srgbClr val="002050"/>
      </a:accent3>
      <a:accent4>
        <a:srgbClr val="00BCF2"/>
      </a:accent4>
      <a:accent5>
        <a:srgbClr val="FF8C00"/>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Tech_Summit_16x9_Template.potx" id="{492E4D5F-2B59-48B5-B832-40899AC74F6B}" vid="{972D79D3-6F99-43E4-872D-DF6765F98523}"/>
    </a:ext>
  </a:extLst>
</a:theme>
</file>

<file path=ppt/theme/theme12.xml><?xml version="1.0" encoding="utf-8"?>
<a:theme xmlns:a="http://schemas.openxmlformats.org/drawingml/2006/main" name="M365 PPT Template - 2017">
  <a:themeElements>
    <a:clrScheme name="Custom 15">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13.xml><?xml version="1.0" encoding="utf-8"?>
<a:theme xmlns:a="http://schemas.openxmlformats.org/drawingml/2006/main" name="MSVID_SMSGR_template_Light_16-9">
  <a:themeElements>
    <a:clrScheme name="SMSG Readiness v2 Light">
      <a:dk1>
        <a:srgbClr val="505050"/>
      </a:dk1>
      <a:lt1>
        <a:srgbClr val="FFFFFF"/>
      </a:lt1>
      <a:dk2>
        <a:srgbClr val="002050"/>
      </a:dk2>
      <a:lt2>
        <a:srgbClr val="D2D2D2"/>
      </a:lt2>
      <a:accent1>
        <a:srgbClr val="002050"/>
      </a:accent1>
      <a:accent2>
        <a:srgbClr val="00B294"/>
      </a:accent2>
      <a:accent3>
        <a:srgbClr val="00BCF2"/>
      </a:accent3>
      <a:accent4>
        <a:srgbClr val="FF8C00"/>
      </a:accent4>
      <a:accent5>
        <a:srgbClr val="BAD80A"/>
      </a:accent5>
      <a:accent6>
        <a:srgbClr val="EC008C"/>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custClrLst>
    <a:custClr name="Dark Cyan">
      <a:srgbClr val="0072C6"/>
    </a:custClr>
    <a:custClr name="Dark Teal">
      <a:srgbClr val="008272"/>
    </a:custClr>
    <a:custClr name="Dark Green">
      <a:srgbClr val="007233"/>
    </a:custClr>
    <a:custClr name="Dark Yellow">
      <a:srgbClr val="FCD116"/>
    </a:custClr>
    <a:custClr name="Dark Red">
      <a:srgbClr val="BA141A"/>
    </a:custClr>
    <a:custClr name="Dark Pink">
      <a:srgbClr val="B4009E"/>
    </a:custClr>
    <a:custClr name="Dark Violet">
      <a:srgbClr val="442359"/>
    </a:custClr>
    <a:custClr name="Dk Lime">
      <a:srgbClr val="7FBA00"/>
    </a:custClr>
    <a:custClr name="Dk Orange">
      <a:srgbClr val="EB3C00"/>
    </a:custClr>
    <a:custClr name="Med Green">
      <a:srgbClr val="009E49"/>
    </a:custClr>
    <a:custClr name="Med Yellow">
      <a:srgbClr val="0FF100"/>
    </a:custClr>
    <a:custClr name="Med Red">
      <a:srgbClr val="E81123"/>
    </a:custClr>
    <a:custClr name="Med Blue">
      <a:srgbClr val="4668C5"/>
    </a:custClr>
    <a:custClr name="Med Violet">
      <a:srgbClr val="68217A"/>
    </a:custClr>
    <a:custClr name="Lt Blue">
      <a:srgbClr val="4668C5"/>
    </a:custClr>
    <a:custClr name="Lt Cyan">
      <a:srgbClr val="6DC2E9"/>
    </a:custClr>
    <a:custClr name="Lt Teal">
      <a:srgbClr val="00D8CC"/>
    </a:custClr>
    <a:custClr name="Lt Green">
      <a:srgbClr val="55D455"/>
    </a:custClr>
    <a:custClr name="Lt Yellow Green">
      <a:srgbClr val="E2E584"/>
    </a:custClr>
    <a:custClr name="Lt Yellow">
      <a:srgbClr val="FFFC9E"/>
    </a:custClr>
    <a:custClr name="Lt Orange">
      <a:srgbClr val="FF8900"/>
    </a:custClr>
    <a:custClr name="Brick">
      <a:srgbClr val="DD5900"/>
    </a:custClr>
    <a:custClr name="Lt Pink">
      <a:srgbClr val="F472D0"/>
    </a:custClr>
    <a:custClr name="Lt Violet">
      <a:srgbClr val="9B4F96"/>
    </a:custClr>
  </a:custClrLst>
  <a:extLst>
    <a:ext uri="{05A4C25C-085E-4340-85A3-A5531E510DB2}">
      <thm15:themeFamily xmlns:thm15="http://schemas.microsoft.com/office/thememl/2012/main" name="MSVID_SMSGR_template_Light_16-9 [Read-Only]" id="{1940060D-C6AD-4B2C-B16F-FED5C7BC585F}" vid="{D6F48B9E-D62C-4C6A-97D7-3B7DDC8AEB3D}"/>
    </a:ext>
  </a:extLst>
</a:theme>
</file>

<file path=ppt/theme/theme14.xml><?xml version="1.0" encoding="utf-8"?>
<a:theme xmlns:a="http://schemas.openxmlformats.org/drawingml/2006/main" name="WHITE TEMPLATE">
  <a:themeElements>
    <a:clrScheme name="BT - Dk Blue on white - variety">
      <a:dk1>
        <a:srgbClr val="353535"/>
      </a:dk1>
      <a:lt1>
        <a:srgbClr val="FFFFFF"/>
      </a:lt1>
      <a:dk2>
        <a:srgbClr val="002050"/>
      </a:dk2>
      <a:lt2>
        <a:srgbClr val="EAEAEA"/>
      </a:lt2>
      <a:accent1>
        <a:srgbClr val="002050"/>
      </a:accent1>
      <a:accent2>
        <a:srgbClr val="0078D7"/>
      </a:accent2>
      <a:accent3>
        <a:srgbClr val="BAD80A"/>
      </a:accent3>
      <a:accent4>
        <a:srgbClr val="FF8C00"/>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DK_BLUE_2017_09" id="{55450222-5650-45FC-B941-CFF85E7B4D6D}" vid="{3527B0FE-E0C1-45C8-9E0F-40E4D84B2D02}"/>
    </a:ext>
  </a:extLst>
</a:theme>
</file>

<file path=ppt/theme/theme15.xml><?xml version="1.0" encoding="utf-8"?>
<a:theme xmlns:a="http://schemas.openxmlformats.org/drawingml/2006/main" name="Windows Commercial">
  <a:themeElements>
    <a:clrScheme name="Custom 2">
      <a:dk1>
        <a:srgbClr val="505050"/>
      </a:dk1>
      <a:lt1>
        <a:srgbClr val="FFFFFF"/>
      </a:lt1>
      <a:dk2>
        <a:srgbClr val="505050"/>
      </a:dk2>
      <a:lt2>
        <a:srgbClr val="FFFFFF"/>
      </a:lt2>
      <a:accent1>
        <a:srgbClr val="0078D7"/>
      </a:accent1>
      <a:accent2>
        <a:srgbClr val="00188F"/>
      </a:accent2>
      <a:accent3>
        <a:srgbClr val="002050"/>
      </a:accent3>
      <a:accent4>
        <a:srgbClr val="FFFFFF"/>
      </a:accent4>
      <a:accent5>
        <a:srgbClr val="FFFFFF"/>
      </a:accent5>
      <a:accent6>
        <a:srgbClr val="000000"/>
      </a:accent6>
      <a:hlink>
        <a:srgbClr val="A5A5A5"/>
      </a:hlink>
      <a:folHlink>
        <a:srgbClr val="A5A5A5"/>
      </a:folHlink>
    </a:clrScheme>
    <a:fontScheme name="Custom 8">
      <a:majorFont>
        <a:latin typeface="Segoe UI Semi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ndows Template Hack.potx" id="{A21A416A-36BA-467B-A01B-5D3C204D79AB}" vid="{E2BF2BB9-6632-45B6-AE51-F1DFD8002F14}"/>
    </a:ext>
  </a:extLst>
</a:theme>
</file>

<file path=ppt/theme/theme16.xml><?xml version="1.0" encoding="utf-8"?>
<a:theme xmlns:a="http://schemas.openxmlformats.org/drawingml/2006/main" name="1_Windows Commercial">
  <a:themeElements>
    <a:clrScheme name="WDATP">
      <a:dk1>
        <a:srgbClr val="FFFFFF"/>
      </a:dk1>
      <a:lt1>
        <a:srgbClr val="FFFFFF"/>
      </a:lt1>
      <a:dk2>
        <a:srgbClr val="0070C0"/>
      </a:dk2>
      <a:lt2>
        <a:srgbClr val="0070C0"/>
      </a:lt2>
      <a:accent1>
        <a:srgbClr val="002050"/>
      </a:accent1>
      <a:accent2>
        <a:srgbClr val="CDF4FF"/>
      </a:accent2>
      <a:accent3>
        <a:srgbClr val="0070C0"/>
      </a:accent3>
      <a:accent4>
        <a:srgbClr val="5C2D91"/>
      </a:accent4>
      <a:accent5>
        <a:srgbClr val="00B0F0"/>
      </a:accent5>
      <a:accent6>
        <a:srgbClr val="C00000"/>
      </a:accent6>
      <a:hlink>
        <a:srgbClr val="FFFFFF"/>
      </a:hlink>
      <a:folHlink>
        <a:srgbClr val="FFFFFF"/>
      </a:folHlink>
    </a:clrScheme>
    <a:fontScheme name="Custom 8">
      <a:majorFont>
        <a:latin typeface="Segoe UI Semi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ndows Defender ATP - PPT Template.potx" id="{0B814055-7800-42C8-BDCA-2A2DA56AEBD5}" vid="{B095ED8E-6AE0-4FDC-AAAB-49D1D44C94BC}"/>
    </a:ext>
  </a:extLst>
</a:theme>
</file>

<file path=ppt/theme/theme17.xml><?xml version="1.0" encoding="utf-8"?>
<a:theme xmlns:a="http://schemas.openxmlformats.org/drawingml/2006/main" name="8-50009_MSTIC_PPT_Template_Light">
  <a:themeElements>
    <a:clrScheme name="Custom 4">
      <a:dk1>
        <a:srgbClr val="505050"/>
      </a:dk1>
      <a:lt1>
        <a:sysClr val="window" lastClr="FFFFFF"/>
      </a:lt1>
      <a:dk2>
        <a:srgbClr val="0070C0"/>
      </a:dk2>
      <a:lt2>
        <a:srgbClr val="00B0F0"/>
      </a:lt2>
      <a:accent1>
        <a:srgbClr val="0070C0"/>
      </a:accent1>
      <a:accent2>
        <a:srgbClr val="00B0F0"/>
      </a:accent2>
      <a:accent3>
        <a:srgbClr val="0070C0"/>
      </a:accent3>
      <a:accent4>
        <a:srgbClr val="0070C0"/>
      </a:accent4>
      <a:accent5>
        <a:srgbClr val="FFB900"/>
      </a:accent5>
      <a:accent6>
        <a:srgbClr val="A80000"/>
      </a:accent6>
      <a:hlink>
        <a:srgbClr val="0070C0"/>
      </a:hlink>
      <a:folHlink>
        <a:srgbClr val="0070C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TIC_Template_16x9.potx" id="{E54F3677-C9AE-4121-8975-1B0B050438EF}" vid="{7655FF58-2C1E-4099-B563-219E90E727B4}"/>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3.xml><?xml version="1.0" encoding="utf-8"?>
<a:theme xmlns:a="http://schemas.openxmlformats.org/drawingml/2006/main" name="5-5011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Ready_Template_16x9.potx" id="{73CD10E5-6BB9-40C7-89C8-F0CB96ABC0CF}" vid="{54E896AB-26A2-40C9-9B4F-5BD4E8E2E72B}"/>
    </a:ext>
  </a:extLst>
</a:theme>
</file>

<file path=ppt/theme/theme4.xml><?xml version="1.0" encoding="utf-8"?>
<a:theme xmlns:a="http://schemas.openxmlformats.org/drawingml/2006/main" name="3_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5.xml><?xml version="1.0" encoding="utf-8"?>
<a:theme xmlns:a="http://schemas.openxmlformats.org/drawingml/2006/main" name="Windows 10 Template">
  <a:themeElements>
    <a:clrScheme name="Custom 6">
      <a:dk1>
        <a:srgbClr val="505050"/>
      </a:dk1>
      <a:lt1>
        <a:srgbClr val="FFFFFF"/>
      </a:lt1>
      <a:dk2>
        <a:srgbClr val="0078D7"/>
      </a:dk2>
      <a:lt2>
        <a:srgbClr val="E6E6E6"/>
      </a:lt2>
      <a:accent1>
        <a:srgbClr val="0078D7"/>
      </a:accent1>
      <a:accent2>
        <a:srgbClr val="00BCF2"/>
      </a:accent2>
      <a:accent3>
        <a:srgbClr val="00188F"/>
      </a:accent3>
      <a:accent4>
        <a:srgbClr val="002050"/>
      </a:accent4>
      <a:accent5>
        <a:srgbClr val="D2D2D2"/>
      </a:accent5>
      <a:accent6>
        <a:srgbClr val="737373"/>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9BC9A56F-38DA-42B6-8681-880C03FB92A0}" vid="{C79301BF-CA34-4E39-99C7-C1F0C2B8056F}"/>
    </a:ext>
  </a:extLst>
</a:theme>
</file>

<file path=ppt/theme/theme6.xml><?xml version="1.0" encoding="utf-8"?>
<a:theme xmlns:a="http://schemas.openxmlformats.org/drawingml/2006/main" name="1_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7.xml><?xml version="1.0" encoding="utf-8"?>
<a:theme xmlns:a="http://schemas.openxmlformats.org/drawingml/2006/main" name="3_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8.xml><?xml version="1.0" encoding="utf-8"?>
<a:theme xmlns:a="http://schemas.openxmlformats.org/drawingml/2006/main" name="Office 365 PPT Template - 2017">
  <a:themeElements>
    <a:clrScheme name="Custom 14">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SMSG KM Open Document" ma:contentTypeID="0x0101000E4CB7077FEE4FF7AE86D4A500EEC780030016C849C62B10EB41ACA8C7EEDEF40BB200163887025105364D8153C6080327FC09" ma:contentTypeVersion="24" ma:contentTypeDescription="" ma:contentTypeScope="" ma:versionID="3b9025263da45cb337297ccebdadbf1c">
  <xsd:schema xmlns:xsd="http://www.w3.org/2001/XMLSchema" xmlns:xs="http://www.w3.org/2001/XMLSchema" xmlns:p="http://schemas.microsoft.com/office/2006/metadata/properties" xmlns:ns1="http://schemas.microsoft.com/sharepoint/v3" xmlns:ns2="230e9df3-be65-4c73-a93b-d1236ebd677e" xmlns:ns3="230E9DF3-BE65-4C73-A93B-D1236EBD677E" targetNamespace="http://schemas.microsoft.com/office/2006/metadata/properties" ma:root="true" ma:fieldsID="673ea1d4379762c7e7389446bf5c776c" ns1:_="" ns2:_="" ns3:_="">
    <xsd:import namespace="http://schemas.microsoft.com/sharepoint/v3"/>
    <xsd:import namespace="230e9df3-be65-4c73-a93b-d1236ebd677e"/>
    <xsd:import namespace="230E9DF3-BE65-4C73-A93B-D1236EBD677E"/>
    <xsd:element name="properties">
      <xsd:complexType>
        <xsd:sequence>
          <xsd:element name="documentManagement">
            <xsd:complexType>
              <xsd:all>
                <xsd:element ref="ns1:RoutingRuleDescription" minOccurs="0"/>
                <xsd:element ref="ns2:DocumentDescription" minOccurs="0"/>
                <xsd:element ref="ns2:Owner" minOccurs="0"/>
                <xsd:element ref="ns3:PublishDate" minOccurs="0"/>
                <xsd:element ref="ns1:PublishingPageContent" minOccurs="0"/>
                <xsd:element ref="ns2:Thumbnail1" minOccurs="0"/>
                <xsd:element ref="ns1:PublishingExpirationDate" minOccurs="0"/>
                <xsd:element ref="ns3:ApplyWorkflowRules" minOccurs="0"/>
                <xsd:element ref="ns2:ContentID" minOccurs="0"/>
                <xsd:element ref="ns2:Blog_x0020_Name" minOccurs="0"/>
                <xsd:element ref="ns2:Coowner" minOccurs="0"/>
                <xsd:element ref="ns1:AverageRating" minOccurs="0"/>
                <xsd:element ref="ns1:RatingCount" minOccurs="0"/>
                <xsd:element ref="ns2:FolderExtensions" minOccurs="0"/>
                <xsd:element ref="ns2:ParentID1" minOccurs="0"/>
                <xsd:element ref="ns2:GenericText2" minOccurs="0"/>
                <xsd:element ref="ns2:GenericHTML1" minOccurs="0"/>
                <xsd:element ref="ns2:od9986d31974458fb3007746ec0bce5f" minOccurs="0"/>
                <xsd:element ref="ns2:k21a64daf20d4502b2796a1c6b8ce6c8" minOccurs="0"/>
                <xsd:element ref="ns2:ef109fd36bcf4bcd9dd945731030600b" minOccurs="0"/>
                <xsd:element ref="ns2:hd9637eefc984b85b6097c6374e15725" minOccurs="0"/>
                <xsd:element ref="ns2:ga0c0bf70a6644469c61b3efa7025301" minOccurs="0"/>
                <xsd:element ref="ns2:i1b478372f814787abd313030b81fcb2" minOccurs="0"/>
                <xsd:element ref="ns2:i0d941ee1e744ffea7aeee9924c91cbb" minOccurs="0"/>
                <xsd:element ref="ns2:m6d26e40ac264097a006193f92232ece" minOccurs="0"/>
                <xsd:element ref="ns2:kf34bcdc8fc34e479d3f94c6210e8e27" minOccurs="0"/>
                <xsd:element ref="ns2:mb88723863e1404388ba3733387d48df" minOccurs="0"/>
                <xsd:element ref="ns2:TaxCatchAll" minOccurs="0"/>
                <xsd:element ref="ns2:k20e0dfa74bf4e44818db03027b0ccd8" minOccurs="0"/>
                <xsd:element ref="ns2:l3c3ea61849e4288a8acc49bb5388e8c" minOccurs="0"/>
                <xsd:element ref="ns2:ec5b2ad5c27b45fb8a00a1f27c7ce1ae" minOccurs="0"/>
                <xsd:element ref="ns2:TaxCatchAllLabel" minOccurs="0"/>
                <xsd:element ref="ns2:b60f8d2dbb984f349d80d8196897f4d3" minOccurs="0"/>
                <xsd:element ref="ns2:TaxKeywordTaxHTField" minOccurs="0"/>
                <xsd:element ref="ns2:m6c7b4717b6346e6a075a59dd47eac69" minOccurs="0"/>
                <xsd:element ref="ns2:ConfidentialityTaxHTField0" minOccurs="0"/>
                <xsd:element ref="ns2:b4224c12c78d42ea9b214de0badf8358" minOccurs="0"/>
                <xsd:element ref="ns2:_dlc_DocId" minOccurs="0"/>
                <xsd:element ref="ns2:_dlc_DocIdPersistId" minOccurs="0"/>
                <xsd:element ref="ns2:eb54ac91059940029a3cc8a4ff5af673" minOccurs="0"/>
                <xsd:element ref="ns2:_dlc_DocIdUrl" minOccurs="0"/>
                <xsd:element ref="ns1:ReportOwner" minOccurs="0"/>
                <xsd:element ref="ns2:bf80e81150e248c48aa8cffdf0021a1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hidden="true" ma:internalName="RoutingRuleDescription" ma:readOnly="false">
      <xsd:simpleType>
        <xsd:restriction base="dms:Text">
          <xsd:maxLength value="255"/>
        </xsd:restriction>
      </xsd:simpleType>
    </xsd:element>
    <xsd:element name="PublishingPageContent" ma:index="9" nillable="true" ma:displayName="Page Content" ma:description="Page Content is a site column created by the Publishing feature. It is used on the Article Page Content Type as the content of the page." ma:internalName="PublishingPageContent">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AverageRating" ma:index="28"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ReportOwner" ma:index="70" nillable="true" ma:displayName="Owner (People and Groups)" ma:description="Owner of this document" ma:hidden="true"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3" nillable="true" ma:displayName="Document Description" ma:description="Alternate description for documents that can be used for display." ma:internalName="DocumentDescription">
      <xsd:simpleType>
        <xsd:restriction base="dms:Note">
          <xsd:maxLength value="255"/>
        </xsd:restriction>
      </xsd:simpleType>
    </xsd:element>
    <xsd:element name="Owner" ma:index="4"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umbnail1" ma:index="10"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15" nillable="true" ma:displayName="Content ID" ma:indexed="true" ma:internalName="ContentID" ma:readOnly="false">
      <xsd:simpleType>
        <xsd:restriction base="dms:Text">
          <xsd:maxLength value="255"/>
        </xsd:restriction>
      </xsd:simpleType>
    </xsd:element>
    <xsd:element name="Blog_x0020_Name" ma:index="16" nillable="true" ma:displayName="Blog Name" ma:description="Title of an Infopedia Blog" ma:internalName="Blog_x0020_Name">
      <xsd:simpleType>
        <xsd:restriction base="dms:Text">
          <xsd:maxLength value="255"/>
        </xsd:restriction>
      </xsd:simpleType>
    </xsd:element>
    <xsd:element name="Coowner" ma:index="22"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olderExtensions" ma:index="35" nillable="true" ma:displayName="Folder Extensions" ma:description="On-DocSet sub folder to support inactive documents views." ma:internalName="FolderExtensions">
      <xsd:simpleType>
        <xsd:restriction base="dms:Unknown"/>
      </xsd:simpleType>
    </xsd:element>
    <xsd:element name="ParentID1" ma:index="36" nillable="true" ma:displayName="ParentID" ma:description="Used to maintain the parent-child relationship within Document Set and Documents" ma:indexed="true" ma:internalName="ParentID1">
      <xsd:simpleType>
        <xsd:restriction base="dms:Text">
          <xsd:maxLength value="255"/>
        </xsd:restriction>
      </xsd:simpleType>
    </xsd:element>
    <xsd:element name="GenericText2" ma:index="38" nillable="true" ma:displayName="GenericText2" ma:description="Generic field for future features in implementation" ma:indexed="true" ma:internalName="GenericText2">
      <xsd:simpleType>
        <xsd:restriction base="dms:Text">
          <xsd:maxLength value="255"/>
        </xsd:restriction>
      </xsd:simpleType>
    </xsd:element>
    <xsd:element name="GenericHTML1" ma:index="39" nillable="true" ma:displayName="GenericHTML1" ma:description="Generic field for future features in implementation" ma:internalName="GenericHTML1">
      <xsd:simpleType>
        <xsd:restriction base="dms:Unknown"/>
      </xsd:simpleType>
    </xsd:element>
    <xsd:element name="od9986d31974458fb3007746ec0bce5f" ma:index="40"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k21a64daf20d4502b2796a1c6b8ce6c8" ma:index="41"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ef109fd36bcf4bcd9dd945731030600b" ma:index="43"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hd9637eefc984b85b6097c6374e15725" ma:index="44"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ga0c0bf70a6644469c61b3efa7025301" ma:index="45" nillable="true" ma:taxonomy="true" ma:internalName="ga0c0bf70a6644469c61b3efa7025301" ma:taxonomyFieldName="ExperienceContentType" ma:displayName="Experience Content Type" ma:default="" ma:fieldId="{0a0c0bf7-0a66-4446-9c61-b3efa7025301}" ma:sspId="e385fb40-52d4-4fae-9c5b-3e8ff8a5878e" ma:termSetId="5ebd4bde-7300-4f6f-8671-0d8e806c9260" ma:anchorId="f79c226e-0a27-41a1-99b5-91ff9ea65615"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i0d941ee1e744ffea7aeee9924c91cbb" ma:index="49"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m6d26e40ac264097a006193f92232ece" ma:index="50" nillable="true" ma:taxonomy="true" ma:internalName="m6d26e40ac264097a006193f92232ece" ma:taxonomyFieldName="TechnicalLevel" ma:displayName="Technical Level"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element name="kf34bcdc8fc34e479d3f94c6210e8e27" ma:index="51"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mb88723863e1404388ba3733387d48df" ma:index="53"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TaxCatchAll" ma:index="54" nillable="true" ma:displayName="Taxonomy Catch All Column" ma:description="" ma:hidden="true" ma:list="{79eb6d77-6000-4a3e-94a1-02065c4843b2}" ma:internalName="TaxCatchAll" ma:showField="CatchAllData" ma:web="968a269b-7438-4d12-9dc1-e5dc1b26ce59">
      <xsd:complexType>
        <xsd:complexContent>
          <xsd:extension base="dms:MultiChoiceLookup">
            <xsd:sequence>
              <xsd:element name="Value" type="dms:Lookup" maxOccurs="unbounded" minOccurs="0" nillable="true"/>
            </xsd:sequence>
          </xsd:extension>
        </xsd:complexContent>
      </xsd:complexType>
    </xsd:element>
    <xsd:element name="k20e0dfa74bf4e44818db03027b0ccd8" ma:index="55"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l3c3ea61849e4288a8acc49bb5388e8c" ma:index="57"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ec5b2ad5c27b45fb8a00a1f27c7ce1ae" ma:index="59"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TaxCatchAllLabel" ma:index="60" nillable="true" ma:displayName="Taxonomy Catch All Column1" ma:description="" ma:hidden="true" ma:list="{79eb6d77-6000-4a3e-94a1-02065c4843b2}" ma:internalName="TaxCatchAllLabel" ma:readOnly="true" ma:showField="CatchAllDataLabel" ma:web="968a269b-7438-4d12-9dc1-e5dc1b26ce59">
      <xsd:complexType>
        <xsd:complexContent>
          <xsd:extension base="dms:MultiChoiceLookup">
            <xsd:sequence>
              <xsd:element name="Value" type="dms:Lookup" maxOccurs="unbounded" minOccurs="0" nillable="true"/>
            </xsd:sequence>
          </xsd:extension>
        </xsd:complexContent>
      </xsd:complexType>
    </xsd:element>
    <xsd:element name="b60f8d2dbb984f349d80d8196897f4d3" ma:index="61"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TaxKeywordTaxHTField" ma:index="62" nillable="true" ma:taxonomy="true" ma:internalName="TaxKeywordTaxHTField" ma:taxonomyFieldName="TaxKeyword" ma:displayName="Enterprise Keywords" ma:readOnly="fals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m6c7b4717b6346e6a075a59dd47eac69" ma:index="63"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ConfidentialityTaxHTField0" ma:index="64" ma:taxonomy="true" ma:internalName="ConfidentialityTaxHTField0" ma:taxonomyFieldName="Confidentiality" ma:displayName="Maximum Reach" ma:default="5;#internal users|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4224c12c78d42ea9b214de0badf8358" ma:index="65" nillable="true" ma:taxonomy="true" ma:internalName="b4224c12c78d42ea9b214de0badf8358" ma:taxonomyFieldName="EnterpriseDomainTags" ma:displayName="SMSG Extended 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66" nillable="true" ma:displayName="Document ID Value" ma:description="The value of the document ID assigned to this item." ma:internalName="_dlc_DocId" ma:readOnly="true">
      <xsd:simpleType>
        <xsd:restriction base="dms:Text"/>
      </xsd:simpleType>
    </xsd:element>
    <xsd:element name="_dlc_DocIdPersistId" ma:index="67" nillable="true" ma:displayName="Persist ID" ma:description="Keep ID on add." ma:hidden="true" ma:internalName="_dlc_DocIdPersistId" ma:readOnly="true">
      <xsd:simpleType>
        <xsd:restriction base="dms:Boolean"/>
      </xsd:simpleType>
    </xsd:element>
    <xsd:element name="eb54ac91059940029a3cc8a4ff5af673" ma:index="68"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_dlc_DocIdUrl" ma:index="6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bf80e81150e248c48aa8cffdf0021a1f" ma:index="71"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5" nillable="true" ma:displayName="PublishDate" ma:description="Used in Blog Posts, this date is used to specify the Blog Article Date." ma:format="DateOnly" ma:internalName="PublishDate" ma:readOnly="false">
      <xsd:simpleType>
        <xsd:restriction base="dms:DateTime"/>
      </xsd:simpleType>
    </xsd:element>
    <xsd:element name="ApplyWorkflowRules" ma:index="14"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e385fb40-52d4-4fae-9c5b-3e8ff8a5878e" ContentTypeId="0x0101000E4CB7077FEE4FF7AE86D4A500EEC780030016C849C62B10EB41ACA8C7EEDEF40BB2" PreviousValue="false"/>
</file>

<file path=customXml/item5.xml><?xml version="1.0" encoding="utf-8"?>
<p:properties xmlns:p="http://schemas.microsoft.com/office/2006/metadata/properties" xmlns:xsi="http://www.w3.org/2001/XMLSchema-instance" xmlns:pc="http://schemas.microsoft.com/office/infopath/2007/PartnerControls">
  <documentManagement>
    <DocumentDescription xmlns="230e9df3-be65-4c73-a93b-d1236ebd677e" xsi:nil="true"/>
    <od9986d31974458fb3007746ec0bce5f xmlns="230e9df3-be65-4c73-a93b-d1236ebd677e">
      <Terms xmlns="http://schemas.microsoft.com/office/infopath/2007/PartnerControls"/>
    </od9986d31974458fb3007746ec0bce5f>
    <hd9637eefc984b85b6097c6374e15725 xmlns="230e9df3-be65-4c73-a93b-d1236ebd677e">
      <Terms xmlns="http://schemas.microsoft.com/office/infopath/2007/PartnerControls"/>
    </hd9637eefc984b85b6097c6374e15725>
    <k20e0dfa74bf4e44818db03027b0ccd8 xmlns="230e9df3-be65-4c73-a93b-d1236ebd677e">
      <Terms xmlns="http://schemas.microsoft.com/office/infopath/2007/PartnerControls"/>
    </k20e0dfa74bf4e44818db03027b0ccd8>
    <Owner xmlns="230e9df3-be65-4c73-a93b-d1236ebd677e">
      <UserInfo>
        <DisplayName>Megan Kidd</DisplayName>
        <AccountId>5065</AccountId>
        <AccountType/>
      </UserInfo>
    </Owner>
    <PublishDate xmlns="230E9DF3-BE65-4C73-A93B-D1236EBD677E" xsi:nil="true"/>
    <GenericHTML1 xmlns="230e9df3-be65-4c73-a93b-d1236ebd677e" xsi:nil="true"/>
    <k21a64daf20d4502b2796a1c6b8ce6c8 xmlns="230e9df3-be65-4c73-a93b-d1236ebd677e">
      <Terms xmlns="http://schemas.microsoft.com/office/infopath/2007/PartnerControls"/>
    </k21a64daf20d4502b2796a1c6b8ce6c8>
    <l3c3ea61849e4288a8acc49bb5388e8c xmlns="230e9df3-be65-4c73-a93b-d1236ebd677e">
      <Terms xmlns="http://schemas.microsoft.com/office/infopath/2007/PartnerControls"/>
    </l3c3ea61849e4288a8acc49bb5388e8c>
    <ConfidentialityTaxHTField0 xmlns="230e9df3-be65-4c73-a93b-d1236ebd677e">
      <Terms xmlns="http://schemas.microsoft.com/office/infopath/2007/PartnerControls">
        <TermInfo xmlns="http://schemas.microsoft.com/office/infopath/2007/PartnerControls">
          <TermName xmlns="http://schemas.microsoft.com/office/infopath/2007/PartnerControls">internal users</TermName>
          <TermId xmlns="http://schemas.microsoft.com/office/infopath/2007/PartnerControls">461efa83-0283-486a-a8d5-943328f3693f</TermId>
        </TermInfo>
      </Terms>
    </ConfidentialityTaxHTField0>
    <Blog_x0020_Name xmlns="230e9df3-be65-4c73-a93b-d1236ebd677e" xsi:nil="true"/>
    <FolderExtensions xmlns="230e9df3-be65-4c73-a93b-d1236ebd677e" xsi:nil="true"/>
    <eb54ac91059940029a3cc8a4ff5af673 xmlns="230e9df3-be65-4c73-a93b-d1236ebd677e">
      <Terms xmlns="http://schemas.microsoft.com/office/infopath/2007/PartnerControls"/>
    </eb54ac91059940029a3cc8a4ff5af673>
    <PublishingPageContent xmlns="http://schemas.microsoft.com/sharepoint/v3" xsi:nil="true"/>
    <ContentID xmlns="230e9df3-be65-4c73-a93b-d1236ebd677e" xsi:nil="true"/>
    <Coowner xmlns="230e9df3-be65-4c73-a93b-d1236ebd677e">
      <UserInfo>
        <DisplayName>i:0#.f|membership|v-brisch@microsoft.com</DisplayName>
        <AccountId>41</AccountId>
        <AccountType/>
      </UserInfo>
      <UserInfo>
        <DisplayName>i:0#.f|membership|v-chstin@microsoft.com</DisplayName>
        <AccountId>30024</AccountId>
        <AccountType/>
      </UserInfo>
    </Coowner>
    <ef109fd36bcf4bcd9dd945731030600b xmlns="230e9df3-be65-4c73-a93b-d1236ebd677e">
      <Terms xmlns="http://schemas.microsoft.com/office/infopath/2007/PartnerControls"/>
    </ef109fd36bcf4bcd9dd945731030600b>
    <ApplyWorkflowRules xmlns="230E9DF3-BE65-4C73-A93B-D1236EBD677E">Yes</ApplyWorkflowRules>
    <ec5b2ad5c27b45fb8a00a1f27c7ce1ae xmlns="230e9df3-be65-4c73-a93b-d1236ebd677e">
      <Terms xmlns="http://schemas.microsoft.com/office/infopath/2007/PartnerControls"/>
    </ec5b2ad5c27b45fb8a00a1f27c7ce1ae>
    <bf80e81150e248c48aa8cffdf0021a1f xmlns="230e9df3-be65-4c73-a93b-d1236ebd677e">
      <Terms xmlns="http://schemas.microsoft.com/office/infopath/2007/PartnerControls"/>
    </bf80e81150e248c48aa8cffdf0021a1f>
    <m6d26e40ac264097a006193f92232ece xmlns="230e9df3-be65-4c73-a93b-d1236ebd677e">
      <Terms xmlns="http://schemas.microsoft.com/office/infopath/2007/PartnerControls"/>
    </m6d26e40ac264097a006193f92232ece>
    <b60f8d2dbb984f349d80d8196897f4d3 xmlns="230e9df3-be65-4c73-a93b-d1236ebd677e">
      <Terms xmlns="http://schemas.microsoft.com/office/infopath/2007/PartnerControls"/>
    </b60f8d2dbb984f349d80d8196897f4d3>
    <Thumbnail1 xmlns="230e9df3-be65-4c73-a93b-d1236ebd677e">
      <Url xsi:nil="true"/>
      <Description xsi:nil="true"/>
    </Thumbnail1>
    <i0d941ee1e744ffea7aeee9924c91cbb xmlns="230e9df3-be65-4c73-a93b-d1236ebd677e">
      <Terms xmlns="http://schemas.microsoft.com/office/infopath/2007/PartnerControls"/>
    </i0d941ee1e744ffea7aeee9924c91cbb>
    <RoutingRuleDescription xmlns="http://schemas.microsoft.com/sharepoint/v3" xsi:nil="true"/>
    <PublishingExpirationDate xmlns="http://schemas.microsoft.com/sharepoint/v3" xsi:nil="true"/>
    <ga0c0bf70a6644469c61b3efa7025301 xmlns="230e9df3-be65-4c73-a93b-d1236ebd677e">
      <Terms xmlns="http://schemas.microsoft.com/office/infopath/2007/PartnerControls"/>
    </ga0c0bf70a6644469c61b3efa7025301>
    <i1b478372f814787abd313030b81fcb2 xmlns="230e9df3-be65-4c73-a93b-d1236ebd677e">
      <Terms xmlns="http://schemas.microsoft.com/office/infopath/2007/PartnerControls"/>
    </i1b478372f814787abd313030b81fcb2>
    <TaxKeywordTaxHTField xmlns="230e9df3-be65-4c73-a93b-d1236ebd677e">
      <Terms xmlns="http://schemas.microsoft.com/office/infopath/2007/PartnerControls"/>
    </TaxKeywordTaxHTField>
    <ReportOwner xmlns="http://schemas.microsoft.com/sharepoint/v3">
      <UserInfo>
        <DisplayName/>
        <AccountId xsi:nil="true"/>
        <AccountType/>
      </UserInfo>
    </ReportOwner>
    <b4224c12c78d42ea9b214de0badf8358 xmlns="230e9df3-be65-4c73-a93b-d1236ebd677e">
      <Terms xmlns="http://schemas.microsoft.com/office/infopath/2007/PartnerControls"/>
    </b4224c12c78d42ea9b214de0badf8358>
    <TaxCatchAll xmlns="230e9df3-be65-4c73-a93b-d1236ebd677e">
      <Value>5</Value>
    </TaxCatchAll>
    <ParentID1 xmlns="230e9df3-be65-4c73-a93b-d1236ebd677e">G03KC-1-9461</ParentID1>
    <mb88723863e1404388ba3733387d48df xmlns="230e9df3-be65-4c73-a93b-d1236ebd677e">
      <Terms xmlns="http://schemas.microsoft.com/office/infopath/2007/PartnerControls"/>
    </mb88723863e1404388ba3733387d48df>
    <GenericText2 xmlns="230e9df3-be65-4c73-a93b-d1236ebd677e" xsi:nil="true"/>
    <kf34bcdc8fc34e479d3f94c6210e8e27 xmlns="230e9df3-be65-4c73-a93b-d1236ebd677e">
      <Terms xmlns="http://schemas.microsoft.com/office/infopath/2007/PartnerControls"/>
    </kf34bcdc8fc34e479d3f94c6210e8e27>
    <m6c7b4717b6346e6a075a59dd47eac69 xmlns="230e9df3-be65-4c73-a93b-d1236ebd677e">
      <Terms xmlns="http://schemas.microsoft.com/office/infopath/2007/PartnerControls"/>
    </m6c7b4717b6346e6a075a59dd47eac69>
    <_dlc_DocId xmlns="230e9df3-be65-4c73-a93b-d1236ebd677e">G03KC-1680643135-10498</_dlc_DocId>
    <_dlc_DocIdUrl xmlns="230e9df3-be65-4c73-a93b-d1236ebd677e">
      <Url>https://microsoft.sharepoint.com/sites/Infopedia_G03KC/_layouts/15/DocIdRedir.aspx?ID=G03KC-1680643135-10498</Url>
      <Description>G03KC-1680643135-10498</Description>
    </_dlc_DocIdUrl>
  </documentManagement>
</p:properties>
</file>

<file path=customXml/itemProps1.xml><?xml version="1.0" encoding="utf-8"?>
<ds:datastoreItem xmlns:ds="http://schemas.openxmlformats.org/officeDocument/2006/customXml" ds:itemID="{B5E2F614-FFCB-49B8-A4F3-55B938D504A1}">
  <ds:schemaRefs>
    <ds:schemaRef ds:uri="http://schemas.microsoft.com/sharepoint/v3/contenttype/forms"/>
  </ds:schemaRefs>
</ds:datastoreItem>
</file>

<file path=customXml/itemProps2.xml><?xml version="1.0" encoding="utf-8"?>
<ds:datastoreItem xmlns:ds="http://schemas.openxmlformats.org/officeDocument/2006/customXml" ds:itemID="{181F8F92-4823-40B1-B287-091BBA0B77FC}">
  <ds:schemaRefs>
    <ds:schemaRef ds:uri="http://schemas.microsoft.com/sharepoint/events"/>
  </ds:schemaRefs>
</ds:datastoreItem>
</file>

<file path=customXml/itemProps3.xml><?xml version="1.0" encoding="utf-8"?>
<ds:datastoreItem xmlns:ds="http://schemas.openxmlformats.org/officeDocument/2006/customXml" ds:itemID="{4A745FA5-9EB0-4A81-A04E-833BECCD4C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81A7ED8-41E2-4B8B-A898-BA41F41460E4}">
  <ds:schemaRefs>
    <ds:schemaRef ds:uri="Microsoft.SharePoint.Taxonomy.ContentTypeSync"/>
  </ds:schemaRefs>
</ds:datastoreItem>
</file>

<file path=customXml/itemProps5.xml><?xml version="1.0" encoding="utf-8"?>
<ds:datastoreItem xmlns:ds="http://schemas.openxmlformats.org/officeDocument/2006/customXml" ds:itemID="{6BE9D7AF-BF5C-4B24-AFEA-37568C9862C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230e9df3-be65-4c73-a93b-d1236ebd677e"/>
    <ds:schemaRef ds:uri="230E9DF3-BE65-4C73-A93B-D1236EBD677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9832</TotalTime>
  <Words>833</Words>
  <Application>Microsoft Office PowerPoint</Application>
  <PresentationFormat>Widescreen</PresentationFormat>
  <Paragraphs>191</Paragraphs>
  <Slides>10</Slides>
  <Notes>10</Notes>
  <HiddenSlides>0</HiddenSlides>
  <MMClips>0</MMClips>
  <ScaleCrop>false</ScaleCrop>
  <HeadingPairs>
    <vt:vector size="8" baseType="variant">
      <vt:variant>
        <vt:lpstr>Fonts Used</vt:lpstr>
      </vt:variant>
      <vt:variant>
        <vt:i4>13</vt:i4>
      </vt:variant>
      <vt:variant>
        <vt:lpstr>Theme</vt:lpstr>
      </vt:variant>
      <vt:variant>
        <vt:i4>17</vt:i4>
      </vt:variant>
      <vt:variant>
        <vt:lpstr>Embedded OLE Servers</vt:lpstr>
      </vt:variant>
      <vt:variant>
        <vt:i4>1</vt:i4>
      </vt:variant>
      <vt:variant>
        <vt:lpstr>Slide Titles</vt:lpstr>
      </vt:variant>
      <vt:variant>
        <vt:i4>10</vt:i4>
      </vt:variant>
    </vt:vector>
  </HeadingPairs>
  <TitlesOfParts>
    <vt:vector size="41" baseType="lpstr">
      <vt:lpstr>ＭＳ Ｐゴシック</vt:lpstr>
      <vt:lpstr>ＭＳ Ｐゴシック</vt:lpstr>
      <vt:lpstr>Arial</vt:lpstr>
      <vt:lpstr>Calibri</vt:lpstr>
      <vt:lpstr>Calibri Light</vt:lpstr>
      <vt:lpstr>Consolas</vt:lpstr>
      <vt:lpstr>Segoe Pro</vt:lpstr>
      <vt:lpstr>Segoe UI</vt:lpstr>
      <vt:lpstr>Segoe UI Black</vt:lpstr>
      <vt:lpstr>Segoe UI Light</vt:lpstr>
      <vt:lpstr>Segoe UI Semibold</vt:lpstr>
      <vt:lpstr>Segoe UI Semilight</vt:lpstr>
      <vt:lpstr>Wingdings</vt:lpstr>
      <vt:lpstr>Office Theme</vt:lpstr>
      <vt:lpstr>LIGHT COLOR TEMPLATE</vt:lpstr>
      <vt:lpstr>5-50113_Microsoft_Ready_Light_Template</vt:lpstr>
      <vt:lpstr>3_LIGHT COLOR TEMPLATE</vt:lpstr>
      <vt:lpstr>Windows 10 Template</vt:lpstr>
      <vt:lpstr>1_LIGHT COLOR TEMPLATE</vt:lpstr>
      <vt:lpstr>3_Windows 10 Brand Template 16x9</vt:lpstr>
      <vt:lpstr>Office 365 PPT Template - 2017</vt:lpstr>
      <vt:lpstr>1_Office Theme</vt:lpstr>
      <vt:lpstr>3-30070_Windows_Server_Management_Marketing_Template_16x9</vt:lpstr>
      <vt:lpstr>5-50155_Microsoft_Tech_Summit_Light_Template</vt:lpstr>
      <vt:lpstr>M365 PPT Template - 2017</vt:lpstr>
      <vt:lpstr>MSVID_SMSGR_template_Light_16-9</vt:lpstr>
      <vt:lpstr>WHITE TEMPLATE</vt:lpstr>
      <vt:lpstr>Windows Commercial</vt:lpstr>
      <vt:lpstr>1_Windows Commercial</vt:lpstr>
      <vt:lpstr>8-50009_MSTIC_PPT_Template_Light</vt:lpstr>
      <vt:lpstr>think-cell Slide</vt:lpstr>
      <vt:lpstr>Gépi tanulás a végpontvédelemben</vt:lpstr>
      <vt:lpstr>A probléma</vt:lpstr>
      <vt:lpstr>PowerPoint Presentation</vt:lpstr>
      <vt:lpstr>PowerPoint Presentation</vt:lpstr>
      <vt:lpstr>Malware felderítés DEMO</vt:lpstr>
      <vt:lpstr>Cross-platform és partner támogatás</vt:lpstr>
      <vt:lpstr>PowerPoint Presentation</vt:lpstr>
      <vt:lpstr>PowerPoint Presentation</vt:lpstr>
      <vt:lpstr>Vizió SecOps ChatBot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Giving the Security Threat Protection Pitch with Confidence for SSPs</dc:title>
  <dc:creator>Helen Fanucci</dc:creator>
  <cp:lastModifiedBy>Arpad Banyai</cp:lastModifiedBy>
  <cp:revision>77</cp:revision>
  <dcterms:created xsi:type="dcterms:W3CDTF">2018-01-31T22:22:24Z</dcterms:created>
  <dcterms:modified xsi:type="dcterms:W3CDTF">2018-04-27T19:52:00Z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scotthom@microsoft.com</vt:lpwstr>
  </property>
  <property fmtid="{D5CDD505-2E9C-101B-9397-08002B2CF9AE}" pid="5" name="MSIP_Label_f42aa342-8706-4288-bd11-ebb85995028c_SetDate">
    <vt:lpwstr>2018-02-01T00:06:03.9574232Z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ContentTypeId">
    <vt:lpwstr>0x0101000E4CB7077FEE4FF7AE86D4A500EEC780030016C849C62B10EB41ACA8C7EEDEF40BB200163887025105364D8153C6080327FC09</vt:lpwstr>
  </property>
  <property fmtid="{D5CDD505-2E9C-101B-9397-08002B2CF9AE}" pid="11" name="_dlc_policyId">
    <vt:lpwstr/>
  </property>
  <property fmtid="{D5CDD505-2E9C-101B-9397-08002B2CF9AE}" pid="12" name="ItemRetentionFormula">
    <vt:lpwstr/>
  </property>
  <property fmtid="{D5CDD505-2E9C-101B-9397-08002B2CF9AE}" pid="13" name="_dlc_DocIdItemGuid">
    <vt:lpwstr>1b22ca70-c2e9-4af7-9e67-7a6870d71fb6</vt:lpwstr>
  </property>
  <property fmtid="{D5CDD505-2E9C-101B-9397-08002B2CF9AE}" pid="14" name="of67e5d4b76f4a9db8769983fda9cec0">
    <vt:lpwstr/>
  </property>
  <property fmtid="{D5CDD505-2E9C-101B-9397-08002B2CF9AE}" pid="15" name="TaxKeyword">
    <vt:lpwstr/>
  </property>
  <property fmtid="{D5CDD505-2E9C-101B-9397-08002B2CF9AE}" pid="16" name="NewsType">
    <vt:lpwstr/>
  </property>
  <property fmtid="{D5CDD505-2E9C-101B-9397-08002B2CF9AE}" pid="17" name="Region">
    <vt:lpwstr/>
  </property>
  <property fmtid="{D5CDD505-2E9C-101B-9397-08002B2CF9AE}" pid="18" name="ItemType">
    <vt:lpwstr/>
  </property>
  <property fmtid="{D5CDD505-2E9C-101B-9397-08002B2CF9AE}" pid="19" name="Confidentiality">
    <vt:lpwstr>5;#internal users|461efa83-0283-486a-a8d5-943328f3693f</vt:lpwstr>
  </property>
  <property fmtid="{D5CDD505-2E9C-101B-9397-08002B2CF9AE}" pid="20" name="Industries">
    <vt:lpwstr/>
  </property>
  <property fmtid="{D5CDD505-2E9C-101B-9397-08002B2CF9AE}" pid="21" name="MSProducts">
    <vt:lpwstr/>
  </property>
  <property fmtid="{D5CDD505-2E9C-101B-9397-08002B2CF9AE}" pid="22" name="Competitors">
    <vt:lpwstr/>
  </property>
  <property fmtid="{D5CDD505-2E9C-101B-9397-08002B2CF9AE}" pid="23" name="SMSGDomain">
    <vt:lpwstr/>
  </property>
  <property fmtid="{D5CDD505-2E9C-101B-9397-08002B2CF9AE}" pid="24" name="ExperienceContentType">
    <vt:lpwstr/>
  </property>
  <property fmtid="{D5CDD505-2E9C-101B-9397-08002B2CF9AE}" pid="25" name="BusinessArchitecture">
    <vt:lpwstr/>
  </property>
  <property fmtid="{D5CDD505-2E9C-101B-9397-08002B2CF9AE}" pid="26" name="Products">
    <vt:lpwstr/>
  </property>
  <property fmtid="{D5CDD505-2E9C-101B-9397-08002B2CF9AE}" pid="27" name="MSPhysicalGeography">
    <vt:lpwstr/>
  </property>
  <property fmtid="{D5CDD505-2E9C-101B-9397-08002B2CF9AE}" pid="28" name="EnterpriseDomainTags">
    <vt:lpwstr/>
  </property>
  <property fmtid="{D5CDD505-2E9C-101B-9397-08002B2CF9AE}" pid="29" name="j3562c58ee414e028925bc902cfc01a1">
    <vt:lpwstr/>
  </property>
  <property fmtid="{D5CDD505-2E9C-101B-9397-08002B2CF9AE}" pid="30" name="Segments">
    <vt:lpwstr/>
  </property>
  <property fmtid="{D5CDD505-2E9C-101B-9397-08002B2CF9AE}" pid="31" name="Partners">
    <vt:lpwstr/>
  </property>
  <property fmtid="{D5CDD505-2E9C-101B-9397-08002B2CF9AE}" pid="32" name="ActivitiesAndPrograms">
    <vt:lpwstr/>
  </property>
  <property fmtid="{D5CDD505-2E9C-101B-9397-08002B2CF9AE}" pid="33" name="l6f004f21209409da86a713c0f24627d">
    <vt:lpwstr/>
  </property>
  <property fmtid="{D5CDD505-2E9C-101B-9397-08002B2CF9AE}" pid="34" name="la4444b61d19467597d63190b69ac227">
    <vt:lpwstr/>
  </property>
  <property fmtid="{D5CDD505-2E9C-101B-9397-08002B2CF9AE}" pid="35" name="Topics">
    <vt:lpwstr/>
  </property>
  <property fmtid="{D5CDD505-2E9C-101B-9397-08002B2CF9AE}" pid="36" name="Groups">
    <vt:lpwstr/>
  </property>
  <property fmtid="{D5CDD505-2E9C-101B-9397-08002B2CF9AE}" pid="37" name="MSProductsTaxHTField0">
    <vt:lpwstr/>
  </property>
  <property fmtid="{D5CDD505-2E9C-101B-9397-08002B2CF9AE}" pid="38" name="Languages">
    <vt:lpwstr/>
  </property>
  <property fmtid="{D5CDD505-2E9C-101B-9397-08002B2CF9AE}" pid="39" name="e8080b0481964c759b2c36ae49591b31">
    <vt:lpwstr/>
  </property>
  <property fmtid="{D5CDD505-2E9C-101B-9397-08002B2CF9AE}" pid="40" name="TechnicalLevel">
    <vt:lpwstr/>
  </property>
  <property fmtid="{D5CDD505-2E9C-101B-9397-08002B2CF9AE}" pid="41" name="Audiences">
    <vt:lpwstr/>
  </property>
  <property fmtid="{D5CDD505-2E9C-101B-9397-08002B2CF9AE}" pid="42" name="ldac8aee9d1f469e8cd8c3f8d6a615f2">
    <vt:lpwstr/>
  </property>
  <property fmtid="{D5CDD505-2E9C-101B-9397-08002B2CF9AE}" pid="43" name="EmployeeRole">
    <vt:lpwstr/>
  </property>
  <property fmtid="{D5CDD505-2E9C-101B-9397-08002B2CF9AE}" pid="44" name="NewsTopic">
    <vt:lpwstr/>
  </property>
  <property fmtid="{D5CDD505-2E9C-101B-9397-08002B2CF9AE}" pid="45" name="Roles">
    <vt:lpwstr/>
  </property>
  <property fmtid="{D5CDD505-2E9C-101B-9397-08002B2CF9AE}" pid="46" name="NewsSource">
    <vt:lpwstr/>
  </property>
  <property fmtid="{D5CDD505-2E9C-101B-9397-08002B2CF9AE}" pid="47" name="SMSGTags">
    <vt:lpwstr/>
  </property>
  <property fmtid="{D5CDD505-2E9C-101B-9397-08002B2CF9AE}" pid="48" name="_docset_NoMedatataSyncRequired">
    <vt:lpwstr>False</vt:lpwstr>
  </property>
</Properties>
</file>