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handoutMasterIdLst>
    <p:handoutMasterId r:id="rId17"/>
  </p:handoutMasterIdLst>
  <p:sldIdLst>
    <p:sldId id="259" r:id="rId4"/>
    <p:sldId id="268" r:id="rId5"/>
    <p:sldId id="303" r:id="rId6"/>
    <p:sldId id="261" r:id="rId7"/>
    <p:sldId id="304" r:id="rId8"/>
    <p:sldId id="305" r:id="rId9"/>
    <p:sldId id="306" r:id="rId10"/>
    <p:sldId id="307" r:id="rId11"/>
    <p:sldId id="301" r:id="rId12"/>
    <p:sldId id="260" r:id="rId13"/>
    <p:sldId id="302" r:id="rId14"/>
    <p:sldId id="30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9EA"/>
    <a:srgbClr val="E7E7E8"/>
    <a:srgbClr val="EAEBEC"/>
    <a:srgbClr val="E9EAEB"/>
    <a:srgbClr val="FDB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3" autoAdjust="0"/>
    <p:restoredTop sz="94660"/>
  </p:normalViewPr>
  <p:slideViewPr>
    <p:cSldViewPr snapToGrid="0">
      <p:cViewPr varScale="1">
        <p:scale>
          <a:sx n="187" d="100"/>
          <a:sy n="187" d="100"/>
        </p:scale>
        <p:origin x="200" y="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A5C7A-72CB-4657-8EDE-7B8AB79DA604}" type="datetimeFigureOut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8C03A-D63B-42A1-9030-ABEFC6A1704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4795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55526-9C10-4A95-A87D-7EF6CD36E510}" type="datetimeFigureOut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92934-E604-4DC6-99EF-1C4526E4E73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1156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235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974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64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18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2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96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50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4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43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6F6B-A3C9-4C50-A956-0B0A86199B9D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49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7BFA-8124-48DF-8A54-858E8F4F62BD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67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1466-4E21-494E-91C1-D5BA257B94AD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416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BAC2-2784-4BE5-B878-D93C135BE190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33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F8267-4EA3-4A8A-B756-01C16E7A48DB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574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59546-43F0-4AA3-BAFE-B303072AD475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066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ADF1-70A8-4B55-8677-DF7BC5B0AD4E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807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7E05-CA8C-4325-930B-1F9B7BFA8C4D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499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F01E-77D8-4D4C-BE02-7F9676451785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394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A668-4A5D-4809-9A71-1814E07163AF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061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C43E-F8A7-4027-A20B-823A9B92D6B5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6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C2BD-ED40-40C9-BB33-5C2549CBF1FA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251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6355-8E78-4F5E-BEEF-DC314115D241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3239-A7E9-4B2A-997F-DFB8BBB2A854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1566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3136-87A6-423E-853F-BDD63887FCEC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424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A0D-4EDA-4581-ABF8-3554041BE108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40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204B-AB41-4A1C-AC34-10305B7AE5CE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3053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1299-500B-402E-93CD-CC8E6DEE7C7A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504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AFE9-7B12-44D2-BD19-361402B8CAA3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845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E8D1-4125-4FF5-96FA-AEC012975D6B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53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102E-BA81-4BEE-A626-70B9C2304D64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46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64B33-50AE-4F09-87FF-14C110431DE9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66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04BE-2256-4B5C-B963-C828DC641CA3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2644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5D76-41A9-4FED-8B6D-87D23F1E1188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539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B7FD-7FAD-4917-9363-609A65811ED0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198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D5028-BAA8-4A61-8865-EC8D9BC1E9B6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898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F2C1A-3E1F-414C-BE69-6BA042B592F9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673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DF-BA1B-4257-991C-7BB6CE3440CC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189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6B61-1855-42CE-9DC0-D34EB9A56A81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606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7E80-332A-488D-8B26-111414C0D740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96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3690-104A-463C-9E7D-165EB5A83C89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961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B634-454E-483B-8986-BDFB80C7BAA3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439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2960-29D0-4B3B-96EF-D07A67491B5D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223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7F95-4968-423E-AB16-7819BF756FFB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83BE-4AC4-41A3-9CF6-FC67E018B4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669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722B-FB9F-40B9-A485-B6F1D92C7E4E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13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3B3A4-529D-4319-9389-E2632452685C}" type="datetime1">
              <a:rPr lang="hu-HU" smtClean="0"/>
              <a:pPr/>
              <a:t>2018. 04. 24.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3333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E5AD7-9F2E-440B-92BB-635913FA66F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286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.emf"/><Relationship Id="rId6" Type="http://schemas.openxmlformats.org/officeDocument/2006/relationships/image" Target="../media/image13.tif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6" Type="http://schemas.openxmlformats.org/officeDocument/2006/relationships/image" Target="../media/image5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.em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.em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.emf"/><Relationship Id="rId6" Type="http://schemas.openxmlformats.org/officeDocument/2006/relationships/image" Target="../media/image10.tif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.emf"/><Relationship Id="rId6" Type="http://schemas.openxmlformats.org/officeDocument/2006/relationships/image" Target="../media/image11.tif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60" y="315830"/>
            <a:ext cx="10675040" cy="6858000"/>
          </a:xfrm>
          <a:prstGeom prst="rect">
            <a:avLst/>
          </a:prstGeom>
          <a:solidFill>
            <a:srgbClr val="E7E7E8"/>
          </a:solidFill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9" y="4921422"/>
            <a:ext cx="2007501" cy="163177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51" y="4860841"/>
            <a:ext cx="915609" cy="16923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7408" y="3744830"/>
            <a:ext cx="684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Tanmese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bringabiztosítási</a:t>
            </a:r>
            <a:r>
              <a:rPr lang="en-US" sz="2400" dirty="0"/>
              <a:t> </a:t>
            </a:r>
            <a:r>
              <a:rPr lang="en-US" sz="2400" dirty="0" err="1"/>
              <a:t>termék</a:t>
            </a:r>
            <a:r>
              <a:rPr lang="en-US" sz="2400" dirty="0"/>
              <a:t> </a:t>
            </a:r>
            <a:r>
              <a:rPr lang="en-US" sz="2400" dirty="0" err="1"/>
              <a:t>kifejlesztéséről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21" y="0"/>
            <a:ext cx="10738079" cy="6858000"/>
          </a:xfrm>
          <a:prstGeom prst="rect">
            <a:avLst/>
          </a:prstGeom>
          <a:solidFill>
            <a:srgbClr val="E8E9EA"/>
          </a:solidFill>
        </p:spPr>
      </p:pic>
    </p:spTree>
    <p:extLst>
      <p:ext uri="{BB962C8B-B14F-4D97-AF65-F5344CB8AC3E}">
        <p14:creationId xmlns:p14="http://schemas.microsoft.com/office/powerpoint/2010/main" val="21392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Folyamatosan keresünk munkatársakat.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606" y="1231816"/>
            <a:ext cx="6827084" cy="55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Köszönöm a figyelmet.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000" dirty="0" err="1" smtClean="0"/>
              <a:t>Dúró</a:t>
            </a:r>
            <a:r>
              <a:rPr lang="en-US" sz="4000" dirty="0" smtClean="0"/>
              <a:t> </a:t>
            </a:r>
            <a:r>
              <a:rPr lang="en-US" sz="4000" dirty="0" err="1" smtClean="0"/>
              <a:t>Ákos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2400" dirty="0" err="1" smtClean="0"/>
              <a:t>Fejlesztési</a:t>
            </a:r>
            <a:r>
              <a:rPr lang="en-US" sz="2400" dirty="0" smtClean="0"/>
              <a:t> </a:t>
            </a:r>
            <a:r>
              <a:rPr lang="en-US" sz="2400" dirty="0" err="1" smtClean="0"/>
              <a:t>vezető</a:t>
            </a:r>
            <a:r>
              <a:rPr lang="en-US" sz="2400" dirty="0" smtClean="0"/>
              <a:t>, Extreme Net </a:t>
            </a:r>
            <a:endParaRPr lang="en-US" sz="2400" dirty="0"/>
          </a:p>
          <a:p>
            <a:pPr marL="0" indent="0" algn="ctr">
              <a:buNone/>
            </a:pPr>
            <a:r>
              <a:rPr lang="en-US" dirty="0" err="1" smtClean="0"/>
              <a:t>duro.akos@extremenet.hu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878574"/>
              </p:ext>
            </p:extLst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name="Acrobat Document" r:id="rId3" imgW="13062600" imgH="7086240" progId="AcroExch.Document.7">
                  <p:embed/>
                </p:oleObj>
              </mc:Choice>
              <mc:Fallback>
                <p:oleObj name="Acrobat Document" r:id="rId3" imgW="13062600" imgH="7086240" progId="AcroExch.Document.7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871251" y="2167148"/>
            <a:ext cx="10515600" cy="3413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árka - Stratégiai cél</a:t>
            </a:r>
          </a:p>
          <a:p>
            <a:pPr marL="0" indent="0">
              <a:buNone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Posta 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Biztosító igazgatósága úgy döntött, hogy egy projektet hív életre, ami biztosíthatja, hogy a Posta Biztosító 10 éves távlatban is megőrizhesse, vagy tovább növelhesse piaci részét. 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rgbClr val="FFC000"/>
                </a:solidFill>
              </a:rPr>
              <a:t>Megteremteni </a:t>
            </a:r>
            <a:r>
              <a:rPr lang="hu-HU" dirty="0">
                <a:solidFill>
                  <a:srgbClr val="FFC000"/>
                </a:solidFill>
              </a:rPr>
              <a:t>azokat a feltételeket, amelyek mellett a biztosító 10 év múlva is értékesíteni / létezni tud.</a:t>
            </a:r>
          </a:p>
        </p:txBody>
      </p:sp>
    </p:spTree>
    <p:extLst>
      <p:ext uri="{BB962C8B-B14F-4D97-AF65-F5344CB8AC3E}">
        <p14:creationId xmlns:p14="http://schemas.microsoft.com/office/powerpoint/2010/main" val="38086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025" y="1212015"/>
            <a:ext cx="7247021" cy="543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- koncepció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878574"/>
              </p:ext>
            </p:extLst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Innovatív</a:t>
            </a:r>
            <a:r>
              <a:rPr lang="en-US" dirty="0" smtClean="0"/>
              <a:t> </a:t>
            </a:r>
            <a:r>
              <a:rPr lang="en-US" dirty="0" err="1" smtClean="0"/>
              <a:t>biztosítási</a:t>
            </a:r>
            <a:r>
              <a:rPr lang="en-US" dirty="0" smtClean="0"/>
              <a:t> </a:t>
            </a:r>
            <a:r>
              <a:rPr lang="en-US" dirty="0" err="1" smtClean="0"/>
              <a:t>termék</a:t>
            </a:r>
            <a:r>
              <a:rPr lang="en-US" dirty="0" smtClean="0"/>
              <a:t> </a:t>
            </a:r>
            <a:r>
              <a:rPr lang="en-US" dirty="0" err="1" smtClean="0"/>
              <a:t>bringásoknak</a:t>
            </a:r>
            <a:endParaRPr lang="en-US" dirty="0" smtClean="0"/>
          </a:p>
          <a:p>
            <a:pPr lvl="1"/>
            <a:r>
              <a:rPr lang="en-US" dirty="0" err="1" smtClean="0"/>
              <a:t>Egyszerű</a:t>
            </a:r>
            <a:r>
              <a:rPr lang="en-US" dirty="0" smtClean="0"/>
              <a:t> </a:t>
            </a:r>
            <a:r>
              <a:rPr lang="en-US" dirty="0" err="1" smtClean="0"/>
              <a:t>használhatóság</a:t>
            </a:r>
            <a:r>
              <a:rPr lang="en-US" dirty="0" smtClean="0"/>
              <a:t> vs. </a:t>
            </a:r>
            <a:r>
              <a:rPr lang="en-US" dirty="0" err="1" smtClean="0"/>
              <a:t>jogászok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A </a:t>
            </a:r>
            <a:r>
              <a:rPr lang="en-US" dirty="0" err="1" smtClean="0"/>
              <a:t>meglévő</a:t>
            </a:r>
            <a:r>
              <a:rPr lang="en-US" dirty="0" smtClean="0"/>
              <a:t> </a:t>
            </a:r>
            <a:r>
              <a:rPr lang="en-US" dirty="0" err="1" smtClean="0"/>
              <a:t>bringás</a:t>
            </a:r>
            <a:r>
              <a:rPr lang="en-US" dirty="0" smtClean="0"/>
              <a:t> app-ok </a:t>
            </a:r>
            <a:r>
              <a:rPr lang="en-US" dirty="0" err="1" smtClean="0"/>
              <a:t>mellé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helyettük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- funkciók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3530" y="1398896"/>
            <a:ext cx="10930270" cy="4778067"/>
          </a:xfrm>
        </p:spPr>
        <p:txBody>
          <a:bodyPr/>
          <a:lstStyle/>
          <a:p>
            <a:r>
              <a:rPr lang="en-US" dirty="0" err="1" smtClean="0"/>
              <a:t>Kedvezmények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Tracker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8779" y="2214740"/>
            <a:ext cx="362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503" y="1319819"/>
            <a:ext cx="2319906" cy="5022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109" y="1273691"/>
            <a:ext cx="2322724" cy="50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- funkciók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3530" y="1398896"/>
            <a:ext cx="10930270" cy="4778067"/>
          </a:xfrm>
        </p:spPr>
        <p:txBody>
          <a:bodyPr>
            <a:normAutofit/>
          </a:bodyPr>
          <a:lstStyle/>
          <a:p>
            <a:r>
              <a:rPr lang="en-US" dirty="0" err="1" smtClean="0"/>
              <a:t>Szervizek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Bringafotó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Kárbejelentés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18779" y="2214740"/>
            <a:ext cx="362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264" y="1398896"/>
            <a:ext cx="2316754" cy="5015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998" y="1398896"/>
            <a:ext cx="2316754" cy="50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- funkciók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3530" y="1398896"/>
            <a:ext cx="10930270" cy="477806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Biztosításkötés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18779" y="2214740"/>
            <a:ext cx="362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4212" y="1221475"/>
            <a:ext cx="2319906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</a:t>
            </a:r>
            <a:r>
              <a:rPr lang="mr-I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mások rendszere sosem zöldebb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3530" y="1398896"/>
            <a:ext cx="10930270" cy="477806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18779" y="2214740"/>
            <a:ext cx="362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26" y="1303722"/>
            <a:ext cx="5585817" cy="54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530" y="159488"/>
            <a:ext cx="10515600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Hello Bringás </a:t>
            </a:r>
            <a:r>
              <a:rPr lang="mr-I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hu-H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API Hell</a:t>
            </a:r>
            <a:endParaRPr lang="hu-H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8378457" y="4791090"/>
          <a:ext cx="3813544" cy="20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4" imgW="13062600" imgH="7086240" progId="AcroExch.Document.7">
                  <p:embed/>
                </p:oleObj>
              </mc:Choice>
              <mc:Fallback>
                <p:oleObj name="Acrobat Document" r:id="rId4" imgW="13062600" imgH="70862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457" y="4791090"/>
                        <a:ext cx="3813544" cy="2066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ínuszjel 4"/>
          <p:cNvSpPr/>
          <p:nvPr/>
        </p:nvSpPr>
        <p:spPr>
          <a:xfrm>
            <a:off x="-1628555" y="1010094"/>
            <a:ext cx="12335540" cy="138223"/>
          </a:xfrm>
          <a:prstGeom prst="mathMinus">
            <a:avLst/>
          </a:prstGeom>
          <a:solidFill>
            <a:srgbClr val="FDB825"/>
          </a:solidFill>
          <a:ln>
            <a:solidFill>
              <a:srgbClr val="FDB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DB82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JSON API   !=   SOAP response JSON-be </a:t>
            </a:r>
            <a:r>
              <a:rPr lang="en-US" dirty="0" err="1" smtClean="0"/>
              <a:t>csomagolva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Minden </a:t>
            </a:r>
            <a:r>
              <a:rPr lang="en-US" dirty="0" err="1" smtClean="0"/>
              <a:t>hiba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alkulációs</a:t>
            </a:r>
            <a:r>
              <a:rPr lang="en-US" dirty="0" smtClean="0"/>
              <a:t> </a:t>
            </a:r>
            <a:r>
              <a:rPr lang="en-US" dirty="0" err="1" smtClean="0"/>
              <a:t>hiba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 err="1" smtClean="0"/>
              <a:t>folyamat</a:t>
            </a:r>
            <a:r>
              <a:rPr lang="en-US" dirty="0" smtClean="0"/>
              <a:t> </a:t>
            </a:r>
            <a:r>
              <a:rPr lang="en-US" dirty="0" err="1" smtClean="0"/>
              <a:t>során</a:t>
            </a:r>
            <a:r>
              <a:rPr lang="en-US" dirty="0" smtClean="0"/>
              <a:t> 4 </a:t>
            </a:r>
            <a:r>
              <a:rPr lang="en-US" dirty="0" err="1" smtClean="0"/>
              <a:t>különböző</a:t>
            </a:r>
            <a:r>
              <a:rPr lang="en-US" dirty="0" smtClean="0"/>
              <a:t> </a:t>
            </a:r>
            <a:r>
              <a:rPr lang="en-US" dirty="0" err="1" smtClean="0"/>
              <a:t>azonosító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adott</a:t>
            </a:r>
            <a:r>
              <a:rPr lang="en-US" dirty="0" smtClean="0"/>
              <a:t> </a:t>
            </a:r>
            <a:r>
              <a:rPr lang="en-US" dirty="0" err="1" smtClean="0"/>
              <a:t>szerződésre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33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155</Words>
  <Application>Microsoft Macintosh PowerPoint</Application>
  <PresentationFormat>Widescreen</PresentationFormat>
  <Paragraphs>56</Paragraphs>
  <Slides>12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Calibri Light</vt:lpstr>
      <vt:lpstr>Mangal</vt:lpstr>
      <vt:lpstr>Times New Roman</vt:lpstr>
      <vt:lpstr>Arial</vt:lpstr>
      <vt:lpstr>Office-téma</vt:lpstr>
      <vt:lpstr>Egyéni tervezés</vt:lpstr>
      <vt:lpstr>1_Egyéni tervezés</vt:lpstr>
      <vt:lpstr>Acrobat Document</vt:lpstr>
      <vt:lpstr>PowerPoint Presentation</vt:lpstr>
      <vt:lpstr>PowerPoint Presentation</vt:lpstr>
      <vt:lpstr>Hello Bringás</vt:lpstr>
      <vt:lpstr>Hello Bringás - koncepció</vt:lpstr>
      <vt:lpstr>Hello Bringás - funkciók</vt:lpstr>
      <vt:lpstr>Hello Bringás - funkciók</vt:lpstr>
      <vt:lpstr>Hello Bringás - funkciók</vt:lpstr>
      <vt:lpstr>Hello Bringás – a mások rendszere sosem zöldebb</vt:lpstr>
      <vt:lpstr>Hello Bringás – API Hell</vt:lpstr>
      <vt:lpstr>PowerPoint Presentation</vt:lpstr>
      <vt:lpstr>Folyamatosan keresünk munkatársakat.</vt:lpstr>
      <vt:lpstr>Köszönöm a figyelmet.</vt:lpstr>
    </vt:vector>
  </TitlesOfParts>
  <Company>Magyar Posta Biztosito Zrt.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Molnarm</dc:creator>
  <cp:lastModifiedBy>Microsoft Office User</cp:lastModifiedBy>
  <cp:revision>171</cp:revision>
  <dcterms:created xsi:type="dcterms:W3CDTF">2017-02-10T08:48:22Z</dcterms:created>
  <dcterms:modified xsi:type="dcterms:W3CDTF">2018-04-24T13:07:50Z</dcterms:modified>
</cp:coreProperties>
</file>