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6" r:id="rId19"/>
    <p:sldId id="273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8"/>
    <p:restoredTop sz="72665"/>
  </p:normalViewPr>
  <p:slideViewPr>
    <p:cSldViewPr snapToGrid="0">
      <p:cViewPr varScale="1">
        <p:scale>
          <a:sx n="106" d="100"/>
          <a:sy n="106" d="100"/>
        </p:scale>
        <p:origin x="18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E007D-29A2-EE44-9329-AD9B139A0909}" type="datetimeFigureOut">
              <a:rPr lang="en-US" smtClean="0"/>
              <a:t>3/20/18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22B83-A2B0-9147-B96A-E15B8415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9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Sziasztok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Temesi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Márton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Emarsys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marketing platform UX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designereként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dolgozom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0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Emarsysnál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évvel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ezelőtt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léptünk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ebbe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fázisba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Ekkoriban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frontend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egyetlen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hivatalos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könyvtár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tároltuk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fejlesztéshez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kódját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néhány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használati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példát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95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Mivel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szerettük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volna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készülő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designokban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sokkal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visszatérő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elhatároztuk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Brad Frost Atomic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módszerét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alkalmazva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készítünk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 UI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Atomic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lényege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interfész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összetettségük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szerint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kategorizálunk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nevesítünk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komplexebb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visszabonthatóak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egységes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alapelemekre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18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interfész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fundamentális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építőelemei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3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>
              <a:effectLst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például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címke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input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submit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17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>
              <a:effectLst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Hogyha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szimpla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funkció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érdekében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összeállnak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akkor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molekulákat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alkotnak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45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>
              <a:effectLst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például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form. ... ...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 ...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2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>
              <a:effectLst/>
            </a:endParaRP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molekulák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különböző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részeiben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komplex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önálló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funkciókkal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bíró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organizmusokká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8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>
              <a:effectLst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Gondoljatok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például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Navigációra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oldalán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van,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párbeszédablakra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előjön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különböző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kontextusokban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5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megvalósításához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önkéntes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termékcsapatban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töltött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munkán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felül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dolgoztak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akartunk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eljutni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komponenünknek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legyen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megfelelője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Sketch-ben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Megállapodtunk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igazság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egyetlen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képezzük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le.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lényeg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képernyőjén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ugyanaz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UI kit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építéséhez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párhuzamosan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készítettek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hetente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olvasztottunk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21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>
              <a:effectLst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Szintén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laza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csapatokba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verődve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megírtuk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guideline-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vitatott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komponensekhez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kikerültek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verzióba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mellé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Ettől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ponttól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kezdve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Styleguide-ként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hivatkoztunk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könyvtárunkra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0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növekvő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szervezet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Bábel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tornya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Mindenki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nyelvet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beszél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mindenkinek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személyes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preferenciái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tudást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silók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választják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egymástól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látja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kárát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Hány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fölösleges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kört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tervezőasztalnál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tárgyalóban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azzal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által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meghozott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döntéseket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próbáltok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meghozni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Mennyi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összetűzésetek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támad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nap mint nap designer,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manager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kollégáitokkal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amiatt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eltérő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oldanátok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egyszerű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problémát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megmutatom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javíthattok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belső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kommunikáción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építhettek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következetes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használható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15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Miután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elkészült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Sketch UI Kit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verziója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áttértünk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Egyszemélyes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hadsereg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szerint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kinevezett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Seriff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tartja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kézben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01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>
              <a:effectLst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hozott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rapid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fejlődést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előző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viszont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szakértői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munkának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köszönhetően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Sketch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használhatósága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rengeteget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javult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szimbólumok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rendszerévé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rengeteg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egymásba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ágyazott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változónak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köszönhetően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minimális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munkával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rengeteg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variációt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létrehozni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Továbbá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Sketch UI Kit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felkerült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GitHubra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mindig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legfrissebb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verzióval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dolgozni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7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felállásban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eltöltött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pozitív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készülő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legkisebb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szintjén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egységesek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voltak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prototipizálási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sebességünk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legalább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megötszöröződött</a:t>
            </a:r>
            <a:endParaRPr lang="en-US" sz="12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Tx/>
              <a:buChar char="-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elkezdtünk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szakzsargont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közös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nyelvet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könnyítette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designról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diskurzust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Tx/>
              <a:buChar char="-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mindenkinek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egyértelművé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különbség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Dropdown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Select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között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04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negatívumok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budapesti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irodán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kívüli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termékcsapatokhoz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jutott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információ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helyiekkel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megosztottunk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egymás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Ők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növelték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adósságot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visszafogottan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haladt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entrópia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felé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legkomplexebb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összetevők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flow-k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alkalmazására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iránymutatást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Ugye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eredetileg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bizonyos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szánva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aztán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termékrészek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felülbírálás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nélkül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átvették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használatukat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megpróbáltunk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ezekhez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Guideline-t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írni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 mint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logikátlan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logikai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játék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39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választásunk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lépnünk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következő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életciklusba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Fázis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szolgáltatás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platform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23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UX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csapat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tavaly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nyáron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tárgyalt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vezetőséggel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októberben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létrehoztuk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központi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system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csapatot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UX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designerrel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frontend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fejlesztővel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18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Célunknak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határoztuk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újradefiniáljuk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rendszerünket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platformot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biztosítunk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koherens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termékélmény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létrehozásához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következő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tevékenységekkel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b="0" dirty="0" smtClean="0">
              <a:effectLst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Optimalizáljuk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komponenseinket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végigvezetjük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őket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alkalmazáson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központilag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tudjuk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őket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karbantartani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Szükség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esetén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többezer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tudjunk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egyszerre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megváltoztatni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Felülvizsgáljuk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visszatérő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flow-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hivatalos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letesztelt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patternekkel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váltjuk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gyengén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teljesítőket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termékcsapatoknak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segítünk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frontend-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oldali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implementációban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Minden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készülő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láttamozunk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vétózhatunk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ha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súlyosan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megsérti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irányelveinket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termékcsapatok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designereit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critique-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review-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közös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ötleteléssel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támogatjuk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leghatékonyabban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használják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adta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lehetőségeket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90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rtl="0" fontAlgn="base"/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képen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épp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Norbi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designer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párom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review-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zza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Csongor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designját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1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67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Bemutatom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első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projektünket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melynek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célja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újratervezzük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egységes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cseréljük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alkalmazásban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60-nál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előforduló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komponensünket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hatamas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komplex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jelenítik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kampányaitok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státuszát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siker-metrikáit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módosítás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kiküldés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dátumát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rászűrni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évekkel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ezelőtti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marketing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üzenetekre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mindenféle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akciókat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végrehajtani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Gyakorlatilag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kikerülhetetlenek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legfontosabb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mintapéldái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15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adósságunknak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mindegyik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kicsit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működik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00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Exploration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fázisban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lescreenshotoltunk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beraktunk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InVision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doksiba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érintett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komoponenst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79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Amiről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beszélni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fogok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kíséri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végig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digitális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különböző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életciklusait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segítik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leróni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adósságot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végezni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munkátokat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esettanulmányon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keresztül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betekintést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Emarsysnál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fejlesztjük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rendszerünket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75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Ezután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használhatósági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érthetőségi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heurisztikák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általánosan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elfogadott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sztenderdek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szerint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értékeltünk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jókora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sheetben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szempontok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számok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jobbra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igazítva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helyiértékeknek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megfelelően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tagolva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Szabványosak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rövidítések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oszlopok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elnevezései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keresni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működik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lapozó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jelölik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oszlopokban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piros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színű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jelzik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felelt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bizonyos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sztenderdnek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31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Illetve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kitértünk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implementálás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szempontjából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konceptuálisan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mennyire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erős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sötét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sárga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színűek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kaptak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alacsony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pontszámot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összpontszámokat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összeszoroztuk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oldalak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látogatottsági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statisztikáival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sales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prezentációkban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elfoglalt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prioritásukkal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illetve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kijavítás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effortjával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alapján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sorrendben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kicserélnünk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legnagyobb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érdekében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56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mégegyszer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szempontjaink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!!!!! -------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Várj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másodpercet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------- !!!!!!!!!!!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Heurisztikák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Implementálás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minősége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Koncepció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erőssége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Látogatottság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sales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prioritás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Kijavítás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effort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1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következő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fázisban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elkészítettünk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specifikációt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amelyben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utolsó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részletig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leírtuk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működnie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viselkednie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tábláknak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minimum viable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egész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elkezdhetünk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lefejleszteni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spefikáció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alapján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készítettük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Sketch UI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Kitbe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publikáltuk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ettől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ponttól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kezdve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ugyanazokat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használják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aztán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készültek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heteken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táblacellákhoz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definiáltunk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rájöttünk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sokkal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hatékonyabb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Oszlopmolekulákat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korábbi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táblázatunkat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idején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logikusnak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tűnt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soronként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összerakni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aztán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rengeteget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kínlódtunk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mire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átrendeztük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layoutját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megváltoztattuk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Molekulák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lapozó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szűrő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fejléc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középen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reszponzív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módosítható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mezőt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tulajdonságot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tartalmazó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Organizmus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9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hősies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Frontend-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fejlesztőink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boldogan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dolgoznak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10.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táblázat-variáción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ekkor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tudták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23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változatot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lefejleszteniük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66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Miután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elkészült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kikerült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Styleguide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konzultálni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kezdtünk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azokkal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termékcsapatokkal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akiknél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cserélni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elavult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Derültek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azért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elvárások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táblázatokkal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megpróbálunk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fenntartható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minél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univerzálisabb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megoldásként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lefejleszteni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extra feature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igény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például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látható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Multi-Select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funkció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Tx/>
              <a:buChar char="-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Előkerülhetnek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továbbá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eddig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rejtett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usability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problémák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fixálnunk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cserével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együtt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viszonyítási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megmutatom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melyik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táblázat-struktúrát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tekintettük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etalonnak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szegmenseket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tartalmazó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Látszik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szűrési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szegmens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készítése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gombbal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oszlopnál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működik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sorting. Minden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sorhoz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tartoznak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műveletek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illetve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lapozó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meglévő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komponensünket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használja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8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Ehhez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képest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lapozó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ezért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lefelé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tartottak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végtelenbe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Szűrési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volt. 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akciók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központi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vezérléssel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működtek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rádiógombokkal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egyesével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kiválasztani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végtelen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tetejére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felgörgetve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törölhetted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amikor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engedte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bizonyos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típusú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mezőket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egyáltalán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módosítani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erről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elfelejtettük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bármivel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tájékoztatni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felhasználókat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9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szabványok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alapján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újraépített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saját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webkomponenst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imént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bemutatott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váltotta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Működő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kereső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sorting,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elemhez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rakva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szerkesztés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másolás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törlés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gombok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törölhető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törlés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gombját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például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automatikusan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letiltott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állapotba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tudjuk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Felmerülhet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bennetek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oké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táblázatok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központi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kódból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táplálkoznak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Kiderül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usability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Kijavítjuk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egyszerre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javul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Lekerekített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gombokat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kezdünk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Holnap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mindenhol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lekerekített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gombok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lesznek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központi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igazi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ereje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 smtClean="0"/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Összegezzünk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legjobb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minél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korábban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elkezdeni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építeni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nincs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veszve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megörökölt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alkalmazást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gatyába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ráznotok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Nektek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designereknek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legfontosabb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feladatotok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beszéljetek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sokat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vezetőitekkel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edukáljátok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őket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hosszú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távon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milyen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üzleti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előnyökhöz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használata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Hogyha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megvan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buy-in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értékeljétek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tematikusan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saját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rendszereteket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keressetek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összefüggéseket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Találjátok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nektek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legjobb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felállást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módszert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amivel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változást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előidézni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778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Köszönöm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figyelmet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Külön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köszönet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Bodnár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Zsófiát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prezentációs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coach-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végzett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munkájáért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94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iteratív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kísérletekre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épülő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kevésbé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ismert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mellékhatása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Hasonlóan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technikai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adóssághoz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integritását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támadja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felhasználói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élmény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egységét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aprózza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68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Nézzük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életciklusaiban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jelenik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 a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adósság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Fázis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Genezis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Képzeljetek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vadonatúj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digitális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Minden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készült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figyelembe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veszi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környezetében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lévő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működő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kölcsönhatásban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tervezés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gyors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nincsenek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függőségek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megakasztanák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folytonosságot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Fázis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Rapid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növekedés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Tegyük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sikeres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fókusz-területén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Ahhoz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versenyezni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tudjon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másokkal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bővíteni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termékpalettát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sorban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készülő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megöröklik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korábbi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bizonyos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jellegzetességeit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igények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mentén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szabják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komponenseket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Tx/>
              <a:buChar char="-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lokálisan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válaszokat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bizonyos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problémákra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korábbiaknál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viszont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globálisan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inkább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szétcsúszik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egysége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Tx/>
              <a:buChar char="-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felhasználó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termékrésszel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interakcióba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lép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érzékeli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oldalon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újra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tanulnia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használni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alkalmazást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Tx/>
              <a:buChar char="-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frusztráltabb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semmi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elvárásai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szerint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működik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 fontAlgn="base"/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Ennek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termékfázisnak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ismertető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nincs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cégnél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designer,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ugyanúgy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oldaná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ugyanazt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egyszerű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problémát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26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standard-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egységes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újrahasználható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mintázatok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hiánya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miatt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alkalmazás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fejlesztése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drasztikusan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lelassul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24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Fázis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Betetőződés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Ebbe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fázisba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lépve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olyan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inkonzisztens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termék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veszélyezteti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üzletet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felhasználók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lemorzsolódnak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ügyfeleink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mondták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szekció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gyanús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hirtelenséggel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lekerül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oldalról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esetben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felsővezetői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szint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UX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részleg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között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ponton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indul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diskurzus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lehetne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visszafordítani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folyamatot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22B83-A2B0-9147-B96A-E15B84150C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9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7439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62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718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898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354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987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28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80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457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181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072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BF52A-B4E2-422D-9B9A-7891F7EF62A8}" type="datetimeFigureOut">
              <a:rPr lang="hu-HU" smtClean="0"/>
              <a:t>2018. 03. 20.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295F-51A5-4A59-96BB-50C3547937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434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13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3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6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8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2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4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2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9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52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2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7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45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65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1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4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9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16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2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44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8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21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73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5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3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11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1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9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9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2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8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0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2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9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8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1934</Words>
  <Application>Microsoft Macintosh PowerPoint</Application>
  <PresentationFormat>On-screen Show (4:3)</PresentationFormat>
  <Paragraphs>165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Calibri</vt:lpstr>
      <vt:lpstr>Calibri Light</vt:lpstr>
      <vt:lpstr>Arial</vt:lpstr>
      <vt:lpstr>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Marci</dc:creator>
  <cp:lastModifiedBy>Marton Temesi</cp:lastModifiedBy>
  <cp:revision>15</cp:revision>
  <dcterms:created xsi:type="dcterms:W3CDTF">2018-03-19T20:56:05Z</dcterms:created>
  <dcterms:modified xsi:type="dcterms:W3CDTF">2018-03-20T13:51:22Z</dcterms:modified>
</cp:coreProperties>
</file>