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Sniglet"/>
      <p:regular r:id="rId15"/>
    </p:embeddedFont>
    <p:embeddedFont>
      <p:font typeface="Bangers"/>
      <p:regular r:id="rId16"/>
    </p:embeddedFon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niglet-regular.fntdata"/><Relationship Id="rId14" Type="http://schemas.openxmlformats.org/officeDocument/2006/relationships/slide" Target="slides/slide10.xml"/><Relationship Id="rId17" Type="http://schemas.openxmlformats.org/officeDocument/2006/relationships/font" Target="fonts/SourceSansPro-regular.fntdata"/><Relationship Id="rId16" Type="http://schemas.openxmlformats.org/officeDocument/2006/relationships/font" Target="fonts/Bangers-regular.fntdata"/><Relationship Id="rId5" Type="http://schemas.openxmlformats.org/officeDocument/2006/relationships/slide" Target="slides/slide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2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" name="Shape 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4" name="Shape 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flipH="1" rot="169468">
            <a:off x="3608972" y="646195"/>
            <a:ext cx="5247975" cy="380953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 flipH="1" rot="169468">
            <a:off x="3380372" y="417595"/>
            <a:ext cx="5247975" cy="380953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4101125" y="2687650"/>
            <a:ext cx="3767400" cy="78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20" name="Shape 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6" cy="5220439"/>
          </a:xfrm>
          <a:custGeom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6" cy="5220439"/>
          </a:xfrm>
          <a:custGeom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2905799" y="2161800"/>
            <a:ext cx="3332400" cy="819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rtl="0" algn="ctr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 algn="ctr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25" name="Shape 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28" name="Shape 28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052050" y="1545941"/>
            <a:ext cx="7710900" cy="3303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1" name="Shape 3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34" name="Shape 34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8" name="Shape 3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41" name="Shape 41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3315992" y="1556175"/>
            <a:ext cx="2295300" cy="282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5729035" y="1556175"/>
            <a:ext cx="2295299" cy="282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46" name="Shape 4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49" name="Shape 49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1" name="Shape 5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3" name="Shape 53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 rot="-120953">
            <a:off x="457215" y="4025231"/>
            <a:ext cx="8229893" cy="519622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56" name="Shape 56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A7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52050" y="1545941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linkedin.com/in/zvigh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kubeapps.com/" TargetMode="External"/><Relationship Id="rId4" Type="http://schemas.openxmlformats.org/officeDocument/2006/relationships/hyperlink" Target="https://github.com/kubernetes/charts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C4CA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Kubernetes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+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HELM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avagy könnyítsük meg az életünket</a:t>
            </a:r>
          </a:p>
        </p:txBody>
      </p:sp>
      <p:pic>
        <p:nvPicPr>
          <p:cNvPr descr="helm.png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125" y="2837919"/>
            <a:ext cx="771551" cy="799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bernetes-logo-3A67038EAB-seeklogo.com.png"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2275" y="1365526"/>
            <a:ext cx="771550" cy="75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xtent_logo_fekvo_white.png" id="64" name="Shape 64"/>
          <p:cNvPicPr preferRelativeResize="0"/>
          <p:nvPr/>
        </p:nvPicPr>
        <p:blipFill rotWithShape="1">
          <a:blip r:embed="rId5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-factory-logo_white.png" id="65" name="Shape 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3C47D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4294967295" type="ctrTitle"/>
          </p:nvPr>
        </p:nvSpPr>
        <p:spPr>
          <a:xfrm>
            <a:off x="-253500" y="1359225"/>
            <a:ext cx="5994000" cy="1712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Köszönöm a figyelmet</a:t>
            </a:r>
            <a:r>
              <a:rPr lang="en" sz="4800">
                <a:solidFill>
                  <a:srgbClr val="FFFFFF"/>
                </a:solidFill>
              </a:rPr>
              <a:t>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q&amp;A</a:t>
            </a:r>
          </a:p>
        </p:txBody>
      </p:sp>
      <p:sp>
        <p:nvSpPr>
          <p:cNvPr id="151" name="Shape 151"/>
          <p:cNvSpPr txBox="1"/>
          <p:nvPr>
            <p:ph idx="4294967295" type="subTitle"/>
          </p:nvPr>
        </p:nvSpPr>
        <p:spPr>
          <a:xfrm>
            <a:off x="664950" y="3396843"/>
            <a:ext cx="6593700" cy="146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Twitter: @ptZool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Linkedin: </a:t>
            </a:r>
            <a:r>
              <a:rPr lang="en" sz="1800" u="sng">
                <a:solidFill>
                  <a:srgbClr val="FFFFFF"/>
                </a:solidFill>
                <a:hlinkClick r:id="rId3"/>
              </a:rPr>
              <a:t>https://www.linkedin.com/in/zvigh/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Web: https://codefactory.hu</a:t>
            </a:r>
          </a:p>
        </p:txBody>
      </p:sp>
      <p:sp>
        <p:nvSpPr>
          <p:cNvPr id="152" name="Shape 152"/>
          <p:cNvSpPr/>
          <p:nvPr/>
        </p:nvSpPr>
        <p:spPr>
          <a:xfrm>
            <a:off x="5610600" y="447412"/>
            <a:ext cx="2818200" cy="2653800"/>
          </a:xfrm>
          <a:prstGeom prst="wedgeEllipseCallout">
            <a:avLst>
              <a:gd fmla="val -57425" name="adj1"/>
              <a:gd fmla="val 37651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Nextent_logo_fekvo_white.png" id="153" name="Shape 153"/>
          <p:cNvPicPr preferRelativeResize="0"/>
          <p:nvPr/>
        </p:nvPicPr>
        <p:blipFill rotWithShape="1">
          <a:blip r:embed="rId4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-factory-logo_white.png"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4026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4294967295" type="ctrTitle"/>
          </p:nvPr>
        </p:nvSpPr>
        <p:spPr>
          <a:xfrm>
            <a:off x="762000" y="2471150"/>
            <a:ext cx="42294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>
                <a:solidFill>
                  <a:srgbClr val="000000"/>
                </a:solidFill>
              </a:rPr>
              <a:t>Hello!</a:t>
            </a:r>
          </a:p>
        </p:txBody>
      </p:sp>
      <p:sp>
        <p:nvSpPr>
          <p:cNvPr id="71" name="Shape 71"/>
          <p:cNvSpPr txBox="1"/>
          <p:nvPr>
            <p:ph idx="4294967295" type="subTitle"/>
          </p:nvPr>
        </p:nvSpPr>
        <p:spPr>
          <a:xfrm>
            <a:off x="762000" y="3296875"/>
            <a:ext cx="7121100" cy="146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>
                <a:solidFill>
                  <a:srgbClr val="FFFFFF"/>
                </a:solidFill>
              </a:rPr>
              <a:t>Vigh Zoltán - Zool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FFFFFF"/>
                </a:solidFill>
              </a:rPr>
              <a:t>CodeFactory - Cloud Engineer / Nextent Informatika - IT Manager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FFFFFF"/>
                </a:solidFill>
              </a:rPr>
              <a:t>+10 év Linux/BSD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FFFFFF"/>
                </a:solidFill>
              </a:rPr>
              <a:t>Hobbi == munka ;)</a:t>
            </a:r>
          </a:p>
        </p:txBody>
      </p:sp>
      <p:pic>
        <p:nvPicPr>
          <p:cNvPr descr="18558647_10155266105599144_6749172278080395759_o.jpg" id="72" name="Shape 72"/>
          <p:cNvPicPr preferRelativeResize="0"/>
          <p:nvPr/>
        </p:nvPicPr>
        <p:blipFill rotWithShape="1">
          <a:blip r:embed="rId3">
            <a:alphaModFix/>
          </a:blip>
          <a:srcRect b="47760" l="14553" r="25458" t="7548"/>
          <a:stretch/>
        </p:blipFill>
        <p:spPr>
          <a:xfrm>
            <a:off x="4769300" y="518900"/>
            <a:ext cx="2515200" cy="25152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Nextent_logo_fekvo_white.png" id="73" name="Shape 73"/>
          <p:cNvPicPr preferRelativeResize="0"/>
          <p:nvPr/>
        </p:nvPicPr>
        <p:blipFill rotWithShape="1">
          <a:blip r:embed="rId4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-factory-logo_white.png"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Mi az a kubernetes?</a:t>
            </a: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4101125" y="2687650"/>
            <a:ext cx="37674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Miért kell ez nekünk?</a:t>
            </a:r>
          </a:p>
        </p:txBody>
      </p:sp>
      <p:pic>
        <p:nvPicPr>
          <p:cNvPr descr="Nextent_logo_fekvo_white.png" id="81" name="Shape 81"/>
          <p:cNvPicPr preferRelativeResize="0"/>
          <p:nvPr/>
        </p:nvPicPr>
        <p:blipFill rotWithShape="1">
          <a:blip r:embed="rId3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-factory-logo_white.png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D9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Kubernetes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052050" y="1545950"/>
            <a:ext cx="6968100" cy="330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Open Source Docker orchestration rendszer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Cloud</a:t>
            </a:r>
            <a:r>
              <a:rPr i="1" lang="en"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400"/>
              <a:t>Native Computing Foundation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Google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Nextent_logo_fekvo_white.png" id="89" name="Shape 89"/>
          <p:cNvPicPr preferRelativeResize="0"/>
          <p:nvPr/>
        </p:nvPicPr>
        <p:blipFill rotWithShape="1">
          <a:blip r:embed="rId3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-factory-logo_white.png"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965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K8S architektúra</a:t>
            </a:r>
          </a:p>
        </p:txBody>
      </p:sp>
      <p:pic>
        <p:nvPicPr>
          <p:cNvPr descr="Kubernetes.pn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675" y="1437674"/>
            <a:ext cx="4287211" cy="3036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xtent_logo_fekvo_white.png" id="97" name="Shape 97"/>
          <p:cNvPicPr preferRelativeResize="0"/>
          <p:nvPr/>
        </p:nvPicPr>
        <p:blipFill rotWithShape="1">
          <a:blip r:embed="rId4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-factory-logo_white.png"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74EA7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K8s</a:t>
            </a:r>
            <a:r>
              <a:rPr lang="en"/>
              <a:t> deployment példa</a:t>
            </a:r>
          </a:p>
        </p:txBody>
      </p:sp>
      <p:pic>
        <p:nvPicPr>
          <p:cNvPr descr="Nextent_logo_fekvo_white.png" id="104" name="Shape 104"/>
          <p:cNvPicPr preferRelativeResize="0"/>
          <p:nvPr/>
        </p:nvPicPr>
        <p:blipFill rotWithShape="1">
          <a:blip r:embed="rId3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-factory-logo_white.png"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rvice.png"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6800" y="1662150"/>
            <a:ext cx="3466724" cy="201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ployment.png"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649" y="1662149"/>
            <a:ext cx="3678700" cy="285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2</a:t>
            </a:r>
            <a:r>
              <a:rPr lang="en" sz="720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Mi az a HELM?</a:t>
            </a:r>
          </a:p>
        </p:txBody>
      </p:sp>
      <p:pic>
        <p:nvPicPr>
          <p:cNvPr descr="Nextent_logo_fekvo_white.png" id="113" name="Shape 113"/>
          <p:cNvPicPr preferRelativeResize="0"/>
          <p:nvPr/>
        </p:nvPicPr>
        <p:blipFill rotWithShape="1">
          <a:blip r:embed="rId3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449250" y="2769575"/>
            <a:ext cx="30000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“If Kubernetes Is Your Home, Helm Is Your</a:t>
            </a:r>
            <a:r>
              <a:rPr b="1" lang="en" sz="2950">
                <a:solidFill>
                  <a:srgbClr val="2C3E50"/>
                </a:solidFill>
                <a:highlight>
                  <a:srgbClr val="FFFFFF"/>
                </a:highlight>
              </a:rPr>
              <a:t> </a:t>
            </a: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Ikea”</a:t>
            </a:r>
          </a:p>
        </p:txBody>
      </p:sp>
      <p:pic>
        <p:nvPicPr>
          <p:cNvPr descr="code-factory-logo_white.png"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D9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HELM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052050" y="1545950"/>
            <a:ext cx="6968100" cy="330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Package Manager -&gt; KUBERNETES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Előre elkészített templatek (charts)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https://kubeapps.com/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https://github.com/kubernetes/charts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Minimális függőség kezelés (charts)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Nextent_logo_fekvo_white.png" id="122" name="Shape 122"/>
          <p:cNvPicPr preferRelativeResize="0"/>
          <p:nvPr/>
        </p:nvPicPr>
        <p:blipFill rotWithShape="1">
          <a:blip r:embed="rId5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-factory-logo_white.png"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24BB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4294967295" type="ctrTitle"/>
          </p:nvPr>
        </p:nvSpPr>
        <p:spPr>
          <a:xfrm>
            <a:off x="587525" y="1507150"/>
            <a:ext cx="44442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400">
                <a:solidFill>
                  <a:srgbClr val="FAD900"/>
                </a:solidFill>
              </a:rPr>
              <a:t>Big </a:t>
            </a:r>
          </a:p>
        </p:txBody>
      </p:sp>
      <p:sp>
        <p:nvSpPr>
          <p:cNvPr id="129" name="Shape 129"/>
          <p:cNvSpPr/>
          <p:nvPr/>
        </p:nvSpPr>
        <p:spPr>
          <a:xfrm>
            <a:off x="7728456" y="2171603"/>
            <a:ext cx="229545" cy="219177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grpSp>
        <p:nvGrpSpPr>
          <p:cNvPr id="130" name="Shape 130"/>
          <p:cNvGrpSpPr/>
          <p:nvPr/>
        </p:nvGrpSpPr>
        <p:grpSpPr>
          <a:xfrm>
            <a:off x="7443659" y="941015"/>
            <a:ext cx="983353" cy="983618"/>
            <a:chOff x="6654650" y="3665275"/>
            <a:chExt cx="409100" cy="409125"/>
          </a:xfrm>
        </p:grpSpPr>
        <p:sp>
          <p:nvSpPr>
            <p:cNvPr id="131" name="Shape 131"/>
            <p:cNvSpPr/>
            <p:nvPr/>
          </p:nvSpPr>
          <p:spPr>
            <a:xfrm>
              <a:off x="6808525" y="3819150"/>
              <a:ext cx="211875" cy="211900"/>
            </a:xfrm>
            <a:custGeom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6654650" y="3665275"/>
              <a:ext cx="409100" cy="409125"/>
            </a:xfrm>
            <a:custGeom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33" name="Shape 133"/>
          <p:cNvGrpSpPr/>
          <p:nvPr/>
        </p:nvGrpSpPr>
        <p:grpSpPr>
          <a:xfrm rot="324429">
            <a:off x="6612787" y="2067160"/>
            <a:ext cx="649665" cy="649742"/>
            <a:chOff x="570875" y="4322250"/>
            <a:chExt cx="443300" cy="443325"/>
          </a:xfrm>
        </p:grpSpPr>
        <p:sp>
          <p:nvSpPr>
            <p:cNvPr id="134" name="Shape 134"/>
            <p:cNvSpPr/>
            <p:nvPr/>
          </p:nvSpPr>
          <p:spPr>
            <a:xfrm>
              <a:off x="570875" y="4322250"/>
              <a:ext cx="443300" cy="443325"/>
            </a:xfrm>
            <a:custGeom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597725" y="4665400"/>
              <a:ext cx="73300" cy="73300"/>
            </a:xfrm>
            <a:custGeom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654525" y="4708150"/>
              <a:ext cx="47025" cy="47025"/>
            </a:xfrm>
            <a:custGeom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581250" y="4634875"/>
              <a:ext cx="47050" cy="47050"/>
            </a:xfrm>
            <a:custGeom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38" name="Shape 138"/>
          <p:cNvSpPr/>
          <p:nvPr/>
        </p:nvSpPr>
        <p:spPr>
          <a:xfrm rot="2466625">
            <a:off x="6568798" y="1131498"/>
            <a:ext cx="318881" cy="304479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39" name="Shape 139"/>
          <p:cNvSpPr/>
          <p:nvPr/>
        </p:nvSpPr>
        <p:spPr>
          <a:xfrm rot="-1609120">
            <a:off x="7035168" y="1323104"/>
            <a:ext cx="229508" cy="219142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 rot="2926137">
            <a:off x="8426693" y="1496694"/>
            <a:ext cx="171867" cy="164104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41" name="Shape 141"/>
          <p:cNvSpPr/>
          <p:nvPr/>
        </p:nvSpPr>
        <p:spPr>
          <a:xfrm rot="-1608940">
            <a:off x="7711478" y="397342"/>
            <a:ext cx="154840" cy="147846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158424" y="1990100"/>
            <a:ext cx="4418519" cy="1247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1936">
                    <a:alpha val="21920"/>
                  </a:srgbClr>
                </a:solidFill>
                <a:latin typeface="Bangers"/>
              </a:rPr>
              <a:t>Picture</a:t>
            </a:r>
          </a:p>
        </p:txBody>
      </p:sp>
      <p:sp>
        <p:nvSpPr>
          <p:cNvPr id="143" name="Shape 143"/>
          <p:cNvSpPr/>
          <p:nvPr/>
        </p:nvSpPr>
        <p:spPr>
          <a:xfrm>
            <a:off x="3600749" y="3616500"/>
            <a:ext cx="2199702" cy="8542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FF0000"/>
                </a:solidFill>
                <a:latin typeface="Bangers"/>
              </a:rPr>
              <a:t>demo</a:t>
            </a:r>
          </a:p>
        </p:txBody>
      </p:sp>
      <p:pic>
        <p:nvPicPr>
          <p:cNvPr descr="Nextent_logo_fekvo_white.png" id="144" name="Shape 144"/>
          <p:cNvPicPr preferRelativeResize="0"/>
          <p:nvPr/>
        </p:nvPicPr>
        <p:blipFill rotWithShape="1">
          <a:blip r:embed="rId3">
            <a:alphaModFix/>
          </a:blip>
          <a:srcRect b="0" l="592" r="602" t="0"/>
          <a:stretch/>
        </p:blipFill>
        <p:spPr>
          <a:xfrm>
            <a:off x="98345" y="86795"/>
            <a:ext cx="1174499" cy="36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-factory-logo_white.png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6475" y="86800"/>
            <a:ext cx="840476" cy="6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