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256" r:id="rId6"/>
    <p:sldId id="301" r:id="rId7"/>
    <p:sldId id="302" r:id="rId8"/>
    <p:sldId id="303" r:id="rId9"/>
    <p:sldId id="304" r:id="rId10"/>
    <p:sldId id="305" r:id="rId11"/>
    <p:sldId id="310" r:id="rId12"/>
    <p:sldId id="307" r:id="rId13"/>
    <p:sldId id="309" r:id="rId14"/>
    <p:sldId id="30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53A"/>
    <a:srgbClr val="4A4F55"/>
    <a:srgbClr val="D0D3D4"/>
    <a:srgbClr val="827773"/>
    <a:srgbClr val="A8A99E"/>
    <a:srgbClr val="EFF7FC"/>
    <a:srgbClr val="E9EAA1"/>
    <a:srgbClr val="B1D771"/>
    <a:srgbClr val="6BB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78839" autoAdjust="0"/>
  </p:normalViewPr>
  <p:slideViewPr>
    <p:cSldViewPr snapToGrid="0">
      <p:cViewPr varScale="1">
        <p:scale>
          <a:sx n="69" d="100"/>
          <a:sy n="69" d="100"/>
        </p:scale>
        <p:origin x="-12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rgbClr val="4A4F55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BA53A"/>
              </a:solidFill>
              <a:ln>
                <a:solidFill>
                  <a:srgbClr val="6BA53A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94-4D31-8BFB-080A689F5286}"/>
              </c:ext>
            </c:extLst>
          </c:dPt>
          <c:dPt>
            <c:idx val="1"/>
            <c:bubble3D val="0"/>
            <c:spPr>
              <a:solidFill>
                <a:srgbClr val="8277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94-4D31-8BFB-080A689F5286}"/>
              </c:ext>
            </c:extLst>
          </c:dPt>
          <c:dPt>
            <c:idx val="2"/>
            <c:bubble3D val="0"/>
            <c:spPr>
              <a:solidFill>
                <a:srgbClr val="4A4F5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94-4D31-8BFB-080A689F52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94-4D31-8BFB-080A689F52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6BA5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82777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4A4F5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A8A99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C94-4D31-8BFB-080A689F528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4A4F55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79-4AA9-9693-F2A350DA57C7}"/>
              </c:ext>
            </c:extLst>
          </c:dPt>
          <c:dPt>
            <c:idx val="1"/>
            <c:bubble3D val="0"/>
            <c:spPr>
              <a:solidFill>
                <a:srgbClr val="6BA53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79-4AA9-9693-F2A350DA57C7}"/>
              </c:ext>
            </c:extLst>
          </c:dPt>
          <c:dPt>
            <c:idx val="2"/>
            <c:bubble3D val="0"/>
            <c:spPr>
              <a:solidFill>
                <a:srgbClr val="EFF7F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79-4AA9-9693-F2A350DA57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79-4AA9-9693-F2A350DA57C7}"/>
              </c:ext>
            </c:extLst>
          </c:dPt>
          <c:dPt>
            <c:idx val="4"/>
            <c:bubble3D val="0"/>
            <c:spPr>
              <a:solidFill>
                <a:srgbClr val="82777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79-4AA9-9693-F2A350DA57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D0D3D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D0D3D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4A4F5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FF7F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FF7F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</c:v>
                </c:pt>
                <c:pt idx="1">
                  <c:v>2nd </c:v>
                </c:pt>
                <c:pt idx="2">
                  <c:v>3rd </c:v>
                </c:pt>
                <c:pt idx="3">
                  <c:v>4th </c:v>
                </c:pt>
                <c:pt idx="4">
                  <c:v>5th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79-4AA9-9693-F2A350DA57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rgbClr val="4A4F55"/>
                </a:solidFill>
                <a:latin typeface="+mn-lt"/>
                <a:ea typeface="+mn-ea"/>
                <a:cs typeface="+mn-cs"/>
              </a:defRPr>
            </a:pPr>
            <a:r>
              <a:rPr lang="hu-HU" sz="2400" b="1" dirty="0">
                <a:solidFill>
                  <a:srgbClr val="4A4F55"/>
                </a:solidFill>
              </a:rPr>
              <a:t>PERCENT</a:t>
            </a:r>
            <a:endParaRPr lang="en-US" sz="2400" b="1" dirty="0">
              <a:solidFill>
                <a:srgbClr val="4A4F55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rgbClr val="6BA53A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91-4211-97B9-B5884193DE77}"/>
              </c:ext>
            </c:extLst>
          </c:dPt>
          <c:dLbls>
            <c:dLbl>
              <c:idx val="0"/>
              <c:layout>
                <c:manualLayout>
                  <c:x val="3.3550441261955698E-3"/>
                  <c:y val="-0.38913403737512098"/>
                </c:manualLayout>
              </c:layout>
              <c:tx>
                <c:rich>
                  <a:bodyPr/>
                  <a:lstStyle/>
                  <a:p>
                    <a:fld id="{B4F5DD1B-B3EA-4CF7-9C1C-028AAEA151EF}" type="CATEGORYNAME">
                      <a:rPr lang="en-US" sz="2000" b="1">
                        <a:solidFill>
                          <a:srgbClr val="EFF7FC"/>
                        </a:solidFill>
                      </a:rPr>
                      <a:pPr/>
                      <a:t>[KATEGÓRIA NEVE]</a:t>
                    </a:fld>
                    <a:r>
                      <a:rPr lang="en-US" baseline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91-4211-97B9-B5884193D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91-4211-97B9-B5884193DE7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4A4F55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 cmpd="sng">
              <a:solidFill>
                <a:srgbClr val="6BA53A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6BA53A"/>
              </a:solidFill>
              <a:ln w="38100">
                <a:solidFill>
                  <a:srgbClr val="6BA53A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7E-4821-B15A-D9889F2274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rgbClr val="82777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38100">
                <a:solidFill>
                  <a:srgbClr val="82777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7E-4821-B15A-D9889F227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217472"/>
        <c:axId val="1942193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 cmpd="sng">
              <a:solidFill>
                <a:srgbClr val="4A4F5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38100">
                <a:solidFill>
                  <a:srgbClr val="4A4F55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57E-4821-B15A-D9889F227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235008"/>
        <c:axId val="194233472"/>
      </c:lineChart>
      <c:dateAx>
        <c:axId val="19421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219392"/>
        <c:crosses val="autoZero"/>
        <c:auto val="0"/>
        <c:lblOffset val="100"/>
        <c:baseTimeUnit val="days"/>
      </c:dateAx>
      <c:valAx>
        <c:axId val="19421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217472"/>
        <c:crosses val="autoZero"/>
        <c:crossBetween val="between"/>
      </c:valAx>
      <c:valAx>
        <c:axId val="1942334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235008"/>
        <c:crosses val="max"/>
        <c:crossBetween val="between"/>
      </c:valAx>
      <c:catAx>
        <c:axId val="19423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233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>
                <a:solidFill>
                  <a:srgbClr val="4A4F55"/>
                </a:solidFill>
              </a:rPr>
              <a:t>CHART 01</a:t>
            </a:r>
            <a:endParaRPr lang="en-US" sz="2000" dirty="0">
              <a:solidFill>
                <a:srgbClr val="4A4F55"/>
              </a:solidFill>
            </a:endParaRPr>
          </a:p>
        </c:rich>
      </c:tx>
      <c:overlay val="1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B-44A1-ADD1-F4226E1E9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FB-44A1-ADD1-F4226E1E9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FB-44A1-ADD1-F4226E1E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09120"/>
        <c:axId val="194315008"/>
      </c:barChart>
      <c:catAx>
        <c:axId val="1943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315008"/>
        <c:crosses val="autoZero"/>
        <c:auto val="1"/>
        <c:lblAlgn val="ctr"/>
        <c:lblOffset val="100"/>
        <c:noMultiLvlLbl val="0"/>
      </c:catAx>
      <c:valAx>
        <c:axId val="1943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30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4A4F55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A4F55"/>
                </a:solidFill>
              </a:rPr>
              <a:t>CHART </a:t>
            </a:r>
            <a:r>
              <a:rPr lang="hu-HU" sz="2000" dirty="0">
                <a:solidFill>
                  <a:srgbClr val="4A4F55"/>
                </a:solidFill>
              </a:rPr>
              <a:t>02</a:t>
            </a:r>
            <a:endParaRPr lang="en-US" sz="2000" dirty="0">
              <a:solidFill>
                <a:srgbClr val="4A4F55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4A-48FB-8FF8-ADBB07DF4A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4A-48FB-8FF8-ADBB07DF4A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4A-48FB-8FF8-ADBB07DF4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54560"/>
        <c:axId val="194360448"/>
      </c:barChart>
      <c:catAx>
        <c:axId val="1943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360448"/>
        <c:crosses val="autoZero"/>
        <c:auto val="1"/>
        <c:lblAlgn val="ctr"/>
        <c:lblOffset val="100"/>
        <c:noMultiLvlLbl val="0"/>
      </c:catAx>
      <c:valAx>
        <c:axId val="1943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35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4A4F55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A4F55"/>
                </a:solidFill>
              </a:rPr>
              <a:t>CHART </a:t>
            </a:r>
            <a:r>
              <a:rPr lang="hu-HU" sz="2000" dirty="0">
                <a:solidFill>
                  <a:srgbClr val="4A4F55"/>
                </a:solidFill>
              </a:rPr>
              <a:t>03     </a:t>
            </a:r>
            <a:endParaRPr lang="en-US" sz="2000" dirty="0">
              <a:solidFill>
                <a:srgbClr val="4A4F55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9F-49F1-B83F-337E190283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9F-49F1-B83F-337E190283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9F-49F1-B83F-337E19028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92064"/>
        <c:axId val="194393600"/>
      </c:barChart>
      <c:catAx>
        <c:axId val="1943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393600"/>
        <c:crosses val="autoZero"/>
        <c:auto val="1"/>
        <c:lblAlgn val="ctr"/>
        <c:lblOffset val="100"/>
        <c:noMultiLvlLbl val="0"/>
      </c:catAx>
      <c:valAx>
        <c:axId val="1943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3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4A4F55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A4F55"/>
                </a:solidFill>
              </a:rPr>
              <a:t>CHART </a:t>
            </a:r>
            <a:r>
              <a:rPr lang="hu-HU" sz="2000" dirty="0">
                <a:solidFill>
                  <a:srgbClr val="4A4F55"/>
                </a:solidFill>
              </a:rPr>
              <a:t>04</a:t>
            </a:r>
            <a:endParaRPr lang="en-US" sz="2000" dirty="0">
              <a:solidFill>
                <a:srgbClr val="4A4F55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C8-419A-8956-F7BAAA8453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C8-419A-8956-F7BAAA8453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C8-419A-8956-F7BAAA845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474368"/>
        <c:axId val="194475904"/>
      </c:barChart>
      <c:catAx>
        <c:axId val="1944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475904"/>
        <c:crosses val="autoZero"/>
        <c:auto val="1"/>
        <c:lblAlgn val="ctr"/>
        <c:lblOffset val="100"/>
        <c:noMultiLvlLbl val="0"/>
      </c:catAx>
      <c:valAx>
        <c:axId val="19447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4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292DB-3594-41CC-8508-CF147AE14ED5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2F5AB3D4-7BB3-46F5-8B82-2C2BB50278C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sz="1200" dirty="0">
              <a:solidFill>
                <a:schemeClr val="bg1"/>
              </a:solidFill>
            </a:rPr>
            <a:t>Arial R12pt</a:t>
          </a:r>
          <a:endParaRPr lang="en-US" sz="1200" dirty="0">
            <a:solidFill>
              <a:schemeClr val="bg1"/>
            </a:solidFill>
          </a:endParaRPr>
        </a:p>
      </dgm:t>
    </dgm:pt>
    <dgm:pt modelId="{99C7DACD-6E3F-4144-87FB-2206F2A1A8CB}" type="parTrans" cxnId="{90B59B5E-5C86-4EE8-AEE9-1E1AE4A7A357}">
      <dgm:prSet/>
      <dgm:spPr/>
      <dgm:t>
        <a:bodyPr/>
        <a:lstStyle/>
        <a:p>
          <a:endParaRPr lang="en-US"/>
        </a:p>
      </dgm:t>
    </dgm:pt>
    <dgm:pt modelId="{C1B94F16-1355-4117-A75F-328924998EB9}" type="sibTrans" cxnId="{90B59B5E-5C86-4EE8-AEE9-1E1AE4A7A357}">
      <dgm:prSet/>
      <dgm:spPr/>
      <dgm:t>
        <a:bodyPr/>
        <a:lstStyle/>
        <a:p>
          <a:endParaRPr lang="en-US"/>
        </a:p>
      </dgm:t>
    </dgm:pt>
    <dgm:pt modelId="{766A9CF5-2A7A-4ECB-98CA-5DC3C33181B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hu-HU" sz="1200" dirty="0"/>
            <a:t>Arial R 12pt</a:t>
          </a:r>
          <a:endParaRPr lang="en-US" sz="1200" dirty="0"/>
        </a:p>
      </dgm:t>
    </dgm:pt>
    <dgm:pt modelId="{84623933-D8A0-42AD-91D7-40CBE8087CCC}" type="parTrans" cxnId="{0F8D0DEB-57DB-41C6-B87E-80A776B23EC1}">
      <dgm:prSet/>
      <dgm:spPr/>
      <dgm:t>
        <a:bodyPr/>
        <a:lstStyle/>
        <a:p>
          <a:endParaRPr lang="en-US"/>
        </a:p>
      </dgm:t>
    </dgm:pt>
    <dgm:pt modelId="{D4694B53-92BF-49B6-929D-8C09EB6B1DF6}" type="sibTrans" cxnId="{0F8D0DEB-57DB-41C6-B87E-80A776B23EC1}">
      <dgm:prSet/>
      <dgm:spPr/>
      <dgm:t>
        <a:bodyPr/>
        <a:lstStyle/>
        <a:p>
          <a:endParaRPr lang="en-US"/>
        </a:p>
      </dgm:t>
    </dgm:pt>
    <dgm:pt modelId="{5BD3A20D-31F6-4BC7-AF76-6D8B95E32DB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 anchor="t"/>
        <a:lstStyle/>
        <a:p>
          <a:pPr>
            <a:spcAft>
              <a:spcPts val="0"/>
            </a:spcAft>
          </a:pPr>
          <a:endParaRPr lang="hu-HU" sz="3100" dirty="0"/>
        </a:p>
        <a:p>
          <a:pPr>
            <a:spcAft>
              <a:spcPct val="35000"/>
            </a:spcAft>
          </a:pPr>
          <a:r>
            <a:rPr lang="hu-HU" sz="1200" dirty="0"/>
            <a:t>Arial R 12pt</a:t>
          </a:r>
          <a:endParaRPr lang="en-US" sz="1200" dirty="0"/>
        </a:p>
      </dgm:t>
    </dgm:pt>
    <dgm:pt modelId="{57514183-0A50-4839-A2DD-7875D13B68DD}" type="parTrans" cxnId="{B078315B-38F0-48C5-8155-1DFD4F0F8D9A}">
      <dgm:prSet/>
      <dgm:spPr/>
      <dgm:t>
        <a:bodyPr/>
        <a:lstStyle/>
        <a:p>
          <a:endParaRPr lang="en-US"/>
        </a:p>
      </dgm:t>
    </dgm:pt>
    <dgm:pt modelId="{C3EAFA50-16ED-4A5E-A10F-6F3892B0D570}" type="sibTrans" cxnId="{B078315B-38F0-48C5-8155-1DFD4F0F8D9A}">
      <dgm:prSet/>
      <dgm:spPr/>
      <dgm:t>
        <a:bodyPr/>
        <a:lstStyle/>
        <a:p>
          <a:endParaRPr lang="en-US"/>
        </a:p>
      </dgm:t>
    </dgm:pt>
    <dgm:pt modelId="{3A8E5BA3-DDBB-49AA-A0FE-FEED65E65DE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sz="1200" dirty="0">
              <a:solidFill>
                <a:schemeClr val="tx2">
                  <a:lumMod val="95000"/>
                </a:schemeClr>
              </a:solidFill>
            </a:rPr>
            <a:t>Arial R 12pt</a:t>
          </a:r>
          <a:endParaRPr lang="en-US" sz="1200" dirty="0">
            <a:solidFill>
              <a:schemeClr val="tx2">
                <a:lumMod val="95000"/>
              </a:schemeClr>
            </a:solidFill>
          </a:endParaRPr>
        </a:p>
      </dgm:t>
    </dgm:pt>
    <dgm:pt modelId="{922C3666-AF68-44BD-B6CA-C18831815EF2}" type="parTrans" cxnId="{67DD7C65-5944-4C76-B444-2F8459FCA10B}">
      <dgm:prSet/>
      <dgm:spPr/>
      <dgm:t>
        <a:bodyPr/>
        <a:lstStyle/>
        <a:p>
          <a:endParaRPr lang="en-US"/>
        </a:p>
      </dgm:t>
    </dgm:pt>
    <dgm:pt modelId="{E3CD9BF4-8AC5-4E67-8FB3-FAA677854B8B}" type="sibTrans" cxnId="{67DD7C65-5944-4C76-B444-2F8459FCA10B}">
      <dgm:prSet/>
      <dgm:spPr/>
      <dgm:t>
        <a:bodyPr/>
        <a:lstStyle/>
        <a:p>
          <a:endParaRPr lang="en-US"/>
        </a:p>
      </dgm:t>
    </dgm:pt>
    <dgm:pt modelId="{7ACB7EE9-38D8-4F40-A8CA-FF0A0A38130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hu-HU" sz="1200" dirty="0">
              <a:solidFill>
                <a:schemeClr val="tx2">
                  <a:lumMod val="95000"/>
                </a:schemeClr>
              </a:solidFill>
            </a:rPr>
            <a:t>Arial R 12pt</a:t>
          </a:r>
          <a:endParaRPr lang="en-US" sz="1200" dirty="0">
            <a:solidFill>
              <a:schemeClr val="tx2">
                <a:lumMod val="95000"/>
              </a:schemeClr>
            </a:solidFill>
          </a:endParaRPr>
        </a:p>
      </dgm:t>
    </dgm:pt>
    <dgm:pt modelId="{7E0AC178-5051-4126-9F17-14955990E6AC}" type="parTrans" cxnId="{322CBDAF-BE4E-4B98-8DD3-675046885C28}">
      <dgm:prSet/>
      <dgm:spPr/>
      <dgm:t>
        <a:bodyPr/>
        <a:lstStyle/>
        <a:p>
          <a:endParaRPr lang="en-US"/>
        </a:p>
      </dgm:t>
    </dgm:pt>
    <dgm:pt modelId="{5FF50F26-04FC-4DA2-A38F-3021243494DE}" type="sibTrans" cxnId="{322CBDAF-BE4E-4B98-8DD3-675046885C28}">
      <dgm:prSet/>
      <dgm:spPr/>
      <dgm:t>
        <a:bodyPr/>
        <a:lstStyle/>
        <a:p>
          <a:endParaRPr lang="en-US"/>
        </a:p>
      </dgm:t>
    </dgm:pt>
    <dgm:pt modelId="{8F3DE029-F338-4374-BBC0-A5CA22956C91}" type="pres">
      <dgm:prSet presAssocID="{4BB292DB-3594-41CC-8508-CF147AE14ED5}" presName="Name0" presStyleCnt="0">
        <dgm:presLayoutVars>
          <dgm:dir/>
          <dgm:animLvl val="lvl"/>
          <dgm:resizeHandles val="exact"/>
        </dgm:presLayoutVars>
      </dgm:prSet>
      <dgm:spPr/>
    </dgm:pt>
    <dgm:pt modelId="{2583B3A5-AC7F-4968-B568-A7CC422FD22E}" type="pres">
      <dgm:prSet presAssocID="{2F5AB3D4-7BB3-46F5-8B82-2C2BB50278CA}" presName="Name8" presStyleCnt="0"/>
      <dgm:spPr/>
    </dgm:pt>
    <dgm:pt modelId="{97507243-777D-4319-A0A0-AC713ACBF7C2}" type="pres">
      <dgm:prSet presAssocID="{2F5AB3D4-7BB3-46F5-8B82-2C2BB50278C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E2668E-E529-4AB0-9D2B-A6871515038C}" type="pres">
      <dgm:prSet presAssocID="{2F5AB3D4-7BB3-46F5-8B82-2C2BB50278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AA7B9F-F140-498D-A27E-279BFF08B5F2}" type="pres">
      <dgm:prSet presAssocID="{766A9CF5-2A7A-4ECB-98CA-5DC3C33181B5}" presName="Name8" presStyleCnt="0"/>
      <dgm:spPr/>
    </dgm:pt>
    <dgm:pt modelId="{48A923F6-187F-4678-A870-FED20A9BFCE5}" type="pres">
      <dgm:prSet presAssocID="{766A9CF5-2A7A-4ECB-98CA-5DC3C33181B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AB54DF-B955-4BEF-9FCB-8684CAC9BEE7}" type="pres">
      <dgm:prSet presAssocID="{766A9CF5-2A7A-4ECB-98CA-5DC3C33181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6805BA-9503-4BD2-946A-94EB9A150C34}" type="pres">
      <dgm:prSet presAssocID="{5BD3A20D-31F6-4BC7-AF76-6D8B95E32DB9}" presName="Name8" presStyleCnt="0"/>
      <dgm:spPr/>
    </dgm:pt>
    <dgm:pt modelId="{24E7AC67-68F8-4F1B-BB02-5957E88B4E88}" type="pres">
      <dgm:prSet presAssocID="{5BD3A20D-31F6-4BC7-AF76-6D8B95E32DB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89C5C3-0256-40FD-B5A4-6083E22D6187}" type="pres">
      <dgm:prSet presAssocID="{5BD3A20D-31F6-4BC7-AF76-6D8B95E32D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9AA21F-64AD-48B8-A87A-2FC783948F03}" type="pres">
      <dgm:prSet presAssocID="{3A8E5BA3-DDBB-49AA-A0FE-FEED65E65DEC}" presName="Name8" presStyleCnt="0"/>
      <dgm:spPr/>
    </dgm:pt>
    <dgm:pt modelId="{E581DEBB-34AB-4A00-9900-4387FD038C69}" type="pres">
      <dgm:prSet presAssocID="{3A8E5BA3-DDBB-49AA-A0FE-FEED65E65DEC}" presName="level" presStyleLbl="node1" presStyleIdx="3" presStyleCnt="5" custLinFactNeighborX="-76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F9BEC8-23EC-4A99-AEBA-6FFD7B91F7C0}" type="pres">
      <dgm:prSet presAssocID="{3A8E5BA3-DDBB-49AA-A0FE-FEED65E65D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C8BDA8-9E51-498B-875C-2AA83CBE7021}" type="pres">
      <dgm:prSet presAssocID="{7ACB7EE9-38D8-4F40-A8CA-FF0A0A38130C}" presName="Name8" presStyleCnt="0"/>
      <dgm:spPr/>
    </dgm:pt>
    <dgm:pt modelId="{493A56F3-4F05-4FB5-BCEF-DC0AED051DD5}" type="pres">
      <dgm:prSet presAssocID="{7ACB7EE9-38D8-4F40-A8CA-FF0A0A38130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CF016E-446C-4A2B-BBCE-5A41D8609BEE}" type="pres">
      <dgm:prSet presAssocID="{7ACB7EE9-38D8-4F40-A8CA-FF0A0A3813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2CA7B0B-59D0-4AB6-8048-950B1CDFE7C3}" type="presOf" srcId="{7ACB7EE9-38D8-4F40-A8CA-FF0A0A38130C}" destId="{493A56F3-4F05-4FB5-BCEF-DC0AED051DD5}" srcOrd="0" destOrd="0" presId="urn:microsoft.com/office/officeart/2005/8/layout/pyramid1"/>
    <dgm:cxn modelId="{22619740-A2E5-4D1E-88C6-DD75CDD0988A}" type="presOf" srcId="{7ACB7EE9-38D8-4F40-A8CA-FF0A0A38130C}" destId="{E0CF016E-446C-4A2B-BBCE-5A41D8609BEE}" srcOrd="1" destOrd="0" presId="urn:microsoft.com/office/officeart/2005/8/layout/pyramid1"/>
    <dgm:cxn modelId="{229A31CB-175F-4BFB-BB08-0AEBB557872D}" type="presOf" srcId="{766A9CF5-2A7A-4ECB-98CA-5DC3C33181B5}" destId="{7DAB54DF-B955-4BEF-9FCB-8684CAC9BEE7}" srcOrd="1" destOrd="0" presId="urn:microsoft.com/office/officeart/2005/8/layout/pyramid1"/>
    <dgm:cxn modelId="{B97A90CB-B6C8-4D92-A03D-DF19E53681F9}" type="presOf" srcId="{5BD3A20D-31F6-4BC7-AF76-6D8B95E32DB9}" destId="{8989C5C3-0256-40FD-B5A4-6083E22D6187}" srcOrd="1" destOrd="0" presId="urn:microsoft.com/office/officeart/2005/8/layout/pyramid1"/>
    <dgm:cxn modelId="{2EC78191-4E50-4548-B252-9886352B1FC6}" type="presOf" srcId="{2F5AB3D4-7BB3-46F5-8B82-2C2BB50278CA}" destId="{97507243-777D-4319-A0A0-AC713ACBF7C2}" srcOrd="0" destOrd="0" presId="urn:microsoft.com/office/officeart/2005/8/layout/pyramid1"/>
    <dgm:cxn modelId="{59ABBAFE-EC3C-4F1C-B359-D0A413EC7C77}" type="presOf" srcId="{3A8E5BA3-DDBB-49AA-A0FE-FEED65E65DEC}" destId="{E581DEBB-34AB-4A00-9900-4387FD038C69}" srcOrd="0" destOrd="0" presId="urn:microsoft.com/office/officeart/2005/8/layout/pyramid1"/>
    <dgm:cxn modelId="{0F8D0DEB-57DB-41C6-B87E-80A776B23EC1}" srcId="{4BB292DB-3594-41CC-8508-CF147AE14ED5}" destId="{766A9CF5-2A7A-4ECB-98CA-5DC3C33181B5}" srcOrd="1" destOrd="0" parTransId="{84623933-D8A0-42AD-91D7-40CBE8087CCC}" sibTransId="{D4694B53-92BF-49B6-929D-8C09EB6B1DF6}"/>
    <dgm:cxn modelId="{90B59B5E-5C86-4EE8-AEE9-1E1AE4A7A357}" srcId="{4BB292DB-3594-41CC-8508-CF147AE14ED5}" destId="{2F5AB3D4-7BB3-46F5-8B82-2C2BB50278CA}" srcOrd="0" destOrd="0" parTransId="{99C7DACD-6E3F-4144-87FB-2206F2A1A8CB}" sibTransId="{C1B94F16-1355-4117-A75F-328924998EB9}"/>
    <dgm:cxn modelId="{AB3583CE-ADF1-4FCF-AC03-0131EF8B6291}" type="presOf" srcId="{5BD3A20D-31F6-4BC7-AF76-6D8B95E32DB9}" destId="{24E7AC67-68F8-4F1B-BB02-5957E88B4E88}" srcOrd="0" destOrd="0" presId="urn:microsoft.com/office/officeart/2005/8/layout/pyramid1"/>
    <dgm:cxn modelId="{322CBDAF-BE4E-4B98-8DD3-675046885C28}" srcId="{4BB292DB-3594-41CC-8508-CF147AE14ED5}" destId="{7ACB7EE9-38D8-4F40-A8CA-FF0A0A38130C}" srcOrd="4" destOrd="0" parTransId="{7E0AC178-5051-4126-9F17-14955990E6AC}" sibTransId="{5FF50F26-04FC-4DA2-A38F-3021243494DE}"/>
    <dgm:cxn modelId="{67DD7C65-5944-4C76-B444-2F8459FCA10B}" srcId="{4BB292DB-3594-41CC-8508-CF147AE14ED5}" destId="{3A8E5BA3-DDBB-49AA-A0FE-FEED65E65DEC}" srcOrd="3" destOrd="0" parTransId="{922C3666-AF68-44BD-B6CA-C18831815EF2}" sibTransId="{E3CD9BF4-8AC5-4E67-8FB3-FAA677854B8B}"/>
    <dgm:cxn modelId="{C3C686DF-7620-4442-88F1-BC3258C48080}" type="presOf" srcId="{2F5AB3D4-7BB3-46F5-8B82-2C2BB50278CA}" destId="{20E2668E-E529-4AB0-9D2B-A6871515038C}" srcOrd="1" destOrd="0" presId="urn:microsoft.com/office/officeart/2005/8/layout/pyramid1"/>
    <dgm:cxn modelId="{D7540062-64ED-4EE2-9FCD-7529C14EDA66}" type="presOf" srcId="{766A9CF5-2A7A-4ECB-98CA-5DC3C33181B5}" destId="{48A923F6-187F-4678-A870-FED20A9BFCE5}" srcOrd="0" destOrd="0" presId="urn:microsoft.com/office/officeart/2005/8/layout/pyramid1"/>
    <dgm:cxn modelId="{E13CD188-4B5E-4F65-91D5-AFA27635C85D}" type="presOf" srcId="{4BB292DB-3594-41CC-8508-CF147AE14ED5}" destId="{8F3DE029-F338-4374-BBC0-A5CA22956C91}" srcOrd="0" destOrd="0" presId="urn:microsoft.com/office/officeart/2005/8/layout/pyramid1"/>
    <dgm:cxn modelId="{B078315B-38F0-48C5-8155-1DFD4F0F8D9A}" srcId="{4BB292DB-3594-41CC-8508-CF147AE14ED5}" destId="{5BD3A20D-31F6-4BC7-AF76-6D8B95E32DB9}" srcOrd="2" destOrd="0" parTransId="{57514183-0A50-4839-A2DD-7875D13B68DD}" sibTransId="{C3EAFA50-16ED-4A5E-A10F-6F3892B0D570}"/>
    <dgm:cxn modelId="{F51FB4D7-01F0-490F-BB89-F72138BB54AC}" type="presOf" srcId="{3A8E5BA3-DDBB-49AA-A0FE-FEED65E65DEC}" destId="{CEF9BEC8-23EC-4A99-AEBA-6FFD7B91F7C0}" srcOrd="1" destOrd="0" presId="urn:microsoft.com/office/officeart/2005/8/layout/pyramid1"/>
    <dgm:cxn modelId="{3E4FA251-C3BC-4E1D-8352-34539F6EC1C2}" type="presParOf" srcId="{8F3DE029-F338-4374-BBC0-A5CA22956C91}" destId="{2583B3A5-AC7F-4968-B568-A7CC422FD22E}" srcOrd="0" destOrd="0" presId="urn:microsoft.com/office/officeart/2005/8/layout/pyramid1"/>
    <dgm:cxn modelId="{84D16448-0AD9-43E9-8648-730A69C81832}" type="presParOf" srcId="{2583B3A5-AC7F-4968-B568-A7CC422FD22E}" destId="{97507243-777D-4319-A0A0-AC713ACBF7C2}" srcOrd="0" destOrd="0" presId="urn:microsoft.com/office/officeart/2005/8/layout/pyramid1"/>
    <dgm:cxn modelId="{FA07A658-D456-47B5-BF8A-DE9314221755}" type="presParOf" srcId="{2583B3A5-AC7F-4968-B568-A7CC422FD22E}" destId="{20E2668E-E529-4AB0-9D2B-A6871515038C}" srcOrd="1" destOrd="0" presId="urn:microsoft.com/office/officeart/2005/8/layout/pyramid1"/>
    <dgm:cxn modelId="{7ABCB5E2-728A-43D8-AF93-65246C9600E0}" type="presParOf" srcId="{8F3DE029-F338-4374-BBC0-A5CA22956C91}" destId="{9DAA7B9F-F140-498D-A27E-279BFF08B5F2}" srcOrd="1" destOrd="0" presId="urn:microsoft.com/office/officeart/2005/8/layout/pyramid1"/>
    <dgm:cxn modelId="{A78F544F-4517-463B-B3B9-5043C7842BC0}" type="presParOf" srcId="{9DAA7B9F-F140-498D-A27E-279BFF08B5F2}" destId="{48A923F6-187F-4678-A870-FED20A9BFCE5}" srcOrd="0" destOrd="0" presId="urn:microsoft.com/office/officeart/2005/8/layout/pyramid1"/>
    <dgm:cxn modelId="{BE0629FD-7C7E-44BE-8750-8B14A338F788}" type="presParOf" srcId="{9DAA7B9F-F140-498D-A27E-279BFF08B5F2}" destId="{7DAB54DF-B955-4BEF-9FCB-8684CAC9BEE7}" srcOrd="1" destOrd="0" presId="urn:microsoft.com/office/officeart/2005/8/layout/pyramid1"/>
    <dgm:cxn modelId="{6E617280-8C66-4EE6-961C-8181E4C9C348}" type="presParOf" srcId="{8F3DE029-F338-4374-BBC0-A5CA22956C91}" destId="{4E6805BA-9503-4BD2-946A-94EB9A150C34}" srcOrd="2" destOrd="0" presId="urn:microsoft.com/office/officeart/2005/8/layout/pyramid1"/>
    <dgm:cxn modelId="{B69B8AB5-F3F3-4C07-8846-DF4888EE6E9E}" type="presParOf" srcId="{4E6805BA-9503-4BD2-946A-94EB9A150C34}" destId="{24E7AC67-68F8-4F1B-BB02-5957E88B4E88}" srcOrd="0" destOrd="0" presId="urn:microsoft.com/office/officeart/2005/8/layout/pyramid1"/>
    <dgm:cxn modelId="{6B6670B2-3BFC-4A8B-9C48-21336523DCF2}" type="presParOf" srcId="{4E6805BA-9503-4BD2-946A-94EB9A150C34}" destId="{8989C5C3-0256-40FD-B5A4-6083E22D6187}" srcOrd="1" destOrd="0" presId="urn:microsoft.com/office/officeart/2005/8/layout/pyramid1"/>
    <dgm:cxn modelId="{A206F53F-1738-4153-BC16-E4DB9751BD19}" type="presParOf" srcId="{8F3DE029-F338-4374-BBC0-A5CA22956C91}" destId="{779AA21F-64AD-48B8-A87A-2FC783948F03}" srcOrd="3" destOrd="0" presId="urn:microsoft.com/office/officeart/2005/8/layout/pyramid1"/>
    <dgm:cxn modelId="{1691715F-EA73-4F86-8CAF-7B21ADFFA5F9}" type="presParOf" srcId="{779AA21F-64AD-48B8-A87A-2FC783948F03}" destId="{E581DEBB-34AB-4A00-9900-4387FD038C69}" srcOrd="0" destOrd="0" presId="urn:microsoft.com/office/officeart/2005/8/layout/pyramid1"/>
    <dgm:cxn modelId="{C5DE1D03-A701-4EBF-88CD-16A53E535DBD}" type="presParOf" srcId="{779AA21F-64AD-48B8-A87A-2FC783948F03}" destId="{CEF9BEC8-23EC-4A99-AEBA-6FFD7B91F7C0}" srcOrd="1" destOrd="0" presId="urn:microsoft.com/office/officeart/2005/8/layout/pyramid1"/>
    <dgm:cxn modelId="{284D6DB8-4F54-46F4-AE5F-AA75608C24CF}" type="presParOf" srcId="{8F3DE029-F338-4374-BBC0-A5CA22956C91}" destId="{1EC8BDA8-9E51-498B-875C-2AA83CBE7021}" srcOrd="4" destOrd="0" presId="urn:microsoft.com/office/officeart/2005/8/layout/pyramid1"/>
    <dgm:cxn modelId="{A2FC96B9-6862-471C-AD6C-D2F2559F9C63}" type="presParOf" srcId="{1EC8BDA8-9E51-498B-875C-2AA83CBE7021}" destId="{493A56F3-4F05-4FB5-BCEF-DC0AED051DD5}" srcOrd="0" destOrd="0" presId="urn:microsoft.com/office/officeart/2005/8/layout/pyramid1"/>
    <dgm:cxn modelId="{B628CAA4-5E44-436D-ACE3-44972E7BCC8C}" type="presParOf" srcId="{1EC8BDA8-9E51-498B-875C-2AA83CBE7021}" destId="{E0CF016E-446C-4A2B-BBCE-5A41D8609BE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292DB-3594-41CC-8508-CF147AE14ED5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2F5AB3D4-7BB3-46F5-8B82-2C2BB50278C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sz="1200" dirty="0">
              <a:solidFill>
                <a:schemeClr val="bg1"/>
              </a:solidFill>
            </a:rPr>
            <a:t>Arial R 12pt</a:t>
          </a:r>
          <a:endParaRPr lang="en-US" sz="1200" dirty="0">
            <a:solidFill>
              <a:schemeClr val="bg1"/>
            </a:solidFill>
          </a:endParaRPr>
        </a:p>
      </dgm:t>
    </dgm:pt>
    <dgm:pt modelId="{99C7DACD-6E3F-4144-87FB-2206F2A1A8CB}" type="parTrans" cxnId="{90B59B5E-5C86-4EE8-AEE9-1E1AE4A7A357}">
      <dgm:prSet/>
      <dgm:spPr/>
      <dgm:t>
        <a:bodyPr/>
        <a:lstStyle/>
        <a:p>
          <a:endParaRPr lang="en-US"/>
        </a:p>
      </dgm:t>
    </dgm:pt>
    <dgm:pt modelId="{C1B94F16-1355-4117-A75F-328924998EB9}" type="sibTrans" cxnId="{90B59B5E-5C86-4EE8-AEE9-1E1AE4A7A357}">
      <dgm:prSet/>
      <dgm:spPr/>
      <dgm:t>
        <a:bodyPr/>
        <a:lstStyle/>
        <a:p>
          <a:endParaRPr lang="en-US"/>
        </a:p>
      </dgm:t>
    </dgm:pt>
    <dgm:pt modelId="{766A9CF5-2A7A-4ECB-98CA-5DC3C33181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u-HU" sz="1200" dirty="0"/>
            <a:t>Arial R 12pt</a:t>
          </a:r>
          <a:endParaRPr lang="en-US" sz="1200" dirty="0"/>
        </a:p>
      </dgm:t>
    </dgm:pt>
    <dgm:pt modelId="{84623933-D8A0-42AD-91D7-40CBE8087CCC}" type="parTrans" cxnId="{0F8D0DEB-57DB-41C6-B87E-80A776B23EC1}">
      <dgm:prSet/>
      <dgm:spPr/>
      <dgm:t>
        <a:bodyPr/>
        <a:lstStyle/>
        <a:p>
          <a:endParaRPr lang="en-US"/>
        </a:p>
      </dgm:t>
    </dgm:pt>
    <dgm:pt modelId="{D4694B53-92BF-49B6-929D-8C09EB6B1DF6}" type="sibTrans" cxnId="{0F8D0DEB-57DB-41C6-B87E-80A776B23EC1}">
      <dgm:prSet/>
      <dgm:spPr/>
      <dgm:t>
        <a:bodyPr/>
        <a:lstStyle/>
        <a:p>
          <a:endParaRPr lang="en-US"/>
        </a:p>
      </dgm:t>
    </dgm:pt>
    <dgm:pt modelId="{5BD3A20D-31F6-4BC7-AF76-6D8B95E32DB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 anchor="t"/>
        <a:lstStyle/>
        <a:p>
          <a:pPr>
            <a:spcAft>
              <a:spcPts val="0"/>
            </a:spcAft>
          </a:pPr>
          <a:endParaRPr lang="hu-HU" sz="1800" dirty="0"/>
        </a:p>
        <a:p>
          <a:pPr>
            <a:spcAft>
              <a:spcPct val="35000"/>
            </a:spcAft>
          </a:pPr>
          <a:r>
            <a:rPr lang="hu-HU" sz="1200" dirty="0"/>
            <a:t>Arial R 12pt</a:t>
          </a:r>
          <a:endParaRPr lang="en-US" sz="1200" dirty="0"/>
        </a:p>
      </dgm:t>
    </dgm:pt>
    <dgm:pt modelId="{57514183-0A50-4839-A2DD-7875D13B68DD}" type="parTrans" cxnId="{B078315B-38F0-48C5-8155-1DFD4F0F8D9A}">
      <dgm:prSet/>
      <dgm:spPr/>
      <dgm:t>
        <a:bodyPr/>
        <a:lstStyle/>
        <a:p>
          <a:endParaRPr lang="en-US"/>
        </a:p>
      </dgm:t>
    </dgm:pt>
    <dgm:pt modelId="{C3EAFA50-16ED-4A5E-A10F-6F3892B0D570}" type="sibTrans" cxnId="{B078315B-38F0-48C5-8155-1DFD4F0F8D9A}">
      <dgm:prSet/>
      <dgm:spPr/>
      <dgm:t>
        <a:bodyPr/>
        <a:lstStyle/>
        <a:p>
          <a:endParaRPr lang="en-US"/>
        </a:p>
      </dgm:t>
    </dgm:pt>
    <dgm:pt modelId="{3A8E5BA3-DDBB-49AA-A0FE-FEED65E65DE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1200" dirty="0">
              <a:solidFill>
                <a:schemeClr val="tx2">
                  <a:lumMod val="95000"/>
                </a:schemeClr>
              </a:solidFill>
            </a:rPr>
            <a:t>Arial R 12pt</a:t>
          </a:r>
          <a:endParaRPr lang="en-US" sz="1200" dirty="0">
            <a:solidFill>
              <a:schemeClr val="tx2">
                <a:lumMod val="95000"/>
              </a:schemeClr>
            </a:solidFill>
          </a:endParaRPr>
        </a:p>
      </dgm:t>
    </dgm:pt>
    <dgm:pt modelId="{922C3666-AF68-44BD-B6CA-C18831815EF2}" type="parTrans" cxnId="{67DD7C65-5944-4C76-B444-2F8459FCA10B}">
      <dgm:prSet/>
      <dgm:spPr/>
      <dgm:t>
        <a:bodyPr/>
        <a:lstStyle/>
        <a:p>
          <a:endParaRPr lang="en-US"/>
        </a:p>
      </dgm:t>
    </dgm:pt>
    <dgm:pt modelId="{E3CD9BF4-8AC5-4E67-8FB3-FAA677854B8B}" type="sibTrans" cxnId="{67DD7C65-5944-4C76-B444-2F8459FCA10B}">
      <dgm:prSet/>
      <dgm:spPr/>
      <dgm:t>
        <a:bodyPr/>
        <a:lstStyle/>
        <a:p>
          <a:endParaRPr lang="en-US"/>
        </a:p>
      </dgm:t>
    </dgm:pt>
    <dgm:pt modelId="{7ACB7EE9-38D8-4F40-A8CA-FF0A0A38130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u-HU" sz="1200" dirty="0">
              <a:solidFill>
                <a:schemeClr val="tx2">
                  <a:lumMod val="95000"/>
                </a:schemeClr>
              </a:solidFill>
            </a:rPr>
            <a:t>Arial R 12pt</a:t>
          </a:r>
          <a:endParaRPr lang="en-US" sz="1200" dirty="0">
            <a:solidFill>
              <a:schemeClr val="tx2">
                <a:lumMod val="95000"/>
              </a:schemeClr>
            </a:solidFill>
          </a:endParaRPr>
        </a:p>
      </dgm:t>
    </dgm:pt>
    <dgm:pt modelId="{7E0AC178-5051-4126-9F17-14955990E6AC}" type="parTrans" cxnId="{322CBDAF-BE4E-4B98-8DD3-675046885C28}">
      <dgm:prSet/>
      <dgm:spPr/>
      <dgm:t>
        <a:bodyPr/>
        <a:lstStyle/>
        <a:p>
          <a:endParaRPr lang="en-US"/>
        </a:p>
      </dgm:t>
    </dgm:pt>
    <dgm:pt modelId="{5FF50F26-04FC-4DA2-A38F-3021243494DE}" type="sibTrans" cxnId="{322CBDAF-BE4E-4B98-8DD3-675046885C28}">
      <dgm:prSet/>
      <dgm:spPr/>
      <dgm:t>
        <a:bodyPr/>
        <a:lstStyle/>
        <a:p>
          <a:endParaRPr lang="en-US"/>
        </a:p>
      </dgm:t>
    </dgm:pt>
    <dgm:pt modelId="{8F3DE029-F338-4374-BBC0-A5CA22956C91}" type="pres">
      <dgm:prSet presAssocID="{4BB292DB-3594-41CC-8508-CF147AE14ED5}" presName="Name0" presStyleCnt="0">
        <dgm:presLayoutVars>
          <dgm:dir/>
          <dgm:animLvl val="lvl"/>
          <dgm:resizeHandles val="exact"/>
        </dgm:presLayoutVars>
      </dgm:prSet>
      <dgm:spPr/>
    </dgm:pt>
    <dgm:pt modelId="{2583B3A5-AC7F-4968-B568-A7CC422FD22E}" type="pres">
      <dgm:prSet presAssocID="{2F5AB3D4-7BB3-46F5-8B82-2C2BB50278CA}" presName="Name8" presStyleCnt="0"/>
      <dgm:spPr/>
    </dgm:pt>
    <dgm:pt modelId="{97507243-777D-4319-A0A0-AC713ACBF7C2}" type="pres">
      <dgm:prSet presAssocID="{2F5AB3D4-7BB3-46F5-8B82-2C2BB50278C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E2668E-E529-4AB0-9D2B-A6871515038C}" type="pres">
      <dgm:prSet presAssocID="{2F5AB3D4-7BB3-46F5-8B82-2C2BB50278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AA7B9F-F140-498D-A27E-279BFF08B5F2}" type="pres">
      <dgm:prSet presAssocID="{766A9CF5-2A7A-4ECB-98CA-5DC3C33181B5}" presName="Name8" presStyleCnt="0"/>
      <dgm:spPr/>
    </dgm:pt>
    <dgm:pt modelId="{48A923F6-187F-4678-A870-FED20A9BFCE5}" type="pres">
      <dgm:prSet presAssocID="{766A9CF5-2A7A-4ECB-98CA-5DC3C33181B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AB54DF-B955-4BEF-9FCB-8684CAC9BEE7}" type="pres">
      <dgm:prSet presAssocID="{766A9CF5-2A7A-4ECB-98CA-5DC3C33181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6805BA-9503-4BD2-946A-94EB9A150C34}" type="pres">
      <dgm:prSet presAssocID="{5BD3A20D-31F6-4BC7-AF76-6D8B95E32DB9}" presName="Name8" presStyleCnt="0"/>
      <dgm:spPr/>
    </dgm:pt>
    <dgm:pt modelId="{24E7AC67-68F8-4F1B-BB02-5957E88B4E88}" type="pres">
      <dgm:prSet presAssocID="{5BD3A20D-31F6-4BC7-AF76-6D8B95E32DB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89C5C3-0256-40FD-B5A4-6083E22D6187}" type="pres">
      <dgm:prSet presAssocID="{5BD3A20D-31F6-4BC7-AF76-6D8B95E32D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9AA21F-64AD-48B8-A87A-2FC783948F03}" type="pres">
      <dgm:prSet presAssocID="{3A8E5BA3-DDBB-49AA-A0FE-FEED65E65DEC}" presName="Name8" presStyleCnt="0"/>
      <dgm:spPr/>
    </dgm:pt>
    <dgm:pt modelId="{E581DEBB-34AB-4A00-9900-4387FD038C69}" type="pres">
      <dgm:prSet presAssocID="{3A8E5BA3-DDBB-49AA-A0FE-FEED65E65DE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F9BEC8-23EC-4A99-AEBA-6FFD7B91F7C0}" type="pres">
      <dgm:prSet presAssocID="{3A8E5BA3-DDBB-49AA-A0FE-FEED65E65D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C8BDA8-9E51-498B-875C-2AA83CBE7021}" type="pres">
      <dgm:prSet presAssocID="{7ACB7EE9-38D8-4F40-A8CA-FF0A0A38130C}" presName="Name8" presStyleCnt="0"/>
      <dgm:spPr/>
    </dgm:pt>
    <dgm:pt modelId="{493A56F3-4F05-4FB5-BCEF-DC0AED051DD5}" type="pres">
      <dgm:prSet presAssocID="{7ACB7EE9-38D8-4F40-A8CA-FF0A0A38130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CF016E-446C-4A2B-BBCE-5A41D8609BEE}" type="pres">
      <dgm:prSet presAssocID="{7ACB7EE9-38D8-4F40-A8CA-FF0A0A3813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0B59B5E-5C86-4EE8-AEE9-1E1AE4A7A357}" srcId="{4BB292DB-3594-41CC-8508-CF147AE14ED5}" destId="{2F5AB3D4-7BB3-46F5-8B82-2C2BB50278CA}" srcOrd="0" destOrd="0" parTransId="{99C7DACD-6E3F-4144-87FB-2206F2A1A8CB}" sibTransId="{C1B94F16-1355-4117-A75F-328924998EB9}"/>
    <dgm:cxn modelId="{12B67048-E7AF-4651-A316-6C53C77DEA30}" type="presOf" srcId="{7ACB7EE9-38D8-4F40-A8CA-FF0A0A38130C}" destId="{493A56F3-4F05-4FB5-BCEF-DC0AED051DD5}" srcOrd="0" destOrd="0" presId="urn:microsoft.com/office/officeart/2005/8/layout/pyramid1"/>
    <dgm:cxn modelId="{322CBDAF-BE4E-4B98-8DD3-675046885C28}" srcId="{4BB292DB-3594-41CC-8508-CF147AE14ED5}" destId="{7ACB7EE9-38D8-4F40-A8CA-FF0A0A38130C}" srcOrd="4" destOrd="0" parTransId="{7E0AC178-5051-4126-9F17-14955990E6AC}" sibTransId="{5FF50F26-04FC-4DA2-A38F-3021243494DE}"/>
    <dgm:cxn modelId="{D42F2B88-60AD-41EE-AA73-6CFE78F42330}" type="presOf" srcId="{5BD3A20D-31F6-4BC7-AF76-6D8B95E32DB9}" destId="{24E7AC67-68F8-4F1B-BB02-5957E88B4E88}" srcOrd="0" destOrd="0" presId="urn:microsoft.com/office/officeart/2005/8/layout/pyramid1"/>
    <dgm:cxn modelId="{BEE98BB6-4616-40F8-AC55-5074FE17D3B9}" type="presOf" srcId="{2F5AB3D4-7BB3-46F5-8B82-2C2BB50278CA}" destId="{97507243-777D-4319-A0A0-AC713ACBF7C2}" srcOrd="0" destOrd="0" presId="urn:microsoft.com/office/officeart/2005/8/layout/pyramid1"/>
    <dgm:cxn modelId="{6C874149-E213-43B8-9AD1-F9AD2F1ADFF4}" type="presOf" srcId="{2F5AB3D4-7BB3-46F5-8B82-2C2BB50278CA}" destId="{20E2668E-E529-4AB0-9D2B-A6871515038C}" srcOrd="1" destOrd="0" presId="urn:microsoft.com/office/officeart/2005/8/layout/pyramid1"/>
    <dgm:cxn modelId="{8CEF71B6-F04E-4CFD-870F-DF8E4FB9A478}" type="presOf" srcId="{5BD3A20D-31F6-4BC7-AF76-6D8B95E32DB9}" destId="{8989C5C3-0256-40FD-B5A4-6083E22D6187}" srcOrd="1" destOrd="0" presId="urn:microsoft.com/office/officeart/2005/8/layout/pyramid1"/>
    <dgm:cxn modelId="{0F8D0DEB-57DB-41C6-B87E-80A776B23EC1}" srcId="{4BB292DB-3594-41CC-8508-CF147AE14ED5}" destId="{766A9CF5-2A7A-4ECB-98CA-5DC3C33181B5}" srcOrd="1" destOrd="0" parTransId="{84623933-D8A0-42AD-91D7-40CBE8087CCC}" sibTransId="{D4694B53-92BF-49B6-929D-8C09EB6B1DF6}"/>
    <dgm:cxn modelId="{3EC0CE14-7408-4CB5-9DC1-305E81A3D7F6}" type="presOf" srcId="{4BB292DB-3594-41CC-8508-CF147AE14ED5}" destId="{8F3DE029-F338-4374-BBC0-A5CA22956C91}" srcOrd="0" destOrd="0" presId="urn:microsoft.com/office/officeart/2005/8/layout/pyramid1"/>
    <dgm:cxn modelId="{B078315B-38F0-48C5-8155-1DFD4F0F8D9A}" srcId="{4BB292DB-3594-41CC-8508-CF147AE14ED5}" destId="{5BD3A20D-31F6-4BC7-AF76-6D8B95E32DB9}" srcOrd="2" destOrd="0" parTransId="{57514183-0A50-4839-A2DD-7875D13B68DD}" sibTransId="{C3EAFA50-16ED-4A5E-A10F-6F3892B0D570}"/>
    <dgm:cxn modelId="{14866433-9F23-42CD-B8B2-801F91590243}" type="presOf" srcId="{3A8E5BA3-DDBB-49AA-A0FE-FEED65E65DEC}" destId="{E581DEBB-34AB-4A00-9900-4387FD038C69}" srcOrd="0" destOrd="0" presId="urn:microsoft.com/office/officeart/2005/8/layout/pyramid1"/>
    <dgm:cxn modelId="{360B2334-D80C-4E8B-824A-A757F918226E}" type="presOf" srcId="{3A8E5BA3-DDBB-49AA-A0FE-FEED65E65DEC}" destId="{CEF9BEC8-23EC-4A99-AEBA-6FFD7B91F7C0}" srcOrd="1" destOrd="0" presId="urn:microsoft.com/office/officeart/2005/8/layout/pyramid1"/>
    <dgm:cxn modelId="{D86AC837-6BE2-4EA8-B0F8-AA68822A23D6}" type="presOf" srcId="{766A9CF5-2A7A-4ECB-98CA-5DC3C33181B5}" destId="{48A923F6-187F-4678-A870-FED20A9BFCE5}" srcOrd="0" destOrd="0" presId="urn:microsoft.com/office/officeart/2005/8/layout/pyramid1"/>
    <dgm:cxn modelId="{75DC9426-0A3F-42AE-A73A-689D65BAF4E0}" type="presOf" srcId="{7ACB7EE9-38D8-4F40-A8CA-FF0A0A38130C}" destId="{E0CF016E-446C-4A2B-BBCE-5A41D8609BEE}" srcOrd="1" destOrd="0" presId="urn:microsoft.com/office/officeart/2005/8/layout/pyramid1"/>
    <dgm:cxn modelId="{5054E0EA-5946-47D4-B4FC-19B702E5BE63}" type="presOf" srcId="{766A9CF5-2A7A-4ECB-98CA-5DC3C33181B5}" destId="{7DAB54DF-B955-4BEF-9FCB-8684CAC9BEE7}" srcOrd="1" destOrd="0" presId="urn:microsoft.com/office/officeart/2005/8/layout/pyramid1"/>
    <dgm:cxn modelId="{67DD7C65-5944-4C76-B444-2F8459FCA10B}" srcId="{4BB292DB-3594-41CC-8508-CF147AE14ED5}" destId="{3A8E5BA3-DDBB-49AA-A0FE-FEED65E65DEC}" srcOrd="3" destOrd="0" parTransId="{922C3666-AF68-44BD-B6CA-C18831815EF2}" sibTransId="{E3CD9BF4-8AC5-4E67-8FB3-FAA677854B8B}"/>
    <dgm:cxn modelId="{DA63CE31-2F78-4A8B-BB99-3E34DE662398}" type="presParOf" srcId="{8F3DE029-F338-4374-BBC0-A5CA22956C91}" destId="{2583B3A5-AC7F-4968-B568-A7CC422FD22E}" srcOrd="0" destOrd="0" presId="urn:microsoft.com/office/officeart/2005/8/layout/pyramid1"/>
    <dgm:cxn modelId="{79E66557-D8E1-42D0-8446-3D1254F79501}" type="presParOf" srcId="{2583B3A5-AC7F-4968-B568-A7CC422FD22E}" destId="{97507243-777D-4319-A0A0-AC713ACBF7C2}" srcOrd="0" destOrd="0" presId="urn:microsoft.com/office/officeart/2005/8/layout/pyramid1"/>
    <dgm:cxn modelId="{25B50152-FDB8-49D9-9D97-F50E2ABD9335}" type="presParOf" srcId="{2583B3A5-AC7F-4968-B568-A7CC422FD22E}" destId="{20E2668E-E529-4AB0-9D2B-A6871515038C}" srcOrd="1" destOrd="0" presId="urn:microsoft.com/office/officeart/2005/8/layout/pyramid1"/>
    <dgm:cxn modelId="{3AF75A3E-7B16-449B-A410-B3CEDD92B2F7}" type="presParOf" srcId="{8F3DE029-F338-4374-BBC0-A5CA22956C91}" destId="{9DAA7B9F-F140-498D-A27E-279BFF08B5F2}" srcOrd="1" destOrd="0" presId="urn:microsoft.com/office/officeart/2005/8/layout/pyramid1"/>
    <dgm:cxn modelId="{9679E767-0018-4BEC-8549-38D0F34F1F87}" type="presParOf" srcId="{9DAA7B9F-F140-498D-A27E-279BFF08B5F2}" destId="{48A923F6-187F-4678-A870-FED20A9BFCE5}" srcOrd="0" destOrd="0" presId="urn:microsoft.com/office/officeart/2005/8/layout/pyramid1"/>
    <dgm:cxn modelId="{7C621741-0AB0-4F73-BA47-D2BACC145D3D}" type="presParOf" srcId="{9DAA7B9F-F140-498D-A27E-279BFF08B5F2}" destId="{7DAB54DF-B955-4BEF-9FCB-8684CAC9BEE7}" srcOrd="1" destOrd="0" presId="urn:microsoft.com/office/officeart/2005/8/layout/pyramid1"/>
    <dgm:cxn modelId="{E6588C0F-17D4-4260-B1A4-906C847F6EEE}" type="presParOf" srcId="{8F3DE029-F338-4374-BBC0-A5CA22956C91}" destId="{4E6805BA-9503-4BD2-946A-94EB9A150C34}" srcOrd="2" destOrd="0" presId="urn:microsoft.com/office/officeart/2005/8/layout/pyramid1"/>
    <dgm:cxn modelId="{72B6C4BC-EEEC-4166-BA18-DF68E94F4282}" type="presParOf" srcId="{4E6805BA-9503-4BD2-946A-94EB9A150C34}" destId="{24E7AC67-68F8-4F1B-BB02-5957E88B4E88}" srcOrd="0" destOrd="0" presId="urn:microsoft.com/office/officeart/2005/8/layout/pyramid1"/>
    <dgm:cxn modelId="{5D5EDC26-658A-4235-B818-16109654D31C}" type="presParOf" srcId="{4E6805BA-9503-4BD2-946A-94EB9A150C34}" destId="{8989C5C3-0256-40FD-B5A4-6083E22D6187}" srcOrd="1" destOrd="0" presId="urn:microsoft.com/office/officeart/2005/8/layout/pyramid1"/>
    <dgm:cxn modelId="{E00CABDE-219A-4643-8282-0A84F22AE136}" type="presParOf" srcId="{8F3DE029-F338-4374-BBC0-A5CA22956C91}" destId="{779AA21F-64AD-48B8-A87A-2FC783948F03}" srcOrd="3" destOrd="0" presId="urn:microsoft.com/office/officeart/2005/8/layout/pyramid1"/>
    <dgm:cxn modelId="{D567BC10-5A56-4E55-A36A-F1D46EE2ACC1}" type="presParOf" srcId="{779AA21F-64AD-48B8-A87A-2FC783948F03}" destId="{E581DEBB-34AB-4A00-9900-4387FD038C69}" srcOrd="0" destOrd="0" presId="urn:microsoft.com/office/officeart/2005/8/layout/pyramid1"/>
    <dgm:cxn modelId="{24770621-BE1D-475F-B52A-FF1D7C18E868}" type="presParOf" srcId="{779AA21F-64AD-48B8-A87A-2FC783948F03}" destId="{CEF9BEC8-23EC-4A99-AEBA-6FFD7B91F7C0}" srcOrd="1" destOrd="0" presId="urn:microsoft.com/office/officeart/2005/8/layout/pyramid1"/>
    <dgm:cxn modelId="{EE07E533-9FA1-413F-BD15-CB539D5ED5B2}" type="presParOf" srcId="{8F3DE029-F338-4374-BBC0-A5CA22956C91}" destId="{1EC8BDA8-9E51-498B-875C-2AA83CBE7021}" srcOrd="4" destOrd="0" presId="urn:microsoft.com/office/officeart/2005/8/layout/pyramid1"/>
    <dgm:cxn modelId="{4B91C5DE-B3DE-4B32-AA1D-40F538E5F3A3}" type="presParOf" srcId="{1EC8BDA8-9E51-498B-875C-2AA83CBE7021}" destId="{493A56F3-4F05-4FB5-BCEF-DC0AED051DD5}" srcOrd="0" destOrd="0" presId="urn:microsoft.com/office/officeart/2005/8/layout/pyramid1"/>
    <dgm:cxn modelId="{5364D6C4-2305-43A2-A6E6-C4265B0928D3}" type="presParOf" srcId="{1EC8BDA8-9E51-498B-875C-2AA83CBE7021}" destId="{E0CF016E-446C-4A2B-BBCE-5A41D8609BE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C5A6B-3091-42BE-A4DB-3E0245B273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BC984-4900-4A2A-818A-692F5C40F45A}">
      <dgm:prSet phldrT="[Text]" custT="1"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r>
            <a:rPr lang="hu-HU" sz="1600" dirty="0">
              <a:solidFill>
                <a:srgbClr val="4A4F55"/>
              </a:solidFill>
            </a:rPr>
            <a:t>Arial </a:t>
          </a:r>
          <a:r>
            <a:rPr lang="hu-HU" sz="1600" dirty="0" err="1">
              <a:solidFill>
                <a:srgbClr val="4A4F55"/>
              </a:solidFill>
            </a:rPr>
            <a:t>Regular</a:t>
          </a:r>
          <a:r>
            <a:rPr lang="hu-HU" sz="1600" dirty="0">
              <a:solidFill>
                <a:srgbClr val="4A4F55"/>
              </a:solidFill>
            </a:rPr>
            <a:t> 16pt</a:t>
          </a:r>
          <a:endParaRPr lang="en-US" sz="1600" dirty="0">
            <a:solidFill>
              <a:srgbClr val="4A4F55"/>
            </a:solidFill>
          </a:endParaRPr>
        </a:p>
      </dgm:t>
    </dgm:pt>
    <dgm:pt modelId="{DDB234CE-F783-4E24-876B-F238B7C3032D}" type="parTrans" cxnId="{A20F8ED4-7E2F-46E1-A011-7808BE762E5D}">
      <dgm:prSet/>
      <dgm:spPr/>
      <dgm:t>
        <a:bodyPr/>
        <a:lstStyle/>
        <a:p>
          <a:endParaRPr lang="en-US"/>
        </a:p>
      </dgm:t>
    </dgm:pt>
    <dgm:pt modelId="{CE35725F-1D82-46CE-9736-91C7380D169E}" type="sibTrans" cxnId="{A20F8ED4-7E2F-46E1-A011-7808BE762E5D}">
      <dgm:prSet/>
      <dgm:spPr/>
      <dgm:t>
        <a:bodyPr/>
        <a:lstStyle/>
        <a:p>
          <a:endParaRPr lang="en-US"/>
        </a:p>
      </dgm:t>
    </dgm:pt>
    <dgm:pt modelId="{5B7CE5A8-C6DD-4DCF-9BAD-1C00FBDD1EC8}" type="asst">
      <dgm:prSet phldrT="[Text]" custT="1"/>
      <dgm:spPr/>
      <dgm:t>
        <a:bodyPr/>
        <a:lstStyle/>
        <a:p>
          <a:r>
            <a:rPr lang="hu-HU" sz="1600" dirty="0">
              <a:solidFill>
                <a:srgbClr val="EFF7FC"/>
              </a:solidFill>
            </a:rPr>
            <a:t>Arial </a:t>
          </a:r>
          <a:r>
            <a:rPr lang="hu-HU" sz="1600" dirty="0" err="1">
              <a:solidFill>
                <a:srgbClr val="EFF7FC"/>
              </a:solidFill>
            </a:rPr>
            <a:t>Regular</a:t>
          </a:r>
          <a:r>
            <a:rPr lang="hu-HU" sz="1600" dirty="0">
              <a:solidFill>
                <a:srgbClr val="EFF7FC"/>
              </a:solidFill>
            </a:rPr>
            <a:t> 16pt</a:t>
          </a:r>
          <a:endParaRPr lang="en-US" sz="1600" dirty="0">
            <a:solidFill>
              <a:srgbClr val="EFF7FC"/>
            </a:solidFill>
          </a:endParaRPr>
        </a:p>
      </dgm:t>
    </dgm:pt>
    <dgm:pt modelId="{F43B8257-6681-42AB-9511-30631F03DEB2}" type="parTrans" cxnId="{D2B9F31D-500A-4A14-95E9-5677DA7AD3A9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/>
        </a:p>
      </dgm:t>
    </dgm:pt>
    <dgm:pt modelId="{E477A289-F233-4535-B7E0-AAB9BF2B85AE}" type="sibTrans" cxnId="{D2B9F31D-500A-4A14-95E9-5677DA7AD3A9}">
      <dgm:prSet/>
      <dgm:spPr/>
      <dgm:t>
        <a:bodyPr/>
        <a:lstStyle/>
        <a:p>
          <a:endParaRPr lang="en-US"/>
        </a:p>
      </dgm:t>
    </dgm:pt>
    <dgm:pt modelId="{887CCB37-BE85-48A0-B18E-D67C85BC858B}">
      <dgm:prSet phldrT="[Text]" custT="1"/>
      <dgm:spPr/>
      <dgm:t>
        <a:bodyPr/>
        <a:lstStyle/>
        <a:p>
          <a:r>
            <a:rPr lang="hu-HU" sz="1600" dirty="0">
              <a:solidFill>
                <a:srgbClr val="EFF7FC"/>
              </a:solidFill>
            </a:rPr>
            <a:t>Arial </a:t>
          </a:r>
          <a:r>
            <a:rPr lang="hu-HU" sz="1600" dirty="0" err="1">
              <a:solidFill>
                <a:srgbClr val="EFF7FC"/>
              </a:solidFill>
            </a:rPr>
            <a:t>Regular</a:t>
          </a:r>
          <a:r>
            <a:rPr lang="hu-HU" sz="1600" dirty="0">
              <a:solidFill>
                <a:srgbClr val="EFF7FC"/>
              </a:solidFill>
            </a:rPr>
            <a:t> 16pt</a:t>
          </a:r>
          <a:endParaRPr lang="en-US" sz="1600" dirty="0">
            <a:solidFill>
              <a:srgbClr val="EFF7FC"/>
            </a:solidFill>
          </a:endParaRPr>
        </a:p>
      </dgm:t>
    </dgm:pt>
    <dgm:pt modelId="{B181F2E5-F378-4B63-9036-9F3A713A6E3B}" type="parTrans" cxnId="{6A3EB57B-7F98-4CF4-A0C1-F9D3D850BE7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/>
        </a:p>
      </dgm:t>
    </dgm:pt>
    <dgm:pt modelId="{F0262755-1584-4C27-AA36-339EA2482ECF}" type="sibTrans" cxnId="{6A3EB57B-7F98-4CF4-A0C1-F9D3D850BE73}">
      <dgm:prSet/>
      <dgm:spPr/>
      <dgm:t>
        <a:bodyPr/>
        <a:lstStyle/>
        <a:p>
          <a:endParaRPr lang="en-US"/>
        </a:p>
      </dgm:t>
    </dgm:pt>
    <dgm:pt modelId="{08F97C1A-B93E-424D-A0DD-9DF047569055}">
      <dgm:prSet phldrT="[Text]" custT="1"/>
      <dgm:spPr>
        <a:solidFill>
          <a:srgbClr val="A8A99E"/>
        </a:solidFill>
        <a:ln>
          <a:solidFill>
            <a:srgbClr val="A8A99E"/>
          </a:solidFill>
        </a:ln>
      </dgm:spPr>
      <dgm:t>
        <a:bodyPr/>
        <a:lstStyle/>
        <a:p>
          <a:r>
            <a:rPr lang="hu-HU" sz="1600" dirty="0">
              <a:solidFill>
                <a:srgbClr val="4A4F55"/>
              </a:solidFill>
            </a:rPr>
            <a:t>Arial </a:t>
          </a:r>
          <a:r>
            <a:rPr lang="hu-HU" sz="1600" dirty="0" err="1">
              <a:solidFill>
                <a:srgbClr val="4A4F55"/>
              </a:solidFill>
            </a:rPr>
            <a:t>Regular</a:t>
          </a:r>
          <a:r>
            <a:rPr lang="hu-HU" sz="1600" dirty="0">
              <a:solidFill>
                <a:srgbClr val="4A4F55"/>
              </a:solidFill>
            </a:rPr>
            <a:t> 16pt</a:t>
          </a:r>
          <a:endParaRPr lang="en-US" sz="1600" dirty="0">
            <a:solidFill>
              <a:srgbClr val="4A4F55"/>
            </a:solidFill>
          </a:endParaRPr>
        </a:p>
      </dgm:t>
    </dgm:pt>
    <dgm:pt modelId="{8835A2C7-B12A-4248-86A2-680B267F10AB}" type="parTrans" cxnId="{3D54D461-2639-4DFE-B451-50518886AF4E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38100"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CA1FBBE3-A7A2-43A4-918D-8CBF527465A2}" type="sibTrans" cxnId="{3D54D461-2639-4DFE-B451-50518886AF4E}">
      <dgm:prSet/>
      <dgm:spPr/>
      <dgm:t>
        <a:bodyPr/>
        <a:lstStyle/>
        <a:p>
          <a:endParaRPr lang="en-US"/>
        </a:p>
      </dgm:t>
    </dgm:pt>
    <dgm:pt modelId="{69AC7469-016E-4BD8-A909-104A08F5CDC3}">
      <dgm:prSet phldrT="[Text]" custT="1"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r>
            <a:rPr lang="hu-HU" sz="1600" dirty="0">
              <a:solidFill>
                <a:srgbClr val="4A4F55"/>
              </a:solidFill>
            </a:rPr>
            <a:t>Arial </a:t>
          </a:r>
          <a:r>
            <a:rPr lang="hu-HU" sz="1600" dirty="0" err="1">
              <a:solidFill>
                <a:srgbClr val="4A4F55"/>
              </a:solidFill>
            </a:rPr>
            <a:t>Regular</a:t>
          </a:r>
          <a:r>
            <a:rPr lang="hu-HU" sz="1600" dirty="0">
              <a:solidFill>
                <a:srgbClr val="4A4F55"/>
              </a:solidFill>
            </a:rPr>
            <a:t> 16pt</a:t>
          </a:r>
          <a:endParaRPr lang="en-US" sz="1600" dirty="0">
            <a:solidFill>
              <a:srgbClr val="4A4F55"/>
            </a:solidFill>
          </a:endParaRPr>
        </a:p>
      </dgm:t>
    </dgm:pt>
    <dgm:pt modelId="{7300767E-5603-4AAC-BC32-B850A99FA09B}" type="parTrans" cxnId="{55FF0385-D145-49A4-8F68-6F08CB27102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38100"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C544F980-7A82-4394-B737-8A49B63039E8}" type="sibTrans" cxnId="{55FF0385-D145-49A4-8F68-6F08CB27102F}">
      <dgm:prSet/>
      <dgm:spPr/>
      <dgm:t>
        <a:bodyPr/>
        <a:lstStyle/>
        <a:p>
          <a:endParaRPr lang="en-US"/>
        </a:p>
      </dgm:t>
    </dgm:pt>
    <dgm:pt modelId="{3351360A-8E4F-4F18-A19C-19703B2E0A4E}" type="asst">
      <dgm:prSet custT="1"/>
      <dgm:spPr>
        <a:solidFill>
          <a:srgbClr val="EFF7FC"/>
        </a:solidFill>
        <a:ln>
          <a:solidFill>
            <a:srgbClr val="EFF7FC"/>
          </a:solidFill>
        </a:ln>
      </dgm:spPr>
      <dgm:t>
        <a:bodyPr/>
        <a:lstStyle/>
        <a:p>
          <a:r>
            <a:rPr lang="hu-HU" sz="1600" dirty="0">
              <a:solidFill>
                <a:srgbClr val="4A4F55"/>
              </a:solidFill>
            </a:rPr>
            <a:t>Arial </a:t>
          </a:r>
          <a:r>
            <a:rPr lang="hu-HU" sz="1600" dirty="0" err="1">
              <a:solidFill>
                <a:srgbClr val="4A4F55"/>
              </a:solidFill>
            </a:rPr>
            <a:t>Regular</a:t>
          </a:r>
          <a:r>
            <a:rPr lang="hu-HU" sz="1600" dirty="0">
              <a:solidFill>
                <a:srgbClr val="4A4F55"/>
              </a:solidFill>
            </a:rPr>
            <a:t> 16pt</a:t>
          </a:r>
          <a:endParaRPr lang="en-US" sz="1600" dirty="0">
            <a:solidFill>
              <a:srgbClr val="4A4F55"/>
            </a:solidFill>
          </a:endParaRPr>
        </a:p>
      </dgm:t>
    </dgm:pt>
    <dgm:pt modelId="{93BF9192-AB52-4B5F-81C0-D41DAFD75260}" type="parTrans" cxnId="{9C95E4DE-6F12-4BCE-B044-BDBB165AB46B}">
      <dgm:prSet/>
      <dgm:spPr>
        <a:ln w="38100"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299707B6-05FA-4DEE-9481-81BFF7AB600A}" type="sibTrans" cxnId="{9C95E4DE-6F12-4BCE-B044-BDBB165AB46B}">
      <dgm:prSet/>
      <dgm:spPr/>
      <dgm:t>
        <a:bodyPr/>
        <a:lstStyle/>
        <a:p>
          <a:endParaRPr lang="en-US"/>
        </a:p>
      </dgm:t>
    </dgm:pt>
    <dgm:pt modelId="{C3C91E5C-2D01-47CE-A946-4F9C1359F06D}" type="asst">
      <dgm:prSet custT="1"/>
      <dgm:spPr>
        <a:solidFill>
          <a:srgbClr val="EFF7FC"/>
        </a:solidFill>
        <a:ln>
          <a:solidFill>
            <a:srgbClr val="EFF7FC"/>
          </a:solidFill>
        </a:ln>
      </dgm:spPr>
      <dgm:t>
        <a:bodyPr/>
        <a:lstStyle/>
        <a:p>
          <a:r>
            <a:rPr lang="hu-HU" sz="1600" dirty="0">
              <a:solidFill>
                <a:srgbClr val="4A4F55"/>
              </a:solidFill>
            </a:rPr>
            <a:t>Arial </a:t>
          </a:r>
          <a:r>
            <a:rPr lang="hu-HU" sz="1600" dirty="0" err="1">
              <a:solidFill>
                <a:srgbClr val="4A4F55"/>
              </a:solidFill>
            </a:rPr>
            <a:t>Regular</a:t>
          </a:r>
          <a:r>
            <a:rPr lang="hu-HU" sz="1600" dirty="0">
              <a:solidFill>
                <a:srgbClr val="4A4F55"/>
              </a:solidFill>
            </a:rPr>
            <a:t> 16pt</a:t>
          </a:r>
          <a:endParaRPr lang="en-US" sz="1600" dirty="0">
            <a:solidFill>
              <a:srgbClr val="4A4F55"/>
            </a:solidFill>
          </a:endParaRPr>
        </a:p>
      </dgm:t>
    </dgm:pt>
    <dgm:pt modelId="{E7DC2F38-D79A-47F0-886D-06588A79AB24}" type="parTrans" cxnId="{29F59234-1A23-45DD-A36B-C8035B0FF15B}">
      <dgm:prSet/>
      <dgm:spPr>
        <a:ln w="38100"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48D3D8C3-3FBB-438C-BB2D-7EC7798F0EA0}" type="sibTrans" cxnId="{29F59234-1A23-45DD-A36B-C8035B0FF15B}">
      <dgm:prSet/>
      <dgm:spPr/>
      <dgm:t>
        <a:bodyPr/>
        <a:lstStyle/>
        <a:p>
          <a:endParaRPr lang="en-US"/>
        </a:p>
      </dgm:t>
    </dgm:pt>
    <dgm:pt modelId="{672B0BDA-DE88-4469-BB04-2E16DD94CF37}" type="asst">
      <dgm:prSet custT="1"/>
      <dgm:spPr>
        <a:solidFill>
          <a:srgbClr val="827773"/>
        </a:solidFill>
        <a:ln>
          <a:solidFill>
            <a:srgbClr val="827773"/>
          </a:solidFill>
        </a:ln>
      </dgm:spPr>
      <dgm:t>
        <a:bodyPr/>
        <a:lstStyle/>
        <a:p>
          <a:r>
            <a:rPr lang="hu-HU" sz="1600" dirty="0">
              <a:solidFill>
                <a:srgbClr val="4A4F55"/>
              </a:solidFill>
            </a:rPr>
            <a:t>Arial </a:t>
          </a:r>
          <a:r>
            <a:rPr lang="hu-HU" sz="1600" dirty="0" err="1">
              <a:solidFill>
                <a:srgbClr val="4A4F55"/>
              </a:solidFill>
            </a:rPr>
            <a:t>Regular</a:t>
          </a:r>
          <a:r>
            <a:rPr lang="hu-HU" sz="1600" dirty="0">
              <a:solidFill>
                <a:srgbClr val="4A4F55"/>
              </a:solidFill>
            </a:rPr>
            <a:t> 16pt</a:t>
          </a:r>
          <a:endParaRPr lang="en-US" sz="1600" dirty="0">
            <a:solidFill>
              <a:srgbClr val="4A4F55"/>
            </a:solidFill>
          </a:endParaRPr>
        </a:p>
      </dgm:t>
    </dgm:pt>
    <dgm:pt modelId="{3619B673-2E71-43E3-8E97-B12B4E3246F1}" type="parTrans" cxnId="{F1CD0F0D-BC28-487E-9B8D-6A9DA405FFE3}">
      <dgm:prSet/>
      <dgm:spPr>
        <a:ln w="38100"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7E9BD238-C099-4677-923E-90A8794E44F8}" type="sibTrans" cxnId="{F1CD0F0D-BC28-487E-9B8D-6A9DA405FFE3}">
      <dgm:prSet/>
      <dgm:spPr/>
      <dgm:t>
        <a:bodyPr/>
        <a:lstStyle/>
        <a:p>
          <a:endParaRPr lang="en-US"/>
        </a:p>
      </dgm:t>
    </dgm:pt>
    <dgm:pt modelId="{C9181421-C3A9-4A59-9EA3-608DC56F13AB}" type="asst">
      <dgm:prSet custT="1"/>
      <dgm:spPr>
        <a:solidFill>
          <a:srgbClr val="827773"/>
        </a:solidFill>
        <a:ln>
          <a:solidFill>
            <a:srgbClr val="827773"/>
          </a:solidFill>
        </a:ln>
      </dgm:spPr>
      <dgm:t>
        <a:bodyPr/>
        <a:lstStyle/>
        <a:p>
          <a:r>
            <a:rPr lang="hu-HU" sz="1600" dirty="0">
              <a:solidFill>
                <a:srgbClr val="4A4F55"/>
              </a:solidFill>
            </a:rPr>
            <a:t>Arial </a:t>
          </a:r>
          <a:r>
            <a:rPr lang="hu-HU" sz="1600" dirty="0" err="1">
              <a:solidFill>
                <a:srgbClr val="4A4F55"/>
              </a:solidFill>
            </a:rPr>
            <a:t>Regular</a:t>
          </a:r>
          <a:r>
            <a:rPr lang="hu-HU" sz="1600" dirty="0">
              <a:solidFill>
                <a:srgbClr val="4A4F55"/>
              </a:solidFill>
            </a:rPr>
            <a:t> 16pt</a:t>
          </a:r>
          <a:endParaRPr lang="en-US" sz="1600" dirty="0">
            <a:solidFill>
              <a:srgbClr val="4A4F55"/>
            </a:solidFill>
          </a:endParaRPr>
        </a:p>
      </dgm:t>
    </dgm:pt>
    <dgm:pt modelId="{6CF5757B-2F4F-45C1-8906-53B50E35873C}" type="parTrans" cxnId="{A2FA6226-2000-4B3C-B4D9-16B49B42B70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en-US"/>
        </a:p>
      </dgm:t>
    </dgm:pt>
    <dgm:pt modelId="{620DC13D-F929-4B8E-8FC7-C22704581AFC}" type="sibTrans" cxnId="{A2FA6226-2000-4B3C-B4D9-16B49B42B700}">
      <dgm:prSet/>
      <dgm:spPr/>
      <dgm:t>
        <a:bodyPr/>
        <a:lstStyle/>
        <a:p>
          <a:endParaRPr lang="en-US"/>
        </a:p>
      </dgm:t>
    </dgm:pt>
    <dgm:pt modelId="{47F42536-E726-4912-A998-8B05C5A0992B}">
      <dgm:prSet custT="1"/>
      <dgm:spPr>
        <a:solidFill>
          <a:srgbClr val="A8A99E"/>
        </a:solidFill>
        <a:ln>
          <a:solidFill>
            <a:srgbClr val="A8A99E"/>
          </a:solidFill>
        </a:ln>
      </dgm:spPr>
      <dgm:t>
        <a:bodyPr/>
        <a:lstStyle/>
        <a:p>
          <a:r>
            <a:rPr lang="hu-HU" sz="1600" dirty="0">
              <a:solidFill>
                <a:srgbClr val="4A4F55"/>
              </a:solidFill>
            </a:rPr>
            <a:t>Arial </a:t>
          </a:r>
          <a:r>
            <a:rPr lang="hu-HU" sz="1600" dirty="0" err="1">
              <a:solidFill>
                <a:srgbClr val="4A4F55"/>
              </a:solidFill>
            </a:rPr>
            <a:t>Regular</a:t>
          </a:r>
          <a:r>
            <a:rPr lang="hu-HU" sz="1600" dirty="0">
              <a:solidFill>
                <a:srgbClr val="4A4F55"/>
              </a:solidFill>
            </a:rPr>
            <a:t> 16pt</a:t>
          </a:r>
          <a:endParaRPr lang="en-US" sz="1600" dirty="0">
            <a:solidFill>
              <a:srgbClr val="4A4F55"/>
            </a:solidFill>
          </a:endParaRPr>
        </a:p>
      </dgm:t>
    </dgm:pt>
    <dgm:pt modelId="{EF1C77C3-366B-46CA-87CF-B23642F467C6}" type="parTrans" cxnId="{05D423B5-B967-4100-AFDC-E87190D2898F}">
      <dgm:prSet/>
      <dgm:spPr>
        <a:ln w="38100"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A02545C2-57C2-4375-82D4-564907FD9542}" type="sibTrans" cxnId="{05D423B5-B967-4100-AFDC-E87190D2898F}">
      <dgm:prSet/>
      <dgm:spPr/>
      <dgm:t>
        <a:bodyPr/>
        <a:lstStyle/>
        <a:p>
          <a:endParaRPr lang="en-US"/>
        </a:p>
      </dgm:t>
    </dgm:pt>
    <dgm:pt modelId="{5103BEF5-3E74-46CC-A734-348BE73CD525}" type="pres">
      <dgm:prSet presAssocID="{08FC5A6B-3091-42BE-A4DB-3E0245B273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7887E4B9-4027-4AAC-B8FE-DB4A3D6A8E42}" type="pres">
      <dgm:prSet presAssocID="{15DBC984-4900-4A2A-818A-692F5C40F45A}" presName="hierRoot1" presStyleCnt="0">
        <dgm:presLayoutVars>
          <dgm:hierBranch val="init"/>
        </dgm:presLayoutVars>
      </dgm:prSet>
      <dgm:spPr/>
    </dgm:pt>
    <dgm:pt modelId="{BED691F2-A109-4525-9494-AA3140DF11BB}" type="pres">
      <dgm:prSet presAssocID="{15DBC984-4900-4A2A-818A-692F5C40F45A}" presName="rootComposite1" presStyleCnt="0"/>
      <dgm:spPr/>
    </dgm:pt>
    <dgm:pt modelId="{B64E2BB1-6474-40F4-8E34-799FE03B7CE6}" type="pres">
      <dgm:prSet presAssocID="{15DBC984-4900-4A2A-818A-692F5C40F4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DEC8007-F43D-4063-8AEB-C4EEF73F018F}" type="pres">
      <dgm:prSet presAssocID="{15DBC984-4900-4A2A-818A-692F5C40F45A}" presName="rootConnector1" presStyleLbl="node1" presStyleIdx="0" presStyleCnt="0"/>
      <dgm:spPr/>
      <dgm:t>
        <a:bodyPr/>
        <a:lstStyle/>
        <a:p>
          <a:endParaRPr lang="hu-HU"/>
        </a:p>
      </dgm:t>
    </dgm:pt>
    <dgm:pt modelId="{797EEA88-5FC9-47FE-9CAF-870433D289EB}" type="pres">
      <dgm:prSet presAssocID="{15DBC984-4900-4A2A-818A-692F5C40F45A}" presName="hierChild2" presStyleCnt="0"/>
      <dgm:spPr/>
    </dgm:pt>
    <dgm:pt modelId="{484D83D5-53BF-4A47-B739-5F1210054406}" type="pres">
      <dgm:prSet presAssocID="{B181F2E5-F378-4B63-9036-9F3A713A6E3B}" presName="Name37" presStyleLbl="parChTrans1D2" presStyleIdx="0" presStyleCnt="4"/>
      <dgm:spPr/>
      <dgm:t>
        <a:bodyPr/>
        <a:lstStyle/>
        <a:p>
          <a:endParaRPr lang="hu-HU"/>
        </a:p>
      </dgm:t>
    </dgm:pt>
    <dgm:pt modelId="{F2AA49BA-3E09-46FB-BA79-8E3D3296707C}" type="pres">
      <dgm:prSet presAssocID="{887CCB37-BE85-48A0-B18E-D67C85BC858B}" presName="hierRoot2" presStyleCnt="0">
        <dgm:presLayoutVars>
          <dgm:hierBranch val="init"/>
        </dgm:presLayoutVars>
      </dgm:prSet>
      <dgm:spPr/>
    </dgm:pt>
    <dgm:pt modelId="{BE0D4008-6E90-4F10-BA70-034C8DA05BBB}" type="pres">
      <dgm:prSet presAssocID="{887CCB37-BE85-48A0-B18E-D67C85BC858B}" presName="rootComposite" presStyleCnt="0"/>
      <dgm:spPr/>
    </dgm:pt>
    <dgm:pt modelId="{10131891-5934-4A90-BFC2-53BD28D781F3}" type="pres">
      <dgm:prSet presAssocID="{887CCB37-BE85-48A0-B18E-D67C85BC858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C7923A4-7A9C-4B96-9183-3E66EF25A2B8}" type="pres">
      <dgm:prSet presAssocID="{887CCB37-BE85-48A0-B18E-D67C85BC858B}" presName="rootConnector" presStyleLbl="node2" presStyleIdx="0" presStyleCnt="3"/>
      <dgm:spPr/>
      <dgm:t>
        <a:bodyPr/>
        <a:lstStyle/>
        <a:p>
          <a:endParaRPr lang="hu-HU"/>
        </a:p>
      </dgm:t>
    </dgm:pt>
    <dgm:pt modelId="{BD866913-B0CF-42E0-897D-8826A8E1757E}" type="pres">
      <dgm:prSet presAssocID="{887CCB37-BE85-48A0-B18E-D67C85BC858B}" presName="hierChild4" presStyleCnt="0"/>
      <dgm:spPr/>
    </dgm:pt>
    <dgm:pt modelId="{2878F7D3-702E-43F0-8FAD-5F2D5AF48DED}" type="pres">
      <dgm:prSet presAssocID="{887CCB37-BE85-48A0-B18E-D67C85BC858B}" presName="hierChild5" presStyleCnt="0"/>
      <dgm:spPr/>
    </dgm:pt>
    <dgm:pt modelId="{6757E477-FEC4-4519-A03E-04193844476A}" type="pres">
      <dgm:prSet presAssocID="{3619B673-2E71-43E3-8E97-B12B4E3246F1}" presName="Name111" presStyleLbl="parChTrans1D3" presStyleIdx="0" presStyleCnt="5"/>
      <dgm:spPr/>
      <dgm:t>
        <a:bodyPr/>
        <a:lstStyle/>
        <a:p>
          <a:endParaRPr lang="hu-HU"/>
        </a:p>
      </dgm:t>
    </dgm:pt>
    <dgm:pt modelId="{B22B49A0-9AAD-443D-A359-DA1CEC803CB2}" type="pres">
      <dgm:prSet presAssocID="{672B0BDA-DE88-4469-BB04-2E16DD94CF37}" presName="hierRoot3" presStyleCnt="0">
        <dgm:presLayoutVars>
          <dgm:hierBranch val="init"/>
        </dgm:presLayoutVars>
      </dgm:prSet>
      <dgm:spPr/>
    </dgm:pt>
    <dgm:pt modelId="{4D59658B-F4FC-4A79-BB92-8605DAFC5A43}" type="pres">
      <dgm:prSet presAssocID="{672B0BDA-DE88-4469-BB04-2E16DD94CF37}" presName="rootComposite3" presStyleCnt="0"/>
      <dgm:spPr/>
    </dgm:pt>
    <dgm:pt modelId="{C3B06841-131B-4A20-A00D-7E68ADAFA611}" type="pres">
      <dgm:prSet presAssocID="{672B0BDA-DE88-4469-BB04-2E16DD94CF37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A07D262-99F2-4598-87DF-739D0258D899}" type="pres">
      <dgm:prSet presAssocID="{672B0BDA-DE88-4469-BB04-2E16DD94CF37}" presName="rootConnector3" presStyleLbl="asst2" presStyleIdx="0" presStyleCnt="4"/>
      <dgm:spPr/>
      <dgm:t>
        <a:bodyPr/>
        <a:lstStyle/>
        <a:p>
          <a:endParaRPr lang="hu-HU"/>
        </a:p>
      </dgm:t>
    </dgm:pt>
    <dgm:pt modelId="{565E0547-E29E-4441-AC38-5E6B49C792AC}" type="pres">
      <dgm:prSet presAssocID="{672B0BDA-DE88-4469-BB04-2E16DD94CF37}" presName="hierChild6" presStyleCnt="0"/>
      <dgm:spPr/>
    </dgm:pt>
    <dgm:pt modelId="{590DCC1C-0CB7-4BA4-B429-772E5F45E36F}" type="pres">
      <dgm:prSet presAssocID="{672B0BDA-DE88-4469-BB04-2E16DD94CF37}" presName="hierChild7" presStyleCnt="0"/>
      <dgm:spPr/>
    </dgm:pt>
    <dgm:pt modelId="{E7249A56-EE10-43DB-88A5-6C77FC79BB33}" type="pres">
      <dgm:prSet presAssocID="{6CF5757B-2F4F-45C1-8906-53B50E35873C}" presName="Name111" presStyleLbl="parChTrans1D3" presStyleIdx="1" presStyleCnt="5"/>
      <dgm:spPr/>
      <dgm:t>
        <a:bodyPr/>
        <a:lstStyle/>
        <a:p>
          <a:endParaRPr lang="hu-HU"/>
        </a:p>
      </dgm:t>
    </dgm:pt>
    <dgm:pt modelId="{0B900BA2-4FF4-40D0-8F95-193CEF867FA9}" type="pres">
      <dgm:prSet presAssocID="{C9181421-C3A9-4A59-9EA3-608DC56F13AB}" presName="hierRoot3" presStyleCnt="0">
        <dgm:presLayoutVars>
          <dgm:hierBranch val="init"/>
        </dgm:presLayoutVars>
      </dgm:prSet>
      <dgm:spPr/>
    </dgm:pt>
    <dgm:pt modelId="{395A0937-7A30-40F3-B148-47E5D5B34AD8}" type="pres">
      <dgm:prSet presAssocID="{C9181421-C3A9-4A59-9EA3-608DC56F13AB}" presName="rootComposite3" presStyleCnt="0"/>
      <dgm:spPr/>
    </dgm:pt>
    <dgm:pt modelId="{F32B6D08-AEDF-44A0-BFBF-4FF8D98EA3E3}" type="pres">
      <dgm:prSet presAssocID="{C9181421-C3A9-4A59-9EA3-608DC56F13AB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FBDF637-AD40-44CF-BED4-4F9DA6C89640}" type="pres">
      <dgm:prSet presAssocID="{C9181421-C3A9-4A59-9EA3-608DC56F13AB}" presName="rootConnector3" presStyleLbl="asst2" presStyleIdx="1" presStyleCnt="4"/>
      <dgm:spPr/>
      <dgm:t>
        <a:bodyPr/>
        <a:lstStyle/>
        <a:p>
          <a:endParaRPr lang="hu-HU"/>
        </a:p>
      </dgm:t>
    </dgm:pt>
    <dgm:pt modelId="{0B4C250B-3370-49D8-94DD-C76DFA65E37F}" type="pres">
      <dgm:prSet presAssocID="{C9181421-C3A9-4A59-9EA3-608DC56F13AB}" presName="hierChild6" presStyleCnt="0"/>
      <dgm:spPr/>
    </dgm:pt>
    <dgm:pt modelId="{F9932A47-642C-408D-B5C9-9C76F3D0BE10}" type="pres">
      <dgm:prSet presAssocID="{C9181421-C3A9-4A59-9EA3-608DC56F13AB}" presName="hierChild7" presStyleCnt="0"/>
      <dgm:spPr/>
    </dgm:pt>
    <dgm:pt modelId="{FBF99C63-F0FC-4FE0-BDAB-F72825A61757}" type="pres">
      <dgm:prSet presAssocID="{8835A2C7-B12A-4248-86A2-680B267F10AB}" presName="Name37" presStyleLbl="parChTrans1D2" presStyleIdx="1" presStyleCnt="4"/>
      <dgm:spPr/>
      <dgm:t>
        <a:bodyPr/>
        <a:lstStyle/>
        <a:p>
          <a:endParaRPr lang="hu-HU"/>
        </a:p>
      </dgm:t>
    </dgm:pt>
    <dgm:pt modelId="{29C4DC90-F23A-47D4-A4D8-FFC37F405252}" type="pres">
      <dgm:prSet presAssocID="{08F97C1A-B93E-424D-A0DD-9DF047569055}" presName="hierRoot2" presStyleCnt="0">
        <dgm:presLayoutVars>
          <dgm:hierBranch val="init"/>
        </dgm:presLayoutVars>
      </dgm:prSet>
      <dgm:spPr/>
    </dgm:pt>
    <dgm:pt modelId="{C1D1A35B-D979-4444-AE76-3BD38B79BB57}" type="pres">
      <dgm:prSet presAssocID="{08F97C1A-B93E-424D-A0DD-9DF047569055}" presName="rootComposite" presStyleCnt="0"/>
      <dgm:spPr/>
    </dgm:pt>
    <dgm:pt modelId="{EF5D5835-EB5F-4C8F-BFCC-7F36D45C1246}" type="pres">
      <dgm:prSet presAssocID="{08F97C1A-B93E-424D-A0DD-9DF04756905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A88647E-DC99-4F95-A45C-32793AA24E6F}" type="pres">
      <dgm:prSet presAssocID="{08F97C1A-B93E-424D-A0DD-9DF047569055}" presName="rootConnector" presStyleLbl="node2" presStyleIdx="1" presStyleCnt="3"/>
      <dgm:spPr/>
      <dgm:t>
        <a:bodyPr/>
        <a:lstStyle/>
        <a:p>
          <a:endParaRPr lang="hu-HU"/>
        </a:p>
      </dgm:t>
    </dgm:pt>
    <dgm:pt modelId="{3DD71ADD-018C-4F3C-BB2E-AEFFDAF81157}" type="pres">
      <dgm:prSet presAssocID="{08F97C1A-B93E-424D-A0DD-9DF047569055}" presName="hierChild4" presStyleCnt="0"/>
      <dgm:spPr/>
    </dgm:pt>
    <dgm:pt modelId="{A66096CE-C4C1-4C61-8050-179D518D95EB}" type="pres">
      <dgm:prSet presAssocID="{08F97C1A-B93E-424D-A0DD-9DF047569055}" presName="hierChild5" presStyleCnt="0"/>
      <dgm:spPr/>
    </dgm:pt>
    <dgm:pt modelId="{172FB39F-5CEF-493C-9490-2258F0568A3C}" type="pres">
      <dgm:prSet presAssocID="{93BF9192-AB52-4B5F-81C0-D41DAFD75260}" presName="Name111" presStyleLbl="parChTrans1D3" presStyleIdx="2" presStyleCnt="5"/>
      <dgm:spPr/>
      <dgm:t>
        <a:bodyPr/>
        <a:lstStyle/>
        <a:p>
          <a:endParaRPr lang="hu-HU"/>
        </a:p>
      </dgm:t>
    </dgm:pt>
    <dgm:pt modelId="{C52C3E46-26AC-48E1-A27A-51FB686C72D4}" type="pres">
      <dgm:prSet presAssocID="{3351360A-8E4F-4F18-A19C-19703B2E0A4E}" presName="hierRoot3" presStyleCnt="0">
        <dgm:presLayoutVars>
          <dgm:hierBranch val="init"/>
        </dgm:presLayoutVars>
      </dgm:prSet>
      <dgm:spPr/>
    </dgm:pt>
    <dgm:pt modelId="{761AEDB0-6A6F-4ACA-9BA5-5D9222F694EA}" type="pres">
      <dgm:prSet presAssocID="{3351360A-8E4F-4F18-A19C-19703B2E0A4E}" presName="rootComposite3" presStyleCnt="0"/>
      <dgm:spPr/>
    </dgm:pt>
    <dgm:pt modelId="{4D0FAF9F-3182-44EA-82E3-88D5671A5F01}" type="pres">
      <dgm:prSet presAssocID="{3351360A-8E4F-4F18-A19C-19703B2E0A4E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57A36AE-E50A-4C08-8912-013AB127B826}" type="pres">
      <dgm:prSet presAssocID="{3351360A-8E4F-4F18-A19C-19703B2E0A4E}" presName="rootConnector3" presStyleLbl="asst2" presStyleIdx="2" presStyleCnt="4"/>
      <dgm:spPr/>
      <dgm:t>
        <a:bodyPr/>
        <a:lstStyle/>
        <a:p>
          <a:endParaRPr lang="hu-HU"/>
        </a:p>
      </dgm:t>
    </dgm:pt>
    <dgm:pt modelId="{04AC47D5-FFB7-48D9-96BB-478307E53EDD}" type="pres">
      <dgm:prSet presAssocID="{3351360A-8E4F-4F18-A19C-19703B2E0A4E}" presName="hierChild6" presStyleCnt="0"/>
      <dgm:spPr/>
    </dgm:pt>
    <dgm:pt modelId="{05BA3059-D899-408D-8B10-07986B660EC8}" type="pres">
      <dgm:prSet presAssocID="{3351360A-8E4F-4F18-A19C-19703B2E0A4E}" presName="hierChild7" presStyleCnt="0"/>
      <dgm:spPr/>
    </dgm:pt>
    <dgm:pt modelId="{36DD17D7-1843-4E0A-B8F3-92A7358ABAD2}" type="pres">
      <dgm:prSet presAssocID="{E7DC2F38-D79A-47F0-886D-06588A79AB24}" presName="Name111" presStyleLbl="parChTrans1D3" presStyleIdx="3" presStyleCnt="5"/>
      <dgm:spPr/>
      <dgm:t>
        <a:bodyPr/>
        <a:lstStyle/>
        <a:p>
          <a:endParaRPr lang="hu-HU"/>
        </a:p>
      </dgm:t>
    </dgm:pt>
    <dgm:pt modelId="{4A7FD5F6-8918-4084-8931-E25230769A66}" type="pres">
      <dgm:prSet presAssocID="{C3C91E5C-2D01-47CE-A946-4F9C1359F06D}" presName="hierRoot3" presStyleCnt="0">
        <dgm:presLayoutVars>
          <dgm:hierBranch val="init"/>
        </dgm:presLayoutVars>
      </dgm:prSet>
      <dgm:spPr/>
    </dgm:pt>
    <dgm:pt modelId="{9D8D9DFA-1C5F-48B7-AF8F-A85ECD5531E1}" type="pres">
      <dgm:prSet presAssocID="{C3C91E5C-2D01-47CE-A946-4F9C1359F06D}" presName="rootComposite3" presStyleCnt="0"/>
      <dgm:spPr/>
    </dgm:pt>
    <dgm:pt modelId="{C5A2344C-2F08-4189-B2BC-0F47935C7663}" type="pres">
      <dgm:prSet presAssocID="{C3C91E5C-2D01-47CE-A946-4F9C1359F06D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1EE7CD9-091B-498C-9594-FEB63E13542B}" type="pres">
      <dgm:prSet presAssocID="{C3C91E5C-2D01-47CE-A946-4F9C1359F06D}" presName="rootConnector3" presStyleLbl="asst2" presStyleIdx="3" presStyleCnt="4"/>
      <dgm:spPr/>
      <dgm:t>
        <a:bodyPr/>
        <a:lstStyle/>
        <a:p>
          <a:endParaRPr lang="hu-HU"/>
        </a:p>
      </dgm:t>
    </dgm:pt>
    <dgm:pt modelId="{5E1B82E4-51CE-4085-9122-C779FA4B9DA4}" type="pres">
      <dgm:prSet presAssocID="{C3C91E5C-2D01-47CE-A946-4F9C1359F06D}" presName="hierChild6" presStyleCnt="0"/>
      <dgm:spPr/>
    </dgm:pt>
    <dgm:pt modelId="{B8A80FF9-BEF7-4D8D-9222-7A8A02C7D2E2}" type="pres">
      <dgm:prSet presAssocID="{C3C91E5C-2D01-47CE-A946-4F9C1359F06D}" presName="hierChild7" presStyleCnt="0"/>
      <dgm:spPr/>
    </dgm:pt>
    <dgm:pt modelId="{70A97FF9-B5D7-4A82-A2A4-D3FAF0E709F7}" type="pres">
      <dgm:prSet presAssocID="{7300767E-5603-4AAC-BC32-B850A99FA09B}" presName="Name37" presStyleLbl="parChTrans1D2" presStyleIdx="2" presStyleCnt="4"/>
      <dgm:spPr/>
      <dgm:t>
        <a:bodyPr/>
        <a:lstStyle/>
        <a:p>
          <a:endParaRPr lang="hu-HU"/>
        </a:p>
      </dgm:t>
    </dgm:pt>
    <dgm:pt modelId="{0A88A6EC-B815-4BAE-9A79-282DED9EBC2A}" type="pres">
      <dgm:prSet presAssocID="{69AC7469-016E-4BD8-A909-104A08F5CDC3}" presName="hierRoot2" presStyleCnt="0">
        <dgm:presLayoutVars>
          <dgm:hierBranch val="init"/>
        </dgm:presLayoutVars>
      </dgm:prSet>
      <dgm:spPr/>
    </dgm:pt>
    <dgm:pt modelId="{95D89529-4DF0-4A1C-8E19-5401260F2A10}" type="pres">
      <dgm:prSet presAssocID="{69AC7469-016E-4BD8-A909-104A08F5CDC3}" presName="rootComposite" presStyleCnt="0"/>
      <dgm:spPr/>
    </dgm:pt>
    <dgm:pt modelId="{518B8190-079E-46DB-9A50-63B62C9C1523}" type="pres">
      <dgm:prSet presAssocID="{69AC7469-016E-4BD8-A909-104A08F5CDC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140EB7B-4E6A-460E-A9CA-C8208BCBAE34}" type="pres">
      <dgm:prSet presAssocID="{69AC7469-016E-4BD8-A909-104A08F5CDC3}" presName="rootConnector" presStyleLbl="node2" presStyleIdx="2" presStyleCnt="3"/>
      <dgm:spPr/>
      <dgm:t>
        <a:bodyPr/>
        <a:lstStyle/>
        <a:p>
          <a:endParaRPr lang="hu-HU"/>
        </a:p>
      </dgm:t>
    </dgm:pt>
    <dgm:pt modelId="{4D60E46F-1C72-4DA8-8EF8-0D11528CF23D}" type="pres">
      <dgm:prSet presAssocID="{69AC7469-016E-4BD8-A909-104A08F5CDC3}" presName="hierChild4" presStyleCnt="0"/>
      <dgm:spPr/>
    </dgm:pt>
    <dgm:pt modelId="{E4D06C2B-33D6-46F6-994D-B3A0297A680F}" type="pres">
      <dgm:prSet presAssocID="{EF1C77C3-366B-46CA-87CF-B23642F467C6}" presName="Name37" presStyleLbl="parChTrans1D3" presStyleIdx="4" presStyleCnt="5"/>
      <dgm:spPr/>
      <dgm:t>
        <a:bodyPr/>
        <a:lstStyle/>
        <a:p>
          <a:endParaRPr lang="hu-HU"/>
        </a:p>
      </dgm:t>
    </dgm:pt>
    <dgm:pt modelId="{FE4B9B80-CA88-4BFA-8D10-C59DDE051018}" type="pres">
      <dgm:prSet presAssocID="{47F42536-E726-4912-A998-8B05C5A0992B}" presName="hierRoot2" presStyleCnt="0">
        <dgm:presLayoutVars>
          <dgm:hierBranch val="init"/>
        </dgm:presLayoutVars>
      </dgm:prSet>
      <dgm:spPr/>
    </dgm:pt>
    <dgm:pt modelId="{AB077473-77F1-4945-A6E9-7CA6410E4AA2}" type="pres">
      <dgm:prSet presAssocID="{47F42536-E726-4912-A998-8B05C5A0992B}" presName="rootComposite" presStyleCnt="0"/>
      <dgm:spPr/>
    </dgm:pt>
    <dgm:pt modelId="{98F7BBD6-55F1-4EF0-802A-9AE207D1A236}" type="pres">
      <dgm:prSet presAssocID="{47F42536-E726-4912-A998-8B05C5A0992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E14729B-5695-4AA4-830B-7EB18B6B37C0}" type="pres">
      <dgm:prSet presAssocID="{47F42536-E726-4912-A998-8B05C5A0992B}" presName="rootConnector" presStyleLbl="node3" presStyleIdx="0" presStyleCnt="1"/>
      <dgm:spPr/>
      <dgm:t>
        <a:bodyPr/>
        <a:lstStyle/>
        <a:p>
          <a:endParaRPr lang="hu-HU"/>
        </a:p>
      </dgm:t>
    </dgm:pt>
    <dgm:pt modelId="{6EB4D115-98E7-4C3A-B04D-EC09E24724C0}" type="pres">
      <dgm:prSet presAssocID="{47F42536-E726-4912-A998-8B05C5A0992B}" presName="hierChild4" presStyleCnt="0"/>
      <dgm:spPr/>
    </dgm:pt>
    <dgm:pt modelId="{4C5600DE-BD6C-4DCE-A807-0A135BBB3255}" type="pres">
      <dgm:prSet presAssocID="{47F42536-E726-4912-A998-8B05C5A0992B}" presName="hierChild5" presStyleCnt="0"/>
      <dgm:spPr/>
    </dgm:pt>
    <dgm:pt modelId="{5A8005A2-AC61-4789-B820-325423244CEB}" type="pres">
      <dgm:prSet presAssocID="{69AC7469-016E-4BD8-A909-104A08F5CDC3}" presName="hierChild5" presStyleCnt="0"/>
      <dgm:spPr/>
    </dgm:pt>
    <dgm:pt modelId="{7F8AEC60-C241-4B2C-9021-A9261A320B5F}" type="pres">
      <dgm:prSet presAssocID="{15DBC984-4900-4A2A-818A-692F5C40F45A}" presName="hierChild3" presStyleCnt="0"/>
      <dgm:spPr/>
    </dgm:pt>
    <dgm:pt modelId="{7B0963BD-4031-4EE2-BAEA-E2BE9D0C1626}" type="pres">
      <dgm:prSet presAssocID="{F43B8257-6681-42AB-9511-30631F03DEB2}" presName="Name111" presStyleLbl="parChTrans1D2" presStyleIdx="3" presStyleCnt="4"/>
      <dgm:spPr/>
      <dgm:t>
        <a:bodyPr/>
        <a:lstStyle/>
        <a:p>
          <a:endParaRPr lang="hu-HU"/>
        </a:p>
      </dgm:t>
    </dgm:pt>
    <dgm:pt modelId="{F1040F9E-D9F9-43CB-BB7B-88E9E775D35C}" type="pres">
      <dgm:prSet presAssocID="{5B7CE5A8-C6DD-4DCF-9BAD-1C00FBDD1EC8}" presName="hierRoot3" presStyleCnt="0">
        <dgm:presLayoutVars>
          <dgm:hierBranch val="init"/>
        </dgm:presLayoutVars>
      </dgm:prSet>
      <dgm:spPr/>
    </dgm:pt>
    <dgm:pt modelId="{14C56A36-F6E0-42E3-8538-A24A76A65660}" type="pres">
      <dgm:prSet presAssocID="{5B7CE5A8-C6DD-4DCF-9BAD-1C00FBDD1EC8}" presName="rootComposite3" presStyleCnt="0"/>
      <dgm:spPr/>
    </dgm:pt>
    <dgm:pt modelId="{01A4565E-741E-4DFF-9F04-3198E64E3C32}" type="pres">
      <dgm:prSet presAssocID="{5B7CE5A8-C6DD-4DCF-9BAD-1C00FBDD1EC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482F280-A9AB-410E-897B-C82A3E39D417}" type="pres">
      <dgm:prSet presAssocID="{5B7CE5A8-C6DD-4DCF-9BAD-1C00FBDD1EC8}" presName="rootConnector3" presStyleLbl="asst1" presStyleIdx="0" presStyleCnt="1"/>
      <dgm:spPr/>
      <dgm:t>
        <a:bodyPr/>
        <a:lstStyle/>
        <a:p>
          <a:endParaRPr lang="hu-HU"/>
        </a:p>
      </dgm:t>
    </dgm:pt>
    <dgm:pt modelId="{500D4339-4FF0-4C84-A0D0-277491867B10}" type="pres">
      <dgm:prSet presAssocID="{5B7CE5A8-C6DD-4DCF-9BAD-1C00FBDD1EC8}" presName="hierChild6" presStyleCnt="0"/>
      <dgm:spPr/>
    </dgm:pt>
    <dgm:pt modelId="{B0A33DE4-57AF-4544-8BAA-74BC1AF5DA9F}" type="pres">
      <dgm:prSet presAssocID="{5B7CE5A8-C6DD-4DCF-9BAD-1C00FBDD1EC8}" presName="hierChild7" presStyleCnt="0"/>
      <dgm:spPr/>
    </dgm:pt>
  </dgm:ptLst>
  <dgm:cxnLst>
    <dgm:cxn modelId="{5DBF9B35-CF31-485D-B3B7-32456BD21191}" type="presOf" srcId="{47F42536-E726-4912-A998-8B05C5A0992B}" destId="{98F7BBD6-55F1-4EF0-802A-9AE207D1A236}" srcOrd="0" destOrd="0" presId="urn:microsoft.com/office/officeart/2005/8/layout/orgChart1"/>
    <dgm:cxn modelId="{3D54D461-2639-4DFE-B451-50518886AF4E}" srcId="{15DBC984-4900-4A2A-818A-692F5C40F45A}" destId="{08F97C1A-B93E-424D-A0DD-9DF047569055}" srcOrd="2" destOrd="0" parTransId="{8835A2C7-B12A-4248-86A2-680B267F10AB}" sibTransId="{CA1FBBE3-A7A2-43A4-918D-8CBF527465A2}"/>
    <dgm:cxn modelId="{A2FA6226-2000-4B3C-B4D9-16B49B42B700}" srcId="{887CCB37-BE85-48A0-B18E-D67C85BC858B}" destId="{C9181421-C3A9-4A59-9EA3-608DC56F13AB}" srcOrd="1" destOrd="0" parTransId="{6CF5757B-2F4F-45C1-8906-53B50E35873C}" sibTransId="{620DC13D-F929-4B8E-8FC7-C22704581AFC}"/>
    <dgm:cxn modelId="{77761119-A2F7-4345-90FF-4F7129B04D2F}" type="presOf" srcId="{C9181421-C3A9-4A59-9EA3-608DC56F13AB}" destId="{8FBDF637-AD40-44CF-BED4-4F9DA6C89640}" srcOrd="1" destOrd="0" presId="urn:microsoft.com/office/officeart/2005/8/layout/orgChart1"/>
    <dgm:cxn modelId="{3779DAD0-6A90-4D5A-A9C8-24D28C90988E}" type="presOf" srcId="{15DBC984-4900-4A2A-818A-692F5C40F45A}" destId="{B64E2BB1-6474-40F4-8E34-799FE03B7CE6}" srcOrd="0" destOrd="0" presId="urn:microsoft.com/office/officeart/2005/8/layout/orgChart1"/>
    <dgm:cxn modelId="{772BABAA-F095-4479-AB2E-3548BEF6063C}" type="presOf" srcId="{B181F2E5-F378-4B63-9036-9F3A713A6E3B}" destId="{484D83D5-53BF-4A47-B739-5F1210054406}" srcOrd="0" destOrd="0" presId="urn:microsoft.com/office/officeart/2005/8/layout/orgChart1"/>
    <dgm:cxn modelId="{C15E269C-08F2-4EB4-B9D4-EFC58410AA1E}" type="presOf" srcId="{EF1C77C3-366B-46CA-87CF-B23642F467C6}" destId="{E4D06C2B-33D6-46F6-994D-B3A0297A680F}" srcOrd="0" destOrd="0" presId="urn:microsoft.com/office/officeart/2005/8/layout/orgChart1"/>
    <dgm:cxn modelId="{65266ADA-2706-4756-850A-E3A330A53FC2}" type="presOf" srcId="{887CCB37-BE85-48A0-B18E-D67C85BC858B}" destId="{BC7923A4-7A9C-4B96-9183-3E66EF25A2B8}" srcOrd="1" destOrd="0" presId="urn:microsoft.com/office/officeart/2005/8/layout/orgChart1"/>
    <dgm:cxn modelId="{29F59234-1A23-45DD-A36B-C8035B0FF15B}" srcId="{08F97C1A-B93E-424D-A0DD-9DF047569055}" destId="{C3C91E5C-2D01-47CE-A946-4F9C1359F06D}" srcOrd="1" destOrd="0" parTransId="{E7DC2F38-D79A-47F0-886D-06588A79AB24}" sibTransId="{48D3D8C3-3FBB-438C-BB2D-7EC7798F0EA0}"/>
    <dgm:cxn modelId="{7BE46E58-4AF5-4D43-B2B3-609C99E13259}" type="presOf" srcId="{93BF9192-AB52-4B5F-81C0-D41DAFD75260}" destId="{172FB39F-5CEF-493C-9490-2258F0568A3C}" srcOrd="0" destOrd="0" presId="urn:microsoft.com/office/officeart/2005/8/layout/orgChart1"/>
    <dgm:cxn modelId="{4F564488-E3B5-4EDB-A706-376C7B23B427}" type="presOf" srcId="{3351360A-8E4F-4F18-A19C-19703B2E0A4E}" destId="{D57A36AE-E50A-4C08-8912-013AB127B826}" srcOrd="1" destOrd="0" presId="urn:microsoft.com/office/officeart/2005/8/layout/orgChart1"/>
    <dgm:cxn modelId="{DE353039-2F58-4FFB-A18C-3B38FFC34761}" type="presOf" srcId="{47F42536-E726-4912-A998-8B05C5A0992B}" destId="{AE14729B-5695-4AA4-830B-7EB18B6B37C0}" srcOrd="1" destOrd="0" presId="urn:microsoft.com/office/officeart/2005/8/layout/orgChart1"/>
    <dgm:cxn modelId="{6F3ED6BA-F08D-4179-A61B-E4FE4E90EC5F}" type="presOf" srcId="{69AC7469-016E-4BD8-A909-104A08F5CDC3}" destId="{518B8190-079E-46DB-9A50-63B62C9C1523}" srcOrd="0" destOrd="0" presId="urn:microsoft.com/office/officeart/2005/8/layout/orgChart1"/>
    <dgm:cxn modelId="{A2D8520A-6B13-4F27-B426-F0CB2A780F92}" type="presOf" srcId="{5B7CE5A8-C6DD-4DCF-9BAD-1C00FBDD1EC8}" destId="{01A4565E-741E-4DFF-9F04-3198E64E3C32}" srcOrd="0" destOrd="0" presId="urn:microsoft.com/office/officeart/2005/8/layout/orgChart1"/>
    <dgm:cxn modelId="{57CBF06A-6C51-4D0D-A0DA-4FA254A73D68}" type="presOf" srcId="{15DBC984-4900-4A2A-818A-692F5C40F45A}" destId="{1DEC8007-F43D-4063-8AEB-C4EEF73F018F}" srcOrd="1" destOrd="0" presId="urn:microsoft.com/office/officeart/2005/8/layout/orgChart1"/>
    <dgm:cxn modelId="{05D423B5-B967-4100-AFDC-E87190D2898F}" srcId="{69AC7469-016E-4BD8-A909-104A08F5CDC3}" destId="{47F42536-E726-4912-A998-8B05C5A0992B}" srcOrd="0" destOrd="0" parTransId="{EF1C77C3-366B-46CA-87CF-B23642F467C6}" sibTransId="{A02545C2-57C2-4375-82D4-564907FD9542}"/>
    <dgm:cxn modelId="{57A564F9-4C42-4112-8EDB-590365B5E03E}" type="presOf" srcId="{69AC7469-016E-4BD8-A909-104A08F5CDC3}" destId="{7140EB7B-4E6A-460E-A9CA-C8208BCBAE34}" srcOrd="1" destOrd="0" presId="urn:microsoft.com/office/officeart/2005/8/layout/orgChart1"/>
    <dgm:cxn modelId="{B6B3981D-163C-422A-B8A4-79AB24AF6590}" type="presOf" srcId="{C9181421-C3A9-4A59-9EA3-608DC56F13AB}" destId="{F32B6D08-AEDF-44A0-BFBF-4FF8D98EA3E3}" srcOrd="0" destOrd="0" presId="urn:microsoft.com/office/officeart/2005/8/layout/orgChart1"/>
    <dgm:cxn modelId="{F1CD0F0D-BC28-487E-9B8D-6A9DA405FFE3}" srcId="{887CCB37-BE85-48A0-B18E-D67C85BC858B}" destId="{672B0BDA-DE88-4469-BB04-2E16DD94CF37}" srcOrd="0" destOrd="0" parTransId="{3619B673-2E71-43E3-8E97-B12B4E3246F1}" sibTransId="{7E9BD238-C099-4677-923E-90A8794E44F8}"/>
    <dgm:cxn modelId="{8A89CBE4-3C3A-4944-B0A0-60EC22F66BDE}" type="presOf" srcId="{3351360A-8E4F-4F18-A19C-19703B2E0A4E}" destId="{4D0FAF9F-3182-44EA-82E3-88D5671A5F01}" srcOrd="0" destOrd="0" presId="urn:microsoft.com/office/officeart/2005/8/layout/orgChart1"/>
    <dgm:cxn modelId="{4BED94A4-5FE8-4BAA-A012-C3F4A350DD89}" type="presOf" srcId="{08F97C1A-B93E-424D-A0DD-9DF047569055}" destId="{EF5D5835-EB5F-4C8F-BFCC-7F36D45C1246}" srcOrd="0" destOrd="0" presId="urn:microsoft.com/office/officeart/2005/8/layout/orgChart1"/>
    <dgm:cxn modelId="{3D8B33C5-07A0-41C8-BA10-EA5098CFDA60}" type="presOf" srcId="{E7DC2F38-D79A-47F0-886D-06588A79AB24}" destId="{36DD17D7-1843-4E0A-B8F3-92A7358ABAD2}" srcOrd="0" destOrd="0" presId="urn:microsoft.com/office/officeart/2005/8/layout/orgChart1"/>
    <dgm:cxn modelId="{A2F30095-C8E1-4CBF-9257-0E8B31EF6BCE}" type="presOf" srcId="{C3C91E5C-2D01-47CE-A946-4F9C1359F06D}" destId="{31EE7CD9-091B-498C-9594-FEB63E13542B}" srcOrd="1" destOrd="0" presId="urn:microsoft.com/office/officeart/2005/8/layout/orgChart1"/>
    <dgm:cxn modelId="{55FF0385-D145-49A4-8F68-6F08CB27102F}" srcId="{15DBC984-4900-4A2A-818A-692F5C40F45A}" destId="{69AC7469-016E-4BD8-A909-104A08F5CDC3}" srcOrd="3" destOrd="0" parTransId="{7300767E-5603-4AAC-BC32-B850A99FA09B}" sibTransId="{C544F980-7A82-4394-B737-8A49B63039E8}"/>
    <dgm:cxn modelId="{85A9A692-DA32-47D1-8059-10D7025C7351}" type="presOf" srcId="{3619B673-2E71-43E3-8E97-B12B4E3246F1}" destId="{6757E477-FEC4-4519-A03E-04193844476A}" srcOrd="0" destOrd="0" presId="urn:microsoft.com/office/officeart/2005/8/layout/orgChart1"/>
    <dgm:cxn modelId="{A20F8ED4-7E2F-46E1-A011-7808BE762E5D}" srcId="{08FC5A6B-3091-42BE-A4DB-3E0245B273A9}" destId="{15DBC984-4900-4A2A-818A-692F5C40F45A}" srcOrd="0" destOrd="0" parTransId="{DDB234CE-F783-4E24-876B-F238B7C3032D}" sibTransId="{CE35725F-1D82-46CE-9736-91C7380D169E}"/>
    <dgm:cxn modelId="{D2B9F31D-500A-4A14-95E9-5677DA7AD3A9}" srcId="{15DBC984-4900-4A2A-818A-692F5C40F45A}" destId="{5B7CE5A8-C6DD-4DCF-9BAD-1C00FBDD1EC8}" srcOrd="0" destOrd="0" parTransId="{F43B8257-6681-42AB-9511-30631F03DEB2}" sibTransId="{E477A289-F233-4535-B7E0-AAB9BF2B85AE}"/>
    <dgm:cxn modelId="{5CFEF341-D75D-421C-9674-E3D374B0731B}" type="presOf" srcId="{F43B8257-6681-42AB-9511-30631F03DEB2}" destId="{7B0963BD-4031-4EE2-BAEA-E2BE9D0C1626}" srcOrd="0" destOrd="0" presId="urn:microsoft.com/office/officeart/2005/8/layout/orgChart1"/>
    <dgm:cxn modelId="{6BED0401-318B-4A21-AB56-F17173CC4EC2}" type="presOf" srcId="{08F97C1A-B93E-424D-A0DD-9DF047569055}" destId="{AA88647E-DC99-4F95-A45C-32793AA24E6F}" srcOrd="1" destOrd="0" presId="urn:microsoft.com/office/officeart/2005/8/layout/orgChart1"/>
    <dgm:cxn modelId="{2105964E-EE1D-45CA-BD82-C617B0979826}" type="presOf" srcId="{672B0BDA-DE88-4469-BB04-2E16DD94CF37}" destId="{0A07D262-99F2-4598-87DF-739D0258D899}" srcOrd="1" destOrd="0" presId="urn:microsoft.com/office/officeart/2005/8/layout/orgChart1"/>
    <dgm:cxn modelId="{9A87CB65-7693-4396-B6D4-15A2F396BDF5}" type="presOf" srcId="{672B0BDA-DE88-4469-BB04-2E16DD94CF37}" destId="{C3B06841-131B-4A20-A00D-7E68ADAFA611}" srcOrd="0" destOrd="0" presId="urn:microsoft.com/office/officeart/2005/8/layout/orgChart1"/>
    <dgm:cxn modelId="{EC0121F7-92AB-4655-BE9E-73502BD52559}" type="presOf" srcId="{08FC5A6B-3091-42BE-A4DB-3E0245B273A9}" destId="{5103BEF5-3E74-46CC-A734-348BE73CD525}" srcOrd="0" destOrd="0" presId="urn:microsoft.com/office/officeart/2005/8/layout/orgChart1"/>
    <dgm:cxn modelId="{ABF6B32B-8B11-49AD-8C36-861AEA12B36E}" type="presOf" srcId="{887CCB37-BE85-48A0-B18E-D67C85BC858B}" destId="{10131891-5934-4A90-BFC2-53BD28D781F3}" srcOrd="0" destOrd="0" presId="urn:microsoft.com/office/officeart/2005/8/layout/orgChart1"/>
    <dgm:cxn modelId="{936618D8-8BE9-41E5-BD81-201E0ED357E2}" type="presOf" srcId="{8835A2C7-B12A-4248-86A2-680B267F10AB}" destId="{FBF99C63-F0FC-4FE0-BDAB-F72825A61757}" srcOrd="0" destOrd="0" presId="urn:microsoft.com/office/officeart/2005/8/layout/orgChart1"/>
    <dgm:cxn modelId="{6A3EB57B-7F98-4CF4-A0C1-F9D3D850BE73}" srcId="{15DBC984-4900-4A2A-818A-692F5C40F45A}" destId="{887CCB37-BE85-48A0-B18E-D67C85BC858B}" srcOrd="1" destOrd="0" parTransId="{B181F2E5-F378-4B63-9036-9F3A713A6E3B}" sibTransId="{F0262755-1584-4C27-AA36-339EA2482ECF}"/>
    <dgm:cxn modelId="{5777C95A-3BC6-4A1A-B244-2494547CAF54}" type="presOf" srcId="{5B7CE5A8-C6DD-4DCF-9BAD-1C00FBDD1EC8}" destId="{6482F280-A9AB-410E-897B-C82A3E39D417}" srcOrd="1" destOrd="0" presId="urn:microsoft.com/office/officeart/2005/8/layout/orgChart1"/>
    <dgm:cxn modelId="{047D8E93-952B-4082-928E-1B8E4F7AC286}" type="presOf" srcId="{7300767E-5603-4AAC-BC32-B850A99FA09B}" destId="{70A97FF9-B5D7-4A82-A2A4-D3FAF0E709F7}" srcOrd="0" destOrd="0" presId="urn:microsoft.com/office/officeart/2005/8/layout/orgChart1"/>
    <dgm:cxn modelId="{9C95E4DE-6F12-4BCE-B044-BDBB165AB46B}" srcId="{08F97C1A-B93E-424D-A0DD-9DF047569055}" destId="{3351360A-8E4F-4F18-A19C-19703B2E0A4E}" srcOrd="0" destOrd="0" parTransId="{93BF9192-AB52-4B5F-81C0-D41DAFD75260}" sibTransId="{299707B6-05FA-4DEE-9481-81BFF7AB600A}"/>
    <dgm:cxn modelId="{C383EBF5-1992-4AF6-AA00-97450ECE97CF}" type="presOf" srcId="{C3C91E5C-2D01-47CE-A946-4F9C1359F06D}" destId="{C5A2344C-2F08-4189-B2BC-0F47935C7663}" srcOrd="0" destOrd="0" presId="urn:microsoft.com/office/officeart/2005/8/layout/orgChart1"/>
    <dgm:cxn modelId="{CA646383-93E2-4606-BF49-E468F903139F}" type="presOf" srcId="{6CF5757B-2F4F-45C1-8906-53B50E35873C}" destId="{E7249A56-EE10-43DB-88A5-6C77FC79BB33}" srcOrd="0" destOrd="0" presId="urn:microsoft.com/office/officeart/2005/8/layout/orgChart1"/>
    <dgm:cxn modelId="{6312A1F4-CA56-4006-86F0-69D004FAF159}" type="presParOf" srcId="{5103BEF5-3E74-46CC-A734-348BE73CD525}" destId="{7887E4B9-4027-4AAC-B8FE-DB4A3D6A8E42}" srcOrd="0" destOrd="0" presId="urn:microsoft.com/office/officeart/2005/8/layout/orgChart1"/>
    <dgm:cxn modelId="{9494EFEC-F864-4381-9779-944B983801A3}" type="presParOf" srcId="{7887E4B9-4027-4AAC-B8FE-DB4A3D6A8E42}" destId="{BED691F2-A109-4525-9494-AA3140DF11BB}" srcOrd="0" destOrd="0" presId="urn:microsoft.com/office/officeart/2005/8/layout/orgChart1"/>
    <dgm:cxn modelId="{9FD83C93-07D3-4D3F-A1CC-553CFD450677}" type="presParOf" srcId="{BED691F2-A109-4525-9494-AA3140DF11BB}" destId="{B64E2BB1-6474-40F4-8E34-799FE03B7CE6}" srcOrd="0" destOrd="0" presId="urn:microsoft.com/office/officeart/2005/8/layout/orgChart1"/>
    <dgm:cxn modelId="{34C43F47-A444-4726-B1A7-4CEB338B2188}" type="presParOf" srcId="{BED691F2-A109-4525-9494-AA3140DF11BB}" destId="{1DEC8007-F43D-4063-8AEB-C4EEF73F018F}" srcOrd="1" destOrd="0" presId="urn:microsoft.com/office/officeart/2005/8/layout/orgChart1"/>
    <dgm:cxn modelId="{19208196-C540-45FE-8841-8A532AAB5175}" type="presParOf" srcId="{7887E4B9-4027-4AAC-B8FE-DB4A3D6A8E42}" destId="{797EEA88-5FC9-47FE-9CAF-870433D289EB}" srcOrd="1" destOrd="0" presId="urn:microsoft.com/office/officeart/2005/8/layout/orgChart1"/>
    <dgm:cxn modelId="{08791EB5-35E7-45D3-AE44-F26BEA299483}" type="presParOf" srcId="{797EEA88-5FC9-47FE-9CAF-870433D289EB}" destId="{484D83D5-53BF-4A47-B739-5F1210054406}" srcOrd="0" destOrd="0" presId="urn:microsoft.com/office/officeart/2005/8/layout/orgChart1"/>
    <dgm:cxn modelId="{EA42BED9-591C-4A50-A29C-7B542A291987}" type="presParOf" srcId="{797EEA88-5FC9-47FE-9CAF-870433D289EB}" destId="{F2AA49BA-3E09-46FB-BA79-8E3D3296707C}" srcOrd="1" destOrd="0" presId="urn:microsoft.com/office/officeart/2005/8/layout/orgChart1"/>
    <dgm:cxn modelId="{AE4B8E62-FDBC-4044-A6BE-CC804DEA514D}" type="presParOf" srcId="{F2AA49BA-3E09-46FB-BA79-8E3D3296707C}" destId="{BE0D4008-6E90-4F10-BA70-034C8DA05BBB}" srcOrd="0" destOrd="0" presId="urn:microsoft.com/office/officeart/2005/8/layout/orgChart1"/>
    <dgm:cxn modelId="{39B2A0B5-22AC-4547-BA92-DF174F9888FF}" type="presParOf" srcId="{BE0D4008-6E90-4F10-BA70-034C8DA05BBB}" destId="{10131891-5934-4A90-BFC2-53BD28D781F3}" srcOrd="0" destOrd="0" presId="urn:microsoft.com/office/officeart/2005/8/layout/orgChart1"/>
    <dgm:cxn modelId="{20297296-FC6B-4E57-9B4F-B83A0470E0F5}" type="presParOf" srcId="{BE0D4008-6E90-4F10-BA70-034C8DA05BBB}" destId="{BC7923A4-7A9C-4B96-9183-3E66EF25A2B8}" srcOrd="1" destOrd="0" presId="urn:microsoft.com/office/officeart/2005/8/layout/orgChart1"/>
    <dgm:cxn modelId="{61D1867E-3671-440F-86BB-33223FF23A69}" type="presParOf" srcId="{F2AA49BA-3E09-46FB-BA79-8E3D3296707C}" destId="{BD866913-B0CF-42E0-897D-8826A8E1757E}" srcOrd="1" destOrd="0" presId="urn:microsoft.com/office/officeart/2005/8/layout/orgChart1"/>
    <dgm:cxn modelId="{EEADFF4F-DDA7-4220-89BA-51A91FF04835}" type="presParOf" srcId="{F2AA49BA-3E09-46FB-BA79-8E3D3296707C}" destId="{2878F7D3-702E-43F0-8FAD-5F2D5AF48DED}" srcOrd="2" destOrd="0" presId="urn:microsoft.com/office/officeart/2005/8/layout/orgChart1"/>
    <dgm:cxn modelId="{FF79FC6A-7F90-41FE-819F-D4386EC0D99E}" type="presParOf" srcId="{2878F7D3-702E-43F0-8FAD-5F2D5AF48DED}" destId="{6757E477-FEC4-4519-A03E-04193844476A}" srcOrd="0" destOrd="0" presId="urn:microsoft.com/office/officeart/2005/8/layout/orgChart1"/>
    <dgm:cxn modelId="{41D9BC5E-C726-4BF2-BB27-521885878918}" type="presParOf" srcId="{2878F7D3-702E-43F0-8FAD-5F2D5AF48DED}" destId="{B22B49A0-9AAD-443D-A359-DA1CEC803CB2}" srcOrd="1" destOrd="0" presId="urn:microsoft.com/office/officeart/2005/8/layout/orgChart1"/>
    <dgm:cxn modelId="{05A376EB-50B0-40D1-A2CF-1C9736D38995}" type="presParOf" srcId="{B22B49A0-9AAD-443D-A359-DA1CEC803CB2}" destId="{4D59658B-F4FC-4A79-BB92-8605DAFC5A43}" srcOrd="0" destOrd="0" presId="urn:microsoft.com/office/officeart/2005/8/layout/orgChart1"/>
    <dgm:cxn modelId="{5C658511-7C61-4062-9A07-FB9161E67264}" type="presParOf" srcId="{4D59658B-F4FC-4A79-BB92-8605DAFC5A43}" destId="{C3B06841-131B-4A20-A00D-7E68ADAFA611}" srcOrd="0" destOrd="0" presId="urn:microsoft.com/office/officeart/2005/8/layout/orgChart1"/>
    <dgm:cxn modelId="{0D1C7290-503D-4B97-93E5-74B678CFAF41}" type="presParOf" srcId="{4D59658B-F4FC-4A79-BB92-8605DAFC5A43}" destId="{0A07D262-99F2-4598-87DF-739D0258D899}" srcOrd="1" destOrd="0" presId="urn:microsoft.com/office/officeart/2005/8/layout/orgChart1"/>
    <dgm:cxn modelId="{BF853C63-B19C-4077-BC2C-B4A94D1E1E3F}" type="presParOf" srcId="{B22B49A0-9AAD-443D-A359-DA1CEC803CB2}" destId="{565E0547-E29E-4441-AC38-5E6B49C792AC}" srcOrd="1" destOrd="0" presId="urn:microsoft.com/office/officeart/2005/8/layout/orgChart1"/>
    <dgm:cxn modelId="{171C7D10-D925-4AE7-BB04-58CE76E3443B}" type="presParOf" srcId="{B22B49A0-9AAD-443D-A359-DA1CEC803CB2}" destId="{590DCC1C-0CB7-4BA4-B429-772E5F45E36F}" srcOrd="2" destOrd="0" presId="urn:microsoft.com/office/officeart/2005/8/layout/orgChart1"/>
    <dgm:cxn modelId="{357C3FC4-EF1A-43F7-85A1-EFCDE9D35204}" type="presParOf" srcId="{2878F7D3-702E-43F0-8FAD-5F2D5AF48DED}" destId="{E7249A56-EE10-43DB-88A5-6C77FC79BB33}" srcOrd="2" destOrd="0" presId="urn:microsoft.com/office/officeart/2005/8/layout/orgChart1"/>
    <dgm:cxn modelId="{B4FD3A6E-2BD9-4212-8E45-D15EC40486A3}" type="presParOf" srcId="{2878F7D3-702E-43F0-8FAD-5F2D5AF48DED}" destId="{0B900BA2-4FF4-40D0-8F95-193CEF867FA9}" srcOrd="3" destOrd="0" presId="urn:microsoft.com/office/officeart/2005/8/layout/orgChart1"/>
    <dgm:cxn modelId="{18B35B24-F5A7-4EB1-9FC0-18FF859944EA}" type="presParOf" srcId="{0B900BA2-4FF4-40D0-8F95-193CEF867FA9}" destId="{395A0937-7A30-40F3-B148-47E5D5B34AD8}" srcOrd="0" destOrd="0" presId="urn:microsoft.com/office/officeart/2005/8/layout/orgChart1"/>
    <dgm:cxn modelId="{A9F54F12-1972-4193-82B0-D132A9E241F7}" type="presParOf" srcId="{395A0937-7A30-40F3-B148-47E5D5B34AD8}" destId="{F32B6D08-AEDF-44A0-BFBF-4FF8D98EA3E3}" srcOrd="0" destOrd="0" presId="urn:microsoft.com/office/officeart/2005/8/layout/orgChart1"/>
    <dgm:cxn modelId="{7F4B01AE-C32C-49A5-A712-AAF73A9D402E}" type="presParOf" srcId="{395A0937-7A30-40F3-B148-47E5D5B34AD8}" destId="{8FBDF637-AD40-44CF-BED4-4F9DA6C89640}" srcOrd="1" destOrd="0" presId="urn:microsoft.com/office/officeart/2005/8/layout/orgChart1"/>
    <dgm:cxn modelId="{CEDE7E9E-C559-4E3C-8389-627EE623592F}" type="presParOf" srcId="{0B900BA2-4FF4-40D0-8F95-193CEF867FA9}" destId="{0B4C250B-3370-49D8-94DD-C76DFA65E37F}" srcOrd="1" destOrd="0" presId="urn:microsoft.com/office/officeart/2005/8/layout/orgChart1"/>
    <dgm:cxn modelId="{46AFFE87-58D4-46E5-8A4C-33AA1F6474A9}" type="presParOf" srcId="{0B900BA2-4FF4-40D0-8F95-193CEF867FA9}" destId="{F9932A47-642C-408D-B5C9-9C76F3D0BE10}" srcOrd="2" destOrd="0" presId="urn:microsoft.com/office/officeart/2005/8/layout/orgChart1"/>
    <dgm:cxn modelId="{69E9B263-D01E-4AC4-82EB-BB7F581A8970}" type="presParOf" srcId="{797EEA88-5FC9-47FE-9CAF-870433D289EB}" destId="{FBF99C63-F0FC-4FE0-BDAB-F72825A61757}" srcOrd="2" destOrd="0" presId="urn:microsoft.com/office/officeart/2005/8/layout/orgChart1"/>
    <dgm:cxn modelId="{95F8A3AC-2F80-4956-A51B-1832AE113DE0}" type="presParOf" srcId="{797EEA88-5FC9-47FE-9CAF-870433D289EB}" destId="{29C4DC90-F23A-47D4-A4D8-FFC37F405252}" srcOrd="3" destOrd="0" presId="urn:microsoft.com/office/officeart/2005/8/layout/orgChart1"/>
    <dgm:cxn modelId="{B146969F-C14B-493C-A31E-F3A8C2298339}" type="presParOf" srcId="{29C4DC90-F23A-47D4-A4D8-FFC37F405252}" destId="{C1D1A35B-D979-4444-AE76-3BD38B79BB57}" srcOrd="0" destOrd="0" presId="urn:microsoft.com/office/officeart/2005/8/layout/orgChart1"/>
    <dgm:cxn modelId="{CD8D554E-40F7-407A-B2B5-B4E5D620EADB}" type="presParOf" srcId="{C1D1A35B-D979-4444-AE76-3BD38B79BB57}" destId="{EF5D5835-EB5F-4C8F-BFCC-7F36D45C1246}" srcOrd="0" destOrd="0" presId="urn:microsoft.com/office/officeart/2005/8/layout/orgChart1"/>
    <dgm:cxn modelId="{247ADE89-3B11-44BD-961A-3B2B362595DE}" type="presParOf" srcId="{C1D1A35B-D979-4444-AE76-3BD38B79BB57}" destId="{AA88647E-DC99-4F95-A45C-32793AA24E6F}" srcOrd="1" destOrd="0" presId="urn:microsoft.com/office/officeart/2005/8/layout/orgChart1"/>
    <dgm:cxn modelId="{9C84DB0F-6B77-42FB-AD86-C602A235CDB9}" type="presParOf" srcId="{29C4DC90-F23A-47D4-A4D8-FFC37F405252}" destId="{3DD71ADD-018C-4F3C-BB2E-AEFFDAF81157}" srcOrd="1" destOrd="0" presId="urn:microsoft.com/office/officeart/2005/8/layout/orgChart1"/>
    <dgm:cxn modelId="{F9AC3C69-5050-40E4-8773-698CF7146696}" type="presParOf" srcId="{29C4DC90-F23A-47D4-A4D8-FFC37F405252}" destId="{A66096CE-C4C1-4C61-8050-179D518D95EB}" srcOrd="2" destOrd="0" presId="urn:microsoft.com/office/officeart/2005/8/layout/orgChart1"/>
    <dgm:cxn modelId="{89674305-4E53-4CE8-A0F9-D68EF03FD953}" type="presParOf" srcId="{A66096CE-C4C1-4C61-8050-179D518D95EB}" destId="{172FB39F-5CEF-493C-9490-2258F0568A3C}" srcOrd="0" destOrd="0" presId="urn:microsoft.com/office/officeart/2005/8/layout/orgChart1"/>
    <dgm:cxn modelId="{C40DC47A-D64C-40EF-9580-BF3F95B4D413}" type="presParOf" srcId="{A66096CE-C4C1-4C61-8050-179D518D95EB}" destId="{C52C3E46-26AC-48E1-A27A-51FB686C72D4}" srcOrd="1" destOrd="0" presId="urn:microsoft.com/office/officeart/2005/8/layout/orgChart1"/>
    <dgm:cxn modelId="{E834EE22-121D-4C48-AD9F-20BF604A5BF5}" type="presParOf" srcId="{C52C3E46-26AC-48E1-A27A-51FB686C72D4}" destId="{761AEDB0-6A6F-4ACA-9BA5-5D9222F694EA}" srcOrd="0" destOrd="0" presId="urn:microsoft.com/office/officeart/2005/8/layout/orgChart1"/>
    <dgm:cxn modelId="{BE80828A-1539-4ADE-BFC3-C7510A730ABA}" type="presParOf" srcId="{761AEDB0-6A6F-4ACA-9BA5-5D9222F694EA}" destId="{4D0FAF9F-3182-44EA-82E3-88D5671A5F01}" srcOrd="0" destOrd="0" presId="urn:microsoft.com/office/officeart/2005/8/layout/orgChart1"/>
    <dgm:cxn modelId="{68CAEEBC-9787-4EDC-B11B-0754E4C6A7B2}" type="presParOf" srcId="{761AEDB0-6A6F-4ACA-9BA5-5D9222F694EA}" destId="{D57A36AE-E50A-4C08-8912-013AB127B826}" srcOrd="1" destOrd="0" presId="urn:microsoft.com/office/officeart/2005/8/layout/orgChart1"/>
    <dgm:cxn modelId="{784A996F-CEEF-4474-BBDE-660D1B56480C}" type="presParOf" srcId="{C52C3E46-26AC-48E1-A27A-51FB686C72D4}" destId="{04AC47D5-FFB7-48D9-96BB-478307E53EDD}" srcOrd="1" destOrd="0" presId="urn:microsoft.com/office/officeart/2005/8/layout/orgChart1"/>
    <dgm:cxn modelId="{60BC0564-8540-4B26-8421-D95C4000A509}" type="presParOf" srcId="{C52C3E46-26AC-48E1-A27A-51FB686C72D4}" destId="{05BA3059-D899-408D-8B10-07986B660EC8}" srcOrd="2" destOrd="0" presId="urn:microsoft.com/office/officeart/2005/8/layout/orgChart1"/>
    <dgm:cxn modelId="{32CE0007-B634-496C-B5F2-B626305A00DA}" type="presParOf" srcId="{A66096CE-C4C1-4C61-8050-179D518D95EB}" destId="{36DD17D7-1843-4E0A-B8F3-92A7358ABAD2}" srcOrd="2" destOrd="0" presId="urn:microsoft.com/office/officeart/2005/8/layout/orgChart1"/>
    <dgm:cxn modelId="{75DAA79B-F3E2-4F4F-BB01-F52DE7301B88}" type="presParOf" srcId="{A66096CE-C4C1-4C61-8050-179D518D95EB}" destId="{4A7FD5F6-8918-4084-8931-E25230769A66}" srcOrd="3" destOrd="0" presId="urn:microsoft.com/office/officeart/2005/8/layout/orgChart1"/>
    <dgm:cxn modelId="{E3DAB575-2841-4947-859E-103DFCB06FF2}" type="presParOf" srcId="{4A7FD5F6-8918-4084-8931-E25230769A66}" destId="{9D8D9DFA-1C5F-48B7-AF8F-A85ECD5531E1}" srcOrd="0" destOrd="0" presId="urn:microsoft.com/office/officeart/2005/8/layout/orgChart1"/>
    <dgm:cxn modelId="{E78C60D8-B2BE-414E-9A48-F91EFD9A3303}" type="presParOf" srcId="{9D8D9DFA-1C5F-48B7-AF8F-A85ECD5531E1}" destId="{C5A2344C-2F08-4189-B2BC-0F47935C7663}" srcOrd="0" destOrd="0" presId="urn:microsoft.com/office/officeart/2005/8/layout/orgChart1"/>
    <dgm:cxn modelId="{4275AF58-09FC-4C78-B107-9F9153C3E7DC}" type="presParOf" srcId="{9D8D9DFA-1C5F-48B7-AF8F-A85ECD5531E1}" destId="{31EE7CD9-091B-498C-9594-FEB63E13542B}" srcOrd="1" destOrd="0" presId="urn:microsoft.com/office/officeart/2005/8/layout/orgChart1"/>
    <dgm:cxn modelId="{09E13ABF-292E-4A93-A1F8-03CABBE8942A}" type="presParOf" srcId="{4A7FD5F6-8918-4084-8931-E25230769A66}" destId="{5E1B82E4-51CE-4085-9122-C779FA4B9DA4}" srcOrd="1" destOrd="0" presId="urn:microsoft.com/office/officeart/2005/8/layout/orgChart1"/>
    <dgm:cxn modelId="{077BFBB9-A80E-43CE-A081-C4A18D04232B}" type="presParOf" srcId="{4A7FD5F6-8918-4084-8931-E25230769A66}" destId="{B8A80FF9-BEF7-4D8D-9222-7A8A02C7D2E2}" srcOrd="2" destOrd="0" presId="urn:microsoft.com/office/officeart/2005/8/layout/orgChart1"/>
    <dgm:cxn modelId="{CB83F9A1-F167-4510-BF3C-20C88B48AFB5}" type="presParOf" srcId="{797EEA88-5FC9-47FE-9CAF-870433D289EB}" destId="{70A97FF9-B5D7-4A82-A2A4-D3FAF0E709F7}" srcOrd="4" destOrd="0" presId="urn:microsoft.com/office/officeart/2005/8/layout/orgChart1"/>
    <dgm:cxn modelId="{D7CEF361-9DAE-43FF-910C-E11C41B87B54}" type="presParOf" srcId="{797EEA88-5FC9-47FE-9CAF-870433D289EB}" destId="{0A88A6EC-B815-4BAE-9A79-282DED9EBC2A}" srcOrd="5" destOrd="0" presId="urn:microsoft.com/office/officeart/2005/8/layout/orgChart1"/>
    <dgm:cxn modelId="{B953C803-8EC6-4759-849A-ED8056575C7E}" type="presParOf" srcId="{0A88A6EC-B815-4BAE-9A79-282DED9EBC2A}" destId="{95D89529-4DF0-4A1C-8E19-5401260F2A10}" srcOrd="0" destOrd="0" presId="urn:microsoft.com/office/officeart/2005/8/layout/orgChart1"/>
    <dgm:cxn modelId="{EB53CB18-1CB4-4A1E-8A36-5A161555E3EF}" type="presParOf" srcId="{95D89529-4DF0-4A1C-8E19-5401260F2A10}" destId="{518B8190-079E-46DB-9A50-63B62C9C1523}" srcOrd="0" destOrd="0" presId="urn:microsoft.com/office/officeart/2005/8/layout/orgChart1"/>
    <dgm:cxn modelId="{7DB29BBE-0AF2-46BF-A9EC-CE9F5DAC93F9}" type="presParOf" srcId="{95D89529-4DF0-4A1C-8E19-5401260F2A10}" destId="{7140EB7B-4E6A-460E-A9CA-C8208BCBAE34}" srcOrd="1" destOrd="0" presId="urn:microsoft.com/office/officeart/2005/8/layout/orgChart1"/>
    <dgm:cxn modelId="{2F0BB70E-1177-4516-9B03-4C526E2D54AC}" type="presParOf" srcId="{0A88A6EC-B815-4BAE-9A79-282DED9EBC2A}" destId="{4D60E46F-1C72-4DA8-8EF8-0D11528CF23D}" srcOrd="1" destOrd="0" presId="urn:microsoft.com/office/officeart/2005/8/layout/orgChart1"/>
    <dgm:cxn modelId="{6EE478D5-98D1-46CA-8D8A-DA57693C5301}" type="presParOf" srcId="{4D60E46F-1C72-4DA8-8EF8-0D11528CF23D}" destId="{E4D06C2B-33D6-46F6-994D-B3A0297A680F}" srcOrd="0" destOrd="0" presId="urn:microsoft.com/office/officeart/2005/8/layout/orgChart1"/>
    <dgm:cxn modelId="{124E2DC3-7487-4CF5-8CDA-F90195A0CB73}" type="presParOf" srcId="{4D60E46F-1C72-4DA8-8EF8-0D11528CF23D}" destId="{FE4B9B80-CA88-4BFA-8D10-C59DDE051018}" srcOrd="1" destOrd="0" presId="urn:microsoft.com/office/officeart/2005/8/layout/orgChart1"/>
    <dgm:cxn modelId="{8C20C16D-73B5-4710-A68D-F3A5906A56D5}" type="presParOf" srcId="{FE4B9B80-CA88-4BFA-8D10-C59DDE051018}" destId="{AB077473-77F1-4945-A6E9-7CA6410E4AA2}" srcOrd="0" destOrd="0" presId="urn:microsoft.com/office/officeart/2005/8/layout/orgChart1"/>
    <dgm:cxn modelId="{D6F12CFE-9212-46AF-A0B9-4C534E8D3EB8}" type="presParOf" srcId="{AB077473-77F1-4945-A6E9-7CA6410E4AA2}" destId="{98F7BBD6-55F1-4EF0-802A-9AE207D1A236}" srcOrd="0" destOrd="0" presId="urn:microsoft.com/office/officeart/2005/8/layout/orgChart1"/>
    <dgm:cxn modelId="{66BE8A33-F55A-4429-822C-DA2B81D39CE6}" type="presParOf" srcId="{AB077473-77F1-4945-A6E9-7CA6410E4AA2}" destId="{AE14729B-5695-4AA4-830B-7EB18B6B37C0}" srcOrd="1" destOrd="0" presId="urn:microsoft.com/office/officeart/2005/8/layout/orgChart1"/>
    <dgm:cxn modelId="{ECF1F8FD-AF19-4B5A-A702-63F9BA6CBEA2}" type="presParOf" srcId="{FE4B9B80-CA88-4BFA-8D10-C59DDE051018}" destId="{6EB4D115-98E7-4C3A-B04D-EC09E24724C0}" srcOrd="1" destOrd="0" presId="urn:microsoft.com/office/officeart/2005/8/layout/orgChart1"/>
    <dgm:cxn modelId="{7ED6ADC7-31D0-4C42-9123-3820ED1CED73}" type="presParOf" srcId="{FE4B9B80-CA88-4BFA-8D10-C59DDE051018}" destId="{4C5600DE-BD6C-4DCE-A807-0A135BBB3255}" srcOrd="2" destOrd="0" presId="urn:microsoft.com/office/officeart/2005/8/layout/orgChart1"/>
    <dgm:cxn modelId="{7CA123E3-4E8B-4D87-8843-1523E5E03337}" type="presParOf" srcId="{0A88A6EC-B815-4BAE-9A79-282DED9EBC2A}" destId="{5A8005A2-AC61-4789-B820-325423244CEB}" srcOrd="2" destOrd="0" presId="urn:microsoft.com/office/officeart/2005/8/layout/orgChart1"/>
    <dgm:cxn modelId="{1C308A07-6149-4C2A-A179-1313E7E55900}" type="presParOf" srcId="{7887E4B9-4027-4AAC-B8FE-DB4A3D6A8E42}" destId="{7F8AEC60-C241-4B2C-9021-A9261A320B5F}" srcOrd="2" destOrd="0" presId="urn:microsoft.com/office/officeart/2005/8/layout/orgChart1"/>
    <dgm:cxn modelId="{26D923C1-13DC-4224-B540-DEA4D5EE378F}" type="presParOf" srcId="{7F8AEC60-C241-4B2C-9021-A9261A320B5F}" destId="{7B0963BD-4031-4EE2-BAEA-E2BE9D0C1626}" srcOrd="0" destOrd="0" presId="urn:microsoft.com/office/officeart/2005/8/layout/orgChart1"/>
    <dgm:cxn modelId="{9E0D1990-3A8A-4503-9288-9C836DEE979A}" type="presParOf" srcId="{7F8AEC60-C241-4B2C-9021-A9261A320B5F}" destId="{F1040F9E-D9F9-43CB-BB7B-88E9E775D35C}" srcOrd="1" destOrd="0" presId="urn:microsoft.com/office/officeart/2005/8/layout/orgChart1"/>
    <dgm:cxn modelId="{8636A552-ED73-45F3-AAED-03A90E9519D9}" type="presParOf" srcId="{F1040F9E-D9F9-43CB-BB7B-88E9E775D35C}" destId="{14C56A36-F6E0-42E3-8538-A24A76A65660}" srcOrd="0" destOrd="0" presId="urn:microsoft.com/office/officeart/2005/8/layout/orgChart1"/>
    <dgm:cxn modelId="{69B68056-808D-4562-A922-0AC88026199D}" type="presParOf" srcId="{14C56A36-F6E0-42E3-8538-A24A76A65660}" destId="{01A4565E-741E-4DFF-9F04-3198E64E3C32}" srcOrd="0" destOrd="0" presId="urn:microsoft.com/office/officeart/2005/8/layout/orgChart1"/>
    <dgm:cxn modelId="{7EAFB7EB-30C2-4D9C-BDDF-76FC16FE1129}" type="presParOf" srcId="{14C56A36-F6E0-42E3-8538-A24A76A65660}" destId="{6482F280-A9AB-410E-897B-C82A3E39D417}" srcOrd="1" destOrd="0" presId="urn:microsoft.com/office/officeart/2005/8/layout/orgChart1"/>
    <dgm:cxn modelId="{6C483B9F-24E3-4A4B-8D79-734284E2D894}" type="presParOf" srcId="{F1040F9E-D9F9-43CB-BB7B-88E9E775D35C}" destId="{500D4339-4FF0-4C84-A0D0-277491867B10}" srcOrd="1" destOrd="0" presId="urn:microsoft.com/office/officeart/2005/8/layout/orgChart1"/>
    <dgm:cxn modelId="{B78B7743-20B9-4146-A232-C8F84466E9B3}" type="presParOf" srcId="{F1040F9E-D9F9-43CB-BB7B-88E9E775D35C}" destId="{B0A33DE4-57AF-4544-8BAA-74BC1AF5DA9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8F792-F9B9-4A7A-B740-FD202C1197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73C6429-2797-466D-A16D-2EB38825E10E}">
      <dgm:prSet phldrT="[Text]" custT="1"/>
      <dgm:spPr>
        <a:noFill/>
        <a:ln w="57150">
          <a:solidFill>
            <a:srgbClr val="827773"/>
          </a:solidFill>
        </a:ln>
      </dgm:spPr>
      <dgm:t>
        <a:bodyPr/>
        <a:lstStyle/>
        <a:p>
          <a:r>
            <a:rPr lang="hu-HU" sz="1600" dirty="0"/>
            <a:t>Arial </a:t>
          </a:r>
          <a:r>
            <a:rPr lang="hu-HU" sz="1600" dirty="0" err="1"/>
            <a:t>Regular</a:t>
          </a:r>
          <a:r>
            <a:rPr lang="hu-HU" sz="1600" dirty="0"/>
            <a:t> 16 </a:t>
          </a:r>
          <a:r>
            <a:rPr lang="hu-HU" sz="1600" dirty="0" err="1"/>
            <a:t>pt</a:t>
          </a:r>
          <a:endParaRPr lang="en-US" sz="1600" dirty="0"/>
        </a:p>
      </dgm:t>
    </dgm:pt>
    <dgm:pt modelId="{71C3FE98-C027-4E0A-8AE7-664CCFFF16D6}" type="parTrans" cxnId="{D9743203-78E1-44DD-A522-45587650C5B3}">
      <dgm:prSet/>
      <dgm:spPr/>
      <dgm:t>
        <a:bodyPr/>
        <a:lstStyle/>
        <a:p>
          <a:endParaRPr lang="en-US"/>
        </a:p>
      </dgm:t>
    </dgm:pt>
    <dgm:pt modelId="{C449E88D-F14F-40AC-903B-3F4F6EA81AFA}" type="sibTrans" cxnId="{D9743203-78E1-44DD-A522-45587650C5B3}">
      <dgm:prSet/>
      <dgm:spPr/>
      <dgm:t>
        <a:bodyPr/>
        <a:lstStyle/>
        <a:p>
          <a:endParaRPr lang="en-US"/>
        </a:p>
      </dgm:t>
    </dgm:pt>
    <dgm:pt modelId="{F44515C3-890F-4A18-9F89-A8D61C25024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noFill/>
        <a:ln w="57150">
          <a:solidFill>
            <a:srgbClr val="6BA53A"/>
          </a:solidFill>
        </a:ln>
      </dgm:spPr>
      <dgm:t>
        <a:bodyPr/>
        <a:lstStyle/>
        <a:p>
          <a:r>
            <a:rPr lang="hu-HU" sz="1600" dirty="0"/>
            <a:t>Arial </a:t>
          </a:r>
          <a:r>
            <a:rPr lang="hu-HU" sz="1600" dirty="0" err="1"/>
            <a:t>Regular</a:t>
          </a:r>
          <a:r>
            <a:rPr lang="hu-HU" sz="1600" dirty="0"/>
            <a:t> 16 </a:t>
          </a:r>
          <a:r>
            <a:rPr lang="hu-HU" sz="1600" dirty="0" err="1"/>
            <a:t>pt</a:t>
          </a:r>
          <a:endParaRPr lang="en-US" sz="1600" dirty="0"/>
        </a:p>
      </dgm:t>
    </dgm:pt>
    <dgm:pt modelId="{BBD5B2A5-98C9-41C9-B97C-C7C755D1AFE3}" type="parTrans" cxnId="{E8FE2D6F-5F8D-4781-9F4A-ABE5B578302F}">
      <dgm:prSet/>
      <dgm:spPr/>
      <dgm:t>
        <a:bodyPr/>
        <a:lstStyle/>
        <a:p>
          <a:endParaRPr lang="en-US"/>
        </a:p>
      </dgm:t>
    </dgm:pt>
    <dgm:pt modelId="{2A33105D-3359-4F17-BFBA-C45122AC6B00}" type="sibTrans" cxnId="{E8FE2D6F-5F8D-4781-9F4A-ABE5B578302F}">
      <dgm:prSet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DE827D9F-B53F-4A6F-AF4B-5E9D9261E44C}">
      <dgm:prSet phldrT="[Text]" custT="1"/>
      <dgm:spPr>
        <a:noFill/>
        <a:ln w="57150">
          <a:solidFill>
            <a:srgbClr val="4A4F55"/>
          </a:solidFill>
        </a:ln>
      </dgm:spPr>
      <dgm:t>
        <a:bodyPr/>
        <a:lstStyle/>
        <a:p>
          <a:r>
            <a:rPr lang="hu-HU" sz="1600" dirty="0"/>
            <a:t>Arial </a:t>
          </a:r>
          <a:r>
            <a:rPr lang="hu-HU" sz="1600" dirty="0" err="1"/>
            <a:t>Regular</a:t>
          </a:r>
          <a:r>
            <a:rPr lang="hu-HU" sz="1600" dirty="0"/>
            <a:t> 16 </a:t>
          </a:r>
          <a:r>
            <a:rPr lang="hu-HU" sz="1600" dirty="0" err="1"/>
            <a:t>pt</a:t>
          </a:r>
          <a:endParaRPr lang="en-US" sz="1600" dirty="0"/>
        </a:p>
      </dgm:t>
    </dgm:pt>
    <dgm:pt modelId="{55EFFC10-FEB2-456F-8DA6-5CCE9E094DF7}" type="sibTrans" cxnId="{F1BC6251-5A88-489B-A465-A3EDB5E1B14B}">
      <dgm:prSet/>
      <dgm:spPr>
        <a:solidFill>
          <a:srgbClr val="4A4F55"/>
        </a:solidFill>
        <a:ln>
          <a:solidFill>
            <a:srgbClr val="4A4F55"/>
          </a:solidFill>
        </a:ln>
      </dgm:spPr>
      <dgm:t>
        <a:bodyPr/>
        <a:lstStyle/>
        <a:p>
          <a:endParaRPr lang="en-US"/>
        </a:p>
      </dgm:t>
    </dgm:pt>
    <dgm:pt modelId="{4ACEED8D-B6AF-47F8-AFC1-1B5BFA295B78}" type="parTrans" cxnId="{F1BC6251-5A88-489B-A465-A3EDB5E1B14B}">
      <dgm:prSet/>
      <dgm:spPr/>
      <dgm:t>
        <a:bodyPr/>
        <a:lstStyle/>
        <a:p>
          <a:endParaRPr lang="en-US"/>
        </a:p>
      </dgm:t>
    </dgm:pt>
    <dgm:pt modelId="{137CB772-1890-419C-8F6C-0FE1FDB7AEC0}" type="pres">
      <dgm:prSet presAssocID="{7778F792-F9B9-4A7A-B740-FD202C1197D0}" presName="Name0" presStyleCnt="0">
        <dgm:presLayoutVars>
          <dgm:dir/>
          <dgm:resizeHandles val="exact"/>
        </dgm:presLayoutVars>
      </dgm:prSet>
      <dgm:spPr/>
    </dgm:pt>
    <dgm:pt modelId="{35510426-F030-4FB8-AA4C-D7A87FFD4B64}" type="pres">
      <dgm:prSet presAssocID="{F44515C3-890F-4A18-9F89-A8D61C250245}" presName="node" presStyleLbl="node1" presStyleIdx="0" presStyleCnt="3" custScaleX="87266" custScaleY="4699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01E99C51-395A-445D-9407-1EA91E4C5723}" type="pres">
      <dgm:prSet presAssocID="{2A33105D-3359-4F17-BFBA-C45122AC6B00}" presName="sibTrans" presStyleLbl="sibTrans2D1" presStyleIdx="0" presStyleCnt="2" custScaleX="151775" custScaleY="64040"/>
      <dgm:spPr>
        <a:prstGeom prst="rightArrow">
          <a:avLst/>
        </a:prstGeom>
      </dgm:spPr>
      <dgm:t>
        <a:bodyPr/>
        <a:lstStyle/>
        <a:p>
          <a:endParaRPr lang="hu-HU"/>
        </a:p>
      </dgm:t>
    </dgm:pt>
    <dgm:pt modelId="{4882A6CB-722F-4CB4-ADF3-13C19AC6F3FD}" type="pres">
      <dgm:prSet presAssocID="{2A33105D-3359-4F17-BFBA-C45122AC6B00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D34D70AB-BAB0-4A8B-8201-32CBE933A969}" type="pres">
      <dgm:prSet presAssocID="{DE827D9F-B53F-4A6F-AF4B-5E9D9261E44C}" presName="node" presStyleLbl="node1" presStyleIdx="1" presStyleCnt="3" custScaleX="87266" custScaleY="476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6DB677DA-64B3-4219-B609-0BF69000040A}" type="pres">
      <dgm:prSet presAssocID="{55EFFC10-FEB2-456F-8DA6-5CCE9E094DF7}" presName="sibTrans" presStyleLbl="sibTrans2D1" presStyleIdx="1" presStyleCnt="2" custScaleX="151775" custScaleY="64040"/>
      <dgm:spPr>
        <a:prstGeom prst="rightArrow">
          <a:avLst/>
        </a:prstGeom>
      </dgm:spPr>
      <dgm:t>
        <a:bodyPr/>
        <a:lstStyle/>
        <a:p>
          <a:endParaRPr lang="hu-HU"/>
        </a:p>
      </dgm:t>
    </dgm:pt>
    <dgm:pt modelId="{EDCA2409-97B3-4871-9BAD-319A6A11320E}" type="pres">
      <dgm:prSet presAssocID="{55EFFC10-FEB2-456F-8DA6-5CCE9E094DF7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0FD6E752-8F88-419D-AD38-8C7BF53A3CA2}" type="pres">
      <dgm:prSet presAssocID="{673C6429-2797-466D-A16D-2EB38825E10E}" presName="node" presStyleLbl="node1" presStyleIdx="2" presStyleCnt="3" custScaleX="88078" custScaleY="498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</dgm:ptLst>
  <dgm:cxnLst>
    <dgm:cxn modelId="{C7A12D5E-B814-40FB-ABAC-6245615F91ED}" type="presOf" srcId="{673C6429-2797-466D-A16D-2EB38825E10E}" destId="{0FD6E752-8F88-419D-AD38-8C7BF53A3CA2}" srcOrd="0" destOrd="0" presId="urn:microsoft.com/office/officeart/2005/8/layout/process1"/>
    <dgm:cxn modelId="{8313A490-093C-4127-9534-EDE8D288F6A0}" type="presOf" srcId="{F44515C3-890F-4A18-9F89-A8D61C250245}" destId="{35510426-F030-4FB8-AA4C-D7A87FFD4B64}" srcOrd="0" destOrd="0" presId="urn:microsoft.com/office/officeart/2005/8/layout/process1"/>
    <dgm:cxn modelId="{D9743203-78E1-44DD-A522-45587650C5B3}" srcId="{7778F792-F9B9-4A7A-B740-FD202C1197D0}" destId="{673C6429-2797-466D-A16D-2EB38825E10E}" srcOrd="2" destOrd="0" parTransId="{71C3FE98-C027-4E0A-8AE7-664CCFFF16D6}" sibTransId="{C449E88D-F14F-40AC-903B-3F4F6EA81AFA}"/>
    <dgm:cxn modelId="{2C22DB92-4BD6-4C70-BAC6-61E384C0E999}" type="presOf" srcId="{DE827D9F-B53F-4A6F-AF4B-5E9D9261E44C}" destId="{D34D70AB-BAB0-4A8B-8201-32CBE933A969}" srcOrd="0" destOrd="0" presId="urn:microsoft.com/office/officeart/2005/8/layout/process1"/>
    <dgm:cxn modelId="{6FC5434C-D150-4C2D-8762-31BF52CE9E5C}" type="presOf" srcId="{55EFFC10-FEB2-456F-8DA6-5CCE9E094DF7}" destId="{6DB677DA-64B3-4219-B609-0BF69000040A}" srcOrd="0" destOrd="0" presId="urn:microsoft.com/office/officeart/2005/8/layout/process1"/>
    <dgm:cxn modelId="{443F8873-4E8A-4C9A-B331-27C24CAFC932}" type="presOf" srcId="{2A33105D-3359-4F17-BFBA-C45122AC6B00}" destId="{4882A6CB-722F-4CB4-ADF3-13C19AC6F3FD}" srcOrd="1" destOrd="0" presId="urn:microsoft.com/office/officeart/2005/8/layout/process1"/>
    <dgm:cxn modelId="{EF914FE6-9084-4DF5-8486-E8B30988ED51}" type="presOf" srcId="{7778F792-F9B9-4A7A-B740-FD202C1197D0}" destId="{137CB772-1890-419C-8F6C-0FE1FDB7AEC0}" srcOrd="0" destOrd="0" presId="urn:microsoft.com/office/officeart/2005/8/layout/process1"/>
    <dgm:cxn modelId="{A2752C5A-CEB5-4088-9A21-FE87374F0973}" type="presOf" srcId="{2A33105D-3359-4F17-BFBA-C45122AC6B00}" destId="{01E99C51-395A-445D-9407-1EA91E4C5723}" srcOrd="0" destOrd="0" presId="urn:microsoft.com/office/officeart/2005/8/layout/process1"/>
    <dgm:cxn modelId="{E8FE2D6F-5F8D-4781-9F4A-ABE5B578302F}" srcId="{7778F792-F9B9-4A7A-B740-FD202C1197D0}" destId="{F44515C3-890F-4A18-9F89-A8D61C250245}" srcOrd="0" destOrd="0" parTransId="{BBD5B2A5-98C9-41C9-B97C-C7C755D1AFE3}" sibTransId="{2A33105D-3359-4F17-BFBA-C45122AC6B00}"/>
    <dgm:cxn modelId="{F1BC6251-5A88-489B-A465-A3EDB5E1B14B}" srcId="{7778F792-F9B9-4A7A-B740-FD202C1197D0}" destId="{DE827D9F-B53F-4A6F-AF4B-5E9D9261E44C}" srcOrd="1" destOrd="0" parTransId="{4ACEED8D-B6AF-47F8-AFC1-1B5BFA295B78}" sibTransId="{55EFFC10-FEB2-456F-8DA6-5CCE9E094DF7}"/>
    <dgm:cxn modelId="{9FE1FA8C-5605-4C51-A984-FF8C35AF0275}" type="presOf" srcId="{55EFFC10-FEB2-456F-8DA6-5CCE9E094DF7}" destId="{EDCA2409-97B3-4871-9BAD-319A6A11320E}" srcOrd="1" destOrd="0" presId="urn:microsoft.com/office/officeart/2005/8/layout/process1"/>
    <dgm:cxn modelId="{23B2396F-FF5D-416D-8427-EC2AACE74BDE}" type="presParOf" srcId="{137CB772-1890-419C-8F6C-0FE1FDB7AEC0}" destId="{35510426-F030-4FB8-AA4C-D7A87FFD4B64}" srcOrd="0" destOrd="0" presId="urn:microsoft.com/office/officeart/2005/8/layout/process1"/>
    <dgm:cxn modelId="{DBE5E6AA-55D8-47CD-94D4-E6CA65F205A7}" type="presParOf" srcId="{137CB772-1890-419C-8F6C-0FE1FDB7AEC0}" destId="{01E99C51-395A-445D-9407-1EA91E4C5723}" srcOrd="1" destOrd="0" presId="urn:microsoft.com/office/officeart/2005/8/layout/process1"/>
    <dgm:cxn modelId="{BBD57F0E-11A9-4073-9120-87666E5D73A5}" type="presParOf" srcId="{01E99C51-395A-445D-9407-1EA91E4C5723}" destId="{4882A6CB-722F-4CB4-ADF3-13C19AC6F3FD}" srcOrd="0" destOrd="0" presId="urn:microsoft.com/office/officeart/2005/8/layout/process1"/>
    <dgm:cxn modelId="{34EF164A-2215-491B-BE0F-C46406799587}" type="presParOf" srcId="{137CB772-1890-419C-8F6C-0FE1FDB7AEC0}" destId="{D34D70AB-BAB0-4A8B-8201-32CBE933A969}" srcOrd="2" destOrd="0" presId="urn:microsoft.com/office/officeart/2005/8/layout/process1"/>
    <dgm:cxn modelId="{34FE1A96-D853-46A3-86D8-BABCF8E554A1}" type="presParOf" srcId="{137CB772-1890-419C-8F6C-0FE1FDB7AEC0}" destId="{6DB677DA-64B3-4219-B609-0BF69000040A}" srcOrd="3" destOrd="0" presId="urn:microsoft.com/office/officeart/2005/8/layout/process1"/>
    <dgm:cxn modelId="{B7C6BF2B-25B3-4F4C-BB91-B7BC5F31EA65}" type="presParOf" srcId="{6DB677DA-64B3-4219-B609-0BF69000040A}" destId="{EDCA2409-97B3-4871-9BAD-319A6A11320E}" srcOrd="0" destOrd="0" presId="urn:microsoft.com/office/officeart/2005/8/layout/process1"/>
    <dgm:cxn modelId="{84F15E4B-C781-4A2F-9BC7-513FD13E3AB5}" type="presParOf" srcId="{137CB772-1890-419C-8F6C-0FE1FDB7AEC0}" destId="{0FD6E752-8F88-419D-AD38-8C7BF53A3C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8F792-F9B9-4A7A-B740-FD202C1197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73C6429-2797-466D-A16D-2EB38825E10E}">
      <dgm:prSet phldrT="[Text]" custT="1"/>
      <dgm:spPr>
        <a:noFill/>
        <a:ln w="57150">
          <a:solidFill>
            <a:srgbClr val="827773"/>
          </a:solidFill>
        </a:ln>
      </dgm:spPr>
      <dgm:t>
        <a:bodyPr/>
        <a:lstStyle/>
        <a:p>
          <a:r>
            <a:rPr lang="hu-HU" sz="1600" dirty="0"/>
            <a:t>Arial </a:t>
          </a:r>
          <a:r>
            <a:rPr lang="hu-HU" sz="1600" dirty="0" err="1"/>
            <a:t>Regular</a:t>
          </a:r>
          <a:r>
            <a:rPr lang="hu-HU" sz="1600" dirty="0"/>
            <a:t> 16 </a:t>
          </a:r>
          <a:r>
            <a:rPr lang="hu-HU" sz="1600" dirty="0" err="1"/>
            <a:t>pt</a:t>
          </a:r>
          <a:endParaRPr lang="en-US" sz="1600" dirty="0"/>
        </a:p>
      </dgm:t>
    </dgm:pt>
    <dgm:pt modelId="{71C3FE98-C027-4E0A-8AE7-664CCFFF16D6}" type="parTrans" cxnId="{D9743203-78E1-44DD-A522-45587650C5B3}">
      <dgm:prSet/>
      <dgm:spPr/>
      <dgm:t>
        <a:bodyPr/>
        <a:lstStyle/>
        <a:p>
          <a:endParaRPr lang="en-US"/>
        </a:p>
      </dgm:t>
    </dgm:pt>
    <dgm:pt modelId="{C449E88D-F14F-40AC-903B-3F4F6EA81AFA}" type="sibTrans" cxnId="{D9743203-78E1-44DD-A522-45587650C5B3}">
      <dgm:prSet/>
      <dgm:spPr/>
      <dgm:t>
        <a:bodyPr/>
        <a:lstStyle/>
        <a:p>
          <a:endParaRPr lang="en-US"/>
        </a:p>
      </dgm:t>
    </dgm:pt>
    <dgm:pt modelId="{F44515C3-890F-4A18-9F89-A8D61C25024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noFill/>
        <a:ln w="57150">
          <a:solidFill>
            <a:srgbClr val="6BA53A"/>
          </a:solidFill>
        </a:ln>
      </dgm:spPr>
      <dgm:t>
        <a:bodyPr/>
        <a:lstStyle/>
        <a:p>
          <a:r>
            <a:rPr lang="hu-HU" sz="1600" dirty="0"/>
            <a:t>Arial </a:t>
          </a:r>
          <a:r>
            <a:rPr lang="hu-HU" sz="1600" dirty="0" err="1"/>
            <a:t>Regular</a:t>
          </a:r>
          <a:r>
            <a:rPr lang="hu-HU" sz="1600" dirty="0"/>
            <a:t> 16 </a:t>
          </a:r>
          <a:r>
            <a:rPr lang="hu-HU" sz="1600" dirty="0" err="1"/>
            <a:t>pt</a:t>
          </a:r>
          <a:endParaRPr lang="en-US" sz="1600" dirty="0"/>
        </a:p>
      </dgm:t>
    </dgm:pt>
    <dgm:pt modelId="{BBD5B2A5-98C9-41C9-B97C-C7C755D1AFE3}" type="parTrans" cxnId="{E8FE2D6F-5F8D-4781-9F4A-ABE5B578302F}">
      <dgm:prSet/>
      <dgm:spPr/>
      <dgm:t>
        <a:bodyPr/>
        <a:lstStyle/>
        <a:p>
          <a:endParaRPr lang="en-US"/>
        </a:p>
      </dgm:t>
    </dgm:pt>
    <dgm:pt modelId="{2A33105D-3359-4F17-BFBA-C45122AC6B00}" type="sibTrans" cxnId="{E8FE2D6F-5F8D-4781-9F4A-ABE5B578302F}">
      <dgm:prSet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DE827D9F-B53F-4A6F-AF4B-5E9D9261E44C}">
      <dgm:prSet phldrT="[Text]" custT="1"/>
      <dgm:spPr>
        <a:noFill/>
        <a:ln w="57150">
          <a:solidFill>
            <a:srgbClr val="4A4F55"/>
          </a:solidFill>
        </a:ln>
      </dgm:spPr>
      <dgm:t>
        <a:bodyPr/>
        <a:lstStyle/>
        <a:p>
          <a:r>
            <a:rPr lang="hu-HU" sz="1600" dirty="0"/>
            <a:t>Arial </a:t>
          </a:r>
          <a:r>
            <a:rPr lang="hu-HU" sz="1600" dirty="0" err="1"/>
            <a:t>Regular</a:t>
          </a:r>
          <a:r>
            <a:rPr lang="hu-HU" sz="1600" dirty="0"/>
            <a:t> 16 </a:t>
          </a:r>
          <a:r>
            <a:rPr lang="hu-HU" sz="1600" dirty="0" err="1"/>
            <a:t>pt</a:t>
          </a:r>
          <a:endParaRPr lang="en-US" sz="1600" dirty="0"/>
        </a:p>
      </dgm:t>
    </dgm:pt>
    <dgm:pt modelId="{55EFFC10-FEB2-456F-8DA6-5CCE9E094DF7}" type="sibTrans" cxnId="{F1BC6251-5A88-489B-A465-A3EDB5E1B14B}">
      <dgm:prSet/>
      <dgm:spPr>
        <a:solidFill>
          <a:srgbClr val="4A4F55"/>
        </a:solidFill>
        <a:ln>
          <a:solidFill>
            <a:srgbClr val="4A4F55"/>
          </a:solidFill>
        </a:ln>
      </dgm:spPr>
      <dgm:t>
        <a:bodyPr/>
        <a:lstStyle/>
        <a:p>
          <a:endParaRPr lang="en-US"/>
        </a:p>
      </dgm:t>
    </dgm:pt>
    <dgm:pt modelId="{4ACEED8D-B6AF-47F8-AFC1-1B5BFA295B78}" type="parTrans" cxnId="{F1BC6251-5A88-489B-A465-A3EDB5E1B14B}">
      <dgm:prSet/>
      <dgm:spPr/>
      <dgm:t>
        <a:bodyPr/>
        <a:lstStyle/>
        <a:p>
          <a:endParaRPr lang="en-US"/>
        </a:p>
      </dgm:t>
    </dgm:pt>
    <dgm:pt modelId="{137CB772-1890-419C-8F6C-0FE1FDB7AEC0}" type="pres">
      <dgm:prSet presAssocID="{7778F792-F9B9-4A7A-B740-FD202C1197D0}" presName="Name0" presStyleCnt="0">
        <dgm:presLayoutVars>
          <dgm:dir/>
          <dgm:resizeHandles val="exact"/>
        </dgm:presLayoutVars>
      </dgm:prSet>
      <dgm:spPr/>
    </dgm:pt>
    <dgm:pt modelId="{35510426-F030-4FB8-AA4C-D7A87FFD4B64}" type="pres">
      <dgm:prSet presAssocID="{F44515C3-890F-4A18-9F89-A8D61C250245}" presName="node" presStyleLbl="node1" presStyleIdx="0" presStyleCnt="3" custScaleX="87266" custScaleY="4699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01E99C51-395A-445D-9407-1EA91E4C5723}" type="pres">
      <dgm:prSet presAssocID="{2A33105D-3359-4F17-BFBA-C45122AC6B00}" presName="sibTrans" presStyleLbl="sibTrans2D1" presStyleIdx="0" presStyleCnt="2" custScaleX="151775" custScaleY="64040"/>
      <dgm:spPr>
        <a:prstGeom prst="rightArrow">
          <a:avLst/>
        </a:prstGeom>
      </dgm:spPr>
      <dgm:t>
        <a:bodyPr/>
        <a:lstStyle/>
        <a:p>
          <a:endParaRPr lang="hu-HU"/>
        </a:p>
      </dgm:t>
    </dgm:pt>
    <dgm:pt modelId="{4882A6CB-722F-4CB4-ADF3-13C19AC6F3FD}" type="pres">
      <dgm:prSet presAssocID="{2A33105D-3359-4F17-BFBA-C45122AC6B00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D34D70AB-BAB0-4A8B-8201-32CBE933A969}" type="pres">
      <dgm:prSet presAssocID="{DE827D9F-B53F-4A6F-AF4B-5E9D9261E44C}" presName="node" presStyleLbl="node1" presStyleIdx="1" presStyleCnt="3" custScaleX="87266" custScaleY="476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6DB677DA-64B3-4219-B609-0BF69000040A}" type="pres">
      <dgm:prSet presAssocID="{55EFFC10-FEB2-456F-8DA6-5CCE9E094DF7}" presName="sibTrans" presStyleLbl="sibTrans2D1" presStyleIdx="1" presStyleCnt="2" custScaleX="151775" custScaleY="64040"/>
      <dgm:spPr>
        <a:prstGeom prst="rightArrow">
          <a:avLst/>
        </a:prstGeom>
      </dgm:spPr>
      <dgm:t>
        <a:bodyPr/>
        <a:lstStyle/>
        <a:p>
          <a:endParaRPr lang="hu-HU"/>
        </a:p>
      </dgm:t>
    </dgm:pt>
    <dgm:pt modelId="{EDCA2409-97B3-4871-9BAD-319A6A11320E}" type="pres">
      <dgm:prSet presAssocID="{55EFFC10-FEB2-456F-8DA6-5CCE9E094DF7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0FD6E752-8F88-419D-AD38-8C7BF53A3CA2}" type="pres">
      <dgm:prSet presAssocID="{673C6429-2797-466D-A16D-2EB38825E10E}" presName="node" presStyleLbl="node1" presStyleIdx="2" presStyleCnt="3" custScaleX="88078" custScaleY="498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</dgm:ptLst>
  <dgm:cxnLst>
    <dgm:cxn modelId="{E8FE2D6F-5F8D-4781-9F4A-ABE5B578302F}" srcId="{7778F792-F9B9-4A7A-B740-FD202C1197D0}" destId="{F44515C3-890F-4A18-9F89-A8D61C250245}" srcOrd="0" destOrd="0" parTransId="{BBD5B2A5-98C9-41C9-B97C-C7C755D1AFE3}" sibTransId="{2A33105D-3359-4F17-BFBA-C45122AC6B00}"/>
    <dgm:cxn modelId="{AAA11296-65A5-4C5F-A391-6CE8CD61C78C}" type="presOf" srcId="{55EFFC10-FEB2-456F-8DA6-5CCE9E094DF7}" destId="{EDCA2409-97B3-4871-9BAD-319A6A11320E}" srcOrd="1" destOrd="0" presId="urn:microsoft.com/office/officeart/2005/8/layout/process1"/>
    <dgm:cxn modelId="{D9743203-78E1-44DD-A522-45587650C5B3}" srcId="{7778F792-F9B9-4A7A-B740-FD202C1197D0}" destId="{673C6429-2797-466D-A16D-2EB38825E10E}" srcOrd="2" destOrd="0" parTransId="{71C3FE98-C027-4E0A-8AE7-664CCFFF16D6}" sibTransId="{C449E88D-F14F-40AC-903B-3F4F6EA81AFA}"/>
    <dgm:cxn modelId="{F1BC6251-5A88-489B-A465-A3EDB5E1B14B}" srcId="{7778F792-F9B9-4A7A-B740-FD202C1197D0}" destId="{DE827D9F-B53F-4A6F-AF4B-5E9D9261E44C}" srcOrd="1" destOrd="0" parTransId="{4ACEED8D-B6AF-47F8-AFC1-1B5BFA295B78}" sibTransId="{55EFFC10-FEB2-456F-8DA6-5CCE9E094DF7}"/>
    <dgm:cxn modelId="{A4F38538-3451-45C5-8993-B6A9F9FF26B4}" type="presOf" srcId="{2A33105D-3359-4F17-BFBA-C45122AC6B00}" destId="{01E99C51-395A-445D-9407-1EA91E4C5723}" srcOrd="0" destOrd="0" presId="urn:microsoft.com/office/officeart/2005/8/layout/process1"/>
    <dgm:cxn modelId="{0166726A-C15D-463C-891F-7BCAE6B5935E}" type="presOf" srcId="{55EFFC10-FEB2-456F-8DA6-5CCE9E094DF7}" destId="{6DB677DA-64B3-4219-B609-0BF69000040A}" srcOrd="0" destOrd="0" presId="urn:microsoft.com/office/officeart/2005/8/layout/process1"/>
    <dgm:cxn modelId="{27E8B24A-1306-42C5-9E89-A2ED6B90FF41}" type="presOf" srcId="{2A33105D-3359-4F17-BFBA-C45122AC6B00}" destId="{4882A6CB-722F-4CB4-ADF3-13C19AC6F3FD}" srcOrd="1" destOrd="0" presId="urn:microsoft.com/office/officeart/2005/8/layout/process1"/>
    <dgm:cxn modelId="{46AA1EEC-3208-4710-B4E9-B0BECD639728}" type="presOf" srcId="{DE827D9F-B53F-4A6F-AF4B-5E9D9261E44C}" destId="{D34D70AB-BAB0-4A8B-8201-32CBE933A969}" srcOrd="0" destOrd="0" presId="urn:microsoft.com/office/officeart/2005/8/layout/process1"/>
    <dgm:cxn modelId="{44A938E5-543A-4D96-BE45-9C74881B9B7F}" type="presOf" srcId="{F44515C3-890F-4A18-9F89-A8D61C250245}" destId="{35510426-F030-4FB8-AA4C-D7A87FFD4B64}" srcOrd="0" destOrd="0" presId="urn:microsoft.com/office/officeart/2005/8/layout/process1"/>
    <dgm:cxn modelId="{0FCB80FB-EC1C-4E93-9FC7-32C4EAE009B9}" type="presOf" srcId="{7778F792-F9B9-4A7A-B740-FD202C1197D0}" destId="{137CB772-1890-419C-8F6C-0FE1FDB7AEC0}" srcOrd="0" destOrd="0" presId="urn:microsoft.com/office/officeart/2005/8/layout/process1"/>
    <dgm:cxn modelId="{A300C9B4-FB0A-4997-BF0B-A4BDDBD366A3}" type="presOf" srcId="{673C6429-2797-466D-A16D-2EB38825E10E}" destId="{0FD6E752-8F88-419D-AD38-8C7BF53A3CA2}" srcOrd="0" destOrd="0" presId="urn:microsoft.com/office/officeart/2005/8/layout/process1"/>
    <dgm:cxn modelId="{C2E205FA-368A-4E85-A80B-29F3ECDF2538}" type="presParOf" srcId="{137CB772-1890-419C-8F6C-0FE1FDB7AEC0}" destId="{35510426-F030-4FB8-AA4C-D7A87FFD4B64}" srcOrd="0" destOrd="0" presId="urn:microsoft.com/office/officeart/2005/8/layout/process1"/>
    <dgm:cxn modelId="{8E4A05D4-612D-4140-B872-5F0272512EC3}" type="presParOf" srcId="{137CB772-1890-419C-8F6C-0FE1FDB7AEC0}" destId="{01E99C51-395A-445D-9407-1EA91E4C5723}" srcOrd="1" destOrd="0" presId="urn:microsoft.com/office/officeart/2005/8/layout/process1"/>
    <dgm:cxn modelId="{A50C593E-EA0C-4D3A-BAC2-B25D69F7C3E4}" type="presParOf" srcId="{01E99C51-395A-445D-9407-1EA91E4C5723}" destId="{4882A6CB-722F-4CB4-ADF3-13C19AC6F3FD}" srcOrd="0" destOrd="0" presId="urn:microsoft.com/office/officeart/2005/8/layout/process1"/>
    <dgm:cxn modelId="{FD5968AE-C5A0-40AF-9268-149779691F6B}" type="presParOf" srcId="{137CB772-1890-419C-8F6C-0FE1FDB7AEC0}" destId="{D34D70AB-BAB0-4A8B-8201-32CBE933A969}" srcOrd="2" destOrd="0" presId="urn:microsoft.com/office/officeart/2005/8/layout/process1"/>
    <dgm:cxn modelId="{3380E7BA-CD38-4A1A-B9C2-59D2B0B54BCE}" type="presParOf" srcId="{137CB772-1890-419C-8F6C-0FE1FDB7AEC0}" destId="{6DB677DA-64B3-4219-B609-0BF69000040A}" srcOrd="3" destOrd="0" presId="urn:microsoft.com/office/officeart/2005/8/layout/process1"/>
    <dgm:cxn modelId="{EE6FD12D-7209-4533-9861-885CDEF8E8BE}" type="presParOf" srcId="{6DB677DA-64B3-4219-B609-0BF69000040A}" destId="{EDCA2409-97B3-4871-9BAD-319A6A11320E}" srcOrd="0" destOrd="0" presId="urn:microsoft.com/office/officeart/2005/8/layout/process1"/>
    <dgm:cxn modelId="{E80ACCD2-0BEB-4891-BF96-0AA3F5D840C4}" type="presParOf" srcId="{137CB772-1890-419C-8F6C-0FE1FDB7AEC0}" destId="{0FD6E752-8F88-419D-AD38-8C7BF53A3C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4EF57D-60B0-4F63-91C8-9B1AB09583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C3834-8D45-4AD3-947F-2645A3D0C05F}">
      <dgm:prSet phldrT="[Text]" custT="1"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r>
            <a:rPr lang="hu-HU" sz="1600" dirty="0"/>
            <a:t>Arial R 16pt</a:t>
          </a:r>
          <a:endParaRPr lang="en-US" sz="1600" dirty="0"/>
        </a:p>
      </dgm:t>
    </dgm:pt>
    <dgm:pt modelId="{061E6F72-F52E-437D-910A-C121BF0447A9}" type="parTrans" cxnId="{BF52F0AA-1008-4867-8B96-F6E8D2E2E942}">
      <dgm:prSet/>
      <dgm:spPr/>
      <dgm:t>
        <a:bodyPr/>
        <a:lstStyle/>
        <a:p>
          <a:endParaRPr lang="en-US"/>
        </a:p>
      </dgm:t>
    </dgm:pt>
    <dgm:pt modelId="{A2EFE050-8753-4F58-9C18-B58807C6E85F}" type="sibTrans" cxnId="{BF52F0AA-1008-4867-8B96-F6E8D2E2E942}">
      <dgm:prSet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endParaRPr lang="en-US" dirty="0"/>
        </a:p>
      </dgm:t>
    </dgm:pt>
    <dgm:pt modelId="{5403A023-F1B5-4DFC-B869-41A4F751C8B3}">
      <dgm:prSet phldrT="[Text]" custT="1"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r>
            <a:rPr lang="hu-HU" sz="1600" dirty="0"/>
            <a:t>Arial R 16pt</a:t>
          </a:r>
          <a:endParaRPr lang="en-US" sz="1600" dirty="0"/>
        </a:p>
      </dgm:t>
    </dgm:pt>
    <dgm:pt modelId="{E174FA45-68EF-4848-BEAD-A3434BF78201}" type="parTrans" cxnId="{0FB8F437-873B-4FB3-89B9-9637793DEB88}">
      <dgm:prSet/>
      <dgm:spPr/>
      <dgm:t>
        <a:bodyPr/>
        <a:lstStyle/>
        <a:p>
          <a:endParaRPr lang="en-US"/>
        </a:p>
      </dgm:t>
    </dgm:pt>
    <dgm:pt modelId="{23243274-6947-4974-A6E5-CDC664F0CD98}" type="sibTrans" cxnId="{0FB8F437-873B-4FB3-89B9-9637793DEB88}">
      <dgm:prSet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6008F26E-7FF7-4E26-9766-BED016FF700F}">
      <dgm:prSet phldrT="[Text]" custT="1"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r>
            <a:rPr lang="hu-HU" sz="1600" dirty="0"/>
            <a:t>Arial R 16pt</a:t>
          </a:r>
          <a:endParaRPr lang="en-US" sz="1600" dirty="0"/>
        </a:p>
      </dgm:t>
    </dgm:pt>
    <dgm:pt modelId="{8E594527-D198-4790-9A59-22ABA9447525}" type="parTrans" cxnId="{9AD635F7-93FD-4CCD-844A-845337A2E2DA}">
      <dgm:prSet/>
      <dgm:spPr/>
      <dgm:t>
        <a:bodyPr/>
        <a:lstStyle/>
        <a:p>
          <a:endParaRPr lang="en-US"/>
        </a:p>
      </dgm:t>
    </dgm:pt>
    <dgm:pt modelId="{7CB31372-B445-4DBA-8FCE-42029F7D7AC6}" type="sibTrans" cxnId="{9AD635F7-93FD-4CCD-844A-845337A2E2DA}">
      <dgm:prSet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987CAA5C-0CE5-42C7-9957-AD0E194D50F2}">
      <dgm:prSet phldrT="[Text]" custT="1"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r>
            <a:rPr lang="hu-HU" sz="1600" dirty="0"/>
            <a:t>Arial R 16pt</a:t>
          </a:r>
          <a:endParaRPr lang="en-US" sz="1600" dirty="0"/>
        </a:p>
      </dgm:t>
    </dgm:pt>
    <dgm:pt modelId="{821C44D1-5EA8-4627-9D6B-89391DE5114E}" type="parTrans" cxnId="{D19C375E-ACF7-4A68-9022-B7D82F3C1F25}">
      <dgm:prSet/>
      <dgm:spPr/>
      <dgm:t>
        <a:bodyPr/>
        <a:lstStyle/>
        <a:p>
          <a:endParaRPr lang="en-US"/>
        </a:p>
      </dgm:t>
    </dgm:pt>
    <dgm:pt modelId="{8056E834-9B94-4FCE-B300-B6B1ED939A48}" type="sibTrans" cxnId="{D19C375E-ACF7-4A68-9022-B7D82F3C1F25}">
      <dgm:prSet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EE2C9BE5-0633-4280-AA0A-75F282376102}">
      <dgm:prSet phldrT="[Text]" custT="1"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r>
            <a:rPr lang="hu-HU" sz="1600" dirty="0"/>
            <a:t>Arial R 16pt</a:t>
          </a:r>
          <a:endParaRPr lang="en-US" sz="1600" dirty="0"/>
        </a:p>
      </dgm:t>
    </dgm:pt>
    <dgm:pt modelId="{8EC8789C-2609-4D86-9FFA-E7CC80DD636F}" type="parTrans" cxnId="{E4AF5FCD-4C36-474D-9671-423BB1E39A25}">
      <dgm:prSet/>
      <dgm:spPr/>
      <dgm:t>
        <a:bodyPr/>
        <a:lstStyle/>
        <a:p>
          <a:endParaRPr lang="en-US"/>
        </a:p>
      </dgm:t>
    </dgm:pt>
    <dgm:pt modelId="{AFDB153D-C35B-4031-AF00-33A8D9CA5B45}" type="sibTrans" cxnId="{E4AF5FCD-4C36-474D-9671-423BB1E39A25}">
      <dgm:prSet/>
      <dgm:spPr>
        <a:solidFill>
          <a:srgbClr val="6BA53A"/>
        </a:solidFill>
        <a:ln>
          <a:solidFill>
            <a:srgbClr val="6BA53A"/>
          </a:solidFill>
        </a:ln>
      </dgm:spPr>
      <dgm:t>
        <a:bodyPr/>
        <a:lstStyle/>
        <a:p>
          <a:endParaRPr lang="en-US"/>
        </a:p>
      </dgm:t>
    </dgm:pt>
    <dgm:pt modelId="{12C5EFB7-7B35-4A6D-A597-6C82C67DDD81}" type="pres">
      <dgm:prSet presAssocID="{064EF57D-60B0-4F63-91C8-9B1AB09583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BD68437-D9BE-4598-9BFA-5B3D2C49B6E2}" type="pres">
      <dgm:prSet presAssocID="{251C3834-8D45-4AD3-947F-2645A3D0C0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4F3097-418F-445D-86AE-B0BBBB43BFA7}" type="pres">
      <dgm:prSet presAssocID="{A2EFE050-8753-4F58-9C18-B58807C6E85F}" presName="sibTrans" presStyleLbl="sibTrans2D1" presStyleIdx="0" presStyleCnt="5" custScaleY="72732"/>
      <dgm:spPr/>
      <dgm:t>
        <a:bodyPr/>
        <a:lstStyle/>
        <a:p>
          <a:endParaRPr lang="hu-HU"/>
        </a:p>
      </dgm:t>
    </dgm:pt>
    <dgm:pt modelId="{7767CB9C-5D28-448D-9F87-544EDCF16D23}" type="pres">
      <dgm:prSet presAssocID="{A2EFE050-8753-4F58-9C18-B58807C6E85F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F027C120-1916-400A-B48E-175021F28305}" type="pres">
      <dgm:prSet presAssocID="{5403A023-F1B5-4DFC-B869-41A4F751C8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19282F-C207-4AF1-A861-0EB2B42629E5}" type="pres">
      <dgm:prSet presAssocID="{23243274-6947-4974-A6E5-CDC664F0CD98}" presName="sibTrans" presStyleLbl="sibTrans2D1" presStyleIdx="1" presStyleCnt="5" custScaleY="72732"/>
      <dgm:spPr/>
      <dgm:t>
        <a:bodyPr/>
        <a:lstStyle/>
        <a:p>
          <a:endParaRPr lang="hu-HU"/>
        </a:p>
      </dgm:t>
    </dgm:pt>
    <dgm:pt modelId="{E3EEFF99-936A-4121-8AC0-C12241C30B0A}" type="pres">
      <dgm:prSet presAssocID="{23243274-6947-4974-A6E5-CDC664F0CD98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48D85B1D-B5EC-41D6-BBAD-203189C32C53}" type="pres">
      <dgm:prSet presAssocID="{6008F26E-7FF7-4E26-9766-BED016FF70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A4066A-DC19-4843-B3D6-73A41F5FA37A}" type="pres">
      <dgm:prSet presAssocID="{7CB31372-B445-4DBA-8FCE-42029F7D7AC6}" presName="sibTrans" presStyleLbl="sibTrans2D1" presStyleIdx="2" presStyleCnt="5" custScaleY="72732"/>
      <dgm:spPr/>
      <dgm:t>
        <a:bodyPr/>
        <a:lstStyle/>
        <a:p>
          <a:endParaRPr lang="hu-HU"/>
        </a:p>
      </dgm:t>
    </dgm:pt>
    <dgm:pt modelId="{F8B61319-5527-451B-9FEE-D8C15775A124}" type="pres">
      <dgm:prSet presAssocID="{7CB31372-B445-4DBA-8FCE-42029F7D7AC6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65AB8A60-0013-4CE1-9530-61E345410F0C}" type="pres">
      <dgm:prSet presAssocID="{987CAA5C-0CE5-42C7-9957-AD0E194D50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AC84C7-F40E-4D15-BA7F-6B1AC1E6A17F}" type="pres">
      <dgm:prSet presAssocID="{8056E834-9B94-4FCE-B300-B6B1ED939A48}" presName="sibTrans" presStyleLbl="sibTrans2D1" presStyleIdx="3" presStyleCnt="5" custScaleY="72732"/>
      <dgm:spPr/>
      <dgm:t>
        <a:bodyPr/>
        <a:lstStyle/>
        <a:p>
          <a:endParaRPr lang="hu-HU"/>
        </a:p>
      </dgm:t>
    </dgm:pt>
    <dgm:pt modelId="{BB7FC491-9870-451A-A4D4-8B5AD1BEE05E}" type="pres">
      <dgm:prSet presAssocID="{8056E834-9B94-4FCE-B300-B6B1ED939A48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39F5BE99-27E6-4F5D-9A07-F5C148D7E61B}" type="pres">
      <dgm:prSet presAssocID="{EE2C9BE5-0633-4280-AA0A-75F2823761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770BC5-B59A-4699-A745-8F7491C83B2A}" type="pres">
      <dgm:prSet presAssocID="{AFDB153D-C35B-4031-AF00-33A8D9CA5B45}" presName="sibTrans" presStyleLbl="sibTrans2D1" presStyleIdx="4" presStyleCnt="5" custScaleY="65217"/>
      <dgm:spPr/>
      <dgm:t>
        <a:bodyPr/>
        <a:lstStyle/>
        <a:p>
          <a:endParaRPr lang="hu-HU"/>
        </a:p>
      </dgm:t>
    </dgm:pt>
    <dgm:pt modelId="{0DFBB8BD-57E1-4572-AA43-05798BF907BB}" type="pres">
      <dgm:prSet presAssocID="{AFDB153D-C35B-4031-AF00-33A8D9CA5B45}" presName="connectorText" presStyleLbl="sibTrans2D1" presStyleIdx="4" presStyleCnt="5"/>
      <dgm:spPr/>
      <dgm:t>
        <a:bodyPr/>
        <a:lstStyle/>
        <a:p>
          <a:endParaRPr lang="hu-HU"/>
        </a:p>
      </dgm:t>
    </dgm:pt>
  </dgm:ptLst>
  <dgm:cxnLst>
    <dgm:cxn modelId="{744144CA-C88A-4B3F-9AD2-B7146195530D}" type="presOf" srcId="{A2EFE050-8753-4F58-9C18-B58807C6E85F}" destId="{424F3097-418F-445D-86AE-B0BBBB43BFA7}" srcOrd="0" destOrd="0" presId="urn:microsoft.com/office/officeart/2005/8/layout/cycle2"/>
    <dgm:cxn modelId="{48CB3C38-984C-44F5-A95E-061F5E6C1883}" type="presOf" srcId="{7CB31372-B445-4DBA-8FCE-42029F7D7AC6}" destId="{F8B61319-5527-451B-9FEE-D8C15775A124}" srcOrd="1" destOrd="0" presId="urn:microsoft.com/office/officeart/2005/8/layout/cycle2"/>
    <dgm:cxn modelId="{950798B4-6985-4368-94BD-D1671F889308}" type="presOf" srcId="{AFDB153D-C35B-4031-AF00-33A8D9CA5B45}" destId="{0DFBB8BD-57E1-4572-AA43-05798BF907BB}" srcOrd="1" destOrd="0" presId="urn:microsoft.com/office/officeart/2005/8/layout/cycle2"/>
    <dgm:cxn modelId="{EFE433A0-5615-4447-A7A3-2B2A9A2201FE}" type="presOf" srcId="{7CB31372-B445-4DBA-8FCE-42029F7D7AC6}" destId="{63A4066A-DC19-4843-B3D6-73A41F5FA37A}" srcOrd="0" destOrd="0" presId="urn:microsoft.com/office/officeart/2005/8/layout/cycle2"/>
    <dgm:cxn modelId="{1D733DC7-44FF-4BE4-B0E1-95BD44A5CD4B}" type="presOf" srcId="{987CAA5C-0CE5-42C7-9957-AD0E194D50F2}" destId="{65AB8A60-0013-4CE1-9530-61E345410F0C}" srcOrd="0" destOrd="0" presId="urn:microsoft.com/office/officeart/2005/8/layout/cycle2"/>
    <dgm:cxn modelId="{E4AF5FCD-4C36-474D-9671-423BB1E39A25}" srcId="{064EF57D-60B0-4F63-91C8-9B1AB0958352}" destId="{EE2C9BE5-0633-4280-AA0A-75F282376102}" srcOrd="4" destOrd="0" parTransId="{8EC8789C-2609-4D86-9FFA-E7CC80DD636F}" sibTransId="{AFDB153D-C35B-4031-AF00-33A8D9CA5B45}"/>
    <dgm:cxn modelId="{D19C375E-ACF7-4A68-9022-B7D82F3C1F25}" srcId="{064EF57D-60B0-4F63-91C8-9B1AB0958352}" destId="{987CAA5C-0CE5-42C7-9957-AD0E194D50F2}" srcOrd="3" destOrd="0" parTransId="{821C44D1-5EA8-4627-9D6B-89391DE5114E}" sibTransId="{8056E834-9B94-4FCE-B300-B6B1ED939A48}"/>
    <dgm:cxn modelId="{0FB8F437-873B-4FB3-89B9-9637793DEB88}" srcId="{064EF57D-60B0-4F63-91C8-9B1AB0958352}" destId="{5403A023-F1B5-4DFC-B869-41A4F751C8B3}" srcOrd="1" destOrd="0" parTransId="{E174FA45-68EF-4848-BEAD-A3434BF78201}" sibTransId="{23243274-6947-4974-A6E5-CDC664F0CD98}"/>
    <dgm:cxn modelId="{C0A90A4C-94CE-4DFB-9BC5-3875BB2A3EBE}" type="presOf" srcId="{8056E834-9B94-4FCE-B300-B6B1ED939A48}" destId="{BB7FC491-9870-451A-A4D4-8B5AD1BEE05E}" srcOrd="1" destOrd="0" presId="urn:microsoft.com/office/officeart/2005/8/layout/cycle2"/>
    <dgm:cxn modelId="{66C6587F-154C-4CFD-BAFD-94731128BBDE}" type="presOf" srcId="{5403A023-F1B5-4DFC-B869-41A4F751C8B3}" destId="{F027C120-1916-400A-B48E-175021F28305}" srcOrd="0" destOrd="0" presId="urn:microsoft.com/office/officeart/2005/8/layout/cycle2"/>
    <dgm:cxn modelId="{534F301C-98EB-4423-97ED-516841CBBA06}" type="presOf" srcId="{23243274-6947-4974-A6E5-CDC664F0CD98}" destId="{E3EEFF99-936A-4121-8AC0-C12241C30B0A}" srcOrd="1" destOrd="0" presId="urn:microsoft.com/office/officeart/2005/8/layout/cycle2"/>
    <dgm:cxn modelId="{A9E5DDCD-D113-4324-A2D8-E3B8A9432BA3}" type="presOf" srcId="{6008F26E-7FF7-4E26-9766-BED016FF700F}" destId="{48D85B1D-B5EC-41D6-BBAD-203189C32C53}" srcOrd="0" destOrd="0" presId="urn:microsoft.com/office/officeart/2005/8/layout/cycle2"/>
    <dgm:cxn modelId="{E4933649-7F43-406C-8937-5C663CDBA6BC}" type="presOf" srcId="{A2EFE050-8753-4F58-9C18-B58807C6E85F}" destId="{7767CB9C-5D28-448D-9F87-544EDCF16D23}" srcOrd="1" destOrd="0" presId="urn:microsoft.com/office/officeart/2005/8/layout/cycle2"/>
    <dgm:cxn modelId="{9AD635F7-93FD-4CCD-844A-845337A2E2DA}" srcId="{064EF57D-60B0-4F63-91C8-9B1AB0958352}" destId="{6008F26E-7FF7-4E26-9766-BED016FF700F}" srcOrd="2" destOrd="0" parTransId="{8E594527-D198-4790-9A59-22ABA9447525}" sibTransId="{7CB31372-B445-4DBA-8FCE-42029F7D7AC6}"/>
    <dgm:cxn modelId="{274041A6-58C6-400C-B6D8-69F3D211CDD9}" type="presOf" srcId="{251C3834-8D45-4AD3-947F-2645A3D0C05F}" destId="{7BD68437-D9BE-4598-9BFA-5B3D2C49B6E2}" srcOrd="0" destOrd="0" presId="urn:microsoft.com/office/officeart/2005/8/layout/cycle2"/>
    <dgm:cxn modelId="{9CEBC379-0B35-49B8-AFB5-3E22AED8C41E}" type="presOf" srcId="{8056E834-9B94-4FCE-B300-B6B1ED939A48}" destId="{72AC84C7-F40E-4D15-BA7F-6B1AC1E6A17F}" srcOrd="0" destOrd="0" presId="urn:microsoft.com/office/officeart/2005/8/layout/cycle2"/>
    <dgm:cxn modelId="{FF935262-F3E0-4CB9-9A3B-50FF9D3115B3}" type="presOf" srcId="{23243274-6947-4974-A6E5-CDC664F0CD98}" destId="{DD19282F-C207-4AF1-A861-0EB2B42629E5}" srcOrd="0" destOrd="0" presId="urn:microsoft.com/office/officeart/2005/8/layout/cycle2"/>
    <dgm:cxn modelId="{46416008-31E9-4D22-89FE-2DC4839BCE8F}" type="presOf" srcId="{064EF57D-60B0-4F63-91C8-9B1AB0958352}" destId="{12C5EFB7-7B35-4A6D-A597-6C82C67DDD81}" srcOrd="0" destOrd="0" presId="urn:microsoft.com/office/officeart/2005/8/layout/cycle2"/>
    <dgm:cxn modelId="{BF52F0AA-1008-4867-8B96-F6E8D2E2E942}" srcId="{064EF57D-60B0-4F63-91C8-9B1AB0958352}" destId="{251C3834-8D45-4AD3-947F-2645A3D0C05F}" srcOrd="0" destOrd="0" parTransId="{061E6F72-F52E-437D-910A-C121BF0447A9}" sibTransId="{A2EFE050-8753-4F58-9C18-B58807C6E85F}"/>
    <dgm:cxn modelId="{39B4768E-5C18-46BD-A2C6-470EA24F8773}" type="presOf" srcId="{EE2C9BE5-0633-4280-AA0A-75F282376102}" destId="{39F5BE99-27E6-4F5D-9A07-F5C148D7E61B}" srcOrd="0" destOrd="0" presId="urn:microsoft.com/office/officeart/2005/8/layout/cycle2"/>
    <dgm:cxn modelId="{FAC582B5-BC10-4248-BFAA-A3F02FF77638}" type="presOf" srcId="{AFDB153D-C35B-4031-AF00-33A8D9CA5B45}" destId="{B0770BC5-B59A-4699-A745-8F7491C83B2A}" srcOrd="0" destOrd="0" presId="urn:microsoft.com/office/officeart/2005/8/layout/cycle2"/>
    <dgm:cxn modelId="{3E6771CD-FF42-403B-AAC0-1822AABFB9CC}" type="presParOf" srcId="{12C5EFB7-7B35-4A6D-A597-6C82C67DDD81}" destId="{7BD68437-D9BE-4598-9BFA-5B3D2C49B6E2}" srcOrd="0" destOrd="0" presId="urn:microsoft.com/office/officeart/2005/8/layout/cycle2"/>
    <dgm:cxn modelId="{CCFC2FB1-C1BA-481F-AB1D-6FB7B0419B03}" type="presParOf" srcId="{12C5EFB7-7B35-4A6D-A597-6C82C67DDD81}" destId="{424F3097-418F-445D-86AE-B0BBBB43BFA7}" srcOrd="1" destOrd="0" presId="urn:microsoft.com/office/officeart/2005/8/layout/cycle2"/>
    <dgm:cxn modelId="{2C004D2C-C3E1-4FF0-81A1-CA763887831F}" type="presParOf" srcId="{424F3097-418F-445D-86AE-B0BBBB43BFA7}" destId="{7767CB9C-5D28-448D-9F87-544EDCF16D23}" srcOrd="0" destOrd="0" presId="urn:microsoft.com/office/officeart/2005/8/layout/cycle2"/>
    <dgm:cxn modelId="{6A1AC117-6B2C-40F8-877E-7134B47108E4}" type="presParOf" srcId="{12C5EFB7-7B35-4A6D-A597-6C82C67DDD81}" destId="{F027C120-1916-400A-B48E-175021F28305}" srcOrd="2" destOrd="0" presId="urn:microsoft.com/office/officeart/2005/8/layout/cycle2"/>
    <dgm:cxn modelId="{2D325AE7-056A-4E47-B434-4686194603E7}" type="presParOf" srcId="{12C5EFB7-7B35-4A6D-A597-6C82C67DDD81}" destId="{DD19282F-C207-4AF1-A861-0EB2B42629E5}" srcOrd="3" destOrd="0" presId="urn:microsoft.com/office/officeart/2005/8/layout/cycle2"/>
    <dgm:cxn modelId="{6BCCDFF4-2841-4583-82AF-197D54E9C55E}" type="presParOf" srcId="{DD19282F-C207-4AF1-A861-0EB2B42629E5}" destId="{E3EEFF99-936A-4121-8AC0-C12241C30B0A}" srcOrd="0" destOrd="0" presId="urn:microsoft.com/office/officeart/2005/8/layout/cycle2"/>
    <dgm:cxn modelId="{1A33666A-041C-46AB-9E92-021671767CC6}" type="presParOf" srcId="{12C5EFB7-7B35-4A6D-A597-6C82C67DDD81}" destId="{48D85B1D-B5EC-41D6-BBAD-203189C32C53}" srcOrd="4" destOrd="0" presId="urn:microsoft.com/office/officeart/2005/8/layout/cycle2"/>
    <dgm:cxn modelId="{EE64B92E-FD8E-4B76-9E09-B9E4987D90C0}" type="presParOf" srcId="{12C5EFB7-7B35-4A6D-A597-6C82C67DDD81}" destId="{63A4066A-DC19-4843-B3D6-73A41F5FA37A}" srcOrd="5" destOrd="0" presId="urn:microsoft.com/office/officeart/2005/8/layout/cycle2"/>
    <dgm:cxn modelId="{7FE09D4D-6218-4FA0-B0E1-B8AF1B10B235}" type="presParOf" srcId="{63A4066A-DC19-4843-B3D6-73A41F5FA37A}" destId="{F8B61319-5527-451B-9FEE-D8C15775A124}" srcOrd="0" destOrd="0" presId="urn:microsoft.com/office/officeart/2005/8/layout/cycle2"/>
    <dgm:cxn modelId="{87AFCEE7-B925-41CF-B786-778A1F7FE3CA}" type="presParOf" srcId="{12C5EFB7-7B35-4A6D-A597-6C82C67DDD81}" destId="{65AB8A60-0013-4CE1-9530-61E345410F0C}" srcOrd="6" destOrd="0" presId="urn:microsoft.com/office/officeart/2005/8/layout/cycle2"/>
    <dgm:cxn modelId="{F7DD5C93-B863-4365-B1FD-A9808DF25C57}" type="presParOf" srcId="{12C5EFB7-7B35-4A6D-A597-6C82C67DDD81}" destId="{72AC84C7-F40E-4D15-BA7F-6B1AC1E6A17F}" srcOrd="7" destOrd="0" presId="urn:microsoft.com/office/officeart/2005/8/layout/cycle2"/>
    <dgm:cxn modelId="{C621BF64-7F50-438C-BE9D-3E69C5A68979}" type="presParOf" srcId="{72AC84C7-F40E-4D15-BA7F-6B1AC1E6A17F}" destId="{BB7FC491-9870-451A-A4D4-8B5AD1BEE05E}" srcOrd="0" destOrd="0" presId="urn:microsoft.com/office/officeart/2005/8/layout/cycle2"/>
    <dgm:cxn modelId="{65B115D3-7A56-4C85-B1A0-B4B29D558B6A}" type="presParOf" srcId="{12C5EFB7-7B35-4A6D-A597-6C82C67DDD81}" destId="{39F5BE99-27E6-4F5D-9A07-F5C148D7E61B}" srcOrd="8" destOrd="0" presId="urn:microsoft.com/office/officeart/2005/8/layout/cycle2"/>
    <dgm:cxn modelId="{8570A6C5-BD1D-46FB-ACEF-724434FB98E1}" type="presParOf" srcId="{12C5EFB7-7B35-4A6D-A597-6C82C67DDD81}" destId="{B0770BC5-B59A-4699-A745-8F7491C83B2A}" srcOrd="9" destOrd="0" presId="urn:microsoft.com/office/officeart/2005/8/layout/cycle2"/>
    <dgm:cxn modelId="{1B3874C9-D445-4C52-ABDE-26F712381A23}" type="presParOf" srcId="{B0770BC5-B59A-4699-A745-8F7491C83B2A}" destId="{0DFBB8BD-57E1-4572-AA43-05798BF907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237BF-61C4-4BCA-8B4B-4F10ECD46CFD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3067-DC7D-4283-94E4-06F7284C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dirty="0" smtClean="0"/>
              <a:t>15 perces műfajt még nem próbáltam,</a:t>
            </a:r>
            <a:r>
              <a:rPr lang="hu-HU" baseline="0" dirty="0" smtClean="0"/>
              <a:t> szóval vagy nagyon hamar végzek, vagy teljesen kicsúszok az időből.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4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Invitel</a:t>
            </a:r>
            <a:r>
              <a:rPr lang="hu-HU" baseline="0" dirty="0" smtClean="0"/>
              <a:t> – lakossági </a:t>
            </a:r>
            <a:r>
              <a:rPr lang="hu-HU" baseline="0" dirty="0" err="1" smtClean="0"/>
              <a:t>brand</a:t>
            </a:r>
            <a:endParaRPr lang="hu-HU" baseline="0" dirty="0" smtClean="0"/>
          </a:p>
          <a:p>
            <a:r>
              <a:rPr lang="hu-HU" baseline="0" dirty="0" err="1" smtClean="0"/>
              <a:t>Invitech</a:t>
            </a:r>
            <a:r>
              <a:rPr lang="hu-HU" baseline="0" dirty="0" smtClean="0"/>
              <a:t> – üzleti </a:t>
            </a:r>
            <a:r>
              <a:rPr lang="hu-HU" baseline="0" dirty="0" err="1" smtClean="0"/>
              <a:t>brand</a:t>
            </a:r>
            <a:endParaRPr lang="hu-HU" baseline="0" dirty="0" smtClean="0"/>
          </a:p>
          <a:p>
            <a:endParaRPr lang="hu-HU" dirty="0" smtClean="0"/>
          </a:p>
          <a:p>
            <a:r>
              <a:rPr lang="hu-HU" dirty="0" err="1" smtClean="0"/>
              <a:t>Invitech</a:t>
            </a:r>
            <a:r>
              <a:rPr lang="hu-HU" dirty="0" smtClean="0"/>
              <a:t> kicsit</a:t>
            </a:r>
            <a:r>
              <a:rPr lang="hu-HU" baseline="0" dirty="0" smtClean="0"/>
              <a:t> több mint egy éve létezik ebben a formában.</a:t>
            </a:r>
          </a:p>
          <a:p>
            <a:r>
              <a:rPr lang="hu-HU" baseline="0" dirty="0" smtClean="0"/>
              <a:t>Lényegében az Invitel csoport ICT szolgáltatója és rendszerintegrátora.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datacenter</a:t>
            </a:r>
            <a:r>
              <a:rPr lang="hu-HU" dirty="0" smtClean="0"/>
              <a:t> felhordó hálózatának érzékeltetése.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Hálózatos,</a:t>
            </a:r>
            <a:r>
              <a:rPr lang="hu-HU" baseline="0" dirty="0" smtClean="0"/>
              <a:t> SP szempontból van egy jó pár előnye az új megközelítésnek.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Ami itt valószínűleg érdekesebb,</a:t>
            </a:r>
            <a:r>
              <a:rPr lang="hu-HU" baseline="0" dirty="0" smtClean="0"/>
              <a:t> hogy </a:t>
            </a:r>
            <a:r>
              <a:rPr lang="hu-HU" baseline="0" dirty="0" err="1" smtClean="0"/>
              <a:t>p</a:t>
            </a:r>
            <a:r>
              <a:rPr lang="hu-HU" dirty="0" err="1" smtClean="0"/>
              <a:t>rogramozói</a:t>
            </a:r>
            <a:r>
              <a:rPr lang="hu-HU" baseline="0" dirty="0" err="1" smtClean="0"/>
              <a:t>-</a:t>
            </a:r>
            <a:r>
              <a:rPr lang="hu-HU" dirty="0" err="1" smtClean="0"/>
              <a:t>devops</a:t>
            </a:r>
            <a:r>
              <a:rPr lang="hu-HU" dirty="0" smtClean="0"/>
              <a:t> szempontból milyen új lehetőségeket teremtenek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next-gen</a:t>
            </a:r>
            <a:r>
              <a:rPr lang="hu-HU" baseline="0" dirty="0" smtClean="0"/>
              <a:t> DC hálózatok.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Ami itt valószínűleg érdekesebb,</a:t>
            </a:r>
            <a:r>
              <a:rPr lang="hu-HU" baseline="0" dirty="0" smtClean="0"/>
              <a:t> hogy </a:t>
            </a:r>
            <a:r>
              <a:rPr lang="hu-HU" baseline="0" dirty="0" err="1" smtClean="0"/>
              <a:t>p</a:t>
            </a:r>
            <a:r>
              <a:rPr lang="hu-HU" dirty="0" err="1" smtClean="0"/>
              <a:t>rogramozói</a:t>
            </a:r>
            <a:r>
              <a:rPr lang="hu-HU" baseline="0" dirty="0" err="1" smtClean="0"/>
              <a:t>-</a:t>
            </a:r>
            <a:r>
              <a:rPr lang="hu-HU" dirty="0" err="1" smtClean="0"/>
              <a:t>devops</a:t>
            </a:r>
            <a:r>
              <a:rPr lang="hu-HU" dirty="0" smtClean="0"/>
              <a:t> szempontból milyen új lehetőségeket teremtenek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next-gen</a:t>
            </a:r>
            <a:r>
              <a:rPr lang="hu-HU" baseline="0" dirty="0" smtClean="0"/>
              <a:t> DC hálózatok.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3067-DC7D-4283-94E4-06F7284C0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523" y="571520"/>
            <a:ext cx="11479576" cy="1025926"/>
          </a:xfrm>
        </p:spPr>
        <p:txBody>
          <a:bodyPr anchor="b">
            <a:noAutofit/>
          </a:bodyPr>
          <a:lstStyle>
            <a:lvl1pPr algn="ctr">
              <a:defRPr sz="3500" b="1" baseline="0">
                <a:solidFill>
                  <a:srgbClr val="6BA53A"/>
                </a:solidFill>
              </a:defRPr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Bold</a:t>
            </a:r>
            <a:r>
              <a:rPr lang="hu-HU" dirty="0"/>
              <a:t> 35pt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523" y="1868115"/>
            <a:ext cx="11479576" cy="643731"/>
          </a:xfrm>
        </p:spPr>
        <p:txBody>
          <a:bodyPr>
            <a:noAutofit/>
          </a:bodyPr>
          <a:lstStyle>
            <a:lvl1pPr marL="0" indent="0" algn="ctr">
              <a:buNone/>
              <a:defRPr sz="2500" baseline="0">
                <a:solidFill>
                  <a:srgbClr val="6BA5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Címsor/</a:t>
            </a:r>
            <a:r>
              <a:rPr lang="hu-HU" dirty="0" err="1"/>
              <a:t>subheadline</a:t>
            </a:r>
            <a:r>
              <a:rPr lang="hu-HU" dirty="0"/>
              <a:t> –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509" y="2697583"/>
            <a:ext cx="2743200" cy="365125"/>
          </a:xfrm>
        </p:spPr>
        <p:txBody>
          <a:bodyPr>
            <a:noAutofit/>
          </a:bodyPr>
          <a:lstStyle>
            <a:lvl1pPr algn="ctr">
              <a:defRPr sz="2500">
                <a:solidFill>
                  <a:srgbClr val="6BA5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3D457F-AA63-440B-90DC-00750F3C00FB}" type="datetime1">
              <a:rPr lang="en-US" smtClean="0"/>
              <a:pPr/>
              <a:t>6/21/2017</a:t>
            </a:fld>
            <a:r>
              <a:rPr lang="hu-HU" dirty="0"/>
              <a:t> - 25pt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C620-ECAD-439C-A423-07564D39E3E7}" type="slidenum">
              <a:rPr lang="hu-HU" dirty="0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13" y="5821475"/>
            <a:ext cx="24294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0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yram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417119091"/>
              </p:ext>
            </p:extLst>
          </p:nvPr>
        </p:nvGraphicFramePr>
        <p:xfrm>
          <a:off x="348343" y="1502229"/>
          <a:ext cx="5246254" cy="410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543126475"/>
              </p:ext>
            </p:extLst>
          </p:nvPr>
        </p:nvGraphicFramePr>
        <p:xfrm>
          <a:off x="6096000" y="1502229"/>
          <a:ext cx="5742875" cy="410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0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84917235"/>
              </p:ext>
            </p:extLst>
          </p:nvPr>
        </p:nvGraphicFramePr>
        <p:xfrm>
          <a:off x="348343" y="1502229"/>
          <a:ext cx="11005456" cy="46959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1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/>
                        <a:t>Arial </a:t>
                      </a:r>
                      <a:r>
                        <a:rPr lang="hu-HU" sz="1600" b="0" dirty="0" err="1"/>
                        <a:t>Regular</a:t>
                      </a:r>
                      <a:r>
                        <a:rPr lang="hu-HU" sz="1600" b="0" dirty="0"/>
                        <a:t> 16pt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/>
                        <a:t>Arial </a:t>
                      </a:r>
                      <a:r>
                        <a:rPr lang="hu-HU" sz="1600" b="0" dirty="0" err="1"/>
                        <a:t>Regular</a:t>
                      </a:r>
                      <a:r>
                        <a:rPr lang="hu-HU" sz="1600" b="0" dirty="0"/>
                        <a:t> 16pt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/>
                        <a:t>Arial </a:t>
                      </a:r>
                      <a:r>
                        <a:rPr lang="hu-HU" sz="1600" b="0" dirty="0" err="1"/>
                        <a:t>Regular</a:t>
                      </a:r>
                      <a:r>
                        <a:rPr lang="hu-HU" sz="1600" b="0" dirty="0"/>
                        <a:t> 16pt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/>
                        <a:t>Arial </a:t>
                      </a:r>
                      <a:r>
                        <a:rPr lang="hu-HU" sz="1600" b="0" dirty="0" err="1"/>
                        <a:t>Regular</a:t>
                      </a:r>
                      <a:r>
                        <a:rPr lang="hu-HU" sz="1600" b="0" dirty="0"/>
                        <a:t> 16pt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9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7774562"/>
              </p:ext>
            </p:extLst>
          </p:nvPr>
        </p:nvGraphicFramePr>
        <p:xfrm>
          <a:off x="348343" y="1502229"/>
          <a:ext cx="11005456" cy="46959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1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rgbClr val="D0D3D4"/>
                          </a:solidFill>
                        </a:rPr>
                        <a:t>Arial </a:t>
                      </a:r>
                      <a:r>
                        <a:rPr lang="hu-HU" sz="1600" b="0" dirty="0" err="1">
                          <a:solidFill>
                            <a:srgbClr val="D0D3D4"/>
                          </a:solidFill>
                        </a:rPr>
                        <a:t>Regular</a:t>
                      </a:r>
                      <a:r>
                        <a:rPr lang="hu-HU" sz="1600" b="0" dirty="0">
                          <a:solidFill>
                            <a:srgbClr val="D0D3D4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D0D3D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rgbClr val="D0D3D4"/>
                          </a:solidFill>
                        </a:rPr>
                        <a:t>Arial </a:t>
                      </a:r>
                      <a:r>
                        <a:rPr lang="hu-HU" sz="1600" b="0" dirty="0" err="1">
                          <a:solidFill>
                            <a:srgbClr val="D0D3D4"/>
                          </a:solidFill>
                        </a:rPr>
                        <a:t>Regular</a:t>
                      </a:r>
                      <a:r>
                        <a:rPr lang="hu-HU" sz="1600" b="0" dirty="0">
                          <a:solidFill>
                            <a:srgbClr val="D0D3D4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D0D3D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rgbClr val="D0D3D4"/>
                          </a:solidFill>
                        </a:rPr>
                        <a:t>Arial </a:t>
                      </a:r>
                      <a:r>
                        <a:rPr lang="hu-HU" sz="1600" b="0" dirty="0" err="1">
                          <a:solidFill>
                            <a:srgbClr val="D0D3D4"/>
                          </a:solidFill>
                        </a:rPr>
                        <a:t>Regular</a:t>
                      </a:r>
                      <a:r>
                        <a:rPr lang="hu-HU" sz="1600" b="0" dirty="0">
                          <a:solidFill>
                            <a:srgbClr val="D0D3D4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D0D3D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rgbClr val="D0D3D4"/>
                          </a:solidFill>
                        </a:rPr>
                        <a:t>Arial </a:t>
                      </a:r>
                      <a:r>
                        <a:rPr lang="hu-HU" sz="1600" b="0" dirty="0" err="1">
                          <a:solidFill>
                            <a:srgbClr val="D0D3D4"/>
                          </a:solidFill>
                        </a:rPr>
                        <a:t>Regular</a:t>
                      </a:r>
                      <a:r>
                        <a:rPr lang="hu-HU" sz="1600" b="0" dirty="0">
                          <a:solidFill>
                            <a:srgbClr val="D0D3D4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D0D3D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54532141"/>
              </p:ext>
            </p:extLst>
          </p:nvPr>
        </p:nvGraphicFramePr>
        <p:xfrm>
          <a:off x="348343" y="1502229"/>
          <a:ext cx="11005456" cy="46959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1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rgbClr val="A8A99E"/>
                          </a:solidFill>
                        </a:rPr>
                        <a:t>Arial </a:t>
                      </a:r>
                      <a:r>
                        <a:rPr lang="hu-HU" sz="1600" b="0" dirty="0" err="1">
                          <a:solidFill>
                            <a:srgbClr val="A8A99E"/>
                          </a:solidFill>
                        </a:rPr>
                        <a:t>Regular</a:t>
                      </a:r>
                      <a:r>
                        <a:rPr lang="hu-HU" sz="1600" b="0" dirty="0">
                          <a:solidFill>
                            <a:srgbClr val="A8A99E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A8A9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rgbClr val="A8A99E"/>
                          </a:solidFill>
                        </a:rPr>
                        <a:t>Arial </a:t>
                      </a:r>
                      <a:r>
                        <a:rPr lang="hu-HU" sz="1600" b="0" dirty="0" err="1">
                          <a:solidFill>
                            <a:srgbClr val="A8A99E"/>
                          </a:solidFill>
                        </a:rPr>
                        <a:t>Regular</a:t>
                      </a:r>
                      <a:r>
                        <a:rPr lang="hu-HU" sz="1600" b="0" dirty="0">
                          <a:solidFill>
                            <a:srgbClr val="A8A99E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A8A9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rgbClr val="A8A99E"/>
                          </a:solidFill>
                        </a:rPr>
                        <a:t>Arial </a:t>
                      </a:r>
                      <a:r>
                        <a:rPr lang="hu-HU" sz="1600" b="0" dirty="0" err="1">
                          <a:solidFill>
                            <a:srgbClr val="A8A99E"/>
                          </a:solidFill>
                        </a:rPr>
                        <a:t>Regular</a:t>
                      </a:r>
                      <a:r>
                        <a:rPr lang="hu-HU" sz="1600" b="0" dirty="0">
                          <a:solidFill>
                            <a:srgbClr val="A8A99E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A8A9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rgbClr val="A8A99E"/>
                          </a:solidFill>
                        </a:rPr>
                        <a:t>Arial </a:t>
                      </a:r>
                      <a:r>
                        <a:rPr lang="hu-HU" sz="1600" b="0" dirty="0" err="1">
                          <a:solidFill>
                            <a:srgbClr val="A8A99E"/>
                          </a:solidFill>
                        </a:rPr>
                        <a:t>Regular</a:t>
                      </a:r>
                      <a:r>
                        <a:rPr lang="hu-HU" sz="1600" b="0" dirty="0">
                          <a:solidFill>
                            <a:srgbClr val="A8A99E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A8A9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827773"/>
                          </a:solidFill>
                        </a:rPr>
                        <a:t>Arial </a:t>
                      </a:r>
                      <a:r>
                        <a:rPr lang="hu-HU" sz="1400" dirty="0" err="1">
                          <a:solidFill>
                            <a:srgbClr val="827773"/>
                          </a:solidFill>
                        </a:rPr>
                        <a:t>Regular</a:t>
                      </a:r>
                      <a:r>
                        <a:rPr lang="hu-HU" sz="1400" baseline="0" dirty="0">
                          <a:solidFill>
                            <a:srgbClr val="827773"/>
                          </a:solidFill>
                        </a:rPr>
                        <a:t> 14pt</a:t>
                      </a:r>
                      <a:endParaRPr lang="en-US" sz="1400" b="0" dirty="0">
                        <a:solidFill>
                          <a:srgbClr val="82777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827773"/>
                          </a:solidFill>
                        </a:rPr>
                        <a:t>Arial </a:t>
                      </a:r>
                      <a:r>
                        <a:rPr lang="hu-HU" sz="1400" dirty="0" err="1">
                          <a:solidFill>
                            <a:srgbClr val="827773"/>
                          </a:solidFill>
                        </a:rPr>
                        <a:t>Regular</a:t>
                      </a:r>
                      <a:r>
                        <a:rPr lang="hu-HU" sz="1400" baseline="0" dirty="0">
                          <a:solidFill>
                            <a:srgbClr val="827773"/>
                          </a:solidFill>
                        </a:rPr>
                        <a:t> 14pt</a:t>
                      </a:r>
                      <a:endParaRPr lang="en-US" sz="1400" b="0" dirty="0">
                        <a:solidFill>
                          <a:srgbClr val="82777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827773"/>
                          </a:solidFill>
                        </a:rPr>
                        <a:t>Arial </a:t>
                      </a:r>
                      <a:r>
                        <a:rPr lang="hu-HU" sz="1400" dirty="0" err="1">
                          <a:solidFill>
                            <a:srgbClr val="827773"/>
                          </a:solidFill>
                        </a:rPr>
                        <a:t>Regular</a:t>
                      </a:r>
                      <a:r>
                        <a:rPr lang="hu-HU" sz="1400" baseline="0" dirty="0">
                          <a:solidFill>
                            <a:srgbClr val="827773"/>
                          </a:solidFill>
                        </a:rPr>
                        <a:t> 14pt</a:t>
                      </a:r>
                      <a:endParaRPr lang="en-US" sz="1400" b="0" dirty="0">
                        <a:solidFill>
                          <a:srgbClr val="82777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827773"/>
                          </a:solidFill>
                        </a:rPr>
                        <a:t>Arial </a:t>
                      </a:r>
                      <a:r>
                        <a:rPr lang="hu-HU" sz="1400" dirty="0" err="1">
                          <a:solidFill>
                            <a:srgbClr val="827773"/>
                          </a:solidFill>
                        </a:rPr>
                        <a:t>Regular</a:t>
                      </a:r>
                      <a:r>
                        <a:rPr lang="hu-HU" sz="1400" baseline="0" dirty="0">
                          <a:solidFill>
                            <a:srgbClr val="827773"/>
                          </a:solidFill>
                        </a:rPr>
                        <a:t> 14pt</a:t>
                      </a:r>
                      <a:endParaRPr lang="en-US" sz="1400" b="0" dirty="0">
                        <a:solidFill>
                          <a:srgbClr val="82777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67903132"/>
              </p:ext>
            </p:extLst>
          </p:nvPr>
        </p:nvGraphicFramePr>
        <p:xfrm>
          <a:off x="348343" y="1502229"/>
          <a:ext cx="11005456" cy="469594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51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/>
                        <a:t>Arial </a:t>
                      </a:r>
                      <a:r>
                        <a:rPr lang="hu-HU" sz="1600" b="0" dirty="0" err="1"/>
                        <a:t>Regular</a:t>
                      </a:r>
                      <a:r>
                        <a:rPr lang="hu-HU" sz="1600" b="0" dirty="0"/>
                        <a:t> 16pt</a:t>
                      </a:r>
                      <a:endParaRPr lang="en-US" sz="1600" b="0" dirty="0">
                        <a:solidFill>
                          <a:srgbClr val="A8A9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/>
                        <a:t>Arial </a:t>
                      </a:r>
                      <a:r>
                        <a:rPr lang="hu-HU" sz="1600" b="0" dirty="0" err="1"/>
                        <a:t>Regular</a:t>
                      </a:r>
                      <a:r>
                        <a:rPr lang="hu-HU" sz="1600" b="0" dirty="0"/>
                        <a:t> 16pt</a:t>
                      </a:r>
                      <a:endParaRPr lang="en-US" sz="1600" b="0" dirty="0">
                        <a:solidFill>
                          <a:srgbClr val="A8A9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/>
                        <a:t>Arial </a:t>
                      </a:r>
                      <a:r>
                        <a:rPr lang="hu-HU" sz="1600" b="0" dirty="0" err="1"/>
                        <a:t>Regular</a:t>
                      </a:r>
                      <a:r>
                        <a:rPr lang="hu-HU" sz="1600" b="0" dirty="0"/>
                        <a:t> 16pt</a:t>
                      </a:r>
                      <a:endParaRPr lang="en-US" sz="1600" b="0" dirty="0">
                        <a:solidFill>
                          <a:srgbClr val="A8A9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/>
                        <a:t>Arial </a:t>
                      </a:r>
                      <a:r>
                        <a:rPr lang="hu-HU" sz="1600" b="0" dirty="0" err="1"/>
                        <a:t>Regular</a:t>
                      </a:r>
                      <a:r>
                        <a:rPr lang="hu-HU" sz="1600" b="0" dirty="0"/>
                        <a:t> 16pt</a:t>
                      </a:r>
                      <a:endParaRPr lang="en-US" sz="1600" b="0" dirty="0">
                        <a:solidFill>
                          <a:srgbClr val="A8A9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>
                        <a:solidFill>
                          <a:srgbClr val="82777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>
                        <a:solidFill>
                          <a:srgbClr val="82777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>
                        <a:solidFill>
                          <a:srgbClr val="82777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Arial </a:t>
                      </a:r>
                      <a:r>
                        <a:rPr lang="hu-HU" sz="1400" dirty="0" err="1"/>
                        <a:t>Regular</a:t>
                      </a:r>
                      <a:r>
                        <a:rPr lang="hu-HU" sz="1400" baseline="0" dirty="0"/>
                        <a:t> 14pt</a:t>
                      </a:r>
                      <a:endParaRPr lang="en-US" sz="1400" b="0" dirty="0">
                        <a:solidFill>
                          <a:srgbClr val="82777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0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8579119"/>
              </p:ext>
            </p:extLst>
          </p:nvPr>
        </p:nvGraphicFramePr>
        <p:xfrm>
          <a:off x="348343" y="1412391"/>
          <a:ext cx="11005456" cy="469746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751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1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7326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err="1">
                          <a:solidFill>
                            <a:srgbClr val="4A4F55"/>
                          </a:solidFill>
                        </a:rPr>
                        <a:t>Quater</a:t>
                      </a:r>
                      <a:r>
                        <a:rPr lang="hu-HU" sz="1600" b="0" dirty="0">
                          <a:solidFill>
                            <a:srgbClr val="4A4F55"/>
                          </a:solidFill>
                        </a:rPr>
                        <a:t> 01</a:t>
                      </a:r>
                    </a:p>
                    <a:p>
                      <a:pPr algn="ctr"/>
                      <a:r>
                        <a:rPr lang="hu-HU" sz="1600" b="0" dirty="0">
                          <a:solidFill>
                            <a:srgbClr val="4A4F55"/>
                          </a:solidFill>
                        </a:rPr>
                        <a:t>Arial</a:t>
                      </a:r>
                      <a:r>
                        <a:rPr lang="hu-HU" sz="1600" b="0" baseline="0" dirty="0">
                          <a:solidFill>
                            <a:srgbClr val="4A4F55"/>
                          </a:solidFill>
                        </a:rPr>
                        <a:t> </a:t>
                      </a:r>
                      <a:r>
                        <a:rPr lang="hu-HU" sz="1600" b="0" baseline="0" dirty="0" err="1">
                          <a:solidFill>
                            <a:srgbClr val="4A4F55"/>
                          </a:solidFill>
                        </a:rPr>
                        <a:t>Regular</a:t>
                      </a:r>
                      <a:r>
                        <a:rPr lang="hu-HU" sz="1600" b="0" baseline="0" dirty="0">
                          <a:solidFill>
                            <a:srgbClr val="4A4F55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4A4F5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err="1">
                          <a:solidFill>
                            <a:srgbClr val="4A4F55"/>
                          </a:solidFill>
                        </a:rPr>
                        <a:t>Quater</a:t>
                      </a:r>
                      <a:r>
                        <a:rPr lang="hu-HU" sz="1600" b="0" dirty="0">
                          <a:solidFill>
                            <a:srgbClr val="4A4F55"/>
                          </a:solidFill>
                        </a:rPr>
                        <a:t> 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rgbClr val="4A4F55"/>
                          </a:solidFill>
                        </a:rPr>
                        <a:t>Arial</a:t>
                      </a:r>
                      <a:r>
                        <a:rPr lang="hu-HU" sz="1600" b="0" baseline="0" dirty="0">
                          <a:solidFill>
                            <a:srgbClr val="4A4F55"/>
                          </a:solidFill>
                        </a:rPr>
                        <a:t> </a:t>
                      </a:r>
                      <a:r>
                        <a:rPr lang="hu-HU" sz="1600" b="0" baseline="0" dirty="0" err="1">
                          <a:solidFill>
                            <a:srgbClr val="4A4F55"/>
                          </a:solidFill>
                        </a:rPr>
                        <a:t>Regular</a:t>
                      </a:r>
                      <a:r>
                        <a:rPr lang="hu-HU" sz="1600" b="0" baseline="0" dirty="0">
                          <a:solidFill>
                            <a:srgbClr val="4A4F55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4A4F5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err="1">
                          <a:solidFill>
                            <a:srgbClr val="4A4F55"/>
                          </a:solidFill>
                        </a:rPr>
                        <a:t>Quater</a:t>
                      </a:r>
                      <a:r>
                        <a:rPr lang="hu-HU" sz="1600" b="0" dirty="0">
                          <a:solidFill>
                            <a:srgbClr val="4A4F55"/>
                          </a:solidFill>
                        </a:rPr>
                        <a:t> 03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rgbClr val="4A4F55"/>
                          </a:solidFill>
                        </a:rPr>
                        <a:t>Arial</a:t>
                      </a:r>
                      <a:r>
                        <a:rPr lang="hu-HU" sz="1600" b="0" baseline="0" dirty="0">
                          <a:solidFill>
                            <a:srgbClr val="4A4F55"/>
                          </a:solidFill>
                        </a:rPr>
                        <a:t> </a:t>
                      </a:r>
                      <a:r>
                        <a:rPr lang="hu-HU" sz="1600" b="0" baseline="0" dirty="0" err="1">
                          <a:solidFill>
                            <a:srgbClr val="4A4F55"/>
                          </a:solidFill>
                        </a:rPr>
                        <a:t>Regular</a:t>
                      </a:r>
                      <a:r>
                        <a:rPr lang="hu-HU" sz="1600" b="0" baseline="0" dirty="0">
                          <a:solidFill>
                            <a:srgbClr val="4A4F55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4A4F5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5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err="1">
                          <a:solidFill>
                            <a:srgbClr val="4A4F55"/>
                          </a:solidFill>
                        </a:rPr>
                        <a:t>Quater</a:t>
                      </a:r>
                      <a:r>
                        <a:rPr lang="hu-HU" sz="1600" b="0" dirty="0">
                          <a:solidFill>
                            <a:srgbClr val="4A4F55"/>
                          </a:solidFill>
                        </a:rPr>
                        <a:t> 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rgbClr val="4A4F55"/>
                          </a:solidFill>
                        </a:rPr>
                        <a:t>Arial</a:t>
                      </a:r>
                      <a:r>
                        <a:rPr lang="hu-HU" sz="1600" b="0" baseline="0" dirty="0">
                          <a:solidFill>
                            <a:srgbClr val="4A4F55"/>
                          </a:solidFill>
                        </a:rPr>
                        <a:t> </a:t>
                      </a:r>
                      <a:r>
                        <a:rPr lang="hu-HU" sz="1600" b="0" baseline="0" dirty="0" err="1">
                          <a:solidFill>
                            <a:srgbClr val="4A4F55"/>
                          </a:solidFill>
                        </a:rPr>
                        <a:t>Regular</a:t>
                      </a:r>
                      <a:r>
                        <a:rPr lang="hu-HU" sz="1600" b="0" baseline="0" dirty="0">
                          <a:solidFill>
                            <a:srgbClr val="4A4F55"/>
                          </a:solidFill>
                        </a:rPr>
                        <a:t> 16pt</a:t>
                      </a:r>
                      <a:endParaRPr lang="en-US" sz="1600" b="0" dirty="0">
                        <a:solidFill>
                          <a:srgbClr val="4A4F5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6312" y="425178"/>
            <a:ext cx="1371719" cy="13595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lowchart: Connector 6"/>
          <p:cNvSpPr/>
          <p:nvPr userDrawn="1"/>
        </p:nvSpPr>
        <p:spPr>
          <a:xfrm>
            <a:off x="362197" y="432996"/>
            <a:ext cx="1357746" cy="1343891"/>
          </a:xfrm>
          <a:prstGeom prst="flowChartConnector">
            <a:avLst/>
          </a:prstGeom>
          <a:solidFill>
            <a:srgbClr val="6BA53A"/>
          </a:solidFill>
          <a:ln>
            <a:solidFill>
              <a:srgbClr val="6BA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 userDrawn="1"/>
        </p:nvSpPr>
        <p:spPr>
          <a:xfrm>
            <a:off x="4724400" y="425178"/>
            <a:ext cx="1371600" cy="1302328"/>
          </a:xfrm>
          <a:prstGeom prst="flowChartConnector">
            <a:avLst/>
          </a:prstGeom>
          <a:solidFill>
            <a:srgbClr val="827773"/>
          </a:solidFill>
          <a:ln>
            <a:solidFill>
              <a:srgbClr val="827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ff-page Connector 10"/>
          <p:cNvSpPr/>
          <p:nvPr userDrawn="1"/>
        </p:nvSpPr>
        <p:spPr>
          <a:xfrm>
            <a:off x="348343" y="2299854"/>
            <a:ext cx="1371600" cy="1524000"/>
          </a:xfrm>
          <a:prstGeom prst="flowChartOffpageConnector">
            <a:avLst/>
          </a:prstGeom>
          <a:solidFill>
            <a:srgbClr val="6BA53A"/>
          </a:solidFill>
          <a:ln>
            <a:solidFill>
              <a:srgbClr val="6BA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Off-page Connector 11"/>
          <p:cNvSpPr/>
          <p:nvPr userDrawn="1"/>
        </p:nvSpPr>
        <p:spPr>
          <a:xfrm>
            <a:off x="2509128" y="2299854"/>
            <a:ext cx="1371719" cy="15240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ff-page Connector 12"/>
          <p:cNvSpPr/>
          <p:nvPr userDrawn="1"/>
        </p:nvSpPr>
        <p:spPr>
          <a:xfrm>
            <a:off x="4724400" y="2299854"/>
            <a:ext cx="1371600" cy="1524000"/>
          </a:xfrm>
          <a:prstGeom prst="flowChartOffpageConnector">
            <a:avLst/>
          </a:prstGeom>
          <a:solidFill>
            <a:srgbClr val="827773"/>
          </a:solidFill>
          <a:ln>
            <a:solidFill>
              <a:srgbClr val="827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 userDrawn="1"/>
        </p:nvSpPr>
        <p:spPr>
          <a:xfrm>
            <a:off x="362197" y="4309382"/>
            <a:ext cx="1619003" cy="1191490"/>
          </a:xfrm>
          <a:prstGeom prst="wedgeRectCallout">
            <a:avLst>
              <a:gd name="adj1" fmla="val -2863"/>
              <a:gd name="adj2" fmla="val 67152"/>
            </a:avLst>
          </a:prstGeom>
          <a:solidFill>
            <a:srgbClr val="6BA53A"/>
          </a:solidFill>
          <a:ln>
            <a:solidFill>
              <a:srgbClr val="6BA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 userDrawn="1"/>
        </p:nvSpPr>
        <p:spPr>
          <a:xfrm>
            <a:off x="2536312" y="4309382"/>
            <a:ext cx="1619003" cy="1191490"/>
          </a:xfrm>
          <a:prstGeom prst="wedgeRectCallout">
            <a:avLst>
              <a:gd name="adj1" fmla="val -2863"/>
              <a:gd name="adj2" fmla="val 67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 userDrawn="1"/>
        </p:nvSpPr>
        <p:spPr>
          <a:xfrm>
            <a:off x="4662925" y="4309382"/>
            <a:ext cx="1619003" cy="1191490"/>
          </a:xfrm>
          <a:prstGeom prst="wedgeRectCallout">
            <a:avLst>
              <a:gd name="adj1" fmla="val -2863"/>
              <a:gd name="adj2" fmla="val 67152"/>
            </a:avLst>
          </a:prstGeom>
          <a:solidFill>
            <a:srgbClr val="827773"/>
          </a:solidFill>
          <a:ln>
            <a:solidFill>
              <a:srgbClr val="827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 userDrawn="1"/>
        </p:nvSpPr>
        <p:spPr>
          <a:xfrm>
            <a:off x="362197" y="5929745"/>
            <a:ext cx="1743694" cy="426604"/>
          </a:xfrm>
          <a:prstGeom prst="rightArrow">
            <a:avLst>
              <a:gd name="adj1" fmla="val 43505"/>
              <a:gd name="adj2" fmla="val 95467"/>
            </a:avLst>
          </a:prstGeom>
          <a:solidFill>
            <a:srgbClr val="6BA53A"/>
          </a:solidFill>
          <a:ln>
            <a:solidFill>
              <a:srgbClr val="6BA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 userDrawn="1"/>
        </p:nvSpPr>
        <p:spPr>
          <a:xfrm>
            <a:off x="2509128" y="5921928"/>
            <a:ext cx="1743694" cy="426604"/>
          </a:xfrm>
          <a:prstGeom prst="rightArrow">
            <a:avLst>
              <a:gd name="adj1" fmla="val 43505"/>
              <a:gd name="adj2" fmla="val 95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 userDrawn="1"/>
        </p:nvSpPr>
        <p:spPr>
          <a:xfrm>
            <a:off x="4656059" y="5899149"/>
            <a:ext cx="1743694" cy="426604"/>
          </a:xfrm>
          <a:prstGeom prst="rightArrow">
            <a:avLst>
              <a:gd name="adj1" fmla="val 43505"/>
              <a:gd name="adj2" fmla="val 95467"/>
            </a:avLst>
          </a:prstGeom>
          <a:solidFill>
            <a:srgbClr val="827773"/>
          </a:solidFill>
          <a:ln>
            <a:solidFill>
              <a:srgbClr val="827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 userDrawn="1"/>
        </p:nvSpPr>
        <p:spPr>
          <a:xfrm>
            <a:off x="6838146" y="457686"/>
            <a:ext cx="1433946" cy="1294510"/>
          </a:xfrm>
          <a:prstGeom prst="triangle">
            <a:avLst/>
          </a:prstGeom>
          <a:solidFill>
            <a:srgbClr val="6BA53A"/>
          </a:solidFill>
          <a:ln>
            <a:solidFill>
              <a:srgbClr val="6BA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838145" y="2299854"/>
            <a:ext cx="1433946" cy="1274619"/>
          </a:xfrm>
          <a:prstGeom prst="rect">
            <a:avLst/>
          </a:prstGeom>
          <a:solidFill>
            <a:srgbClr val="6BA53A"/>
          </a:solidFill>
          <a:ln>
            <a:solidFill>
              <a:srgbClr val="6BA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8611527" y="2299853"/>
            <a:ext cx="1433946" cy="1274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10384909" y="2285998"/>
            <a:ext cx="1433946" cy="1274619"/>
          </a:xfrm>
          <a:prstGeom prst="rect">
            <a:avLst/>
          </a:prstGeom>
          <a:solidFill>
            <a:srgbClr val="827773"/>
          </a:solidFill>
          <a:ln>
            <a:solidFill>
              <a:srgbClr val="827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 userDrawn="1"/>
        </p:nvSpPr>
        <p:spPr>
          <a:xfrm>
            <a:off x="8611527" y="457686"/>
            <a:ext cx="1433946" cy="1294510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 userDrawn="1"/>
        </p:nvSpPr>
        <p:spPr>
          <a:xfrm>
            <a:off x="10384909" y="425178"/>
            <a:ext cx="1433946" cy="1294510"/>
          </a:xfrm>
          <a:prstGeom prst="triangle">
            <a:avLst/>
          </a:prstGeom>
          <a:solidFill>
            <a:srgbClr val="827773"/>
          </a:solidFill>
          <a:ln>
            <a:solidFill>
              <a:srgbClr val="827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 userDrawn="1"/>
        </p:nvSpPr>
        <p:spPr>
          <a:xfrm>
            <a:off x="6838145" y="4122129"/>
            <a:ext cx="5215311" cy="532998"/>
          </a:xfrm>
          <a:prstGeom prst="leftArrow">
            <a:avLst>
              <a:gd name="adj1" fmla="val 39602"/>
              <a:gd name="adj2" fmla="val 96747"/>
            </a:avLst>
          </a:prstGeom>
          <a:solidFill>
            <a:srgbClr val="6BA53A"/>
          </a:solidFill>
          <a:ln>
            <a:solidFill>
              <a:srgbClr val="6BA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 userDrawn="1"/>
        </p:nvSpPr>
        <p:spPr>
          <a:xfrm>
            <a:off x="6838145" y="4842855"/>
            <a:ext cx="5215311" cy="532998"/>
          </a:xfrm>
          <a:prstGeom prst="leftArrow">
            <a:avLst>
              <a:gd name="adj1" fmla="val 39602"/>
              <a:gd name="adj2" fmla="val 96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 userDrawn="1"/>
        </p:nvSpPr>
        <p:spPr>
          <a:xfrm>
            <a:off x="6838145" y="5602232"/>
            <a:ext cx="5215311" cy="532998"/>
          </a:xfrm>
          <a:prstGeom prst="leftArrow">
            <a:avLst>
              <a:gd name="adj1" fmla="val 39602"/>
              <a:gd name="adj2" fmla="val 96747"/>
            </a:avLst>
          </a:prstGeom>
          <a:solidFill>
            <a:srgbClr val="827773"/>
          </a:solidFill>
          <a:ln>
            <a:solidFill>
              <a:srgbClr val="827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24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32" name="Chart 31"/>
          <p:cNvGraphicFramePr/>
          <p:nvPr userDrawn="1">
            <p:extLst>
              <p:ext uri="{D42A27DB-BD31-4B8C-83A1-F6EECF244321}">
                <p14:modId xmlns:p14="http://schemas.microsoft.com/office/powerpoint/2010/main" val="3490082984"/>
              </p:ext>
            </p:extLst>
          </p:nvPr>
        </p:nvGraphicFramePr>
        <p:xfrm>
          <a:off x="2032000" y="1284514"/>
          <a:ext cx="8067964" cy="48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24669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36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3875684953"/>
              </p:ext>
            </p:extLst>
          </p:nvPr>
        </p:nvGraphicFramePr>
        <p:xfrm>
          <a:off x="2032000" y="1284514"/>
          <a:ext cx="7513782" cy="48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8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3500" b="1" baseline="0">
                <a:solidFill>
                  <a:srgbClr val="6BA53A"/>
                </a:solidFill>
              </a:defRPr>
            </a:lvl1pPr>
          </a:lstStyle>
          <a:p>
            <a:r>
              <a:rPr lang="hu-HU" dirty="0"/>
              <a:t>Köszönöm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13" y="5821475"/>
            <a:ext cx="24294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806126102"/>
              </p:ext>
            </p:extLst>
          </p:nvPr>
        </p:nvGraphicFramePr>
        <p:xfrm>
          <a:off x="2032000" y="1284514"/>
          <a:ext cx="7915564" cy="48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2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11" name="Chart 10"/>
          <p:cNvGraphicFramePr/>
          <p:nvPr userDrawn="1">
            <p:extLst>
              <p:ext uri="{D42A27DB-BD31-4B8C-83A1-F6EECF244321}">
                <p14:modId xmlns:p14="http://schemas.microsoft.com/office/powerpoint/2010/main" val="3844672258"/>
              </p:ext>
            </p:extLst>
          </p:nvPr>
        </p:nvGraphicFramePr>
        <p:xfrm>
          <a:off x="2032000" y="1385455"/>
          <a:ext cx="7638473" cy="475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953286826"/>
              </p:ext>
            </p:extLst>
          </p:nvPr>
        </p:nvGraphicFramePr>
        <p:xfrm>
          <a:off x="348343" y="1482436"/>
          <a:ext cx="5761512" cy="238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548286636"/>
              </p:ext>
            </p:extLst>
          </p:nvPr>
        </p:nvGraphicFramePr>
        <p:xfrm>
          <a:off x="6234546" y="1482435"/>
          <a:ext cx="5761512" cy="238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695357403"/>
              </p:ext>
            </p:extLst>
          </p:nvPr>
        </p:nvGraphicFramePr>
        <p:xfrm>
          <a:off x="348343" y="3857055"/>
          <a:ext cx="5761512" cy="238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 userDrawn="1">
            <p:extLst>
              <p:ext uri="{D42A27DB-BD31-4B8C-83A1-F6EECF244321}">
                <p14:modId xmlns:p14="http://schemas.microsoft.com/office/powerpoint/2010/main" val="1424225197"/>
              </p:ext>
            </p:extLst>
          </p:nvPr>
        </p:nvGraphicFramePr>
        <p:xfrm>
          <a:off x="6234546" y="3914828"/>
          <a:ext cx="5761512" cy="238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28" name="Diagram 27"/>
          <p:cNvGraphicFramePr/>
          <p:nvPr userDrawn="1">
            <p:extLst>
              <p:ext uri="{D42A27DB-BD31-4B8C-83A1-F6EECF244321}">
                <p14:modId xmlns:p14="http://schemas.microsoft.com/office/powerpoint/2010/main" val="2886500063"/>
              </p:ext>
            </p:extLst>
          </p:nvPr>
        </p:nvGraphicFramePr>
        <p:xfrm>
          <a:off x="348343" y="1399309"/>
          <a:ext cx="11005457" cy="473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58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11505016"/>
              </p:ext>
            </p:extLst>
          </p:nvPr>
        </p:nvGraphicFramePr>
        <p:xfrm>
          <a:off x="348343" y="1284514"/>
          <a:ext cx="11005457" cy="251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2228096588"/>
              </p:ext>
            </p:extLst>
          </p:nvPr>
        </p:nvGraphicFramePr>
        <p:xfrm>
          <a:off x="348343" y="3291443"/>
          <a:ext cx="11005457" cy="251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3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Diagram 4"/>
          <p:cNvGraphicFramePr/>
          <p:nvPr userDrawn="1">
            <p:extLst>
              <p:ext uri="{D42A27DB-BD31-4B8C-83A1-F6EECF244321}">
                <p14:modId xmlns:p14="http://schemas.microsoft.com/office/powerpoint/2010/main" val="4228351760"/>
              </p:ext>
            </p:extLst>
          </p:nvPr>
        </p:nvGraphicFramePr>
        <p:xfrm>
          <a:off x="2032000" y="1284514"/>
          <a:ext cx="7527636" cy="485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ng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72F-C735-4C4F-A2A7-5B4011B8FC87}" type="datetime1">
              <a:rPr lang="en-US" smtClean="0"/>
              <a:t>6/21/2017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22" y="453106"/>
            <a:ext cx="9519914" cy="5903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18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5762-8E98-4DA1-B48A-1042DF82C526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348342" y="1835262"/>
            <a:ext cx="11005457" cy="3970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15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38C7-3B7F-4E06-9E41-9C6206BFFDF1}" type="datetime1">
              <a:rPr lang="en-US" smtClean="0"/>
              <a:t>6/21/2017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8343" y="1267052"/>
            <a:ext cx="10883220" cy="3560762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6BA53A"/>
                </a:solidFill>
              </a:defRPr>
            </a:lvl1pPr>
          </a:lstStyle>
          <a:p>
            <a:pPr lvl="0"/>
            <a:r>
              <a:rPr lang="hu-HU" dirty="0"/>
              <a:t>„ Idézet”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85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343" y="533400"/>
            <a:ext cx="11007045" cy="751114"/>
          </a:xfrm>
        </p:spPr>
        <p:txBody>
          <a:bodyPr anchor="ctr">
            <a:noAutofit/>
          </a:bodyPr>
          <a:lstStyle>
            <a:lvl1pPr>
              <a:defRPr sz="250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Arial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 baseline="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Tartalom – Arial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– Arial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Tartalom – Arial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8343" y="2016805"/>
            <a:ext cx="43760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Tartalom – Arial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EDD3-7447-4368-9039-DDD7DFB5E441}" type="datetime1">
              <a:rPr lang="en-US" smtClean="0"/>
              <a:t>6/21/2017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141" y="572878"/>
            <a:ext cx="11464271" cy="1228461"/>
          </a:xfrm>
        </p:spPr>
        <p:txBody>
          <a:bodyPr anchor="b">
            <a:noAutofit/>
          </a:bodyPr>
          <a:lstStyle>
            <a:lvl1pPr>
              <a:defRPr sz="3500" b="1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Bold</a:t>
            </a:r>
            <a:r>
              <a:rPr lang="hu-HU" dirty="0"/>
              <a:t> 35pt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9141" y="4589463"/>
            <a:ext cx="6461965" cy="1500187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Címsor/</a:t>
            </a:r>
            <a:r>
              <a:rPr lang="hu-HU" dirty="0" err="1"/>
              <a:t>Subheadline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FB07-137B-49DD-A93B-5AB51F4CE986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13" y="5821475"/>
            <a:ext cx="24294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0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344" y="544286"/>
            <a:ext cx="11007044" cy="772885"/>
          </a:xfrm>
        </p:spPr>
        <p:txBody>
          <a:bodyPr anchor="ctr">
            <a:noAutofit/>
          </a:bodyPr>
          <a:lstStyle>
            <a:lvl1pPr>
              <a:defRPr sz="2500"/>
            </a:lvl1pPr>
          </a:lstStyle>
          <a:p>
            <a:r>
              <a:rPr lang="en-US" dirty="0"/>
              <a:t>Címsor/ headline – Arial Regular 25pt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8343" y="2049462"/>
            <a:ext cx="42889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Tartalom – Arial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4134-EF11-4907-A558-E4AEED4883C8}" type="datetime1">
              <a:rPr lang="en-US" smtClean="0"/>
              <a:t>6/21/2017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9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Címsor/ headline – Arial Regular 25pt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hu-HU" dirty="0"/>
              <a:t>Tartalom – Arial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– Arial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Tartalom – Arial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E409-B432-42F6-A7A5-76569B9F2B6E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4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-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hu-HU" dirty="0" err="1"/>
              <a:t>artalom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8343" y="1487748"/>
            <a:ext cx="5276602" cy="2031325"/>
          </a:xfrm>
          <a:prstGeom prst="rect">
            <a:avLst/>
          </a:prstGeom>
          <a:noFill/>
          <a:ln>
            <a:solidFill>
              <a:srgbClr val="D0D3D4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4A4F55"/>
                </a:solidFill>
              </a:rPr>
              <a:t>Szövegdoboz tartalom – Arial </a:t>
            </a:r>
            <a:r>
              <a:rPr lang="hu-HU" sz="1600" dirty="0" err="1">
                <a:solidFill>
                  <a:srgbClr val="4A4F55"/>
                </a:solidFill>
              </a:rPr>
              <a:t>Regular</a:t>
            </a:r>
            <a:r>
              <a:rPr lang="hu-HU" sz="1600" dirty="0">
                <a:solidFill>
                  <a:srgbClr val="4A4F55"/>
                </a:solidFill>
              </a:rPr>
              <a:t> 16 </a:t>
            </a:r>
            <a:r>
              <a:rPr lang="hu-HU" sz="1600" dirty="0" err="1">
                <a:solidFill>
                  <a:srgbClr val="4A4F55"/>
                </a:solidFill>
              </a:rPr>
              <a:t>pt</a:t>
            </a:r>
            <a:r>
              <a:rPr lang="hu-HU" sz="1600" dirty="0">
                <a:solidFill>
                  <a:srgbClr val="4A4F55"/>
                </a:solidFill>
              </a:rPr>
              <a:t> </a:t>
            </a: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8343" y="3806951"/>
            <a:ext cx="5276602" cy="2031325"/>
          </a:xfrm>
          <a:prstGeom prst="rect">
            <a:avLst/>
          </a:prstGeom>
          <a:noFill/>
          <a:ln>
            <a:solidFill>
              <a:srgbClr val="D0D3D4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4A4F55"/>
                </a:solidFill>
              </a:rPr>
              <a:t>Szövegdoboz tartalom</a:t>
            </a:r>
            <a:r>
              <a:rPr lang="hu-HU" sz="1600" baseline="0" dirty="0">
                <a:solidFill>
                  <a:srgbClr val="4A4F55"/>
                </a:solidFill>
              </a:rPr>
              <a:t> – Arial </a:t>
            </a:r>
            <a:r>
              <a:rPr lang="hu-HU" sz="1600" baseline="0" dirty="0" err="1">
                <a:solidFill>
                  <a:srgbClr val="4A4F55"/>
                </a:solidFill>
              </a:rPr>
              <a:t>Regular</a:t>
            </a:r>
            <a:r>
              <a:rPr lang="hu-HU" sz="1600" baseline="0" dirty="0">
                <a:solidFill>
                  <a:srgbClr val="4A4F55"/>
                </a:solidFill>
              </a:rPr>
              <a:t> 16pt</a:t>
            </a:r>
            <a:endParaRPr lang="hu-HU" sz="1600" dirty="0">
              <a:solidFill>
                <a:srgbClr val="4A4F55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77198" y="1487748"/>
            <a:ext cx="5276602" cy="2031325"/>
          </a:xfrm>
          <a:prstGeom prst="rect">
            <a:avLst/>
          </a:prstGeom>
          <a:noFill/>
          <a:ln>
            <a:solidFill>
              <a:srgbClr val="D0D3D4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4A4F55"/>
                </a:solidFill>
              </a:rPr>
              <a:t>Szövegdoboz</a:t>
            </a:r>
            <a:r>
              <a:rPr lang="hu-HU" sz="1600" baseline="0" dirty="0">
                <a:solidFill>
                  <a:srgbClr val="4A4F55"/>
                </a:solidFill>
              </a:rPr>
              <a:t> tartalom – Arial </a:t>
            </a:r>
            <a:r>
              <a:rPr lang="hu-HU" sz="1600" baseline="0" dirty="0" err="1">
                <a:solidFill>
                  <a:srgbClr val="4A4F55"/>
                </a:solidFill>
              </a:rPr>
              <a:t>Regular</a:t>
            </a:r>
            <a:r>
              <a:rPr lang="hu-HU" sz="1600" baseline="0" dirty="0">
                <a:solidFill>
                  <a:srgbClr val="4A4F55"/>
                </a:solidFill>
              </a:rPr>
              <a:t> 16pt</a:t>
            </a:r>
            <a:endParaRPr lang="hu-HU" sz="1600" dirty="0">
              <a:solidFill>
                <a:srgbClr val="4A4F55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96000" y="3806951"/>
            <a:ext cx="5276602" cy="2031325"/>
          </a:xfrm>
          <a:prstGeom prst="rect">
            <a:avLst/>
          </a:prstGeom>
          <a:noFill/>
          <a:ln>
            <a:solidFill>
              <a:srgbClr val="D0D3D4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4A4F55"/>
                </a:solidFill>
              </a:rPr>
              <a:t>Szövegdoboz tartalom - Arial </a:t>
            </a:r>
            <a:r>
              <a:rPr lang="hu-HU" sz="1600" dirty="0" err="1">
                <a:solidFill>
                  <a:srgbClr val="4A4F55"/>
                </a:solidFill>
              </a:rPr>
              <a:t>Regular</a:t>
            </a:r>
            <a:r>
              <a:rPr lang="hu-HU" sz="1600" dirty="0">
                <a:solidFill>
                  <a:srgbClr val="4A4F55"/>
                </a:solidFill>
              </a:rPr>
              <a:t> 16pt</a:t>
            </a: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  <a:p>
            <a:endParaRPr lang="hu-HU" dirty="0">
              <a:solidFill>
                <a:srgbClr val="6BA53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8343" y="1644762"/>
            <a:ext cx="5181600" cy="39504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44762"/>
            <a:ext cx="5181600" cy="39504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D942-C706-4358-8C77-14C588BDC51A}" type="datetime1">
              <a:rPr lang="en-US" smtClean="0"/>
              <a:t>6/21/2017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343" y="544286"/>
            <a:ext cx="11007045" cy="729344"/>
          </a:xfrm>
        </p:spPr>
        <p:txBody>
          <a:bodyPr/>
          <a:lstStyle>
            <a:lvl1pPr>
              <a:defRPr b="0" baseline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8343" y="1690688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0" baseline="0">
                <a:solidFill>
                  <a:srgbClr val="6BA5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Címsor/</a:t>
            </a:r>
            <a:r>
              <a:rPr lang="hu-HU" dirty="0" err="1"/>
              <a:t>subheadline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343" y="2566647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rgbClr val="6BA5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Címsor</a:t>
            </a:r>
            <a:r>
              <a:rPr lang="en-US" dirty="0"/>
              <a:t>/</a:t>
            </a:r>
            <a:r>
              <a:rPr lang="en-US" dirty="0" err="1"/>
              <a:t>subheadline</a:t>
            </a:r>
            <a:r>
              <a:rPr lang="en-US" dirty="0"/>
              <a:t> – Arial Regular 16pt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Tartalom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A028-D30B-47DC-9B36-1201E800ADFF}" type="datetime1">
              <a:rPr lang="en-US" smtClean="0"/>
              <a:t>6/21/2017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8343" y="596179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500" b="0">
                <a:solidFill>
                  <a:srgbClr val="6BA5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343" y="2008909"/>
            <a:ext cx="5157787" cy="3697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Tartalom  -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596179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500" b="0" baseline="0">
                <a:solidFill>
                  <a:srgbClr val="6BA53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96000" y="2008909"/>
            <a:ext cx="5183188" cy="3684588"/>
          </a:xfrm>
        </p:spPr>
        <p:txBody>
          <a:bodyPr/>
          <a:lstStyle/>
          <a:p>
            <a:pPr lvl="0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Tartalom  -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12pt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A028-D30B-47DC-9B36-1201E800ADFF}" type="datetime1">
              <a:rPr lang="en-US" smtClean="0"/>
              <a:t>6/21/2017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7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u-HU" dirty="0"/>
              <a:t>Címsor/ 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3FE-47F1-46F5-A69C-34BCAB66F3A5}" type="datetime1">
              <a:rPr lang="en-US" smtClean="0"/>
              <a:t>6/21/2017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FA8C-AE33-41C6-A4FE-ADA3F0C412D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0" y="6313911"/>
            <a:ext cx="224240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343" y="533400"/>
            <a:ext cx="11005457" cy="751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Címsor/</a:t>
            </a:r>
            <a:r>
              <a:rPr lang="hu-HU" dirty="0" err="1"/>
              <a:t>headline</a:t>
            </a:r>
            <a:r>
              <a:rPr lang="hu-HU" dirty="0"/>
              <a:t>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25 </a:t>
            </a:r>
            <a:r>
              <a:rPr lang="hu-HU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343" y="1502229"/>
            <a:ext cx="11005457" cy="410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Szöveges tartalom -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16pt</a:t>
            </a:r>
            <a:endParaRPr lang="en-US" dirty="0"/>
          </a:p>
          <a:p>
            <a:pPr lvl="1"/>
            <a:r>
              <a:rPr lang="hu-HU" dirty="0"/>
              <a:t>Szöveges 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14pt</a:t>
            </a:r>
            <a:endParaRPr lang="en-US" dirty="0"/>
          </a:p>
          <a:p>
            <a:pPr lvl="2"/>
            <a:r>
              <a:rPr lang="hu-HU" dirty="0"/>
              <a:t>Szöveges tartalom – 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 12 </a:t>
            </a:r>
            <a:r>
              <a:rPr lang="hu-HU" dirty="0" err="1"/>
              <a:t>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343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0D3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C89E1B-3232-4DCE-9E22-5361653A93E4}" type="datetime1">
              <a:rPr lang="en-US" smtClean="0"/>
              <a:t>6/21/2017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8AFA8C-AE33-41C6-A4FE-ADA3F0C412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65" r:id="rId5"/>
    <p:sldLayoutId id="2147483652" r:id="rId6"/>
    <p:sldLayoutId id="2147483653" r:id="rId7"/>
    <p:sldLayoutId id="2147483666" r:id="rId8"/>
    <p:sldLayoutId id="2147483680" r:id="rId9"/>
    <p:sldLayoutId id="2147483681" r:id="rId10"/>
    <p:sldLayoutId id="2147483662" r:id="rId11"/>
    <p:sldLayoutId id="2147483663" r:id="rId12"/>
    <p:sldLayoutId id="2147483677" r:id="rId13"/>
    <p:sldLayoutId id="2147483678" r:id="rId14"/>
    <p:sldLayoutId id="2147483679" r:id="rId15"/>
    <p:sldLayoutId id="2147483676" r:id="rId16"/>
    <p:sldLayoutId id="2147483664" r:id="rId17"/>
    <p:sldLayoutId id="2147483672" r:id="rId18"/>
    <p:sldLayoutId id="2147483673" r:id="rId19"/>
    <p:sldLayoutId id="2147483674" r:id="rId20"/>
    <p:sldLayoutId id="2147483675" r:id="rId21"/>
    <p:sldLayoutId id="2147483668" r:id="rId22"/>
    <p:sldLayoutId id="2147483669" r:id="rId23"/>
    <p:sldLayoutId id="2147483670" r:id="rId24"/>
    <p:sldLayoutId id="2147483671" r:id="rId25"/>
    <p:sldLayoutId id="2147483654" r:id="rId26"/>
    <p:sldLayoutId id="2147483660" r:id="rId27"/>
    <p:sldLayoutId id="2147483655" r:id="rId28"/>
    <p:sldLayoutId id="2147483656" r:id="rId29"/>
    <p:sldLayoutId id="2147483657" r:id="rId30"/>
    <p:sldLayoutId id="2147483658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0" kern="1200" baseline="0">
          <a:solidFill>
            <a:srgbClr val="6BA53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A4F5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17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40377" y="1671271"/>
            <a:ext cx="11479576" cy="1025926"/>
          </a:xfrm>
        </p:spPr>
        <p:txBody>
          <a:bodyPr/>
          <a:lstStyle/>
          <a:p>
            <a:r>
              <a:rPr lang="hu-HU" b="0" dirty="0" smtClean="0"/>
              <a:t>HWSW </a:t>
            </a:r>
            <a:r>
              <a:rPr lang="hu-HU" b="0" dirty="0" err="1" smtClean="0"/>
              <a:t>meetup</a:t>
            </a:r>
            <a:r>
              <a:rPr lang="hu-HU" b="0" dirty="0" smtClean="0"/>
              <a:t> - </a:t>
            </a:r>
            <a:br>
              <a:rPr lang="hu-HU" b="0" dirty="0" smtClean="0"/>
            </a:br>
            <a:r>
              <a:rPr lang="hu-HU" b="0" dirty="0" smtClean="0"/>
              <a:t>Adatközpontok hálózati konszolidációja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3237461" y="3052288"/>
            <a:ext cx="5699505" cy="211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rgbClr val="6BA5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u-HU" sz="2500" dirty="0" smtClean="0"/>
              <a:t>2017.06.21</a:t>
            </a:r>
          </a:p>
          <a:p>
            <a:pPr lvl="1"/>
            <a:endParaRPr lang="hu-HU" sz="2500" dirty="0">
              <a:latin typeface="Arial"/>
              <a:cs typeface="Arial"/>
            </a:endParaRPr>
          </a:p>
          <a:p>
            <a:pPr lvl="1"/>
            <a:r>
              <a:rPr lang="hu-HU" sz="2500" dirty="0" smtClean="0">
                <a:latin typeface="Arial"/>
                <a:cs typeface="Arial"/>
              </a:rPr>
              <a:t>Füstös Balázs</a:t>
            </a:r>
          </a:p>
          <a:p>
            <a:pPr lvl="1"/>
            <a:r>
              <a:rPr lang="hu-HU" sz="2500" dirty="0" smtClean="0">
                <a:latin typeface="Arial"/>
                <a:cs typeface="Arial"/>
              </a:rPr>
              <a:t>IP </a:t>
            </a:r>
            <a:r>
              <a:rPr lang="hu-HU" sz="2500" dirty="0" err="1" smtClean="0">
                <a:latin typeface="Arial"/>
                <a:cs typeface="Arial"/>
              </a:rPr>
              <a:t>architect</a:t>
            </a:r>
            <a:r>
              <a:rPr lang="hu-HU" sz="2500" dirty="0" smtClean="0">
                <a:latin typeface="Arial"/>
                <a:cs typeface="Arial"/>
              </a:rPr>
              <a:t>, </a:t>
            </a:r>
            <a:r>
              <a:rPr lang="hu-HU" sz="2500" dirty="0" err="1" smtClean="0">
                <a:latin typeface="Arial"/>
                <a:cs typeface="Arial"/>
              </a:rPr>
              <a:t>Invitech</a:t>
            </a:r>
            <a:r>
              <a:rPr lang="hu-HU" sz="2500" dirty="0" smtClean="0">
                <a:latin typeface="Arial"/>
                <a:cs typeface="Arial"/>
              </a:rPr>
              <a:t> </a:t>
            </a:r>
            <a:r>
              <a:rPr lang="hu-HU" sz="2500" dirty="0" err="1" smtClean="0">
                <a:latin typeface="Arial"/>
                <a:cs typeface="Arial"/>
              </a:rPr>
              <a:t>Solutions</a:t>
            </a:r>
            <a:endParaRPr lang="hu-HU" sz="2500" dirty="0" smtClean="0">
              <a:latin typeface="Arial"/>
              <a:cs typeface="Arial"/>
            </a:endParaRPr>
          </a:p>
          <a:p>
            <a:pPr lvl="1"/>
            <a:r>
              <a:rPr lang="hu-HU" sz="2500" dirty="0" smtClean="0">
                <a:latin typeface="Arial"/>
                <a:cs typeface="Arial"/>
              </a:rPr>
              <a:t>CCIE-SP</a:t>
            </a:r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3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5" y="499912"/>
            <a:ext cx="10315455" cy="580244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Overlay</a:t>
            </a:r>
            <a:r>
              <a:rPr lang="hu-HU" b="1" dirty="0" smtClean="0"/>
              <a:t> </a:t>
            </a:r>
            <a:r>
              <a:rPr lang="hu-HU" b="1" dirty="0" err="1" smtClean="0"/>
              <a:t>Provisioning</a:t>
            </a:r>
            <a:r>
              <a:rPr lang="hu-HU" b="1" dirty="0" smtClean="0"/>
              <a:t> </a:t>
            </a:r>
            <a:r>
              <a:rPr lang="hu-HU" b="1" dirty="0" err="1" smtClean="0"/>
              <a:t>by</a:t>
            </a:r>
            <a:r>
              <a:rPr lang="hu-HU" b="1" dirty="0" smtClean="0"/>
              <a:t> </a:t>
            </a:r>
            <a:r>
              <a:rPr lang="hu-HU" b="1" dirty="0" err="1" smtClean="0"/>
              <a:t>Customer</a:t>
            </a:r>
            <a:endParaRPr lang="hu-HU" b="1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98383" y="1337912"/>
            <a:ext cx="5861785" cy="52457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 smtClean="0"/>
              <a:t>A probléma:</a:t>
            </a:r>
          </a:p>
          <a:p>
            <a:pPr marL="0" indent="0">
              <a:buNone/>
            </a:pPr>
            <a:r>
              <a:rPr lang="hu-HU" b="1" dirty="0" smtClean="0"/>
              <a:t>Adatközponti szolgáltató rendelkezik nagy megbízhatóságú, menedzselt, homogén DC </a:t>
            </a:r>
            <a:r>
              <a:rPr lang="hu-HU" b="1" dirty="0" err="1" smtClean="0"/>
              <a:t>switching</a:t>
            </a:r>
            <a:r>
              <a:rPr lang="hu-HU" b="1" dirty="0" smtClean="0"/>
              <a:t> eszközökkel, de a rugalmatlanság miatt az ügyfél saját hálózati eszközöket is hoz, hogy a számára szükséges topológiát kialakítsa.</a:t>
            </a:r>
          </a:p>
          <a:p>
            <a:r>
              <a:rPr lang="hu-HU" b="1" dirty="0" smtClean="0"/>
              <a:t>Heterogén környezet</a:t>
            </a:r>
          </a:p>
          <a:p>
            <a:r>
              <a:rPr lang="hu-HU" b="1" dirty="0" smtClean="0"/>
              <a:t>Inkompatibilitási problémák</a:t>
            </a:r>
          </a:p>
          <a:p>
            <a:r>
              <a:rPr lang="hu-HU" b="1" dirty="0" smtClean="0"/>
              <a:t>Nehézkes, időigényes közös </a:t>
            </a:r>
            <a:r>
              <a:rPr lang="hu-HU" b="1" dirty="0" err="1" smtClean="0"/>
              <a:t>troubleshooting</a:t>
            </a:r>
            <a:endParaRPr lang="hu-HU" b="1" dirty="0" smtClean="0"/>
          </a:p>
          <a:p>
            <a:pPr>
              <a:buFontTx/>
              <a:buChar char="-"/>
            </a:pP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A „megoldás”:</a:t>
            </a:r>
          </a:p>
          <a:p>
            <a:pPr marL="0" indent="0">
              <a:buNone/>
            </a:pPr>
            <a:r>
              <a:rPr lang="hu-HU" b="1" dirty="0" smtClean="0"/>
              <a:t>Az ügyfél a szükséges számú fizikai interfészt kapja, de az L2, L3 topológiát (VXLAN szegmenseket) egy </a:t>
            </a:r>
            <a:r>
              <a:rPr lang="hu-HU" b="1" dirty="0" err="1" smtClean="0"/>
              <a:t>orchestrator</a:t>
            </a:r>
            <a:r>
              <a:rPr lang="hu-HU" b="1" dirty="0" smtClean="0"/>
              <a:t>/</a:t>
            </a:r>
            <a:r>
              <a:rPr lang="hu-HU" b="1" dirty="0" err="1" smtClean="0"/>
              <a:t>controller</a:t>
            </a:r>
            <a:r>
              <a:rPr lang="hu-HU" b="1" dirty="0" smtClean="0"/>
              <a:t> eszközzel saját maga hozza létre a szolgáltató DC </a:t>
            </a:r>
            <a:r>
              <a:rPr lang="hu-HU" b="1" dirty="0" err="1" smtClean="0"/>
              <a:t>switch</a:t>
            </a:r>
            <a:r>
              <a:rPr lang="hu-HU" b="1" dirty="0" smtClean="0"/>
              <a:t> eszközein.</a:t>
            </a:r>
            <a:endParaRPr lang="hu-HU" b="1" dirty="0" smtClean="0"/>
          </a:p>
          <a:p>
            <a:pPr marL="0" indent="0">
              <a:buNone/>
            </a:pPr>
            <a:endParaRPr lang="hu-HU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1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69888" y="579121"/>
            <a:ext cx="11309922" cy="55105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2400" b="1" dirty="0" err="1" smtClean="0"/>
              <a:t>Bandwidth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Calendaring</a:t>
            </a:r>
            <a:endParaRPr lang="hu-HU" sz="2400" b="1" dirty="0" smtClean="0"/>
          </a:p>
          <a:p>
            <a:pPr>
              <a:buFontTx/>
              <a:buChar char="-"/>
            </a:pPr>
            <a:r>
              <a:rPr lang="hu-HU" sz="2400" b="1" dirty="0" err="1"/>
              <a:t>Dynamic</a:t>
            </a:r>
            <a:r>
              <a:rPr lang="hu-HU" sz="2400" b="1" dirty="0"/>
              <a:t> </a:t>
            </a:r>
            <a:r>
              <a:rPr lang="hu-HU" sz="2400" b="1" dirty="0" err="1" smtClean="0"/>
              <a:t>QoS</a:t>
            </a:r>
            <a:endParaRPr lang="hu-HU" sz="2400" b="1" dirty="0" smtClean="0"/>
          </a:p>
          <a:p>
            <a:pPr>
              <a:buFontTx/>
              <a:buChar char="-"/>
            </a:pPr>
            <a:r>
              <a:rPr lang="hu-HU" sz="2400" b="1" dirty="0" err="1" smtClean="0"/>
              <a:t>Overlay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Provisioning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Customer</a:t>
            </a:r>
            <a:endParaRPr lang="hu-HU" sz="2400" b="1" dirty="0" smtClean="0"/>
          </a:p>
          <a:p>
            <a:pPr>
              <a:buFontTx/>
              <a:buChar char="-"/>
            </a:pPr>
            <a:endParaRPr lang="hu-HU" sz="2400" b="1" dirty="0"/>
          </a:p>
          <a:p>
            <a:pPr marL="0" indent="0">
              <a:buNone/>
            </a:pPr>
            <a:r>
              <a:rPr lang="hu-HU" sz="2400" b="1" dirty="0" smtClean="0"/>
              <a:t>Reális </a:t>
            </a:r>
            <a:r>
              <a:rPr lang="hu-HU" sz="2400" b="1" dirty="0" err="1" smtClean="0"/>
              <a:t>use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case-ek</a:t>
            </a:r>
            <a:r>
              <a:rPr lang="hu-HU" sz="2400" b="1" dirty="0" smtClean="0"/>
              <a:t> ezek vagy csupán </a:t>
            </a:r>
            <a:r>
              <a:rPr lang="hu-HU" sz="2400" b="1" dirty="0" err="1" smtClean="0"/>
              <a:t>overkill</a:t>
            </a:r>
            <a:r>
              <a:rPr lang="hu-HU" sz="2400" b="1" dirty="0" smtClean="0"/>
              <a:t> csillagháborús tervek?</a:t>
            </a:r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endParaRPr lang="hu-HU" sz="2400" b="1" dirty="0" smtClean="0"/>
          </a:p>
          <a:p>
            <a:pPr marL="0" indent="0">
              <a:buNone/>
            </a:pPr>
            <a:r>
              <a:rPr lang="hu-HU" sz="2400" b="1" dirty="0"/>
              <a:t>	 </a:t>
            </a:r>
            <a:r>
              <a:rPr lang="hu-HU" sz="2400" b="1" dirty="0" smtClean="0"/>
              <a:t>       </a:t>
            </a:r>
            <a:r>
              <a:rPr lang="hu-HU" sz="3200" b="1" dirty="0" smtClean="0"/>
              <a:t>Beszélgessünk róla egy           mellett </a:t>
            </a:r>
            <a:r>
              <a:rPr lang="hu-HU" sz="3200" b="1" dirty="0" smtClean="0">
                <a:sym typeface="Wingdings" panose="05000000000000000000" pitchFamily="2" charset="2"/>
              </a:rPr>
              <a:t></a:t>
            </a:r>
            <a:r>
              <a:rPr lang="hu-HU" sz="3200" b="1" dirty="0" smtClean="0"/>
              <a:t> </a:t>
            </a:r>
          </a:p>
          <a:p>
            <a:pPr lvl="1">
              <a:buFontTx/>
              <a:buChar char="-"/>
            </a:pPr>
            <a:endParaRPr lang="hu-HU" sz="2200" b="1" dirty="0" smtClean="0"/>
          </a:p>
          <a:p>
            <a:endParaRPr lang="hu-HU" sz="2400" b="1" dirty="0">
              <a:latin typeface="Arial"/>
              <a:cs typeface="Arial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3465155"/>
            <a:ext cx="2212340" cy="22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782910" y="1515378"/>
            <a:ext cx="2797868" cy="56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7F7F7F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Corporate, Wholesale and Government customers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434"/>
          <a:stretch/>
        </p:blipFill>
        <p:spPr>
          <a:xfrm>
            <a:off x="733179" y="3594952"/>
            <a:ext cx="978445" cy="1180952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292792" y="2497169"/>
            <a:ext cx="900000" cy="900000"/>
          </a:xfrm>
          <a:prstGeom prst="ellipse">
            <a:avLst/>
          </a:prstGeom>
          <a:solidFill>
            <a:schemeClr val="bg2"/>
          </a:solidFill>
          <a:ln>
            <a:solidFill>
              <a:srgbClr val="88A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611240" y="3654655"/>
            <a:ext cx="900000" cy="900000"/>
          </a:xfrm>
          <a:prstGeom prst="ellipse">
            <a:avLst/>
          </a:prstGeom>
          <a:solidFill>
            <a:schemeClr val="bg2"/>
          </a:solidFill>
          <a:ln>
            <a:solidFill>
              <a:srgbClr val="88A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293059" y="4936875"/>
            <a:ext cx="900000" cy="900000"/>
          </a:xfrm>
          <a:prstGeom prst="ellipse">
            <a:avLst/>
          </a:prstGeom>
          <a:solidFill>
            <a:schemeClr val="bg2"/>
          </a:solidFill>
          <a:ln>
            <a:solidFill>
              <a:srgbClr val="88A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5294" y="3846158"/>
            <a:ext cx="628768" cy="55017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2594" y="5113791"/>
            <a:ext cx="560930" cy="546169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2230240" y="2656673"/>
            <a:ext cx="2797868" cy="56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The widest range of TV-channel portfolio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The best HD-channel offer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569007" y="3616887"/>
            <a:ext cx="2744651" cy="975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Up to 150Mbps bandwidth on optic</a:t>
            </a:r>
            <a:r>
              <a:rPr lang="hu-HU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al</a:t>
            </a:r>
            <a:r>
              <a:rPr lang="en-US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 network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Up to 100 Mbps bandwidth on Coax network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Competitive 1P-Net offer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250559" y="5105459"/>
            <a:ext cx="2828854" cy="56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Wide range of voice packages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Customizable add-ons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507591" y="3170796"/>
            <a:ext cx="1779375" cy="36206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kumimoji="0" lang="en-US" sz="1100" b="1" i="0" u="none" strike="noStrike" kern="0" cap="none" spc="0" normalizeH="0" dirty="0">
                <a:ln>
                  <a:noFill/>
                </a:ln>
                <a:solidFill>
                  <a:srgbClr val="4A4F55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Telecommunication</a:t>
            </a:r>
          </a:p>
        </p:txBody>
      </p:sp>
      <p:sp>
        <p:nvSpPr>
          <p:cNvPr id="17" name="Téglalap 16"/>
          <p:cNvSpPr/>
          <p:nvPr/>
        </p:nvSpPr>
        <p:spPr>
          <a:xfrm>
            <a:off x="9174966" y="2806458"/>
            <a:ext cx="2190500" cy="2943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sz="1100" b="1" i="0" u="none" strike="noStrike" kern="0" cap="none" spc="0" normalizeH="0" dirty="0">
                <a:ln>
                  <a:noFill/>
                </a:ln>
                <a:solidFill>
                  <a:srgbClr val="4A4F55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IT Services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702790" y="4254396"/>
            <a:ext cx="95838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Telco Devices</a:t>
            </a:r>
            <a:endParaRPr lang="en-US" sz="800" b="1" dirty="0">
              <a:solidFill>
                <a:srgbClr val="4A4F55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702790" y="3892543"/>
            <a:ext cx="95838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Voice Services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74" y="4253532"/>
            <a:ext cx="282821" cy="252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94" y="3892554"/>
            <a:ext cx="284627" cy="252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34" y="5010257"/>
            <a:ext cx="228123" cy="252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30" y="5324960"/>
            <a:ext cx="277543" cy="252000"/>
          </a:xfrm>
          <a:prstGeom prst="rect">
            <a:avLst/>
          </a:prstGeom>
        </p:spPr>
      </p:pic>
      <p:sp>
        <p:nvSpPr>
          <p:cNvPr id="24" name="Téglalap 23"/>
          <p:cNvSpPr/>
          <p:nvPr/>
        </p:nvSpPr>
        <p:spPr>
          <a:xfrm>
            <a:off x="7854918" y="4656659"/>
            <a:ext cx="1780806" cy="38836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sz="1100" b="1" i="0" u="none" strike="noStrike" kern="0" cap="none" spc="0" normalizeH="0" dirty="0">
                <a:ln>
                  <a:noFill/>
                </a:ln>
                <a:solidFill>
                  <a:srgbClr val="4A4F55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Data Center and Cloud</a:t>
            </a: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62" y="3531576"/>
            <a:ext cx="277368" cy="252000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6702790" y="3535224"/>
            <a:ext cx="95838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Data Services</a:t>
            </a:r>
            <a:endParaRPr lang="en-US" sz="800" b="1" dirty="0">
              <a:solidFill>
                <a:srgbClr val="4A4F55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8138932" y="4976916"/>
            <a:ext cx="1465588" cy="318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Data Center Services</a:t>
            </a:r>
          </a:p>
        </p:txBody>
      </p:sp>
      <p:sp>
        <p:nvSpPr>
          <p:cNvPr id="28" name="Téglalap 27"/>
          <p:cNvSpPr/>
          <p:nvPr/>
        </p:nvSpPr>
        <p:spPr>
          <a:xfrm>
            <a:off x="8138932" y="5296905"/>
            <a:ext cx="1464182" cy="30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Cloud Services</a:t>
            </a:r>
          </a:p>
        </p:txBody>
      </p:sp>
      <p:sp>
        <p:nvSpPr>
          <p:cNvPr id="29" name="Téglalap 28"/>
          <p:cNvSpPr/>
          <p:nvPr/>
        </p:nvSpPr>
        <p:spPr>
          <a:xfrm>
            <a:off x="1545992" y="1557812"/>
            <a:ext cx="2797868" cy="56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7F7F7F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Residential customers and SOHOs</a:t>
            </a: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8" b="17568"/>
          <a:stretch/>
        </p:blipFill>
        <p:spPr>
          <a:xfrm>
            <a:off x="1415274" y="2761199"/>
            <a:ext cx="663275" cy="430222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42" y="3506154"/>
            <a:ext cx="260260" cy="252000"/>
          </a:xfrm>
          <a:prstGeom prst="rect">
            <a:avLst/>
          </a:prstGeom>
        </p:spPr>
      </p:pic>
      <p:sp>
        <p:nvSpPr>
          <p:cNvPr id="32" name="Téglalap 31"/>
          <p:cNvSpPr/>
          <p:nvPr/>
        </p:nvSpPr>
        <p:spPr>
          <a:xfrm>
            <a:off x="9475206" y="3143852"/>
            <a:ext cx="972000" cy="24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Operational Services</a:t>
            </a:r>
          </a:p>
        </p:txBody>
      </p:sp>
      <p:sp>
        <p:nvSpPr>
          <p:cNvPr id="33" name="Téglalap 32"/>
          <p:cNvSpPr/>
          <p:nvPr/>
        </p:nvSpPr>
        <p:spPr>
          <a:xfrm>
            <a:off x="9475206" y="3507954"/>
            <a:ext cx="972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Application Development</a:t>
            </a:r>
          </a:p>
        </p:txBody>
      </p:sp>
      <p:sp>
        <p:nvSpPr>
          <p:cNvPr id="34" name="Téglalap 33"/>
          <p:cNvSpPr/>
          <p:nvPr/>
        </p:nvSpPr>
        <p:spPr>
          <a:xfrm>
            <a:off x="9475206" y="3887209"/>
            <a:ext cx="972000" cy="24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IT Security Services</a:t>
            </a:r>
          </a:p>
        </p:txBody>
      </p:sp>
      <p:pic>
        <p:nvPicPr>
          <p:cNvPr id="35" name="Kép 3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876" y="3506154"/>
            <a:ext cx="260771" cy="252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72" y="3884943"/>
            <a:ext cx="268800" cy="252000"/>
          </a:xfrm>
          <a:prstGeom prst="rect">
            <a:avLst/>
          </a:prstGeom>
        </p:spPr>
      </p:pic>
      <p:sp>
        <p:nvSpPr>
          <p:cNvPr id="37" name="Téglalap 36"/>
          <p:cNvSpPr/>
          <p:nvPr/>
        </p:nvSpPr>
        <p:spPr>
          <a:xfrm>
            <a:off x="10376211" y="3881301"/>
            <a:ext cx="900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Local Network Services</a:t>
            </a:r>
          </a:p>
        </p:txBody>
      </p:sp>
      <p:sp>
        <p:nvSpPr>
          <p:cNvPr id="38" name="Téglalap 37"/>
          <p:cNvSpPr/>
          <p:nvPr/>
        </p:nvSpPr>
        <p:spPr>
          <a:xfrm>
            <a:off x="10376211" y="3143386"/>
            <a:ext cx="900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Communication &amp; Collaboration</a:t>
            </a:r>
          </a:p>
        </p:txBody>
      </p:sp>
      <p:sp>
        <p:nvSpPr>
          <p:cNvPr id="39" name="Téglalap 38"/>
          <p:cNvSpPr/>
          <p:nvPr/>
        </p:nvSpPr>
        <p:spPr>
          <a:xfrm>
            <a:off x="10376211" y="3507954"/>
            <a:ext cx="900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Customer Relations’ Services</a:t>
            </a:r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52" y="3141586"/>
            <a:ext cx="264418" cy="252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30" y="3141586"/>
            <a:ext cx="285285" cy="252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2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05"/>
          <a:stretch/>
        </p:blipFill>
        <p:spPr>
          <a:xfrm>
            <a:off x="10187595" y="3884943"/>
            <a:ext cx="255332" cy="23913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3" name="Téglalap 54"/>
          <p:cNvSpPr/>
          <p:nvPr/>
        </p:nvSpPr>
        <p:spPr>
          <a:xfrm>
            <a:off x="9475206" y="4243069"/>
            <a:ext cx="972000" cy="24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err="1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IoT</a:t>
            </a:r>
            <a:endParaRPr lang="en-US" sz="800" dirty="0">
              <a:solidFill>
                <a:srgbClr val="4A4F55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Téglalap 85"/>
          <p:cNvSpPr/>
          <p:nvPr/>
        </p:nvSpPr>
        <p:spPr>
          <a:xfrm>
            <a:off x="10376211" y="4242603"/>
            <a:ext cx="900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IT products</a:t>
            </a:r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68" y="4240803"/>
            <a:ext cx="270809" cy="252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97" y="4240803"/>
            <a:ext cx="277928" cy="252000"/>
          </a:xfrm>
          <a:prstGeom prst="rect">
            <a:avLst/>
          </a:prstGeom>
        </p:spPr>
      </p:pic>
      <p:grpSp>
        <p:nvGrpSpPr>
          <p:cNvPr id="47" name="Csoportba foglalás 46"/>
          <p:cNvGrpSpPr>
            <a:grpSpLocks noChangeAspect="1"/>
          </p:cNvGrpSpPr>
          <p:nvPr/>
        </p:nvGrpSpPr>
        <p:grpSpPr>
          <a:xfrm>
            <a:off x="7991109" y="3188702"/>
            <a:ext cx="1188843" cy="1299101"/>
            <a:chOff x="3807649" y="2064718"/>
            <a:chExt cx="1675488" cy="1830880"/>
          </a:xfrm>
        </p:grpSpPr>
        <p:cxnSp>
          <p:nvCxnSpPr>
            <p:cNvPr id="48" name="Egyenes összekötő 47"/>
            <p:cNvCxnSpPr/>
            <p:nvPr/>
          </p:nvCxnSpPr>
          <p:spPr>
            <a:xfrm rot="21240000" flipH="1">
              <a:off x="4710844" y="2386872"/>
              <a:ext cx="594846" cy="936042"/>
            </a:xfrm>
            <a:prstGeom prst="line">
              <a:avLst/>
            </a:prstGeom>
            <a:ln w="57150">
              <a:solidFill>
                <a:srgbClr val="88AB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zis 48"/>
            <p:cNvSpPr>
              <a:spLocks noChangeAspect="1"/>
            </p:cNvSpPr>
            <p:nvPr/>
          </p:nvSpPr>
          <p:spPr>
            <a:xfrm>
              <a:off x="3807649" y="2495588"/>
              <a:ext cx="445050" cy="445243"/>
            </a:xfrm>
            <a:prstGeom prst="ellipse">
              <a:avLst/>
            </a:prstGeom>
            <a:noFill/>
            <a:ln w="38100">
              <a:solidFill>
                <a:srgbClr val="88A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0" name="Ellipszis 49"/>
            <p:cNvSpPr>
              <a:spLocks noChangeAspect="1"/>
            </p:cNvSpPr>
            <p:nvPr/>
          </p:nvSpPr>
          <p:spPr>
            <a:xfrm>
              <a:off x="4350621" y="3333830"/>
              <a:ext cx="561523" cy="561768"/>
            </a:xfrm>
            <a:prstGeom prst="ellipse">
              <a:avLst/>
            </a:prstGeom>
            <a:noFill/>
            <a:ln w="57150">
              <a:solidFill>
                <a:srgbClr val="88A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1" name="Ellipszis 50"/>
            <p:cNvSpPr>
              <a:spLocks noChangeAspect="1"/>
            </p:cNvSpPr>
            <p:nvPr/>
          </p:nvSpPr>
          <p:spPr>
            <a:xfrm>
              <a:off x="5158572" y="2064718"/>
              <a:ext cx="324565" cy="324565"/>
            </a:xfrm>
            <a:prstGeom prst="ellipse">
              <a:avLst/>
            </a:prstGeom>
            <a:noFill/>
            <a:ln w="38100">
              <a:solidFill>
                <a:srgbClr val="88A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cxnSp>
          <p:nvCxnSpPr>
            <p:cNvPr id="52" name="Egyenes összekötő 51"/>
            <p:cNvCxnSpPr/>
            <p:nvPr/>
          </p:nvCxnSpPr>
          <p:spPr>
            <a:xfrm>
              <a:off x="4132582" y="2923683"/>
              <a:ext cx="299149" cy="468000"/>
            </a:xfrm>
            <a:prstGeom prst="line">
              <a:avLst/>
            </a:prstGeom>
            <a:ln w="57150">
              <a:solidFill>
                <a:srgbClr val="88AB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r="16436"/>
          <a:stretch/>
        </p:blipFill>
        <p:spPr bwMode="auto">
          <a:xfrm>
            <a:off x="8039321" y="506293"/>
            <a:ext cx="1764592" cy="71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/>
          </p:cNvPicPr>
          <p:nvPr/>
        </p:nvPicPr>
        <p:blipFill rotWithShape="1">
          <a:blip r:embed="rId24"/>
          <a:srcRect l="19037" t="36540" r="19046" b="35727"/>
          <a:stretch/>
        </p:blipFill>
        <p:spPr>
          <a:xfrm>
            <a:off x="2023524" y="530011"/>
            <a:ext cx="1658244" cy="4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Csoportba foglalás 438"/>
          <p:cNvGrpSpPr>
            <a:grpSpLocks noChangeAspect="1"/>
          </p:cNvGrpSpPr>
          <p:nvPr/>
        </p:nvGrpSpPr>
        <p:grpSpPr>
          <a:xfrm>
            <a:off x="5370653" y="1414475"/>
            <a:ext cx="6120632" cy="3870289"/>
            <a:chOff x="4480076" y="1983372"/>
            <a:chExt cx="4572000" cy="2891035"/>
          </a:xfrm>
        </p:grpSpPr>
        <p:grpSp>
          <p:nvGrpSpPr>
            <p:cNvPr id="440" name="Csoportba foglalás 439"/>
            <p:cNvGrpSpPr>
              <a:grpSpLocks noChangeAspect="1"/>
            </p:cNvGrpSpPr>
            <p:nvPr/>
          </p:nvGrpSpPr>
          <p:grpSpPr>
            <a:xfrm>
              <a:off x="4480076" y="2022886"/>
              <a:ext cx="4572000" cy="2794910"/>
              <a:chOff x="1274763" y="1909763"/>
              <a:chExt cx="7467601" cy="4538662"/>
            </a:xfrm>
            <a:solidFill>
              <a:schemeClr val="bg2">
                <a:lumMod val="95000"/>
              </a:schemeClr>
            </a:solidFill>
          </p:grpSpPr>
          <p:sp>
            <p:nvSpPr>
              <p:cNvPr id="831" name="Freeform 13"/>
              <p:cNvSpPr>
                <a:spLocks/>
              </p:cNvSpPr>
              <p:nvPr/>
            </p:nvSpPr>
            <p:spPr bwMode="auto">
              <a:xfrm>
                <a:off x="2922588" y="5400675"/>
                <a:ext cx="1390650" cy="1047750"/>
              </a:xfrm>
              <a:custGeom>
                <a:avLst/>
                <a:gdLst>
                  <a:gd name="T0" fmla="*/ 8 w 840"/>
                  <a:gd name="T1" fmla="*/ 512 h 648"/>
                  <a:gd name="T2" fmla="*/ 80 w 840"/>
                  <a:gd name="T3" fmla="*/ 520 h 648"/>
                  <a:gd name="T4" fmla="*/ 48 w 840"/>
                  <a:gd name="T5" fmla="*/ 440 h 648"/>
                  <a:gd name="T6" fmla="*/ 16 w 840"/>
                  <a:gd name="T7" fmla="*/ 448 h 648"/>
                  <a:gd name="T8" fmla="*/ 0 w 840"/>
                  <a:gd name="T9" fmla="*/ 336 h 648"/>
                  <a:gd name="T10" fmla="*/ 32 w 840"/>
                  <a:gd name="T11" fmla="*/ 312 h 648"/>
                  <a:gd name="T12" fmla="*/ 72 w 840"/>
                  <a:gd name="T13" fmla="*/ 160 h 648"/>
                  <a:gd name="T14" fmla="*/ 144 w 840"/>
                  <a:gd name="T15" fmla="*/ 176 h 648"/>
                  <a:gd name="T16" fmla="*/ 200 w 840"/>
                  <a:gd name="T17" fmla="*/ 168 h 648"/>
                  <a:gd name="T18" fmla="*/ 232 w 840"/>
                  <a:gd name="T19" fmla="*/ 72 h 648"/>
                  <a:gd name="T20" fmla="*/ 280 w 840"/>
                  <a:gd name="T21" fmla="*/ 80 h 648"/>
                  <a:gd name="T22" fmla="*/ 312 w 840"/>
                  <a:gd name="T23" fmla="*/ 64 h 648"/>
                  <a:gd name="T24" fmla="*/ 320 w 840"/>
                  <a:gd name="T25" fmla="*/ 88 h 648"/>
                  <a:gd name="T26" fmla="*/ 344 w 840"/>
                  <a:gd name="T27" fmla="*/ 96 h 648"/>
                  <a:gd name="T28" fmla="*/ 344 w 840"/>
                  <a:gd name="T29" fmla="*/ 64 h 648"/>
                  <a:gd name="T30" fmla="*/ 392 w 840"/>
                  <a:gd name="T31" fmla="*/ 64 h 648"/>
                  <a:gd name="T32" fmla="*/ 400 w 840"/>
                  <a:gd name="T33" fmla="*/ 0 h 648"/>
                  <a:gd name="T34" fmla="*/ 496 w 840"/>
                  <a:gd name="T35" fmla="*/ 0 h 648"/>
                  <a:gd name="T36" fmla="*/ 520 w 840"/>
                  <a:gd name="T37" fmla="*/ 48 h 648"/>
                  <a:gd name="T38" fmla="*/ 488 w 840"/>
                  <a:gd name="T39" fmla="*/ 80 h 648"/>
                  <a:gd name="T40" fmla="*/ 528 w 840"/>
                  <a:gd name="T41" fmla="*/ 112 h 648"/>
                  <a:gd name="T42" fmla="*/ 512 w 840"/>
                  <a:gd name="T43" fmla="*/ 144 h 648"/>
                  <a:gd name="T44" fmla="*/ 528 w 840"/>
                  <a:gd name="T45" fmla="*/ 168 h 648"/>
                  <a:gd name="T46" fmla="*/ 568 w 840"/>
                  <a:gd name="T47" fmla="*/ 144 h 648"/>
                  <a:gd name="T48" fmla="*/ 600 w 840"/>
                  <a:gd name="T49" fmla="*/ 96 h 648"/>
                  <a:gd name="T50" fmla="*/ 648 w 840"/>
                  <a:gd name="T51" fmla="*/ 128 h 648"/>
                  <a:gd name="T52" fmla="*/ 632 w 840"/>
                  <a:gd name="T53" fmla="*/ 168 h 648"/>
                  <a:gd name="T54" fmla="*/ 648 w 840"/>
                  <a:gd name="T55" fmla="*/ 200 h 648"/>
                  <a:gd name="T56" fmla="*/ 696 w 840"/>
                  <a:gd name="T57" fmla="*/ 208 h 648"/>
                  <a:gd name="T58" fmla="*/ 752 w 840"/>
                  <a:gd name="T59" fmla="*/ 280 h 648"/>
                  <a:gd name="T60" fmla="*/ 800 w 840"/>
                  <a:gd name="T61" fmla="*/ 288 h 648"/>
                  <a:gd name="T62" fmla="*/ 840 w 840"/>
                  <a:gd name="T63" fmla="*/ 368 h 648"/>
                  <a:gd name="T64" fmla="*/ 808 w 840"/>
                  <a:gd name="T65" fmla="*/ 440 h 648"/>
                  <a:gd name="T66" fmla="*/ 792 w 840"/>
                  <a:gd name="T67" fmla="*/ 464 h 648"/>
                  <a:gd name="T68" fmla="*/ 816 w 840"/>
                  <a:gd name="T69" fmla="*/ 488 h 648"/>
                  <a:gd name="T70" fmla="*/ 800 w 840"/>
                  <a:gd name="T71" fmla="*/ 504 h 648"/>
                  <a:gd name="T72" fmla="*/ 728 w 840"/>
                  <a:gd name="T73" fmla="*/ 472 h 648"/>
                  <a:gd name="T74" fmla="*/ 704 w 840"/>
                  <a:gd name="T75" fmla="*/ 472 h 648"/>
                  <a:gd name="T76" fmla="*/ 672 w 840"/>
                  <a:gd name="T77" fmla="*/ 544 h 648"/>
                  <a:gd name="T78" fmla="*/ 600 w 840"/>
                  <a:gd name="T79" fmla="*/ 608 h 648"/>
                  <a:gd name="T80" fmla="*/ 584 w 840"/>
                  <a:gd name="T81" fmla="*/ 584 h 648"/>
                  <a:gd name="T82" fmla="*/ 568 w 840"/>
                  <a:gd name="T83" fmla="*/ 616 h 648"/>
                  <a:gd name="T84" fmla="*/ 528 w 840"/>
                  <a:gd name="T85" fmla="*/ 648 h 648"/>
                  <a:gd name="T86" fmla="*/ 504 w 840"/>
                  <a:gd name="T87" fmla="*/ 616 h 648"/>
                  <a:gd name="T88" fmla="*/ 472 w 840"/>
                  <a:gd name="T89" fmla="*/ 640 h 648"/>
                  <a:gd name="T90" fmla="*/ 408 w 840"/>
                  <a:gd name="T91" fmla="*/ 624 h 648"/>
                  <a:gd name="T92" fmla="*/ 392 w 840"/>
                  <a:gd name="T93" fmla="*/ 600 h 648"/>
                  <a:gd name="T94" fmla="*/ 336 w 840"/>
                  <a:gd name="T95" fmla="*/ 600 h 648"/>
                  <a:gd name="T96" fmla="*/ 304 w 840"/>
                  <a:gd name="T97" fmla="*/ 624 h 648"/>
                  <a:gd name="T98" fmla="*/ 240 w 840"/>
                  <a:gd name="T99" fmla="*/ 592 h 648"/>
                  <a:gd name="T100" fmla="*/ 192 w 840"/>
                  <a:gd name="T101" fmla="*/ 600 h 648"/>
                  <a:gd name="T102" fmla="*/ 176 w 840"/>
                  <a:gd name="T103" fmla="*/ 592 h 648"/>
                  <a:gd name="T104" fmla="*/ 144 w 840"/>
                  <a:gd name="T105" fmla="*/ 624 h 648"/>
                  <a:gd name="T106" fmla="*/ 128 w 840"/>
                  <a:gd name="T107" fmla="*/ 576 h 648"/>
                  <a:gd name="T108" fmla="*/ 16 w 840"/>
                  <a:gd name="T109" fmla="*/ 536 h 648"/>
                  <a:gd name="T110" fmla="*/ 8 w 840"/>
                  <a:gd name="T111" fmla="*/ 512 h 6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40"/>
                  <a:gd name="T169" fmla="*/ 0 h 648"/>
                  <a:gd name="T170" fmla="*/ 840 w 840"/>
                  <a:gd name="T171" fmla="*/ 648 h 6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40" h="648">
                    <a:moveTo>
                      <a:pt x="8" y="512"/>
                    </a:moveTo>
                    <a:lnTo>
                      <a:pt x="80" y="520"/>
                    </a:lnTo>
                    <a:lnTo>
                      <a:pt x="48" y="440"/>
                    </a:lnTo>
                    <a:lnTo>
                      <a:pt x="16" y="448"/>
                    </a:lnTo>
                    <a:lnTo>
                      <a:pt x="0" y="336"/>
                    </a:lnTo>
                    <a:lnTo>
                      <a:pt x="32" y="312"/>
                    </a:lnTo>
                    <a:lnTo>
                      <a:pt x="72" y="160"/>
                    </a:lnTo>
                    <a:lnTo>
                      <a:pt x="144" y="176"/>
                    </a:lnTo>
                    <a:lnTo>
                      <a:pt x="200" y="168"/>
                    </a:lnTo>
                    <a:lnTo>
                      <a:pt x="232" y="72"/>
                    </a:lnTo>
                    <a:lnTo>
                      <a:pt x="280" y="80"/>
                    </a:lnTo>
                    <a:lnTo>
                      <a:pt x="312" y="64"/>
                    </a:lnTo>
                    <a:lnTo>
                      <a:pt x="320" y="88"/>
                    </a:lnTo>
                    <a:lnTo>
                      <a:pt x="344" y="96"/>
                    </a:lnTo>
                    <a:lnTo>
                      <a:pt x="344" y="64"/>
                    </a:lnTo>
                    <a:lnTo>
                      <a:pt x="392" y="64"/>
                    </a:lnTo>
                    <a:lnTo>
                      <a:pt x="400" y="0"/>
                    </a:lnTo>
                    <a:lnTo>
                      <a:pt x="496" y="0"/>
                    </a:lnTo>
                    <a:lnTo>
                      <a:pt x="520" y="48"/>
                    </a:lnTo>
                    <a:lnTo>
                      <a:pt x="488" y="80"/>
                    </a:lnTo>
                    <a:lnTo>
                      <a:pt x="528" y="112"/>
                    </a:lnTo>
                    <a:lnTo>
                      <a:pt x="512" y="144"/>
                    </a:lnTo>
                    <a:lnTo>
                      <a:pt x="528" y="168"/>
                    </a:lnTo>
                    <a:lnTo>
                      <a:pt x="568" y="144"/>
                    </a:lnTo>
                    <a:lnTo>
                      <a:pt x="600" y="96"/>
                    </a:lnTo>
                    <a:lnTo>
                      <a:pt x="648" y="128"/>
                    </a:lnTo>
                    <a:lnTo>
                      <a:pt x="632" y="168"/>
                    </a:lnTo>
                    <a:lnTo>
                      <a:pt x="648" y="200"/>
                    </a:lnTo>
                    <a:lnTo>
                      <a:pt x="696" y="208"/>
                    </a:lnTo>
                    <a:lnTo>
                      <a:pt x="752" y="280"/>
                    </a:lnTo>
                    <a:lnTo>
                      <a:pt x="800" y="288"/>
                    </a:lnTo>
                    <a:lnTo>
                      <a:pt x="840" y="368"/>
                    </a:lnTo>
                    <a:lnTo>
                      <a:pt x="808" y="440"/>
                    </a:lnTo>
                    <a:lnTo>
                      <a:pt x="792" y="464"/>
                    </a:lnTo>
                    <a:lnTo>
                      <a:pt x="816" y="488"/>
                    </a:lnTo>
                    <a:lnTo>
                      <a:pt x="800" y="504"/>
                    </a:lnTo>
                    <a:lnTo>
                      <a:pt x="728" y="472"/>
                    </a:lnTo>
                    <a:lnTo>
                      <a:pt x="704" y="472"/>
                    </a:lnTo>
                    <a:lnTo>
                      <a:pt x="672" y="544"/>
                    </a:lnTo>
                    <a:lnTo>
                      <a:pt x="600" y="608"/>
                    </a:lnTo>
                    <a:lnTo>
                      <a:pt x="584" y="584"/>
                    </a:lnTo>
                    <a:lnTo>
                      <a:pt x="568" y="616"/>
                    </a:lnTo>
                    <a:lnTo>
                      <a:pt x="528" y="648"/>
                    </a:lnTo>
                    <a:lnTo>
                      <a:pt x="504" y="616"/>
                    </a:lnTo>
                    <a:lnTo>
                      <a:pt x="472" y="640"/>
                    </a:lnTo>
                    <a:lnTo>
                      <a:pt x="408" y="624"/>
                    </a:lnTo>
                    <a:lnTo>
                      <a:pt x="392" y="600"/>
                    </a:lnTo>
                    <a:lnTo>
                      <a:pt x="336" y="600"/>
                    </a:lnTo>
                    <a:lnTo>
                      <a:pt x="304" y="624"/>
                    </a:lnTo>
                    <a:lnTo>
                      <a:pt x="240" y="592"/>
                    </a:lnTo>
                    <a:lnTo>
                      <a:pt x="192" y="600"/>
                    </a:lnTo>
                    <a:lnTo>
                      <a:pt x="176" y="592"/>
                    </a:lnTo>
                    <a:lnTo>
                      <a:pt x="144" y="624"/>
                    </a:lnTo>
                    <a:lnTo>
                      <a:pt x="128" y="576"/>
                    </a:lnTo>
                    <a:lnTo>
                      <a:pt x="16" y="536"/>
                    </a:lnTo>
                    <a:lnTo>
                      <a:pt x="8" y="51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2" name="Freeform 5"/>
              <p:cNvSpPr>
                <a:spLocks/>
              </p:cNvSpPr>
              <p:nvPr/>
            </p:nvSpPr>
            <p:spPr bwMode="auto">
              <a:xfrm>
                <a:off x="1539876" y="4313238"/>
                <a:ext cx="1192213" cy="1203325"/>
              </a:xfrm>
              <a:custGeom>
                <a:avLst/>
                <a:gdLst>
                  <a:gd name="T0" fmla="*/ 328 w 720"/>
                  <a:gd name="T1" fmla="*/ 744 h 744"/>
                  <a:gd name="T2" fmla="*/ 328 w 720"/>
                  <a:gd name="T3" fmla="*/ 688 h 744"/>
                  <a:gd name="T4" fmla="*/ 280 w 720"/>
                  <a:gd name="T5" fmla="*/ 648 h 744"/>
                  <a:gd name="T6" fmla="*/ 216 w 720"/>
                  <a:gd name="T7" fmla="*/ 632 h 744"/>
                  <a:gd name="T8" fmla="*/ 184 w 720"/>
                  <a:gd name="T9" fmla="*/ 568 h 744"/>
                  <a:gd name="T10" fmla="*/ 152 w 720"/>
                  <a:gd name="T11" fmla="*/ 560 h 744"/>
                  <a:gd name="T12" fmla="*/ 104 w 720"/>
                  <a:gd name="T13" fmla="*/ 528 h 744"/>
                  <a:gd name="T14" fmla="*/ 88 w 720"/>
                  <a:gd name="T15" fmla="*/ 472 h 744"/>
                  <a:gd name="T16" fmla="*/ 0 w 720"/>
                  <a:gd name="T17" fmla="*/ 392 h 744"/>
                  <a:gd name="T18" fmla="*/ 8 w 720"/>
                  <a:gd name="T19" fmla="*/ 368 h 744"/>
                  <a:gd name="T20" fmla="*/ 40 w 720"/>
                  <a:gd name="T21" fmla="*/ 376 h 744"/>
                  <a:gd name="T22" fmla="*/ 32 w 720"/>
                  <a:gd name="T23" fmla="*/ 344 h 744"/>
                  <a:gd name="T24" fmla="*/ 8 w 720"/>
                  <a:gd name="T25" fmla="*/ 312 h 744"/>
                  <a:gd name="T26" fmla="*/ 48 w 720"/>
                  <a:gd name="T27" fmla="*/ 280 h 744"/>
                  <a:gd name="T28" fmla="*/ 8 w 720"/>
                  <a:gd name="T29" fmla="*/ 240 h 744"/>
                  <a:gd name="T30" fmla="*/ 72 w 720"/>
                  <a:gd name="T31" fmla="*/ 240 h 744"/>
                  <a:gd name="T32" fmla="*/ 112 w 720"/>
                  <a:gd name="T33" fmla="*/ 192 h 744"/>
                  <a:gd name="T34" fmla="*/ 160 w 720"/>
                  <a:gd name="T35" fmla="*/ 192 h 744"/>
                  <a:gd name="T36" fmla="*/ 200 w 720"/>
                  <a:gd name="T37" fmla="*/ 112 h 744"/>
                  <a:gd name="T38" fmla="*/ 272 w 720"/>
                  <a:gd name="T39" fmla="*/ 104 h 744"/>
                  <a:gd name="T40" fmla="*/ 312 w 720"/>
                  <a:gd name="T41" fmla="*/ 120 h 744"/>
                  <a:gd name="T42" fmla="*/ 344 w 720"/>
                  <a:gd name="T43" fmla="*/ 64 h 744"/>
                  <a:gd name="T44" fmla="*/ 400 w 720"/>
                  <a:gd name="T45" fmla="*/ 64 h 744"/>
                  <a:gd name="T46" fmla="*/ 424 w 720"/>
                  <a:gd name="T47" fmla="*/ 88 h 744"/>
                  <a:gd name="T48" fmla="*/ 480 w 720"/>
                  <a:gd name="T49" fmla="*/ 0 h 744"/>
                  <a:gd name="T50" fmla="*/ 504 w 720"/>
                  <a:gd name="T51" fmla="*/ 32 h 744"/>
                  <a:gd name="T52" fmla="*/ 512 w 720"/>
                  <a:gd name="T53" fmla="*/ 8 h 744"/>
                  <a:gd name="T54" fmla="*/ 544 w 720"/>
                  <a:gd name="T55" fmla="*/ 40 h 744"/>
                  <a:gd name="T56" fmla="*/ 600 w 720"/>
                  <a:gd name="T57" fmla="*/ 56 h 744"/>
                  <a:gd name="T58" fmla="*/ 624 w 720"/>
                  <a:gd name="T59" fmla="*/ 96 h 744"/>
                  <a:gd name="T60" fmla="*/ 616 w 720"/>
                  <a:gd name="T61" fmla="*/ 144 h 744"/>
                  <a:gd name="T62" fmla="*/ 656 w 720"/>
                  <a:gd name="T63" fmla="*/ 144 h 744"/>
                  <a:gd name="T64" fmla="*/ 672 w 720"/>
                  <a:gd name="T65" fmla="*/ 224 h 744"/>
                  <a:gd name="T66" fmla="*/ 720 w 720"/>
                  <a:gd name="T67" fmla="*/ 312 h 744"/>
                  <a:gd name="T68" fmla="*/ 632 w 720"/>
                  <a:gd name="T69" fmla="*/ 312 h 744"/>
                  <a:gd name="T70" fmla="*/ 584 w 720"/>
                  <a:gd name="T71" fmla="*/ 376 h 744"/>
                  <a:gd name="T72" fmla="*/ 600 w 720"/>
                  <a:gd name="T73" fmla="*/ 528 h 744"/>
                  <a:gd name="T74" fmla="*/ 568 w 720"/>
                  <a:gd name="T75" fmla="*/ 576 h 744"/>
                  <a:gd name="T76" fmla="*/ 576 w 720"/>
                  <a:gd name="T77" fmla="*/ 640 h 744"/>
                  <a:gd name="T78" fmla="*/ 536 w 720"/>
                  <a:gd name="T79" fmla="*/ 624 h 744"/>
                  <a:gd name="T80" fmla="*/ 488 w 720"/>
                  <a:gd name="T81" fmla="*/ 632 h 744"/>
                  <a:gd name="T82" fmla="*/ 456 w 720"/>
                  <a:gd name="T83" fmla="*/ 624 h 744"/>
                  <a:gd name="T84" fmla="*/ 472 w 720"/>
                  <a:gd name="T85" fmla="*/ 680 h 744"/>
                  <a:gd name="T86" fmla="*/ 464 w 720"/>
                  <a:gd name="T87" fmla="*/ 736 h 744"/>
                  <a:gd name="T88" fmla="*/ 400 w 720"/>
                  <a:gd name="T89" fmla="*/ 728 h 744"/>
                  <a:gd name="T90" fmla="*/ 328 w 720"/>
                  <a:gd name="T91" fmla="*/ 744 h 7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20"/>
                  <a:gd name="T139" fmla="*/ 0 h 744"/>
                  <a:gd name="T140" fmla="*/ 720 w 720"/>
                  <a:gd name="T141" fmla="*/ 744 h 7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20" h="744">
                    <a:moveTo>
                      <a:pt x="328" y="744"/>
                    </a:moveTo>
                    <a:lnTo>
                      <a:pt x="328" y="688"/>
                    </a:lnTo>
                    <a:lnTo>
                      <a:pt x="280" y="648"/>
                    </a:lnTo>
                    <a:lnTo>
                      <a:pt x="216" y="632"/>
                    </a:lnTo>
                    <a:lnTo>
                      <a:pt x="184" y="568"/>
                    </a:lnTo>
                    <a:lnTo>
                      <a:pt x="152" y="560"/>
                    </a:lnTo>
                    <a:lnTo>
                      <a:pt x="104" y="528"/>
                    </a:lnTo>
                    <a:lnTo>
                      <a:pt x="88" y="472"/>
                    </a:lnTo>
                    <a:lnTo>
                      <a:pt x="0" y="392"/>
                    </a:lnTo>
                    <a:lnTo>
                      <a:pt x="8" y="368"/>
                    </a:lnTo>
                    <a:lnTo>
                      <a:pt x="40" y="376"/>
                    </a:lnTo>
                    <a:lnTo>
                      <a:pt x="32" y="344"/>
                    </a:lnTo>
                    <a:lnTo>
                      <a:pt x="8" y="312"/>
                    </a:lnTo>
                    <a:lnTo>
                      <a:pt x="48" y="280"/>
                    </a:lnTo>
                    <a:lnTo>
                      <a:pt x="8" y="240"/>
                    </a:lnTo>
                    <a:lnTo>
                      <a:pt x="72" y="240"/>
                    </a:lnTo>
                    <a:lnTo>
                      <a:pt x="112" y="192"/>
                    </a:lnTo>
                    <a:lnTo>
                      <a:pt x="160" y="192"/>
                    </a:lnTo>
                    <a:lnTo>
                      <a:pt x="200" y="112"/>
                    </a:lnTo>
                    <a:lnTo>
                      <a:pt x="272" y="104"/>
                    </a:lnTo>
                    <a:lnTo>
                      <a:pt x="312" y="120"/>
                    </a:lnTo>
                    <a:lnTo>
                      <a:pt x="344" y="64"/>
                    </a:lnTo>
                    <a:lnTo>
                      <a:pt x="400" y="64"/>
                    </a:lnTo>
                    <a:lnTo>
                      <a:pt x="424" y="88"/>
                    </a:lnTo>
                    <a:lnTo>
                      <a:pt x="480" y="0"/>
                    </a:lnTo>
                    <a:lnTo>
                      <a:pt x="504" y="32"/>
                    </a:lnTo>
                    <a:lnTo>
                      <a:pt x="512" y="8"/>
                    </a:lnTo>
                    <a:lnTo>
                      <a:pt x="544" y="40"/>
                    </a:lnTo>
                    <a:lnTo>
                      <a:pt x="600" y="56"/>
                    </a:lnTo>
                    <a:lnTo>
                      <a:pt x="624" y="96"/>
                    </a:lnTo>
                    <a:lnTo>
                      <a:pt x="616" y="144"/>
                    </a:lnTo>
                    <a:lnTo>
                      <a:pt x="656" y="144"/>
                    </a:lnTo>
                    <a:lnTo>
                      <a:pt x="672" y="224"/>
                    </a:lnTo>
                    <a:lnTo>
                      <a:pt x="720" y="312"/>
                    </a:lnTo>
                    <a:lnTo>
                      <a:pt x="632" y="312"/>
                    </a:lnTo>
                    <a:lnTo>
                      <a:pt x="584" y="376"/>
                    </a:lnTo>
                    <a:lnTo>
                      <a:pt x="600" y="528"/>
                    </a:lnTo>
                    <a:lnTo>
                      <a:pt x="568" y="576"/>
                    </a:lnTo>
                    <a:lnTo>
                      <a:pt x="576" y="640"/>
                    </a:lnTo>
                    <a:lnTo>
                      <a:pt x="536" y="624"/>
                    </a:lnTo>
                    <a:lnTo>
                      <a:pt x="488" y="632"/>
                    </a:lnTo>
                    <a:lnTo>
                      <a:pt x="456" y="624"/>
                    </a:lnTo>
                    <a:lnTo>
                      <a:pt x="472" y="680"/>
                    </a:lnTo>
                    <a:lnTo>
                      <a:pt x="464" y="736"/>
                    </a:lnTo>
                    <a:lnTo>
                      <a:pt x="400" y="728"/>
                    </a:lnTo>
                    <a:lnTo>
                      <a:pt x="328" y="74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3" name="Freeform 6"/>
              <p:cNvSpPr>
                <a:spLocks/>
              </p:cNvSpPr>
              <p:nvPr/>
            </p:nvSpPr>
            <p:spPr bwMode="auto">
              <a:xfrm>
                <a:off x="2082801" y="4454526"/>
                <a:ext cx="1536700" cy="1785938"/>
              </a:xfrm>
              <a:custGeom>
                <a:avLst/>
                <a:gdLst>
                  <a:gd name="T0" fmla="*/ 0 w 928"/>
                  <a:gd name="T1" fmla="*/ 656 h 1104"/>
                  <a:gd name="T2" fmla="*/ 72 w 928"/>
                  <a:gd name="T3" fmla="*/ 640 h 1104"/>
                  <a:gd name="T4" fmla="*/ 136 w 928"/>
                  <a:gd name="T5" fmla="*/ 648 h 1104"/>
                  <a:gd name="T6" fmla="*/ 144 w 928"/>
                  <a:gd name="T7" fmla="*/ 592 h 1104"/>
                  <a:gd name="T8" fmla="*/ 128 w 928"/>
                  <a:gd name="T9" fmla="*/ 536 h 1104"/>
                  <a:gd name="T10" fmla="*/ 160 w 928"/>
                  <a:gd name="T11" fmla="*/ 544 h 1104"/>
                  <a:gd name="T12" fmla="*/ 208 w 928"/>
                  <a:gd name="T13" fmla="*/ 536 h 1104"/>
                  <a:gd name="T14" fmla="*/ 248 w 928"/>
                  <a:gd name="T15" fmla="*/ 552 h 1104"/>
                  <a:gd name="T16" fmla="*/ 240 w 928"/>
                  <a:gd name="T17" fmla="*/ 488 h 1104"/>
                  <a:gd name="T18" fmla="*/ 272 w 928"/>
                  <a:gd name="T19" fmla="*/ 440 h 1104"/>
                  <a:gd name="T20" fmla="*/ 256 w 928"/>
                  <a:gd name="T21" fmla="*/ 288 h 1104"/>
                  <a:gd name="T22" fmla="*/ 304 w 928"/>
                  <a:gd name="T23" fmla="*/ 224 h 1104"/>
                  <a:gd name="T24" fmla="*/ 392 w 928"/>
                  <a:gd name="T25" fmla="*/ 224 h 1104"/>
                  <a:gd name="T26" fmla="*/ 456 w 928"/>
                  <a:gd name="T27" fmla="*/ 216 h 1104"/>
                  <a:gd name="T28" fmla="*/ 696 w 928"/>
                  <a:gd name="T29" fmla="*/ 80 h 1104"/>
                  <a:gd name="T30" fmla="*/ 728 w 928"/>
                  <a:gd name="T31" fmla="*/ 80 h 1104"/>
                  <a:gd name="T32" fmla="*/ 736 w 928"/>
                  <a:gd name="T33" fmla="*/ 56 h 1104"/>
                  <a:gd name="T34" fmla="*/ 840 w 928"/>
                  <a:gd name="T35" fmla="*/ 0 h 1104"/>
                  <a:gd name="T36" fmla="*/ 912 w 928"/>
                  <a:gd name="T37" fmla="*/ 24 h 1104"/>
                  <a:gd name="T38" fmla="*/ 912 w 928"/>
                  <a:gd name="T39" fmla="*/ 104 h 1104"/>
                  <a:gd name="T40" fmla="*/ 928 w 928"/>
                  <a:gd name="T41" fmla="*/ 192 h 1104"/>
                  <a:gd name="T42" fmla="*/ 896 w 928"/>
                  <a:gd name="T43" fmla="*/ 208 h 1104"/>
                  <a:gd name="T44" fmla="*/ 888 w 928"/>
                  <a:gd name="T45" fmla="*/ 304 h 1104"/>
                  <a:gd name="T46" fmla="*/ 848 w 928"/>
                  <a:gd name="T47" fmla="*/ 312 h 1104"/>
                  <a:gd name="T48" fmla="*/ 840 w 928"/>
                  <a:gd name="T49" fmla="*/ 344 h 1104"/>
                  <a:gd name="T50" fmla="*/ 856 w 928"/>
                  <a:gd name="T51" fmla="*/ 360 h 1104"/>
                  <a:gd name="T52" fmla="*/ 816 w 928"/>
                  <a:gd name="T53" fmla="*/ 432 h 1104"/>
                  <a:gd name="T54" fmla="*/ 824 w 928"/>
                  <a:gd name="T55" fmla="*/ 544 h 1104"/>
                  <a:gd name="T56" fmla="*/ 792 w 928"/>
                  <a:gd name="T57" fmla="*/ 568 h 1104"/>
                  <a:gd name="T58" fmla="*/ 808 w 928"/>
                  <a:gd name="T59" fmla="*/ 600 h 1104"/>
                  <a:gd name="T60" fmla="*/ 832 w 928"/>
                  <a:gd name="T61" fmla="*/ 592 h 1104"/>
                  <a:gd name="T62" fmla="*/ 824 w 928"/>
                  <a:gd name="T63" fmla="*/ 648 h 1104"/>
                  <a:gd name="T64" fmla="*/ 792 w 928"/>
                  <a:gd name="T65" fmla="*/ 664 h 1104"/>
                  <a:gd name="T66" fmla="*/ 744 w 928"/>
                  <a:gd name="T67" fmla="*/ 656 h 1104"/>
                  <a:gd name="T68" fmla="*/ 712 w 928"/>
                  <a:gd name="T69" fmla="*/ 752 h 1104"/>
                  <a:gd name="T70" fmla="*/ 656 w 928"/>
                  <a:gd name="T71" fmla="*/ 760 h 1104"/>
                  <a:gd name="T72" fmla="*/ 584 w 928"/>
                  <a:gd name="T73" fmla="*/ 744 h 1104"/>
                  <a:gd name="T74" fmla="*/ 544 w 928"/>
                  <a:gd name="T75" fmla="*/ 896 h 1104"/>
                  <a:gd name="T76" fmla="*/ 512 w 928"/>
                  <a:gd name="T77" fmla="*/ 920 h 1104"/>
                  <a:gd name="T78" fmla="*/ 528 w 928"/>
                  <a:gd name="T79" fmla="*/ 1032 h 1104"/>
                  <a:gd name="T80" fmla="*/ 560 w 928"/>
                  <a:gd name="T81" fmla="*/ 1024 h 1104"/>
                  <a:gd name="T82" fmla="*/ 592 w 928"/>
                  <a:gd name="T83" fmla="*/ 1104 h 1104"/>
                  <a:gd name="T84" fmla="*/ 520 w 928"/>
                  <a:gd name="T85" fmla="*/ 1096 h 1104"/>
                  <a:gd name="T86" fmla="*/ 472 w 928"/>
                  <a:gd name="T87" fmla="*/ 1024 h 1104"/>
                  <a:gd name="T88" fmla="*/ 368 w 928"/>
                  <a:gd name="T89" fmla="*/ 1008 h 1104"/>
                  <a:gd name="T90" fmla="*/ 360 w 928"/>
                  <a:gd name="T91" fmla="*/ 1032 h 1104"/>
                  <a:gd name="T92" fmla="*/ 320 w 928"/>
                  <a:gd name="T93" fmla="*/ 1008 h 1104"/>
                  <a:gd name="T94" fmla="*/ 328 w 928"/>
                  <a:gd name="T95" fmla="*/ 968 h 1104"/>
                  <a:gd name="T96" fmla="*/ 288 w 928"/>
                  <a:gd name="T97" fmla="*/ 976 h 1104"/>
                  <a:gd name="T98" fmla="*/ 264 w 928"/>
                  <a:gd name="T99" fmla="*/ 944 h 1104"/>
                  <a:gd name="T100" fmla="*/ 280 w 928"/>
                  <a:gd name="T101" fmla="*/ 928 h 1104"/>
                  <a:gd name="T102" fmla="*/ 256 w 928"/>
                  <a:gd name="T103" fmla="*/ 912 h 1104"/>
                  <a:gd name="T104" fmla="*/ 240 w 928"/>
                  <a:gd name="T105" fmla="*/ 880 h 1104"/>
                  <a:gd name="T106" fmla="*/ 224 w 928"/>
                  <a:gd name="T107" fmla="*/ 880 h 1104"/>
                  <a:gd name="T108" fmla="*/ 232 w 928"/>
                  <a:gd name="T109" fmla="*/ 840 h 1104"/>
                  <a:gd name="T110" fmla="*/ 208 w 928"/>
                  <a:gd name="T111" fmla="*/ 848 h 1104"/>
                  <a:gd name="T112" fmla="*/ 208 w 928"/>
                  <a:gd name="T113" fmla="*/ 800 h 1104"/>
                  <a:gd name="T114" fmla="*/ 88 w 928"/>
                  <a:gd name="T115" fmla="*/ 728 h 1104"/>
                  <a:gd name="T116" fmla="*/ 32 w 928"/>
                  <a:gd name="T117" fmla="*/ 696 h 1104"/>
                  <a:gd name="T118" fmla="*/ 0 w 928"/>
                  <a:gd name="T119" fmla="*/ 656 h 11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28"/>
                  <a:gd name="T181" fmla="*/ 0 h 1104"/>
                  <a:gd name="T182" fmla="*/ 928 w 928"/>
                  <a:gd name="T183" fmla="*/ 1104 h 11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28" h="1104">
                    <a:moveTo>
                      <a:pt x="0" y="656"/>
                    </a:moveTo>
                    <a:lnTo>
                      <a:pt x="72" y="640"/>
                    </a:lnTo>
                    <a:lnTo>
                      <a:pt x="136" y="648"/>
                    </a:lnTo>
                    <a:lnTo>
                      <a:pt x="144" y="592"/>
                    </a:lnTo>
                    <a:lnTo>
                      <a:pt x="128" y="536"/>
                    </a:lnTo>
                    <a:lnTo>
                      <a:pt x="160" y="544"/>
                    </a:lnTo>
                    <a:lnTo>
                      <a:pt x="208" y="536"/>
                    </a:lnTo>
                    <a:lnTo>
                      <a:pt x="248" y="552"/>
                    </a:lnTo>
                    <a:lnTo>
                      <a:pt x="240" y="488"/>
                    </a:lnTo>
                    <a:lnTo>
                      <a:pt x="272" y="440"/>
                    </a:lnTo>
                    <a:lnTo>
                      <a:pt x="256" y="288"/>
                    </a:lnTo>
                    <a:lnTo>
                      <a:pt x="304" y="224"/>
                    </a:lnTo>
                    <a:lnTo>
                      <a:pt x="392" y="224"/>
                    </a:lnTo>
                    <a:lnTo>
                      <a:pt x="456" y="216"/>
                    </a:lnTo>
                    <a:lnTo>
                      <a:pt x="696" y="80"/>
                    </a:lnTo>
                    <a:lnTo>
                      <a:pt x="728" y="80"/>
                    </a:lnTo>
                    <a:lnTo>
                      <a:pt x="736" y="56"/>
                    </a:lnTo>
                    <a:lnTo>
                      <a:pt x="840" y="0"/>
                    </a:lnTo>
                    <a:lnTo>
                      <a:pt x="912" y="24"/>
                    </a:lnTo>
                    <a:lnTo>
                      <a:pt x="912" y="104"/>
                    </a:lnTo>
                    <a:lnTo>
                      <a:pt x="928" y="192"/>
                    </a:lnTo>
                    <a:lnTo>
                      <a:pt x="896" y="208"/>
                    </a:lnTo>
                    <a:lnTo>
                      <a:pt x="888" y="304"/>
                    </a:lnTo>
                    <a:lnTo>
                      <a:pt x="848" y="312"/>
                    </a:lnTo>
                    <a:lnTo>
                      <a:pt x="840" y="344"/>
                    </a:lnTo>
                    <a:lnTo>
                      <a:pt x="856" y="360"/>
                    </a:lnTo>
                    <a:lnTo>
                      <a:pt x="816" y="432"/>
                    </a:lnTo>
                    <a:lnTo>
                      <a:pt x="824" y="544"/>
                    </a:lnTo>
                    <a:lnTo>
                      <a:pt x="792" y="568"/>
                    </a:lnTo>
                    <a:lnTo>
                      <a:pt x="808" y="600"/>
                    </a:lnTo>
                    <a:lnTo>
                      <a:pt x="832" y="592"/>
                    </a:lnTo>
                    <a:lnTo>
                      <a:pt x="824" y="648"/>
                    </a:lnTo>
                    <a:lnTo>
                      <a:pt x="792" y="664"/>
                    </a:lnTo>
                    <a:lnTo>
                      <a:pt x="744" y="656"/>
                    </a:lnTo>
                    <a:lnTo>
                      <a:pt x="712" y="752"/>
                    </a:lnTo>
                    <a:lnTo>
                      <a:pt x="656" y="760"/>
                    </a:lnTo>
                    <a:lnTo>
                      <a:pt x="584" y="744"/>
                    </a:lnTo>
                    <a:lnTo>
                      <a:pt x="544" y="896"/>
                    </a:lnTo>
                    <a:lnTo>
                      <a:pt x="512" y="920"/>
                    </a:lnTo>
                    <a:lnTo>
                      <a:pt x="528" y="1032"/>
                    </a:lnTo>
                    <a:lnTo>
                      <a:pt x="560" y="1024"/>
                    </a:lnTo>
                    <a:lnTo>
                      <a:pt x="592" y="1104"/>
                    </a:lnTo>
                    <a:lnTo>
                      <a:pt x="520" y="1096"/>
                    </a:lnTo>
                    <a:lnTo>
                      <a:pt x="472" y="1024"/>
                    </a:lnTo>
                    <a:lnTo>
                      <a:pt x="368" y="1008"/>
                    </a:lnTo>
                    <a:lnTo>
                      <a:pt x="360" y="1032"/>
                    </a:lnTo>
                    <a:lnTo>
                      <a:pt x="320" y="1008"/>
                    </a:lnTo>
                    <a:lnTo>
                      <a:pt x="328" y="968"/>
                    </a:lnTo>
                    <a:lnTo>
                      <a:pt x="288" y="976"/>
                    </a:lnTo>
                    <a:lnTo>
                      <a:pt x="264" y="944"/>
                    </a:lnTo>
                    <a:lnTo>
                      <a:pt x="280" y="928"/>
                    </a:lnTo>
                    <a:lnTo>
                      <a:pt x="256" y="912"/>
                    </a:lnTo>
                    <a:lnTo>
                      <a:pt x="240" y="880"/>
                    </a:lnTo>
                    <a:lnTo>
                      <a:pt x="224" y="880"/>
                    </a:lnTo>
                    <a:lnTo>
                      <a:pt x="232" y="840"/>
                    </a:lnTo>
                    <a:lnTo>
                      <a:pt x="208" y="848"/>
                    </a:lnTo>
                    <a:lnTo>
                      <a:pt x="208" y="800"/>
                    </a:lnTo>
                    <a:lnTo>
                      <a:pt x="88" y="728"/>
                    </a:lnTo>
                    <a:lnTo>
                      <a:pt x="32" y="696"/>
                    </a:lnTo>
                    <a:lnTo>
                      <a:pt x="0" y="65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4" name="Freeform 7"/>
              <p:cNvSpPr>
                <a:spLocks/>
              </p:cNvSpPr>
              <p:nvPr/>
            </p:nvSpPr>
            <p:spPr bwMode="auto">
              <a:xfrm>
                <a:off x="1274763" y="3652838"/>
                <a:ext cx="1350963" cy="1163638"/>
              </a:xfrm>
              <a:custGeom>
                <a:avLst/>
                <a:gdLst>
                  <a:gd name="T0" fmla="*/ 208 w 816"/>
                  <a:gd name="T1" fmla="*/ 688 h 720"/>
                  <a:gd name="T2" fmla="*/ 232 w 816"/>
                  <a:gd name="T3" fmla="*/ 648 h 720"/>
                  <a:gd name="T4" fmla="*/ 320 w 816"/>
                  <a:gd name="T5" fmla="*/ 600 h 720"/>
                  <a:gd name="T6" fmla="*/ 432 w 816"/>
                  <a:gd name="T7" fmla="*/ 512 h 720"/>
                  <a:gd name="T8" fmla="*/ 504 w 816"/>
                  <a:gd name="T9" fmla="*/ 472 h 720"/>
                  <a:gd name="T10" fmla="*/ 584 w 816"/>
                  <a:gd name="T11" fmla="*/ 496 h 720"/>
                  <a:gd name="T12" fmla="*/ 664 w 816"/>
                  <a:gd name="T13" fmla="*/ 440 h 720"/>
                  <a:gd name="T14" fmla="*/ 688 w 816"/>
                  <a:gd name="T15" fmla="*/ 384 h 720"/>
                  <a:gd name="T16" fmla="*/ 752 w 816"/>
                  <a:gd name="T17" fmla="*/ 296 h 720"/>
                  <a:gd name="T18" fmla="*/ 760 w 816"/>
                  <a:gd name="T19" fmla="*/ 232 h 720"/>
                  <a:gd name="T20" fmla="*/ 816 w 816"/>
                  <a:gd name="T21" fmla="*/ 120 h 720"/>
                  <a:gd name="T22" fmla="*/ 760 w 816"/>
                  <a:gd name="T23" fmla="*/ 24 h 720"/>
                  <a:gd name="T24" fmla="*/ 656 w 816"/>
                  <a:gd name="T25" fmla="*/ 40 h 720"/>
                  <a:gd name="T26" fmla="*/ 672 w 816"/>
                  <a:gd name="T27" fmla="*/ 0 h 720"/>
                  <a:gd name="T28" fmla="*/ 600 w 816"/>
                  <a:gd name="T29" fmla="*/ 48 h 720"/>
                  <a:gd name="T30" fmla="*/ 480 w 816"/>
                  <a:gd name="T31" fmla="*/ 8 h 720"/>
                  <a:gd name="T32" fmla="*/ 408 w 816"/>
                  <a:gd name="T33" fmla="*/ 32 h 720"/>
                  <a:gd name="T34" fmla="*/ 320 w 816"/>
                  <a:gd name="T35" fmla="*/ 48 h 720"/>
                  <a:gd name="T36" fmla="*/ 280 w 816"/>
                  <a:gd name="T37" fmla="*/ 56 h 720"/>
                  <a:gd name="T38" fmla="*/ 240 w 816"/>
                  <a:gd name="T39" fmla="*/ 40 h 720"/>
                  <a:gd name="T40" fmla="*/ 232 w 816"/>
                  <a:gd name="T41" fmla="*/ 96 h 720"/>
                  <a:gd name="T42" fmla="*/ 264 w 816"/>
                  <a:gd name="T43" fmla="*/ 176 h 720"/>
                  <a:gd name="T44" fmla="*/ 232 w 816"/>
                  <a:gd name="T45" fmla="*/ 232 h 720"/>
                  <a:gd name="T46" fmla="*/ 248 w 816"/>
                  <a:gd name="T47" fmla="*/ 264 h 720"/>
                  <a:gd name="T48" fmla="*/ 288 w 816"/>
                  <a:gd name="T49" fmla="*/ 296 h 720"/>
                  <a:gd name="T50" fmla="*/ 248 w 816"/>
                  <a:gd name="T51" fmla="*/ 352 h 720"/>
                  <a:gd name="T52" fmla="*/ 280 w 816"/>
                  <a:gd name="T53" fmla="*/ 392 h 720"/>
                  <a:gd name="T54" fmla="*/ 272 w 816"/>
                  <a:gd name="T55" fmla="*/ 448 h 720"/>
                  <a:gd name="T56" fmla="*/ 192 w 816"/>
                  <a:gd name="T57" fmla="*/ 432 h 720"/>
                  <a:gd name="T58" fmla="*/ 128 w 816"/>
                  <a:gd name="T59" fmla="*/ 424 h 720"/>
                  <a:gd name="T60" fmla="*/ 96 w 816"/>
                  <a:gd name="T61" fmla="*/ 472 h 720"/>
                  <a:gd name="T62" fmla="*/ 56 w 816"/>
                  <a:gd name="T63" fmla="*/ 504 h 720"/>
                  <a:gd name="T64" fmla="*/ 16 w 816"/>
                  <a:gd name="T65" fmla="*/ 584 h 720"/>
                  <a:gd name="T66" fmla="*/ 128 w 816"/>
                  <a:gd name="T67" fmla="*/ 568 h 720"/>
                  <a:gd name="T68" fmla="*/ 128 w 816"/>
                  <a:gd name="T69" fmla="*/ 656 h 720"/>
                  <a:gd name="T70" fmla="*/ 168 w 816"/>
                  <a:gd name="T71" fmla="*/ 720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6"/>
                  <a:gd name="T109" fmla="*/ 0 h 720"/>
                  <a:gd name="T110" fmla="*/ 816 w 816"/>
                  <a:gd name="T111" fmla="*/ 720 h 7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6" h="720">
                    <a:moveTo>
                      <a:pt x="168" y="720"/>
                    </a:moveTo>
                    <a:lnTo>
                      <a:pt x="208" y="688"/>
                    </a:lnTo>
                    <a:lnTo>
                      <a:pt x="168" y="648"/>
                    </a:lnTo>
                    <a:lnTo>
                      <a:pt x="232" y="648"/>
                    </a:lnTo>
                    <a:lnTo>
                      <a:pt x="272" y="600"/>
                    </a:lnTo>
                    <a:lnTo>
                      <a:pt x="320" y="600"/>
                    </a:lnTo>
                    <a:lnTo>
                      <a:pt x="360" y="520"/>
                    </a:lnTo>
                    <a:lnTo>
                      <a:pt x="432" y="512"/>
                    </a:lnTo>
                    <a:lnTo>
                      <a:pt x="472" y="528"/>
                    </a:lnTo>
                    <a:lnTo>
                      <a:pt x="504" y="472"/>
                    </a:lnTo>
                    <a:lnTo>
                      <a:pt x="560" y="472"/>
                    </a:lnTo>
                    <a:lnTo>
                      <a:pt x="584" y="496"/>
                    </a:lnTo>
                    <a:lnTo>
                      <a:pt x="640" y="408"/>
                    </a:lnTo>
                    <a:lnTo>
                      <a:pt x="664" y="440"/>
                    </a:lnTo>
                    <a:lnTo>
                      <a:pt x="672" y="416"/>
                    </a:lnTo>
                    <a:lnTo>
                      <a:pt x="688" y="384"/>
                    </a:lnTo>
                    <a:lnTo>
                      <a:pt x="752" y="384"/>
                    </a:lnTo>
                    <a:lnTo>
                      <a:pt x="752" y="296"/>
                    </a:lnTo>
                    <a:lnTo>
                      <a:pt x="776" y="264"/>
                    </a:lnTo>
                    <a:lnTo>
                      <a:pt x="760" y="232"/>
                    </a:lnTo>
                    <a:lnTo>
                      <a:pt x="768" y="168"/>
                    </a:lnTo>
                    <a:lnTo>
                      <a:pt x="816" y="120"/>
                    </a:lnTo>
                    <a:lnTo>
                      <a:pt x="752" y="104"/>
                    </a:lnTo>
                    <a:lnTo>
                      <a:pt x="760" y="24"/>
                    </a:lnTo>
                    <a:lnTo>
                      <a:pt x="656" y="64"/>
                    </a:lnTo>
                    <a:lnTo>
                      <a:pt x="656" y="40"/>
                    </a:lnTo>
                    <a:lnTo>
                      <a:pt x="672" y="24"/>
                    </a:lnTo>
                    <a:lnTo>
                      <a:pt x="672" y="0"/>
                    </a:lnTo>
                    <a:lnTo>
                      <a:pt x="648" y="0"/>
                    </a:lnTo>
                    <a:lnTo>
                      <a:pt x="600" y="48"/>
                    </a:lnTo>
                    <a:lnTo>
                      <a:pt x="552" y="24"/>
                    </a:lnTo>
                    <a:lnTo>
                      <a:pt x="480" y="8"/>
                    </a:lnTo>
                    <a:lnTo>
                      <a:pt x="440" y="48"/>
                    </a:lnTo>
                    <a:lnTo>
                      <a:pt x="408" y="32"/>
                    </a:lnTo>
                    <a:lnTo>
                      <a:pt x="392" y="0"/>
                    </a:lnTo>
                    <a:lnTo>
                      <a:pt x="320" y="48"/>
                    </a:lnTo>
                    <a:lnTo>
                      <a:pt x="288" y="32"/>
                    </a:lnTo>
                    <a:lnTo>
                      <a:pt x="280" y="56"/>
                    </a:lnTo>
                    <a:lnTo>
                      <a:pt x="256" y="32"/>
                    </a:lnTo>
                    <a:lnTo>
                      <a:pt x="240" y="40"/>
                    </a:lnTo>
                    <a:lnTo>
                      <a:pt x="248" y="88"/>
                    </a:lnTo>
                    <a:lnTo>
                      <a:pt x="232" y="96"/>
                    </a:lnTo>
                    <a:lnTo>
                      <a:pt x="256" y="120"/>
                    </a:lnTo>
                    <a:lnTo>
                      <a:pt x="264" y="176"/>
                    </a:lnTo>
                    <a:lnTo>
                      <a:pt x="232" y="200"/>
                    </a:lnTo>
                    <a:lnTo>
                      <a:pt x="232" y="232"/>
                    </a:lnTo>
                    <a:lnTo>
                      <a:pt x="216" y="240"/>
                    </a:lnTo>
                    <a:lnTo>
                      <a:pt x="248" y="264"/>
                    </a:lnTo>
                    <a:lnTo>
                      <a:pt x="240" y="312"/>
                    </a:lnTo>
                    <a:lnTo>
                      <a:pt x="288" y="296"/>
                    </a:lnTo>
                    <a:lnTo>
                      <a:pt x="280" y="336"/>
                    </a:lnTo>
                    <a:lnTo>
                      <a:pt x="248" y="352"/>
                    </a:lnTo>
                    <a:lnTo>
                      <a:pt x="248" y="376"/>
                    </a:lnTo>
                    <a:lnTo>
                      <a:pt x="280" y="392"/>
                    </a:lnTo>
                    <a:lnTo>
                      <a:pt x="232" y="416"/>
                    </a:lnTo>
                    <a:lnTo>
                      <a:pt x="272" y="448"/>
                    </a:lnTo>
                    <a:lnTo>
                      <a:pt x="216" y="448"/>
                    </a:lnTo>
                    <a:lnTo>
                      <a:pt x="192" y="432"/>
                    </a:lnTo>
                    <a:lnTo>
                      <a:pt x="136" y="440"/>
                    </a:lnTo>
                    <a:lnTo>
                      <a:pt x="128" y="424"/>
                    </a:lnTo>
                    <a:lnTo>
                      <a:pt x="120" y="464"/>
                    </a:lnTo>
                    <a:lnTo>
                      <a:pt x="96" y="472"/>
                    </a:lnTo>
                    <a:lnTo>
                      <a:pt x="88" y="496"/>
                    </a:lnTo>
                    <a:lnTo>
                      <a:pt x="56" y="504"/>
                    </a:lnTo>
                    <a:lnTo>
                      <a:pt x="0" y="568"/>
                    </a:lnTo>
                    <a:lnTo>
                      <a:pt x="16" y="584"/>
                    </a:lnTo>
                    <a:lnTo>
                      <a:pt x="72" y="568"/>
                    </a:lnTo>
                    <a:lnTo>
                      <a:pt x="128" y="568"/>
                    </a:lnTo>
                    <a:lnTo>
                      <a:pt x="152" y="608"/>
                    </a:lnTo>
                    <a:lnTo>
                      <a:pt x="128" y="656"/>
                    </a:lnTo>
                    <a:lnTo>
                      <a:pt x="136" y="712"/>
                    </a:lnTo>
                    <a:lnTo>
                      <a:pt x="168" y="72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5" name="Freeform 8"/>
              <p:cNvSpPr>
                <a:spLocks/>
              </p:cNvSpPr>
              <p:nvPr/>
            </p:nvSpPr>
            <p:spPr bwMode="auto">
              <a:xfrm>
                <a:off x="1673226" y="2760663"/>
                <a:ext cx="1681163" cy="996950"/>
              </a:xfrm>
              <a:custGeom>
                <a:avLst/>
                <a:gdLst>
                  <a:gd name="T0" fmla="*/ 152 w 1016"/>
                  <a:gd name="T1" fmla="*/ 552 h 616"/>
                  <a:gd name="T2" fmla="*/ 168 w 1016"/>
                  <a:gd name="T3" fmla="*/ 584 h 616"/>
                  <a:gd name="T4" fmla="*/ 200 w 1016"/>
                  <a:gd name="T5" fmla="*/ 600 h 616"/>
                  <a:gd name="T6" fmla="*/ 240 w 1016"/>
                  <a:gd name="T7" fmla="*/ 560 h 616"/>
                  <a:gd name="T8" fmla="*/ 312 w 1016"/>
                  <a:gd name="T9" fmla="*/ 576 h 616"/>
                  <a:gd name="T10" fmla="*/ 360 w 1016"/>
                  <a:gd name="T11" fmla="*/ 600 h 616"/>
                  <a:gd name="T12" fmla="*/ 408 w 1016"/>
                  <a:gd name="T13" fmla="*/ 552 h 616"/>
                  <a:gd name="T14" fmla="*/ 432 w 1016"/>
                  <a:gd name="T15" fmla="*/ 552 h 616"/>
                  <a:gd name="T16" fmla="*/ 432 w 1016"/>
                  <a:gd name="T17" fmla="*/ 576 h 616"/>
                  <a:gd name="T18" fmla="*/ 416 w 1016"/>
                  <a:gd name="T19" fmla="*/ 592 h 616"/>
                  <a:gd name="T20" fmla="*/ 416 w 1016"/>
                  <a:gd name="T21" fmla="*/ 616 h 616"/>
                  <a:gd name="T22" fmla="*/ 520 w 1016"/>
                  <a:gd name="T23" fmla="*/ 576 h 616"/>
                  <a:gd name="T24" fmla="*/ 576 w 1016"/>
                  <a:gd name="T25" fmla="*/ 592 h 616"/>
                  <a:gd name="T26" fmla="*/ 640 w 1016"/>
                  <a:gd name="T27" fmla="*/ 576 h 616"/>
                  <a:gd name="T28" fmla="*/ 648 w 1016"/>
                  <a:gd name="T29" fmla="*/ 528 h 616"/>
                  <a:gd name="T30" fmla="*/ 728 w 1016"/>
                  <a:gd name="T31" fmla="*/ 520 h 616"/>
                  <a:gd name="T32" fmla="*/ 752 w 1016"/>
                  <a:gd name="T33" fmla="*/ 560 h 616"/>
                  <a:gd name="T34" fmla="*/ 816 w 1016"/>
                  <a:gd name="T35" fmla="*/ 544 h 616"/>
                  <a:gd name="T36" fmla="*/ 840 w 1016"/>
                  <a:gd name="T37" fmla="*/ 584 h 616"/>
                  <a:gd name="T38" fmla="*/ 872 w 1016"/>
                  <a:gd name="T39" fmla="*/ 544 h 616"/>
                  <a:gd name="T40" fmla="*/ 912 w 1016"/>
                  <a:gd name="T41" fmla="*/ 560 h 616"/>
                  <a:gd name="T42" fmla="*/ 968 w 1016"/>
                  <a:gd name="T43" fmla="*/ 544 h 616"/>
                  <a:gd name="T44" fmla="*/ 992 w 1016"/>
                  <a:gd name="T45" fmla="*/ 520 h 616"/>
                  <a:gd name="T46" fmla="*/ 976 w 1016"/>
                  <a:gd name="T47" fmla="*/ 480 h 616"/>
                  <a:gd name="T48" fmla="*/ 1016 w 1016"/>
                  <a:gd name="T49" fmla="*/ 472 h 616"/>
                  <a:gd name="T50" fmla="*/ 984 w 1016"/>
                  <a:gd name="T51" fmla="*/ 392 h 616"/>
                  <a:gd name="T52" fmla="*/ 1000 w 1016"/>
                  <a:gd name="T53" fmla="*/ 376 h 616"/>
                  <a:gd name="T54" fmla="*/ 984 w 1016"/>
                  <a:gd name="T55" fmla="*/ 280 h 616"/>
                  <a:gd name="T56" fmla="*/ 896 w 1016"/>
                  <a:gd name="T57" fmla="*/ 288 h 616"/>
                  <a:gd name="T58" fmla="*/ 824 w 1016"/>
                  <a:gd name="T59" fmla="*/ 248 h 616"/>
                  <a:gd name="T60" fmla="*/ 792 w 1016"/>
                  <a:gd name="T61" fmla="*/ 200 h 616"/>
                  <a:gd name="T62" fmla="*/ 760 w 1016"/>
                  <a:gd name="T63" fmla="*/ 208 h 616"/>
                  <a:gd name="T64" fmla="*/ 744 w 1016"/>
                  <a:gd name="T65" fmla="*/ 160 h 616"/>
                  <a:gd name="T66" fmla="*/ 688 w 1016"/>
                  <a:gd name="T67" fmla="*/ 144 h 616"/>
                  <a:gd name="T68" fmla="*/ 616 w 1016"/>
                  <a:gd name="T69" fmla="*/ 32 h 616"/>
                  <a:gd name="T70" fmla="*/ 560 w 1016"/>
                  <a:gd name="T71" fmla="*/ 32 h 616"/>
                  <a:gd name="T72" fmla="*/ 552 w 1016"/>
                  <a:gd name="T73" fmla="*/ 0 h 616"/>
                  <a:gd name="T74" fmla="*/ 496 w 1016"/>
                  <a:gd name="T75" fmla="*/ 16 h 616"/>
                  <a:gd name="T76" fmla="*/ 456 w 1016"/>
                  <a:gd name="T77" fmla="*/ 48 h 616"/>
                  <a:gd name="T78" fmla="*/ 440 w 1016"/>
                  <a:gd name="T79" fmla="*/ 136 h 616"/>
                  <a:gd name="T80" fmla="*/ 392 w 1016"/>
                  <a:gd name="T81" fmla="*/ 152 h 616"/>
                  <a:gd name="T82" fmla="*/ 424 w 1016"/>
                  <a:gd name="T83" fmla="*/ 200 h 616"/>
                  <a:gd name="T84" fmla="*/ 416 w 1016"/>
                  <a:gd name="T85" fmla="*/ 232 h 616"/>
                  <a:gd name="T86" fmla="*/ 432 w 1016"/>
                  <a:gd name="T87" fmla="*/ 312 h 616"/>
                  <a:gd name="T88" fmla="*/ 304 w 1016"/>
                  <a:gd name="T89" fmla="*/ 328 h 616"/>
                  <a:gd name="T90" fmla="*/ 296 w 1016"/>
                  <a:gd name="T91" fmla="*/ 296 h 616"/>
                  <a:gd name="T92" fmla="*/ 256 w 1016"/>
                  <a:gd name="T93" fmla="*/ 336 h 616"/>
                  <a:gd name="T94" fmla="*/ 208 w 1016"/>
                  <a:gd name="T95" fmla="*/ 328 h 616"/>
                  <a:gd name="T96" fmla="*/ 192 w 1016"/>
                  <a:gd name="T97" fmla="*/ 280 h 616"/>
                  <a:gd name="T98" fmla="*/ 136 w 1016"/>
                  <a:gd name="T99" fmla="*/ 256 h 616"/>
                  <a:gd name="T100" fmla="*/ 72 w 1016"/>
                  <a:gd name="T101" fmla="*/ 256 h 616"/>
                  <a:gd name="T102" fmla="*/ 80 w 1016"/>
                  <a:gd name="T103" fmla="*/ 280 h 616"/>
                  <a:gd name="T104" fmla="*/ 40 w 1016"/>
                  <a:gd name="T105" fmla="*/ 312 h 616"/>
                  <a:gd name="T106" fmla="*/ 16 w 1016"/>
                  <a:gd name="T107" fmla="*/ 320 h 616"/>
                  <a:gd name="T108" fmla="*/ 0 w 1016"/>
                  <a:gd name="T109" fmla="*/ 344 h 616"/>
                  <a:gd name="T110" fmla="*/ 40 w 1016"/>
                  <a:gd name="T111" fmla="*/ 368 h 616"/>
                  <a:gd name="T112" fmla="*/ 88 w 1016"/>
                  <a:gd name="T113" fmla="*/ 368 h 616"/>
                  <a:gd name="T114" fmla="*/ 144 w 1016"/>
                  <a:gd name="T115" fmla="*/ 384 h 616"/>
                  <a:gd name="T116" fmla="*/ 160 w 1016"/>
                  <a:gd name="T117" fmla="*/ 440 h 616"/>
                  <a:gd name="T118" fmla="*/ 192 w 1016"/>
                  <a:gd name="T119" fmla="*/ 472 h 616"/>
                  <a:gd name="T120" fmla="*/ 176 w 1016"/>
                  <a:gd name="T121" fmla="*/ 504 h 616"/>
                  <a:gd name="T122" fmla="*/ 144 w 1016"/>
                  <a:gd name="T123" fmla="*/ 504 h 616"/>
                  <a:gd name="T124" fmla="*/ 152 w 1016"/>
                  <a:gd name="T125" fmla="*/ 552 h 6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16"/>
                  <a:gd name="T190" fmla="*/ 0 h 616"/>
                  <a:gd name="T191" fmla="*/ 1016 w 1016"/>
                  <a:gd name="T192" fmla="*/ 616 h 61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16" h="616">
                    <a:moveTo>
                      <a:pt x="152" y="552"/>
                    </a:moveTo>
                    <a:lnTo>
                      <a:pt x="168" y="584"/>
                    </a:lnTo>
                    <a:lnTo>
                      <a:pt x="200" y="600"/>
                    </a:lnTo>
                    <a:lnTo>
                      <a:pt x="240" y="560"/>
                    </a:lnTo>
                    <a:lnTo>
                      <a:pt x="312" y="576"/>
                    </a:lnTo>
                    <a:lnTo>
                      <a:pt x="360" y="600"/>
                    </a:lnTo>
                    <a:lnTo>
                      <a:pt x="408" y="552"/>
                    </a:lnTo>
                    <a:lnTo>
                      <a:pt x="432" y="552"/>
                    </a:lnTo>
                    <a:lnTo>
                      <a:pt x="432" y="576"/>
                    </a:lnTo>
                    <a:lnTo>
                      <a:pt x="416" y="592"/>
                    </a:lnTo>
                    <a:lnTo>
                      <a:pt x="416" y="616"/>
                    </a:lnTo>
                    <a:lnTo>
                      <a:pt x="520" y="576"/>
                    </a:lnTo>
                    <a:lnTo>
                      <a:pt x="576" y="592"/>
                    </a:lnTo>
                    <a:lnTo>
                      <a:pt x="640" y="576"/>
                    </a:lnTo>
                    <a:lnTo>
                      <a:pt x="648" y="528"/>
                    </a:lnTo>
                    <a:lnTo>
                      <a:pt x="728" y="520"/>
                    </a:lnTo>
                    <a:lnTo>
                      <a:pt x="752" y="560"/>
                    </a:lnTo>
                    <a:lnTo>
                      <a:pt x="816" y="544"/>
                    </a:lnTo>
                    <a:lnTo>
                      <a:pt x="840" y="584"/>
                    </a:lnTo>
                    <a:lnTo>
                      <a:pt x="872" y="544"/>
                    </a:lnTo>
                    <a:lnTo>
                      <a:pt x="912" y="560"/>
                    </a:lnTo>
                    <a:lnTo>
                      <a:pt x="968" y="544"/>
                    </a:lnTo>
                    <a:lnTo>
                      <a:pt x="992" y="520"/>
                    </a:lnTo>
                    <a:lnTo>
                      <a:pt x="976" y="480"/>
                    </a:lnTo>
                    <a:lnTo>
                      <a:pt x="1016" y="472"/>
                    </a:lnTo>
                    <a:lnTo>
                      <a:pt x="984" y="392"/>
                    </a:lnTo>
                    <a:lnTo>
                      <a:pt x="1000" y="376"/>
                    </a:lnTo>
                    <a:lnTo>
                      <a:pt x="984" y="280"/>
                    </a:lnTo>
                    <a:lnTo>
                      <a:pt x="896" y="288"/>
                    </a:lnTo>
                    <a:lnTo>
                      <a:pt x="824" y="248"/>
                    </a:lnTo>
                    <a:lnTo>
                      <a:pt x="792" y="200"/>
                    </a:lnTo>
                    <a:lnTo>
                      <a:pt x="760" y="208"/>
                    </a:lnTo>
                    <a:lnTo>
                      <a:pt x="744" y="160"/>
                    </a:lnTo>
                    <a:lnTo>
                      <a:pt x="688" y="144"/>
                    </a:lnTo>
                    <a:lnTo>
                      <a:pt x="616" y="32"/>
                    </a:lnTo>
                    <a:lnTo>
                      <a:pt x="560" y="32"/>
                    </a:lnTo>
                    <a:lnTo>
                      <a:pt x="552" y="0"/>
                    </a:lnTo>
                    <a:lnTo>
                      <a:pt x="496" y="16"/>
                    </a:lnTo>
                    <a:lnTo>
                      <a:pt x="456" y="48"/>
                    </a:lnTo>
                    <a:lnTo>
                      <a:pt x="440" y="136"/>
                    </a:lnTo>
                    <a:lnTo>
                      <a:pt x="392" y="152"/>
                    </a:lnTo>
                    <a:lnTo>
                      <a:pt x="424" y="200"/>
                    </a:lnTo>
                    <a:lnTo>
                      <a:pt x="416" y="232"/>
                    </a:lnTo>
                    <a:lnTo>
                      <a:pt x="432" y="312"/>
                    </a:lnTo>
                    <a:lnTo>
                      <a:pt x="304" y="328"/>
                    </a:lnTo>
                    <a:lnTo>
                      <a:pt x="296" y="296"/>
                    </a:lnTo>
                    <a:lnTo>
                      <a:pt x="256" y="336"/>
                    </a:lnTo>
                    <a:lnTo>
                      <a:pt x="208" y="328"/>
                    </a:lnTo>
                    <a:lnTo>
                      <a:pt x="192" y="280"/>
                    </a:lnTo>
                    <a:lnTo>
                      <a:pt x="136" y="256"/>
                    </a:lnTo>
                    <a:lnTo>
                      <a:pt x="72" y="256"/>
                    </a:lnTo>
                    <a:lnTo>
                      <a:pt x="80" y="280"/>
                    </a:lnTo>
                    <a:lnTo>
                      <a:pt x="40" y="312"/>
                    </a:lnTo>
                    <a:lnTo>
                      <a:pt x="16" y="320"/>
                    </a:lnTo>
                    <a:lnTo>
                      <a:pt x="0" y="344"/>
                    </a:lnTo>
                    <a:lnTo>
                      <a:pt x="40" y="368"/>
                    </a:lnTo>
                    <a:lnTo>
                      <a:pt x="88" y="368"/>
                    </a:lnTo>
                    <a:lnTo>
                      <a:pt x="144" y="384"/>
                    </a:lnTo>
                    <a:lnTo>
                      <a:pt x="160" y="440"/>
                    </a:lnTo>
                    <a:lnTo>
                      <a:pt x="192" y="472"/>
                    </a:lnTo>
                    <a:lnTo>
                      <a:pt x="176" y="504"/>
                    </a:lnTo>
                    <a:lnTo>
                      <a:pt x="144" y="504"/>
                    </a:lnTo>
                    <a:lnTo>
                      <a:pt x="152" y="55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6" name="Freeform 9"/>
              <p:cNvSpPr>
                <a:spLocks/>
              </p:cNvSpPr>
              <p:nvPr/>
            </p:nvSpPr>
            <p:spPr bwMode="auto">
              <a:xfrm>
                <a:off x="2386013" y="3600451"/>
                <a:ext cx="1273175" cy="1216025"/>
              </a:xfrm>
              <a:custGeom>
                <a:avLst/>
                <a:gdLst>
                  <a:gd name="T0" fmla="*/ 536 w 768"/>
                  <a:gd name="T1" fmla="*/ 24 h 752"/>
                  <a:gd name="T2" fmla="*/ 480 w 768"/>
                  <a:gd name="T3" fmla="*/ 40 h 752"/>
                  <a:gd name="T4" fmla="*/ 440 w 768"/>
                  <a:gd name="T5" fmla="*/ 24 h 752"/>
                  <a:gd name="T6" fmla="*/ 408 w 768"/>
                  <a:gd name="T7" fmla="*/ 64 h 752"/>
                  <a:gd name="T8" fmla="*/ 384 w 768"/>
                  <a:gd name="T9" fmla="*/ 24 h 752"/>
                  <a:gd name="T10" fmla="*/ 320 w 768"/>
                  <a:gd name="T11" fmla="*/ 40 h 752"/>
                  <a:gd name="T12" fmla="*/ 296 w 768"/>
                  <a:gd name="T13" fmla="*/ 0 h 752"/>
                  <a:gd name="T14" fmla="*/ 216 w 768"/>
                  <a:gd name="T15" fmla="*/ 8 h 752"/>
                  <a:gd name="T16" fmla="*/ 208 w 768"/>
                  <a:gd name="T17" fmla="*/ 56 h 752"/>
                  <a:gd name="T18" fmla="*/ 144 w 768"/>
                  <a:gd name="T19" fmla="*/ 72 h 752"/>
                  <a:gd name="T20" fmla="*/ 88 w 768"/>
                  <a:gd name="T21" fmla="*/ 56 h 752"/>
                  <a:gd name="T22" fmla="*/ 80 w 768"/>
                  <a:gd name="T23" fmla="*/ 136 h 752"/>
                  <a:gd name="T24" fmla="*/ 144 w 768"/>
                  <a:gd name="T25" fmla="*/ 152 h 752"/>
                  <a:gd name="T26" fmla="*/ 96 w 768"/>
                  <a:gd name="T27" fmla="*/ 200 h 752"/>
                  <a:gd name="T28" fmla="*/ 88 w 768"/>
                  <a:gd name="T29" fmla="*/ 264 h 752"/>
                  <a:gd name="T30" fmla="*/ 104 w 768"/>
                  <a:gd name="T31" fmla="*/ 296 h 752"/>
                  <a:gd name="T32" fmla="*/ 80 w 768"/>
                  <a:gd name="T33" fmla="*/ 328 h 752"/>
                  <a:gd name="T34" fmla="*/ 80 w 768"/>
                  <a:gd name="T35" fmla="*/ 416 h 752"/>
                  <a:gd name="T36" fmla="*/ 16 w 768"/>
                  <a:gd name="T37" fmla="*/ 416 h 752"/>
                  <a:gd name="T38" fmla="*/ 0 w 768"/>
                  <a:gd name="T39" fmla="*/ 448 h 752"/>
                  <a:gd name="T40" fmla="*/ 32 w 768"/>
                  <a:gd name="T41" fmla="*/ 480 h 752"/>
                  <a:gd name="T42" fmla="*/ 88 w 768"/>
                  <a:gd name="T43" fmla="*/ 496 h 752"/>
                  <a:gd name="T44" fmla="*/ 112 w 768"/>
                  <a:gd name="T45" fmla="*/ 536 h 752"/>
                  <a:gd name="T46" fmla="*/ 104 w 768"/>
                  <a:gd name="T47" fmla="*/ 584 h 752"/>
                  <a:gd name="T48" fmla="*/ 144 w 768"/>
                  <a:gd name="T49" fmla="*/ 584 h 752"/>
                  <a:gd name="T50" fmla="*/ 160 w 768"/>
                  <a:gd name="T51" fmla="*/ 664 h 752"/>
                  <a:gd name="T52" fmla="*/ 208 w 768"/>
                  <a:gd name="T53" fmla="*/ 752 h 752"/>
                  <a:gd name="T54" fmla="*/ 272 w 768"/>
                  <a:gd name="T55" fmla="*/ 744 h 752"/>
                  <a:gd name="T56" fmla="*/ 512 w 768"/>
                  <a:gd name="T57" fmla="*/ 608 h 752"/>
                  <a:gd name="T58" fmla="*/ 544 w 768"/>
                  <a:gd name="T59" fmla="*/ 608 h 752"/>
                  <a:gd name="T60" fmla="*/ 552 w 768"/>
                  <a:gd name="T61" fmla="*/ 584 h 752"/>
                  <a:gd name="T62" fmla="*/ 656 w 768"/>
                  <a:gd name="T63" fmla="*/ 528 h 752"/>
                  <a:gd name="T64" fmla="*/ 728 w 768"/>
                  <a:gd name="T65" fmla="*/ 552 h 752"/>
                  <a:gd name="T66" fmla="*/ 768 w 768"/>
                  <a:gd name="T67" fmla="*/ 488 h 752"/>
                  <a:gd name="T68" fmla="*/ 744 w 768"/>
                  <a:gd name="T69" fmla="*/ 384 h 752"/>
                  <a:gd name="T70" fmla="*/ 760 w 768"/>
                  <a:gd name="T71" fmla="*/ 296 h 752"/>
                  <a:gd name="T72" fmla="*/ 712 w 768"/>
                  <a:gd name="T73" fmla="*/ 248 h 752"/>
                  <a:gd name="T74" fmla="*/ 656 w 768"/>
                  <a:gd name="T75" fmla="*/ 248 h 752"/>
                  <a:gd name="T76" fmla="*/ 640 w 768"/>
                  <a:gd name="T77" fmla="*/ 176 h 752"/>
                  <a:gd name="T78" fmla="*/ 568 w 768"/>
                  <a:gd name="T79" fmla="*/ 176 h 752"/>
                  <a:gd name="T80" fmla="*/ 576 w 768"/>
                  <a:gd name="T81" fmla="*/ 128 h 752"/>
                  <a:gd name="T82" fmla="*/ 536 w 768"/>
                  <a:gd name="T83" fmla="*/ 80 h 752"/>
                  <a:gd name="T84" fmla="*/ 536 w 768"/>
                  <a:gd name="T85" fmla="*/ 24 h 7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68"/>
                  <a:gd name="T130" fmla="*/ 0 h 752"/>
                  <a:gd name="T131" fmla="*/ 768 w 768"/>
                  <a:gd name="T132" fmla="*/ 752 h 7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68" h="752">
                    <a:moveTo>
                      <a:pt x="536" y="24"/>
                    </a:moveTo>
                    <a:lnTo>
                      <a:pt x="480" y="40"/>
                    </a:lnTo>
                    <a:lnTo>
                      <a:pt x="440" y="24"/>
                    </a:lnTo>
                    <a:lnTo>
                      <a:pt x="408" y="64"/>
                    </a:lnTo>
                    <a:lnTo>
                      <a:pt x="384" y="24"/>
                    </a:lnTo>
                    <a:lnTo>
                      <a:pt x="320" y="40"/>
                    </a:lnTo>
                    <a:lnTo>
                      <a:pt x="296" y="0"/>
                    </a:lnTo>
                    <a:lnTo>
                      <a:pt x="216" y="8"/>
                    </a:lnTo>
                    <a:lnTo>
                      <a:pt x="208" y="56"/>
                    </a:lnTo>
                    <a:lnTo>
                      <a:pt x="144" y="72"/>
                    </a:lnTo>
                    <a:lnTo>
                      <a:pt x="88" y="56"/>
                    </a:lnTo>
                    <a:lnTo>
                      <a:pt x="80" y="136"/>
                    </a:lnTo>
                    <a:lnTo>
                      <a:pt x="144" y="152"/>
                    </a:lnTo>
                    <a:lnTo>
                      <a:pt x="96" y="200"/>
                    </a:lnTo>
                    <a:lnTo>
                      <a:pt x="88" y="264"/>
                    </a:lnTo>
                    <a:lnTo>
                      <a:pt x="104" y="296"/>
                    </a:lnTo>
                    <a:lnTo>
                      <a:pt x="80" y="328"/>
                    </a:lnTo>
                    <a:lnTo>
                      <a:pt x="80" y="416"/>
                    </a:lnTo>
                    <a:lnTo>
                      <a:pt x="16" y="416"/>
                    </a:lnTo>
                    <a:lnTo>
                      <a:pt x="0" y="448"/>
                    </a:lnTo>
                    <a:lnTo>
                      <a:pt x="32" y="480"/>
                    </a:lnTo>
                    <a:lnTo>
                      <a:pt x="88" y="496"/>
                    </a:lnTo>
                    <a:lnTo>
                      <a:pt x="112" y="536"/>
                    </a:lnTo>
                    <a:lnTo>
                      <a:pt x="104" y="584"/>
                    </a:lnTo>
                    <a:lnTo>
                      <a:pt x="144" y="584"/>
                    </a:lnTo>
                    <a:lnTo>
                      <a:pt x="160" y="664"/>
                    </a:lnTo>
                    <a:lnTo>
                      <a:pt x="208" y="752"/>
                    </a:lnTo>
                    <a:lnTo>
                      <a:pt x="272" y="744"/>
                    </a:lnTo>
                    <a:lnTo>
                      <a:pt x="512" y="608"/>
                    </a:lnTo>
                    <a:lnTo>
                      <a:pt x="544" y="608"/>
                    </a:lnTo>
                    <a:lnTo>
                      <a:pt x="552" y="584"/>
                    </a:lnTo>
                    <a:lnTo>
                      <a:pt x="656" y="528"/>
                    </a:lnTo>
                    <a:lnTo>
                      <a:pt x="728" y="552"/>
                    </a:lnTo>
                    <a:lnTo>
                      <a:pt x="768" y="488"/>
                    </a:lnTo>
                    <a:lnTo>
                      <a:pt x="744" y="384"/>
                    </a:lnTo>
                    <a:lnTo>
                      <a:pt x="760" y="296"/>
                    </a:lnTo>
                    <a:lnTo>
                      <a:pt x="712" y="248"/>
                    </a:lnTo>
                    <a:lnTo>
                      <a:pt x="656" y="248"/>
                    </a:lnTo>
                    <a:lnTo>
                      <a:pt x="640" y="176"/>
                    </a:lnTo>
                    <a:lnTo>
                      <a:pt x="568" y="176"/>
                    </a:lnTo>
                    <a:lnTo>
                      <a:pt x="576" y="128"/>
                    </a:lnTo>
                    <a:lnTo>
                      <a:pt x="536" y="80"/>
                    </a:lnTo>
                    <a:lnTo>
                      <a:pt x="536" y="2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7" name="Freeform 10"/>
              <p:cNvSpPr>
                <a:spLocks/>
              </p:cNvSpPr>
              <p:nvPr/>
            </p:nvSpPr>
            <p:spPr bwMode="auto">
              <a:xfrm>
                <a:off x="3267076" y="3122613"/>
                <a:ext cx="1165225" cy="763588"/>
              </a:xfrm>
              <a:custGeom>
                <a:avLst/>
                <a:gdLst>
                  <a:gd name="T0" fmla="*/ 104 w 704"/>
                  <a:gd name="T1" fmla="*/ 472 h 472"/>
                  <a:gd name="T2" fmla="*/ 136 w 704"/>
                  <a:gd name="T3" fmla="*/ 416 h 472"/>
                  <a:gd name="T4" fmla="*/ 160 w 704"/>
                  <a:gd name="T5" fmla="*/ 352 h 472"/>
                  <a:gd name="T6" fmla="*/ 200 w 704"/>
                  <a:gd name="T7" fmla="*/ 376 h 472"/>
                  <a:gd name="T8" fmla="*/ 216 w 704"/>
                  <a:gd name="T9" fmla="*/ 328 h 472"/>
                  <a:gd name="T10" fmla="*/ 272 w 704"/>
                  <a:gd name="T11" fmla="*/ 392 h 472"/>
                  <a:gd name="T12" fmla="*/ 328 w 704"/>
                  <a:gd name="T13" fmla="*/ 392 h 472"/>
                  <a:gd name="T14" fmla="*/ 360 w 704"/>
                  <a:gd name="T15" fmla="*/ 328 h 472"/>
                  <a:gd name="T16" fmla="*/ 392 w 704"/>
                  <a:gd name="T17" fmla="*/ 320 h 472"/>
                  <a:gd name="T18" fmla="*/ 392 w 704"/>
                  <a:gd name="T19" fmla="*/ 264 h 472"/>
                  <a:gd name="T20" fmla="*/ 424 w 704"/>
                  <a:gd name="T21" fmla="*/ 256 h 472"/>
                  <a:gd name="T22" fmla="*/ 456 w 704"/>
                  <a:gd name="T23" fmla="*/ 232 h 472"/>
                  <a:gd name="T24" fmla="*/ 520 w 704"/>
                  <a:gd name="T25" fmla="*/ 232 h 472"/>
                  <a:gd name="T26" fmla="*/ 552 w 704"/>
                  <a:gd name="T27" fmla="*/ 216 h 472"/>
                  <a:gd name="T28" fmla="*/ 600 w 704"/>
                  <a:gd name="T29" fmla="*/ 192 h 472"/>
                  <a:gd name="T30" fmla="*/ 600 w 704"/>
                  <a:gd name="T31" fmla="*/ 144 h 472"/>
                  <a:gd name="T32" fmla="*/ 632 w 704"/>
                  <a:gd name="T33" fmla="*/ 152 h 472"/>
                  <a:gd name="T34" fmla="*/ 664 w 704"/>
                  <a:gd name="T35" fmla="*/ 176 h 472"/>
                  <a:gd name="T36" fmla="*/ 680 w 704"/>
                  <a:gd name="T37" fmla="*/ 160 h 472"/>
                  <a:gd name="T38" fmla="*/ 680 w 704"/>
                  <a:gd name="T39" fmla="*/ 128 h 472"/>
                  <a:gd name="T40" fmla="*/ 704 w 704"/>
                  <a:gd name="T41" fmla="*/ 104 h 472"/>
                  <a:gd name="T42" fmla="*/ 696 w 704"/>
                  <a:gd name="T43" fmla="*/ 48 h 472"/>
                  <a:gd name="T44" fmla="*/ 672 w 704"/>
                  <a:gd name="T45" fmla="*/ 8 h 472"/>
                  <a:gd name="T46" fmla="*/ 640 w 704"/>
                  <a:gd name="T47" fmla="*/ 0 h 472"/>
                  <a:gd name="T48" fmla="*/ 576 w 704"/>
                  <a:gd name="T49" fmla="*/ 8 h 472"/>
                  <a:gd name="T50" fmla="*/ 520 w 704"/>
                  <a:gd name="T51" fmla="*/ 56 h 472"/>
                  <a:gd name="T52" fmla="*/ 480 w 704"/>
                  <a:gd name="T53" fmla="*/ 56 h 472"/>
                  <a:gd name="T54" fmla="*/ 456 w 704"/>
                  <a:gd name="T55" fmla="*/ 48 h 472"/>
                  <a:gd name="T56" fmla="*/ 416 w 704"/>
                  <a:gd name="T57" fmla="*/ 64 h 472"/>
                  <a:gd name="T58" fmla="*/ 384 w 704"/>
                  <a:gd name="T59" fmla="*/ 48 h 472"/>
                  <a:gd name="T60" fmla="*/ 296 w 704"/>
                  <a:gd name="T61" fmla="*/ 80 h 472"/>
                  <a:gd name="T62" fmla="*/ 112 w 704"/>
                  <a:gd name="T63" fmla="*/ 56 h 472"/>
                  <a:gd name="T64" fmla="*/ 16 w 704"/>
                  <a:gd name="T65" fmla="*/ 56 h 472"/>
                  <a:gd name="T66" fmla="*/ 32 w 704"/>
                  <a:gd name="T67" fmla="*/ 152 h 472"/>
                  <a:gd name="T68" fmla="*/ 16 w 704"/>
                  <a:gd name="T69" fmla="*/ 168 h 472"/>
                  <a:gd name="T70" fmla="*/ 48 w 704"/>
                  <a:gd name="T71" fmla="*/ 248 h 472"/>
                  <a:gd name="T72" fmla="*/ 8 w 704"/>
                  <a:gd name="T73" fmla="*/ 256 h 472"/>
                  <a:gd name="T74" fmla="*/ 24 w 704"/>
                  <a:gd name="T75" fmla="*/ 296 h 472"/>
                  <a:gd name="T76" fmla="*/ 0 w 704"/>
                  <a:gd name="T77" fmla="*/ 320 h 472"/>
                  <a:gd name="T78" fmla="*/ 0 w 704"/>
                  <a:gd name="T79" fmla="*/ 376 h 472"/>
                  <a:gd name="T80" fmla="*/ 40 w 704"/>
                  <a:gd name="T81" fmla="*/ 424 h 472"/>
                  <a:gd name="T82" fmla="*/ 32 w 704"/>
                  <a:gd name="T83" fmla="*/ 472 h 472"/>
                  <a:gd name="T84" fmla="*/ 104 w 704"/>
                  <a:gd name="T85" fmla="*/ 472 h 4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04"/>
                  <a:gd name="T130" fmla="*/ 0 h 472"/>
                  <a:gd name="T131" fmla="*/ 704 w 704"/>
                  <a:gd name="T132" fmla="*/ 472 h 4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04" h="472">
                    <a:moveTo>
                      <a:pt x="104" y="472"/>
                    </a:moveTo>
                    <a:lnTo>
                      <a:pt x="136" y="416"/>
                    </a:lnTo>
                    <a:lnTo>
                      <a:pt x="160" y="352"/>
                    </a:lnTo>
                    <a:lnTo>
                      <a:pt x="200" y="376"/>
                    </a:lnTo>
                    <a:lnTo>
                      <a:pt x="216" y="328"/>
                    </a:lnTo>
                    <a:lnTo>
                      <a:pt x="272" y="392"/>
                    </a:lnTo>
                    <a:lnTo>
                      <a:pt x="328" y="392"/>
                    </a:lnTo>
                    <a:lnTo>
                      <a:pt x="360" y="328"/>
                    </a:lnTo>
                    <a:lnTo>
                      <a:pt x="392" y="320"/>
                    </a:lnTo>
                    <a:lnTo>
                      <a:pt x="392" y="264"/>
                    </a:lnTo>
                    <a:lnTo>
                      <a:pt x="424" y="256"/>
                    </a:lnTo>
                    <a:lnTo>
                      <a:pt x="456" y="232"/>
                    </a:lnTo>
                    <a:lnTo>
                      <a:pt x="520" y="232"/>
                    </a:lnTo>
                    <a:lnTo>
                      <a:pt x="552" y="216"/>
                    </a:lnTo>
                    <a:lnTo>
                      <a:pt x="600" y="192"/>
                    </a:lnTo>
                    <a:lnTo>
                      <a:pt x="600" y="144"/>
                    </a:lnTo>
                    <a:lnTo>
                      <a:pt x="632" y="152"/>
                    </a:lnTo>
                    <a:lnTo>
                      <a:pt x="664" y="176"/>
                    </a:lnTo>
                    <a:lnTo>
                      <a:pt x="680" y="160"/>
                    </a:lnTo>
                    <a:lnTo>
                      <a:pt x="680" y="128"/>
                    </a:lnTo>
                    <a:lnTo>
                      <a:pt x="704" y="104"/>
                    </a:lnTo>
                    <a:lnTo>
                      <a:pt x="696" y="48"/>
                    </a:lnTo>
                    <a:lnTo>
                      <a:pt x="672" y="8"/>
                    </a:lnTo>
                    <a:lnTo>
                      <a:pt x="640" y="0"/>
                    </a:lnTo>
                    <a:lnTo>
                      <a:pt x="576" y="8"/>
                    </a:lnTo>
                    <a:lnTo>
                      <a:pt x="520" y="56"/>
                    </a:lnTo>
                    <a:lnTo>
                      <a:pt x="480" y="56"/>
                    </a:lnTo>
                    <a:lnTo>
                      <a:pt x="456" y="48"/>
                    </a:lnTo>
                    <a:lnTo>
                      <a:pt x="416" y="64"/>
                    </a:lnTo>
                    <a:lnTo>
                      <a:pt x="384" y="48"/>
                    </a:lnTo>
                    <a:lnTo>
                      <a:pt x="296" y="80"/>
                    </a:lnTo>
                    <a:lnTo>
                      <a:pt x="112" y="56"/>
                    </a:lnTo>
                    <a:lnTo>
                      <a:pt x="16" y="56"/>
                    </a:lnTo>
                    <a:lnTo>
                      <a:pt x="32" y="152"/>
                    </a:lnTo>
                    <a:lnTo>
                      <a:pt x="16" y="168"/>
                    </a:lnTo>
                    <a:lnTo>
                      <a:pt x="48" y="248"/>
                    </a:lnTo>
                    <a:lnTo>
                      <a:pt x="8" y="256"/>
                    </a:lnTo>
                    <a:lnTo>
                      <a:pt x="24" y="296"/>
                    </a:lnTo>
                    <a:lnTo>
                      <a:pt x="0" y="320"/>
                    </a:lnTo>
                    <a:lnTo>
                      <a:pt x="0" y="376"/>
                    </a:lnTo>
                    <a:lnTo>
                      <a:pt x="40" y="424"/>
                    </a:lnTo>
                    <a:lnTo>
                      <a:pt x="32" y="472"/>
                    </a:lnTo>
                    <a:lnTo>
                      <a:pt x="104" y="47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8" name="Freeform 11"/>
              <p:cNvSpPr>
                <a:spLocks/>
              </p:cNvSpPr>
              <p:nvPr/>
            </p:nvSpPr>
            <p:spPr bwMode="auto">
              <a:xfrm>
                <a:off x="3440113" y="3471863"/>
                <a:ext cx="1019175" cy="1423988"/>
              </a:xfrm>
              <a:custGeom>
                <a:avLst/>
                <a:gdLst>
                  <a:gd name="T0" fmla="*/ 104 w 616"/>
                  <a:gd name="T1" fmla="*/ 800 h 880"/>
                  <a:gd name="T2" fmla="*/ 88 w 616"/>
                  <a:gd name="T3" fmla="*/ 632 h 880"/>
                  <a:gd name="T4" fmla="*/ 128 w 616"/>
                  <a:gd name="T5" fmla="*/ 568 h 880"/>
                  <a:gd name="T6" fmla="*/ 104 w 616"/>
                  <a:gd name="T7" fmla="*/ 464 h 880"/>
                  <a:gd name="T8" fmla="*/ 120 w 616"/>
                  <a:gd name="T9" fmla="*/ 376 h 880"/>
                  <a:gd name="T10" fmla="*/ 72 w 616"/>
                  <a:gd name="T11" fmla="*/ 328 h 880"/>
                  <a:gd name="T12" fmla="*/ 16 w 616"/>
                  <a:gd name="T13" fmla="*/ 328 h 880"/>
                  <a:gd name="T14" fmla="*/ 0 w 616"/>
                  <a:gd name="T15" fmla="*/ 256 h 880"/>
                  <a:gd name="T16" fmla="*/ 32 w 616"/>
                  <a:gd name="T17" fmla="*/ 200 h 880"/>
                  <a:gd name="T18" fmla="*/ 56 w 616"/>
                  <a:gd name="T19" fmla="*/ 136 h 880"/>
                  <a:gd name="T20" fmla="*/ 96 w 616"/>
                  <a:gd name="T21" fmla="*/ 160 h 880"/>
                  <a:gd name="T22" fmla="*/ 112 w 616"/>
                  <a:gd name="T23" fmla="*/ 112 h 880"/>
                  <a:gd name="T24" fmla="*/ 168 w 616"/>
                  <a:gd name="T25" fmla="*/ 176 h 880"/>
                  <a:gd name="T26" fmla="*/ 224 w 616"/>
                  <a:gd name="T27" fmla="*/ 176 h 880"/>
                  <a:gd name="T28" fmla="*/ 256 w 616"/>
                  <a:gd name="T29" fmla="*/ 112 h 880"/>
                  <a:gd name="T30" fmla="*/ 288 w 616"/>
                  <a:gd name="T31" fmla="*/ 104 h 880"/>
                  <a:gd name="T32" fmla="*/ 288 w 616"/>
                  <a:gd name="T33" fmla="*/ 48 h 880"/>
                  <a:gd name="T34" fmla="*/ 320 w 616"/>
                  <a:gd name="T35" fmla="*/ 40 h 880"/>
                  <a:gd name="T36" fmla="*/ 352 w 616"/>
                  <a:gd name="T37" fmla="*/ 16 h 880"/>
                  <a:gd name="T38" fmla="*/ 416 w 616"/>
                  <a:gd name="T39" fmla="*/ 16 h 880"/>
                  <a:gd name="T40" fmla="*/ 448 w 616"/>
                  <a:gd name="T41" fmla="*/ 0 h 880"/>
                  <a:gd name="T42" fmla="*/ 456 w 616"/>
                  <a:gd name="T43" fmla="*/ 96 h 880"/>
                  <a:gd name="T44" fmla="*/ 512 w 616"/>
                  <a:gd name="T45" fmla="*/ 144 h 880"/>
                  <a:gd name="T46" fmla="*/ 504 w 616"/>
                  <a:gd name="T47" fmla="*/ 216 h 880"/>
                  <a:gd name="T48" fmla="*/ 592 w 616"/>
                  <a:gd name="T49" fmla="*/ 280 h 880"/>
                  <a:gd name="T50" fmla="*/ 576 w 616"/>
                  <a:gd name="T51" fmla="*/ 376 h 880"/>
                  <a:gd name="T52" fmla="*/ 552 w 616"/>
                  <a:gd name="T53" fmla="*/ 440 h 880"/>
                  <a:gd name="T54" fmla="*/ 584 w 616"/>
                  <a:gd name="T55" fmla="*/ 528 h 880"/>
                  <a:gd name="T56" fmla="*/ 616 w 616"/>
                  <a:gd name="T57" fmla="*/ 560 h 880"/>
                  <a:gd name="T58" fmla="*/ 608 w 616"/>
                  <a:gd name="T59" fmla="*/ 592 h 880"/>
                  <a:gd name="T60" fmla="*/ 552 w 616"/>
                  <a:gd name="T61" fmla="*/ 600 h 880"/>
                  <a:gd name="T62" fmla="*/ 552 w 616"/>
                  <a:gd name="T63" fmla="*/ 640 h 880"/>
                  <a:gd name="T64" fmla="*/ 616 w 616"/>
                  <a:gd name="T65" fmla="*/ 672 h 880"/>
                  <a:gd name="T66" fmla="*/ 592 w 616"/>
                  <a:gd name="T67" fmla="*/ 696 h 880"/>
                  <a:gd name="T68" fmla="*/ 584 w 616"/>
                  <a:gd name="T69" fmla="*/ 752 h 880"/>
                  <a:gd name="T70" fmla="*/ 512 w 616"/>
                  <a:gd name="T71" fmla="*/ 808 h 880"/>
                  <a:gd name="T72" fmla="*/ 520 w 616"/>
                  <a:gd name="T73" fmla="*/ 832 h 880"/>
                  <a:gd name="T74" fmla="*/ 440 w 616"/>
                  <a:gd name="T75" fmla="*/ 816 h 880"/>
                  <a:gd name="T76" fmla="*/ 440 w 616"/>
                  <a:gd name="T77" fmla="*/ 864 h 880"/>
                  <a:gd name="T78" fmla="*/ 384 w 616"/>
                  <a:gd name="T79" fmla="*/ 880 h 880"/>
                  <a:gd name="T80" fmla="*/ 360 w 616"/>
                  <a:gd name="T81" fmla="*/ 848 h 880"/>
                  <a:gd name="T82" fmla="*/ 336 w 616"/>
                  <a:gd name="T83" fmla="*/ 848 h 880"/>
                  <a:gd name="T84" fmla="*/ 328 w 616"/>
                  <a:gd name="T85" fmla="*/ 800 h 880"/>
                  <a:gd name="T86" fmla="*/ 296 w 616"/>
                  <a:gd name="T87" fmla="*/ 792 h 880"/>
                  <a:gd name="T88" fmla="*/ 288 w 616"/>
                  <a:gd name="T89" fmla="*/ 824 h 880"/>
                  <a:gd name="T90" fmla="*/ 288 w 616"/>
                  <a:gd name="T91" fmla="*/ 856 h 880"/>
                  <a:gd name="T92" fmla="*/ 240 w 616"/>
                  <a:gd name="T93" fmla="*/ 840 h 880"/>
                  <a:gd name="T94" fmla="*/ 232 w 616"/>
                  <a:gd name="T95" fmla="*/ 776 h 880"/>
                  <a:gd name="T96" fmla="*/ 208 w 616"/>
                  <a:gd name="T97" fmla="*/ 792 h 880"/>
                  <a:gd name="T98" fmla="*/ 176 w 616"/>
                  <a:gd name="T99" fmla="*/ 792 h 880"/>
                  <a:gd name="T100" fmla="*/ 168 w 616"/>
                  <a:gd name="T101" fmla="*/ 768 h 880"/>
                  <a:gd name="T102" fmla="*/ 144 w 616"/>
                  <a:gd name="T103" fmla="*/ 760 h 880"/>
                  <a:gd name="T104" fmla="*/ 128 w 616"/>
                  <a:gd name="T105" fmla="*/ 800 h 880"/>
                  <a:gd name="T106" fmla="*/ 104 w 616"/>
                  <a:gd name="T107" fmla="*/ 800 h 8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16"/>
                  <a:gd name="T163" fmla="*/ 0 h 880"/>
                  <a:gd name="T164" fmla="*/ 616 w 616"/>
                  <a:gd name="T165" fmla="*/ 880 h 8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16" h="880">
                    <a:moveTo>
                      <a:pt x="104" y="800"/>
                    </a:moveTo>
                    <a:lnTo>
                      <a:pt x="88" y="632"/>
                    </a:lnTo>
                    <a:lnTo>
                      <a:pt x="128" y="568"/>
                    </a:lnTo>
                    <a:lnTo>
                      <a:pt x="104" y="464"/>
                    </a:lnTo>
                    <a:lnTo>
                      <a:pt x="120" y="376"/>
                    </a:lnTo>
                    <a:lnTo>
                      <a:pt x="72" y="328"/>
                    </a:lnTo>
                    <a:lnTo>
                      <a:pt x="16" y="328"/>
                    </a:lnTo>
                    <a:lnTo>
                      <a:pt x="0" y="256"/>
                    </a:lnTo>
                    <a:lnTo>
                      <a:pt x="32" y="200"/>
                    </a:lnTo>
                    <a:lnTo>
                      <a:pt x="56" y="136"/>
                    </a:lnTo>
                    <a:lnTo>
                      <a:pt x="96" y="160"/>
                    </a:lnTo>
                    <a:lnTo>
                      <a:pt x="112" y="112"/>
                    </a:lnTo>
                    <a:lnTo>
                      <a:pt x="168" y="176"/>
                    </a:lnTo>
                    <a:lnTo>
                      <a:pt x="224" y="176"/>
                    </a:lnTo>
                    <a:lnTo>
                      <a:pt x="256" y="112"/>
                    </a:lnTo>
                    <a:lnTo>
                      <a:pt x="288" y="104"/>
                    </a:lnTo>
                    <a:lnTo>
                      <a:pt x="288" y="48"/>
                    </a:lnTo>
                    <a:lnTo>
                      <a:pt x="320" y="40"/>
                    </a:lnTo>
                    <a:lnTo>
                      <a:pt x="352" y="16"/>
                    </a:lnTo>
                    <a:lnTo>
                      <a:pt x="416" y="16"/>
                    </a:lnTo>
                    <a:lnTo>
                      <a:pt x="448" y="0"/>
                    </a:lnTo>
                    <a:lnTo>
                      <a:pt x="456" y="96"/>
                    </a:lnTo>
                    <a:lnTo>
                      <a:pt x="512" y="144"/>
                    </a:lnTo>
                    <a:lnTo>
                      <a:pt x="504" y="216"/>
                    </a:lnTo>
                    <a:lnTo>
                      <a:pt x="592" y="280"/>
                    </a:lnTo>
                    <a:lnTo>
                      <a:pt x="576" y="376"/>
                    </a:lnTo>
                    <a:lnTo>
                      <a:pt x="552" y="440"/>
                    </a:lnTo>
                    <a:lnTo>
                      <a:pt x="584" y="528"/>
                    </a:lnTo>
                    <a:lnTo>
                      <a:pt x="616" y="560"/>
                    </a:lnTo>
                    <a:lnTo>
                      <a:pt x="608" y="592"/>
                    </a:lnTo>
                    <a:lnTo>
                      <a:pt x="552" y="600"/>
                    </a:lnTo>
                    <a:lnTo>
                      <a:pt x="552" y="640"/>
                    </a:lnTo>
                    <a:lnTo>
                      <a:pt x="616" y="672"/>
                    </a:lnTo>
                    <a:lnTo>
                      <a:pt x="592" y="696"/>
                    </a:lnTo>
                    <a:lnTo>
                      <a:pt x="584" y="752"/>
                    </a:lnTo>
                    <a:lnTo>
                      <a:pt x="512" y="808"/>
                    </a:lnTo>
                    <a:lnTo>
                      <a:pt x="520" y="832"/>
                    </a:lnTo>
                    <a:lnTo>
                      <a:pt x="440" y="816"/>
                    </a:lnTo>
                    <a:lnTo>
                      <a:pt x="440" y="864"/>
                    </a:lnTo>
                    <a:lnTo>
                      <a:pt x="384" y="880"/>
                    </a:lnTo>
                    <a:lnTo>
                      <a:pt x="360" y="848"/>
                    </a:lnTo>
                    <a:lnTo>
                      <a:pt x="336" y="848"/>
                    </a:lnTo>
                    <a:lnTo>
                      <a:pt x="328" y="800"/>
                    </a:lnTo>
                    <a:lnTo>
                      <a:pt x="296" y="792"/>
                    </a:lnTo>
                    <a:lnTo>
                      <a:pt x="288" y="824"/>
                    </a:lnTo>
                    <a:lnTo>
                      <a:pt x="288" y="856"/>
                    </a:lnTo>
                    <a:lnTo>
                      <a:pt x="240" y="840"/>
                    </a:lnTo>
                    <a:lnTo>
                      <a:pt x="232" y="776"/>
                    </a:lnTo>
                    <a:lnTo>
                      <a:pt x="208" y="792"/>
                    </a:lnTo>
                    <a:lnTo>
                      <a:pt x="176" y="792"/>
                    </a:lnTo>
                    <a:lnTo>
                      <a:pt x="168" y="768"/>
                    </a:lnTo>
                    <a:lnTo>
                      <a:pt x="144" y="760"/>
                    </a:lnTo>
                    <a:lnTo>
                      <a:pt x="128" y="800"/>
                    </a:lnTo>
                    <a:lnTo>
                      <a:pt x="104" y="80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9" name="Freeform 12"/>
              <p:cNvSpPr>
                <a:spLocks/>
              </p:cNvSpPr>
              <p:nvPr/>
            </p:nvSpPr>
            <p:spPr bwMode="auto">
              <a:xfrm>
                <a:off x="3386138" y="4689476"/>
                <a:ext cx="1112838" cy="1176338"/>
              </a:xfrm>
              <a:custGeom>
                <a:avLst/>
                <a:gdLst>
                  <a:gd name="T0" fmla="*/ 40 w 672"/>
                  <a:gd name="T1" fmla="*/ 448 h 728"/>
                  <a:gd name="T2" fmla="*/ 0 w 672"/>
                  <a:gd name="T3" fmla="*/ 424 h 728"/>
                  <a:gd name="T4" fmla="*/ 24 w 672"/>
                  <a:gd name="T5" fmla="*/ 288 h 728"/>
                  <a:gd name="T6" fmla="*/ 48 w 672"/>
                  <a:gd name="T7" fmla="*/ 200 h 728"/>
                  <a:gd name="T8" fmla="*/ 96 w 672"/>
                  <a:gd name="T9" fmla="*/ 160 h 728"/>
                  <a:gd name="T10" fmla="*/ 160 w 672"/>
                  <a:gd name="T11" fmla="*/ 48 h 728"/>
                  <a:gd name="T12" fmla="*/ 200 w 672"/>
                  <a:gd name="T13" fmla="*/ 16 h 728"/>
                  <a:gd name="T14" fmla="*/ 240 w 672"/>
                  <a:gd name="T15" fmla="*/ 40 h 728"/>
                  <a:gd name="T16" fmla="*/ 272 w 672"/>
                  <a:gd name="T17" fmla="*/ 88 h 728"/>
                  <a:gd name="T18" fmla="*/ 320 w 672"/>
                  <a:gd name="T19" fmla="*/ 72 h 728"/>
                  <a:gd name="T20" fmla="*/ 360 w 672"/>
                  <a:gd name="T21" fmla="*/ 48 h 728"/>
                  <a:gd name="T22" fmla="*/ 392 w 672"/>
                  <a:gd name="T23" fmla="*/ 96 h 728"/>
                  <a:gd name="T24" fmla="*/ 472 w 672"/>
                  <a:gd name="T25" fmla="*/ 112 h 728"/>
                  <a:gd name="T26" fmla="*/ 552 w 672"/>
                  <a:gd name="T27" fmla="*/ 80 h 728"/>
                  <a:gd name="T28" fmla="*/ 616 w 672"/>
                  <a:gd name="T29" fmla="*/ 0 h 728"/>
                  <a:gd name="T30" fmla="*/ 656 w 672"/>
                  <a:gd name="T31" fmla="*/ 72 h 728"/>
                  <a:gd name="T32" fmla="*/ 672 w 672"/>
                  <a:gd name="T33" fmla="*/ 136 h 728"/>
                  <a:gd name="T34" fmla="*/ 584 w 672"/>
                  <a:gd name="T35" fmla="*/ 208 h 728"/>
                  <a:gd name="T36" fmla="*/ 600 w 672"/>
                  <a:gd name="T37" fmla="*/ 288 h 728"/>
                  <a:gd name="T38" fmla="*/ 592 w 672"/>
                  <a:gd name="T39" fmla="*/ 440 h 728"/>
                  <a:gd name="T40" fmla="*/ 600 w 672"/>
                  <a:gd name="T41" fmla="*/ 584 h 728"/>
                  <a:gd name="T42" fmla="*/ 544 w 672"/>
                  <a:gd name="T43" fmla="*/ 632 h 728"/>
                  <a:gd name="T44" fmla="*/ 568 w 672"/>
                  <a:gd name="T45" fmla="*/ 624 h 728"/>
                  <a:gd name="T46" fmla="*/ 560 w 672"/>
                  <a:gd name="T47" fmla="*/ 656 h 728"/>
                  <a:gd name="T48" fmla="*/ 472 w 672"/>
                  <a:gd name="T49" fmla="*/ 720 h 728"/>
                  <a:gd name="T50" fmla="*/ 368 w 672"/>
                  <a:gd name="T51" fmla="*/ 640 h 728"/>
                  <a:gd name="T52" fmla="*/ 368 w 672"/>
                  <a:gd name="T53" fmla="*/ 568 h 728"/>
                  <a:gd name="T54" fmla="*/ 288 w 672"/>
                  <a:gd name="T55" fmla="*/ 584 h 728"/>
                  <a:gd name="T56" fmla="*/ 232 w 672"/>
                  <a:gd name="T57" fmla="*/ 584 h 728"/>
                  <a:gd name="T58" fmla="*/ 208 w 672"/>
                  <a:gd name="T59" fmla="*/ 520 h 728"/>
                  <a:gd name="T60" fmla="*/ 216 w 672"/>
                  <a:gd name="T61" fmla="*/ 440 h 728"/>
                  <a:gd name="T62" fmla="*/ 112 w 672"/>
                  <a:gd name="T63" fmla="*/ 504 h 728"/>
                  <a:gd name="T64" fmla="*/ 64 w 672"/>
                  <a:gd name="T65" fmla="*/ 536 h 728"/>
                  <a:gd name="T66" fmla="*/ 32 w 672"/>
                  <a:gd name="T67" fmla="*/ 504 h 7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2"/>
                  <a:gd name="T103" fmla="*/ 0 h 728"/>
                  <a:gd name="T104" fmla="*/ 672 w 672"/>
                  <a:gd name="T105" fmla="*/ 728 h 7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2" h="728">
                    <a:moveTo>
                      <a:pt x="32" y="504"/>
                    </a:moveTo>
                    <a:lnTo>
                      <a:pt x="40" y="448"/>
                    </a:lnTo>
                    <a:lnTo>
                      <a:pt x="16" y="456"/>
                    </a:lnTo>
                    <a:lnTo>
                      <a:pt x="0" y="424"/>
                    </a:lnTo>
                    <a:lnTo>
                      <a:pt x="32" y="400"/>
                    </a:lnTo>
                    <a:lnTo>
                      <a:pt x="24" y="288"/>
                    </a:lnTo>
                    <a:lnTo>
                      <a:pt x="64" y="216"/>
                    </a:lnTo>
                    <a:lnTo>
                      <a:pt x="48" y="200"/>
                    </a:lnTo>
                    <a:lnTo>
                      <a:pt x="56" y="168"/>
                    </a:lnTo>
                    <a:lnTo>
                      <a:pt x="96" y="160"/>
                    </a:lnTo>
                    <a:lnTo>
                      <a:pt x="104" y="64"/>
                    </a:lnTo>
                    <a:lnTo>
                      <a:pt x="160" y="48"/>
                    </a:lnTo>
                    <a:lnTo>
                      <a:pt x="176" y="8"/>
                    </a:lnTo>
                    <a:lnTo>
                      <a:pt x="200" y="16"/>
                    </a:lnTo>
                    <a:lnTo>
                      <a:pt x="208" y="40"/>
                    </a:lnTo>
                    <a:lnTo>
                      <a:pt x="240" y="40"/>
                    </a:lnTo>
                    <a:lnTo>
                      <a:pt x="264" y="24"/>
                    </a:lnTo>
                    <a:lnTo>
                      <a:pt x="272" y="88"/>
                    </a:lnTo>
                    <a:lnTo>
                      <a:pt x="320" y="104"/>
                    </a:lnTo>
                    <a:lnTo>
                      <a:pt x="320" y="72"/>
                    </a:lnTo>
                    <a:lnTo>
                      <a:pt x="328" y="40"/>
                    </a:lnTo>
                    <a:lnTo>
                      <a:pt x="360" y="48"/>
                    </a:lnTo>
                    <a:lnTo>
                      <a:pt x="368" y="96"/>
                    </a:lnTo>
                    <a:lnTo>
                      <a:pt x="392" y="96"/>
                    </a:lnTo>
                    <a:lnTo>
                      <a:pt x="416" y="128"/>
                    </a:lnTo>
                    <a:lnTo>
                      <a:pt x="472" y="112"/>
                    </a:lnTo>
                    <a:lnTo>
                      <a:pt x="472" y="64"/>
                    </a:lnTo>
                    <a:lnTo>
                      <a:pt x="552" y="80"/>
                    </a:lnTo>
                    <a:lnTo>
                      <a:pt x="544" y="56"/>
                    </a:lnTo>
                    <a:lnTo>
                      <a:pt x="616" y="0"/>
                    </a:lnTo>
                    <a:lnTo>
                      <a:pt x="616" y="40"/>
                    </a:lnTo>
                    <a:lnTo>
                      <a:pt x="656" y="72"/>
                    </a:lnTo>
                    <a:lnTo>
                      <a:pt x="656" y="104"/>
                    </a:lnTo>
                    <a:lnTo>
                      <a:pt x="672" y="136"/>
                    </a:lnTo>
                    <a:lnTo>
                      <a:pt x="632" y="200"/>
                    </a:lnTo>
                    <a:lnTo>
                      <a:pt x="584" y="208"/>
                    </a:lnTo>
                    <a:lnTo>
                      <a:pt x="560" y="232"/>
                    </a:lnTo>
                    <a:lnTo>
                      <a:pt x="600" y="288"/>
                    </a:lnTo>
                    <a:lnTo>
                      <a:pt x="608" y="376"/>
                    </a:lnTo>
                    <a:lnTo>
                      <a:pt x="592" y="440"/>
                    </a:lnTo>
                    <a:lnTo>
                      <a:pt x="600" y="552"/>
                    </a:lnTo>
                    <a:lnTo>
                      <a:pt x="600" y="584"/>
                    </a:lnTo>
                    <a:lnTo>
                      <a:pt x="576" y="584"/>
                    </a:lnTo>
                    <a:lnTo>
                      <a:pt x="544" y="632"/>
                    </a:lnTo>
                    <a:lnTo>
                      <a:pt x="544" y="640"/>
                    </a:lnTo>
                    <a:lnTo>
                      <a:pt x="568" y="624"/>
                    </a:lnTo>
                    <a:lnTo>
                      <a:pt x="584" y="632"/>
                    </a:lnTo>
                    <a:lnTo>
                      <a:pt x="560" y="656"/>
                    </a:lnTo>
                    <a:lnTo>
                      <a:pt x="520" y="728"/>
                    </a:lnTo>
                    <a:lnTo>
                      <a:pt x="472" y="720"/>
                    </a:lnTo>
                    <a:lnTo>
                      <a:pt x="416" y="648"/>
                    </a:lnTo>
                    <a:lnTo>
                      <a:pt x="368" y="640"/>
                    </a:lnTo>
                    <a:lnTo>
                      <a:pt x="352" y="608"/>
                    </a:lnTo>
                    <a:lnTo>
                      <a:pt x="368" y="568"/>
                    </a:lnTo>
                    <a:lnTo>
                      <a:pt x="320" y="536"/>
                    </a:lnTo>
                    <a:lnTo>
                      <a:pt x="288" y="584"/>
                    </a:lnTo>
                    <a:lnTo>
                      <a:pt x="248" y="608"/>
                    </a:lnTo>
                    <a:lnTo>
                      <a:pt x="232" y="584"/>
                    </a:lnTo>
                    <a:lnTo>
                      <a:pt x="248" y="552"/>
                    </a:lnTo>
                    <a:lnTo>
                      <a:pt x="208" y="520"/>
                    </a:lnTo>
                    <a:lnTo>
                      <a:pt x="240" y="488"/>
                    </a:lnTo>
                    <a:lnTo>
                      <a:pt x="216" y="440"/>
                    </a:lnTo>
                    <a:lnTo>
                      <a:pt x="120" y="440"/>
                    </a:lnTo>
                    <a:lnTo>
                      <a:pt x="112" y="504"/>
                    </a:lnTo>
                    <a:lnTo>
                      <a:pt x="64" y="504"/>
                    </a:lnTo>
                    <a:lnTo>
                      <a:pt x="64" y="536"/>
                    </a:lnTo>
                    <a:lnTo>
                      <a:pt x="40" y="528"/>
                    </a:lnTo>
                    <a:lnTo>
                      <a:pt x="32" y="50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0" name="Freeform 14"/>
              <p:cNvSpPr>
                <a:spLocks/>
              </p:cNvSpPr>
              <p:nvPr/>
            </p:nvSpPr>
            <p:spPr bwMode="auto">
              <a:xfrm>
                <a:off x="4181476" y="2733676"/>
                <a:ext cx="1549400" cy="1800225"/>
              </a:xfrm>
              <a:custGeom>
                <a:avLst/>
                <a:gdLst>
                  <a:gd name="T0" fmla="*/ 120 w 936"/>
                  <a:gd name="T1" fmla="*/ 248 h 1112"/>
                  <a:gd name="T2" fmla="*/ 152 w 936"/>
                  <a:gd name="T3" fmla="*/ 344 h 1112"/>
                  <a:gd name="T4" fmla="*/ 128 w 936"/>
                  <a:gd name="T5" fmla="*/ 400 h 1112"/>
                  <a:gd name="T6" fmla="*/ 80 w 936"/>
                  <a:gd name="T7" fmla="*/ 392 h 1112"/>
                  <a:gd name="T8" fmla="*/ 48 w 936"/>
                  <a:gd name="T9" fmla="*/ 432 h 1112"/>
                  <a:gd name="T10" fmla="*/ 8 w 936"/>
                  <a:gd name="T11" fmla="*/ 552 h 1112"/>
                  <a:gd name="T12" fmla="*/ 56 w 936"/>
                  <a:gd name="T13" fmla="*/ 672 h 1112"/>
                  <a:gd name="T14" fmla="*/ 128 w 936"/>
                  <a:gd name="T15" fmla="*/ 832 h 1112"/>
                  <a:gd name="T16" fmla="*/ 136 w 936"/>
                  <a:gd name="T17" fmla="*/ 984 h 1112"/>
                  <a:gd name="T18" fmla="*/ 232 w 936"/>
                  <a:gd name="T19" fmla="*/ 1016 h 1112"/>
                  <a:gd name="T20" fmla="*/ 336 w 936"/>
                  <a:gd name="T21" fmla="*/ 944 h 1112"/>
                  <a:gd name="T22" fmla="*/ 400 w 936"/>
                  <a:gd name="T23" fmla="*/ 920 h 1112"/>
                  <a:gd name="T24" fmla="*/ 392 w 936"/>
                  <a:gd name="T25" fmla="*/ 976 h 1112"/>
                  <a:gd name="T26" fmla="*/ 424 w 936"/>
                  <a:gd name="T27" fmla="*/ 1048 h 1112"/>
                  <a:gd name="T28" fmla="*/ 512 w 936"/>
                  <a:gd name="T29" fmla="*/ 984 h 1112"/>
                  <a:gd name="T30" fmla="*/ 584 w 936"/>
                  <a:gd name="T31" fmla="*/ 944 h 1112"/>
                  <a:gd name="T32" fmla="*/ 632 w 936"/>
                  <a:gd name="T33" fmla="*/ 1072 h 1112"/>
                  <a:gd name="T34" fmla="*/ 744 w 936"/>
                  <a:gd name="T35" fmla="*/ 1112 h 1112"/>
                  <a:gd name="T36" fmla="*/ 840 w 936"/>
                  <a:gd name="T37" fmla="*/ 1104 h 1112"/>
                  <a:gd name="T38" fmla="*/ 928 w 936"/>
                  <a:gd name="T39" fmla="*/ 992 h 1112"/>
                  <a:gd name="T40" fmla="*/ 936 w 936"/>
                  <a:gd name="T41" fmla="*/ 880 h 1112"/>
                  <a:gd name="T42" fmla="*/ 904 w 936"/>
                  <a:gd name="T43" fmla="*/ 768 h 1112"/>
                  <a:gd name="T44" fmla="*/ 760 w 936"/>
                  <a:gd name="T45" fmla="*/ 656 h 1112"/>
                  <a:gd name="T46" fmla="*/ 688 w 936"/>
                  <a:gd name="T47" fmla="*/ 568 h 1112"/>
                  <a:gd name="T48" fmla="*/ 672 w 936"/>
                  <a:gd name="T49" fmla="*/ 504 h 1112"/>
                  <a:gd name="T50" fmla="*/ 624 w 936"/>
                  <a:gd name="T51" fmla="*/ 520 h 1112"/>
                  <a:gd name="T52" fmla="*/ 608 w 936"/>
                  <a:gd name="T53" fmla="*/ 408 h 1112"/>
                  <a:gd name="T54" fmla="*/ 584 w 936"/>
                  <a:gd name="T55" fmla="*/ 320 h 1112"/>
                  <a:gd name="T56" fmla="*/ 520 w 936"/>
                  <a:gd name="T57" fmla="*/ 352 h 1112"/>
                  <a:gd name="T58" fmla="*/ 528 w 936"/>
                  <a:gd name="T59" fmla="*/ 296 h 1112"/>
                  <a:gd name="T60" fmla="*/ 488 w 936"/>
                  <a:gd name="T61" fmla="*/ 224 h 1112"/>
                  <a:gd name="T62" fmla="*/ 264 w 936"/>
                  <a:gd name="T63" fmla="*/ 208 h 1112"/>
                  <a:gd name="T64" fmla="*/ 216 w 936"/>
                  <a:gd name="T65" fmla="*/ 72 h 1112"/>
                  <a:gd name="T66" fmla="*/ 176 w 936"/>
                  <a:gd name="T67" fmla="*/ 0 h 1112"/>
                  <a:gd name="T68" fmla="*/ 112 w 936"/>
                  <a:gd name="T69" fmla="*/ 24 h 1112"/>
                  <a:gd name="T70" fmla="*/ 64 w 936"/>
                  <a:gd name="T71" fmla="*/ 72 h 1112"/>
                  <a:gd name="T72" fmla="*/ 48 w 936"/>
                  <a:gd name="T73" fmla="*/ 128 h 1112"/>
                  <a:gd name="T74" fmla="*/ 40 w 936"/>
                  <a:gd name="T75" fmla="*/ 192 h 11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6"/>
                  <a:gd name="T115" fmla="*/ 0 h 1112"/>
                  <a:gd name="T116" fmla="*/ 936 w 936"/>
                  <a:gd name="T117" fmla="*/ 1112 h 11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6" h="1112">
                    <a:moveTo>
                      <a:pt x="88" y="240"/>
                    </a:moveTo>
                    <a:lnTo>
                      <a:pt x="120" y="248"/>
                    </a:lnTo>
                    <a:lnTo>
                      <a:pt x="144" y="288"/>
                    </a:lnTo>
                    <a:lnTo>
                      <a:pt x="152" y="344"/>
                    </a:lnTo>
                    <a:lnTo>
                      <a:pt x="128" y="368"/>
                    </a:lnTo>
                    <a:lnTo>
                      <a:pt x="128" y="400"/>
                    </a:lnTo>
                    <a:lnTo>
                      <a:pt x="112" y="416"/>
                    </a:lnTo>
                    <a:lnTo>
                      <a:pt x="80" y="392"/>
                    </a:lnTo>
                    <a:lnTo>
                      <a:pt x="48" y="384"/>
                    </a:lnTo>
                    <a:lnTo>
                      <a:pt x="48" y="432"/>
                    </a:lnTo>
                    <a:lnTo>
                      <a:pt x="0" y="456"/>
                    </a:lnTo>
                    <a:lnTo>
                      <a:pt x="8" y="552"/>
                    </a:lnTo>
                    <a:lnTo>
                      <a:pt x="64" y="600"/>
                    </a:lnTo>
                    <a:lnTo>
                      <a:pt x="56" y="672"/>
                    </a:lnTo>
                    <a:lnTo>
                      <a:pt x="144" y="736"/>
                    </a:lnTo>
                    <a:lnTo>
                      <a:pt x="128" y="832"/>
                    </a:lnTo>
                    <a:lnTo>
                      <a:pt x="104" y="896"/>
                    </a:lnTo>
                    <a:lnTo>
                      <a:pt x="136" y="984"/>
                    </a:lnTo>
                    <a:lnTo>
                      <a:pt x="168" y="1016"/>
                    </a:lnTo>
                    <a:lnTo>
                      <a:pt x="232" y="1016"/>
                    </a:lnTo>
                    <a:lnTo>
                      <a:pt x="304" y="944"/>
                    </a:lnTo>
                    <a:lnTo>
                      <a:pt x="336" y="944"/>
                    </a:lnTo>
                    <a:lnTo>
                      <a:pt x="352" y="912"/>
                    </a:lnTo>
                    <a:lnTo>
                      <a:pt x="400" y="920"/>
                    </a:lnTo>
                    <a:lnTo>
                      <a:pt x="424" y="952"/>
                    </a:lnTo>
                    <a:lnTo>
                      <a:pt x="392" y="976"/>
                    </a:lnTo>
                    <a:lnTo>
                      <a:pt x="392" y="1024"/>
                    </a:lnTo>
                    <a:lnTo>
                      <a:pt x="424" y="1048"/>
                    </a:lnTo>
                    <a:lnTo>
                      <a:pt x="488" y="984"/>
                    </a:lnTo>
                    <a:lnTo>
                      <a:pt x="512" y="984"/>
                    </a:lnTo>
                    <a:lnTo>
                      <a:pt x="528" y="936"/>
                    </a:lnTo>
                    <a:lnTo>
                      <a:pt x="584" y="944"/>
                    </a:lnTo>
                    <a:lnTo>
                      <a:pt x="608" y="968"/>
                    </a:lnTo>
                    <a:lnTo>
                      <a:pt x="632" y="1072"/>
                    </a:lnTo>
                    <a:lnTo>
                      <a:pt x="704" y="1112"/>
                    </a:lnTo>
                    <a:lnTo>
                      <a:pt x="744" y="1112"/>
                    </a:lnTo>
                    <a:lnTo>
                      <a:pt x="800" y="1072"/>
                    </a:lnTo>
                    <a:lnTo>
                      <a:pt x="840" y="1104"/>
                    </a:lnTo>
                    <a:lnTo>
                      <a:pt x="928" y="1048"/>
                    </a:lnTo>
                    <a:lnTo>
                      <a:pt x="928" y="992"/>
                    </a:lnTo>
                    <a:lnTo>
                      <a:pt x="912" y="960"/>
                    </a:lnTo>
                    <a:lnTo>
                      <a:pt x="936" y="880"/>
                    </a:lnTo>
                    <a:lnTo>
                      <a:pt x="872" y="800"/>
                    </a:lnTo>
                    <a:lnTo>
                      <a:pt x="904" y="768"/>
                    </a:lnTo>
                    <a:lnTo>
                      <a:pt x="872" y="720"/>
                    </a:lnTo>
                    <a:lnTo>
                      <a:pt x="760" y="656"/>
                    </a:lnTo>
                    <a:lnTo>
                      <a:pt x="752" y="616"/>
                    </a:lnTo>
                    <a:lnTo>
                      <a:pt x="688" y="568"/>
                    </a:lnTo>
                    <a:lnTo>
                      <a:pt x="712" y="512"/>
                    </a:lnTo>
                    <a:lnTo>
                      <a:pt x="672" y="504"/>
                    </a:lnTo>
                    <a:lnTo>
                      <a:pt x="648" y="536"/>
                    </a:lnTo>
                    <a:lnTo>
                      <a:pt x="624" y="520"/>
                    </a:lnTo>
                    <a:lnTo>
                      <a:pt x="640" y="480"/>
                    </a:lnTo>
                    <a:lnTo>
                      <a:pt x="608" y="408"/>
                    </a:lnTo>
                    <a:lnTo>
                      <a:pt x="608" y="344"/>
                    </a:lnTo>
                    <a:lnTo>
                      <a:pt x="584" y="320"/>
                    </a:lnTo>
                    <a:lnTo>
                      <a:pt x="560" y="312"/>
                    </a:lnTo>
                    <a:lnTo>
                      <a:pt x="520" y="352"/>
                    </a:lnTo>
                    <a:lnTo>
                      <a:pt x="504" y="328"/>
                    </a:lnTo>
                    <a:lnTo>
                      <a:pt x="528" y="296"/>
                    </a:lnTo>
                    <a:lnTo>
                      <a:pt x="504" y="288"/>
                    </a:lnTo>
                    <a:lnTo>
                      <a:pt x="488" y="224"/>
                    </a:lnTo>
                    <a:lnTo>
                      <a:pt x="320" y="216"/>
                    </a:lnTo>
                    <a:lnTo>
                      <a:pt x="264" y="208"/>
                    </a:lnTo>
                    <a:lnTo>
                      <a:pt x="176" y="128"/>
                    </a:lnTo>
                    <a:lnTo>
                      <a:pt x="216" y="72"/>
                    </a:lnTo>
                    <a:lnTo>
                      <a:pt x="192" y="56"/>
                    </a:lnTo>
                    <a:lnTo>
                      <a:pt x="176" y="0"/>
                    </a:lnTo>
                    <a:lnTo>
                      <a:pt x="120" y="0"/>
                    </a:lnTo>
                    <a:lnTo>
                      <a:pt x="112" y="24"/>
                    </a:lnTo>
                    <a:lnTo>
                      <a:pt x="80" y="16"/>
                    </a:lnTo>
                    <a:lnTo>
                      <a:pt x="64" y="72"/>
                    </a:lnTo>
                    <a:lnTo>
                      <a:pt x="32" y="80"/>
                    </a:lnTo>
                    <a:lnTo>
                      <a:pt x="48" y="128"/>
                    </a:lnTo>
                    <a:lnTo>
                      <a:pt x="24" y="160"/>
                    </a:lnTo>
                    <a:lnTo>
                      <a:pt x="40" y="192"/>
                    </a:lnTo>
                    <a:lnTo>
                      <a:pt x="88" y="2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1" name="Freeform 15"/>
              <p:cNvSpPr>
                <a:spLocks/>
              </p:cNvSpPr>
              <p:nvPr/>
            </p:nvSpPr>
            <p:spPr bwMode="auto">
              <a:xfrm>
                <a:off x="4432301" y="3460751"/>
                <a:ext cx="438150" cy="425450"/>
              </a:xfrm>
              <a:custGeom>
                <a:avLst/>
                <a:gdLst>
                  <a:gd name="T0" fmla="*/ 24 w 264"/>
                  <a:gd name="T1" fmla="*/ 216 h 264"/>
                  <a:gd name="T2" fmla="*/ 32 w 264"/>
                  <a:gd name="T3" fmla="*/ 160 h 264"/>
                  <a:gd name="T4" fmla="*/ 8 w 264"/>
                  <a:gd name="T5" fmla="*/ 136 h 264"/>
                  <a:gd name="T6" fmla="*/ 24 w 264"/>
                  <a:gd name="T7" fmla="*/ 96 h 264"/>
                  <a:gd name="T8" fmla="*/ 0 w 264"/>
                  <a:gd name="T9" fmla="*/ 24 h 264"/>
                  <a:gd name="T10" fmla="*/ 80 w 264"/>
                  <a:gd name="T11" fmla="*/ 24 h 264"/>
                  <a:gd name="T12" fmla="*/ 104 w 264"/>
                  <a:gd name="T13" fmla="*/ 0 h 264"/>
                  <a:gd name="T14" fmla="*/ 144 w 264"/>
                  <a:gd name="T15" fmla="*/ 24 h 264"/>
                  <a:gd name="T16" fmla="*/ 168 w 264"/>
                  <a:gd name="T17" fmla="*/ 88 h 264"/>
                  <a:gd name="T18" fmla="*/ 264 w 264"/>
                  <a:gd name="T19" fmla="*/ 128 h 264"/>
                  <a:gd name="T20" fmla="*/ 264 w 264"/>
                  <a:gd name="T21" fmla="*/ 184 h 264"/>
                  <a:gd name="T22" fmla="*/ 232 w 264"/>
                  <a:gd name="T23" fmla="*/ 200 h 264"/>
                  <a:gd name="T24" fmla="*/ 208 w 264"/>
                  <a:gd name="T25" fmla="*/ 184 h 264"/>
                  <a:gd name="T26" fmla="*/ 200 w 264"/>
                  <a:gd name="T27" fmla="*/ 224 h 264"/>
                  <a:gd name="T28" fmla="*/ 184 w 264"/>
                  <a:gd name="T29" fmla="*/ 232 h 264"/>
                  <a:gd name="T30" fmla="*/ 160 w 264"/>
                  <a:gd name="T31" fmla="*/ 264 h 264"/>
                  <a:gd name="T32" fmla="*/ 104 w 264"/>
                  <a:gd name="T33" fmla="*/ 224 h 264"/>
                  <a:gd name="T34" fmla="*/ 40 w 264"/>
                  <a:gd name="T35" fmla="*/ 232 h 264"/>
                  <a:gd name="T36" fmla="*/ 24 w 264"/>
                  <a:gd name="T37" fmla="*/ 216 h 2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4"/>
                  <a:gd name="T58" fmla="*/ 0 h 264"/>
                  <a:gd name="T59" fmla="*/ 264 w 264"/>
                  <a:gd name="T60" fmla="*/ 264 h 2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4" h="264">
                    <a:moveTo>
                      <a:pt x="24" y="216"/>
                    </a:moveTo>
                    <a:lnTo>
                      <a:pt x="32" y="160"/>
                    </a:lnTo>
                    <a:lnTo>
                      <a:pt x="8" y="136"/>
                    </a:lnTo>
                    <a:lnTo>
                      <a:pt x="24" y="96"/>
                    </a:lnTo>
                    <a:lnTo>
                      <a:pt x="0" y="24"/>
                    </a:lnTo>
                    <a:lnTo>
                      <a:pt x="80" y="24"/>
                    </a:lnTo>
                    <a:lnTo>
                      <a:pt x="104" y="0"/>
                    </a:lnTo>
                    <a:lnTo>
                      <a:pt x="144" y="24"/>
                    </a:lnTo>
                    <a:lnTo>
                      <a:pt x="168" y="88"/>
                    </a:lnTo>
                    <a:lnTo>
                      <a:pt x="264" y="128"/>
                    </a:lnTo>
                    <a:lnTo>
                      <a:pt x="264" y="184"/>
                    </a:lnTo>
                    <a:lnTo>
                      <a:pt x="232" y="200"/>
                    </a:lnTo>
                    <a:lnTo>
                      <a:pt x="208" y="184"/>
                    </a:lnTo>
                    <a:lnTo>
                      <a:pt x="200" y="224"/>
                    </a:lnTo>
                    <a:lnTo>
                      <a:pt x="184" y="232"/>
                    </a:lnTo>
                    <a:lnTo>
                      <a:pt x="160" y="264"/>
                    </a:lnTo>
                    <a:lnTo>
                      <a:pt x="104" y="224"/>
                    </a:lnTo>
                    <a:lnTo>
                      <a:pt x="40" y="232"/>
                    </a:lnTo>
                    <a:lnTo>
                      <a:pt x="24" y="2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2" name="Freeform 16"/>
              <p:cNvSpPr>
                <a:spLocks/>
              </p:cNvSpPr>
              <p:nvPr/>
            </p:nvSpPr>
            <p:spPr bwMode="auto">
              <a:xfrm>
                <a:off x="4232276" y="4208463"/>
                <a:ext cx="1552575" cy="1981200"/>
              </a:xfrm>
              <a:custGeom>
                <a:avLst/>
                <a:gdLst>
                  <a:gd name="T0" fmla="*/ 808 w 936"/>
                  <a:gd name="T1" fmla="*/ 192 h 1224"/>
                  <a:gd name="T2" fmla="*/ 712 w 936"/>
                  <a:gd name="T3" fmla="*/ 200 h 1224"/>
                  <a:gd name="T4" fmla="*/ 600 w 936"/>
                  <a:gd name="T5" fmla="*/ 160 h 1224"/>
                  <a:gd name="T6" fmla="*/ 552 w 936"/>
                  <a:gd name="T7" fmla="*/ 32 h 1224"/>
                  <a:gd name="T8" fmla="*/ 480 w 936"/>
                  <a:gd name="T9" fmla="*/ 72 h 1224"/>
                  <a:gd name="T10" fmla="*/ 392 w 936"/>
                  <a:gd name="T11" fmla="*/ 136 h 1224"/>
                  <a:gd name="T12" fmla="*/ 360 w 936"/>
                  <a:gd name="T13" fmla="*/ 64 h 1224"/>
                  <a:gd name="T14" fmla="*/ 368 w 936"/>
                  <a:gd name="T15" fmla="*/ 8 h 1224"/>
                  <a:gd name="T16" fmla="*/ 304 w 936"/>
                  <a:gd name="T17" fmla="*/ 32 h 1224"/>
                  <a:gd name="T18" fmla="*/ 200 w 936"/>
                  <a:gd name="T19" fmla="*/ 104 h 1224"/>
                  <a:gd name="T20" fmla="*/ 128 w 936"/>
                  <a:gd name="T21" fmla="*/ 136 h 1224"/>
                  <a:gd name="T22" fmla="*/ 72 w 936"/>
                  <a:gd name="T23" fmla="*/ 184 h 1224"/>
                  <a:gd name="T24" fmla="*/ 112 w 936"/>
                  <a:gd name="T25" fmla="*/ 240 h 1224"/>
                  <a:gd name="T26" fmla="*/ 104 w 936"/>
                  <a:gd name="T27" fmla="*/ 336 h 1224"/>
                  <a:gd name="T28" fmla="*/ 144 w 936"/>
                  <a:gd name="T29" fmla="*/ 400 h 1224"/>
                  <a:gd name="T30" fmla="*/ 120 w 936"/>
                  <a:gd name="T31" fmla="*/ 496 h 1224"/>
                  <a:gd name="T32" fmla="*/ 48 w 936"/>
                  <a:gd name="T33" fmla="*/ 528 h 1224"/>
                  <a:gd name="T34" fmla="*/ 96 w 936"/>
                  <a:gd name="T35" fmla="*/ 672 h 1224"/>
                  <a:gd name="T36" fmla="*/ 88 w 936"/>
                  <a:gd name="T37" fmla="*/ 848 h 1224"/>
                  <a:gd name="T38" fmla="*/ 64 w 936"/>
                  <a:gd name="T39" fmla="*/ 880 h 1224"/>
                  <a:gd name="T40" fmla="*/ 32 w 936"/>
                  <a:gd name="T41" fmla="*/ 936 h 1224"/>
                  <a:gd name="T42" fmla="*/ 72 w 936"/>
                  <a:gd name="T43" fmla="*/ 928 h 1224"/>
                  <a:gd name="T44" fmla="*/ 8 w 936"/>
                  <a:gd name="T45" fmla="*/ 1024 h 1224"/>
                  <a:gd name="T46" fmla="*/ 16 w 936"/>
                  <a:gd name="T47" fmla="*/ 1176 h 1224"/>
                  <a:gd name="T48" fmla="*/ 24 w 936"/>
                  <a:gd name="T49" fmla="*/ 1224 h 1224"/>
                  <a:gd name="T50" fmla="*/ 144 w 936"/>
                  <a:gd name="T51" fmla="*/ 1208 h 1224"/>
                  <a:gd name="T52" fmla="*/ 160 w 936"/>
                  <a:gd name="T53" fmla="*/ 1160 h 1224"/>
                  <a:gd name="T54" fmla="*/ 192 w 936"/>
                  <a:gd name="T55" fmla="*/ 1120 h 1224"/>
                  <a:gd name="T56" fmla="*/ 240 w 936"/>
                  <a:gd name="T57" fmla="*/ 1128 h 1224"/>
                  <a:gd name="T58" fmla="*/ 320 w 936"/>
                  <a:gd name="T59" fmla="*/ 1144 h 1224"/>
                  <a:gd name="T60" fmla="*/ 344 w 936"/>
                  <a:gd name="T61" fmla="*/ 1112 h 1224"/>
                  <a:gd name="T62" fmla="*/ 416 w 936"/>
                  <a:gd name="T63" fmla="*/ 1096 h 1224"/>
                  <a:gd name="T64" fmla="*/ 464 w 936"/>
                  <a:gd name="T65" fmla="*/ 1056 h 1224"/>
                  <a:gd name="T66" fmla="*/ 496 w 936"/>
                  <a:gd name="T67" fmla="*/ 1024 h 1224"/>
                  <a:gd name="T68" fmla="*/ 536 w 936"/>
                  <a:gd name="T69" fmla="*/ 960 h 1224"/>
                  <a:gd name="T70" fmla="*/ 592 w 936"/>
                  <a:gd name="T71" fmla="*/ 952 h 1224"/>
                  <a:gd name="T72" fmla="*/ 600 w 936"/>
                  <a:gd name="T73" fmla="*/ 872 h 1224"/>
                  <a:gd name="T74" fmla="*/ 600 w 936"/>
                  <a:gd name="T75" fmla="*/ 800 h 1224"/>
                  <a:gd name="T76" fmla="*/ 664 w 936"/>
                  <a:gd name="T77" fmla="*/ 792 h 1224"/>
                  <a:gd name="T78" fmla="*/ 736 w 936"/>
                  <a:gd name="T79" fmla="*/ 760 h 1224"/>
                  <a:gd name="T80" fmla="*/ 760 w 936"/>
                  <a:gd name="T81" fmla="*/ 712 h 1224"/>
                  <a:gd name="T82" fmla="*/ 728 w 936"/>
                  <a:gd name="T83" fmla="*/ 624 h 1224"/>
                  <a:gd name="T84" fmla="*/ 680 w 936"/>
                  <a:gd name="T85" fmla="*/ 584 h 1224"/>
                  <a:gd name="T86" fmla="*/ 800 w 936"/>
                  <a:gd name="T87" fmla="*/ 560 h 1224"/>
                  <a:gd name="T88" fmla="*/ 816 w 936"/>
                  <a:gd name="T89" fmla="*/ 480 h 1224"/>
                  <a:gd name="T90" fmla="*/ 816 w 936"/>
                  <a:gd name="T91" fmla="*/ 416 h 1224"/>
                  <a:gd name="T92" fmla="*/ 864 w 936"/>
                  <a:gd name="T93" fmla="*/ 320 h 1224"/>
                  <a:gd name="T94" fmla="*/ 856 w 936"/>
                  <a:gd name="T95" fmla="*/ 264 h 1224"/>
                  <a:gd name="T96" fmla="*/ 936 w 936"/>
                  <a:gd name="T97" fmla="*/ 208 h 1224"/>
                  <a:gd name="T98" fmla="*/ 920 w 936"/>
                  <a:gd name="T99" fmla="*/ 160 h 12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36"/>
                  <a:gd name="T151" fmla="*/ 0 h 1224"/>
                  <a:gd name="T152" fmla="*/ 936 w 936"/>
                  <a:gd name="T153" fmla="*/ 1224 h 12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36" h="1224">
                    <a:moveTo>
                      <a:pt x="896" y="136"/>
                    </a:moveTo>
                    <a:lnTo>
                      <a:pt x="808" y="192"/>
                    </a:lnTo>
                    <a:lnTo>
                      <a:pt x="768" y="160"/>
                    </a:lnTo>
                    <a:lnTo>
                      <a:pt x="712" y="200"/>
                    </a:lnTo>
                    <a:lnTo>
                      <a:pt x="672" y="200"/>
                    </a:lnTo>
                    <a:lnTo>
                      <a:pt x="600" y="160"/>
                    </a:lnTo>
                    <a:lnTo>
                      <a:pt x="576" y="56"/>
                    </a:lnTo>
                    <a:lnTo>
                      <a:pt x="552" y="32"/>
                    </a:lnTo>
                    <a:lnTo>
                      <a:pt x="496" y="24"/>
                    </a:lnTo>
                    <a:lnTo>
                      <a:pt x="480" y="72"/>
                    </a:lnTo>
                    <a:lnTo>
                      <a:pt x="456" y="72"/>
                    </a:lnTo>
                    <a:lnTo>
                      <a:pt x="392" y="136"/>
                    </a:lnTo>
                    <a:lnTo>
                      <a:pt x="360" y="112"/>
                    </a:lnTo>
                    <a:lnTo>
                      <a:pt x="360" y="64"/>
                    </a:lnTo>
                    <a:lnTo>
                      <a:pt x="392" y="40"/>
                    </a:lnTo>
                    <a:lnTo>
                      <a:pt x="368" y="8"/>
                    </a:lnTo>
                    <a:lnTo>
                      <a:pt x="320" y="0"/>
                    </a:lnTo>
                    <a:lnTo>
                      <a:pt x="304" y="32"/>
                    </a:lnTo>
                    <a:lnTo>
                      <a:pt x="272" y="32"/>
                    </a:lnTo>
                    <a:lnTo>
                      <a:pt x="200" y="104"/>
                    </a:lnTo>
                    <a:lnTo>
                      <a:pt x="136" y="104"/>
                    </a:lnTo>
                    <a:lnTo>
                      <a:pt x="128" y="136"/>
                    </a:lnTo>
                    <a:lnTo>
                      <a:pt x="72" y="144"/>
                    </a:lnTo>
                    <a:lnTo>
                      <a:pt x="72" y="184"/>
                    </a:lnTo>
                    <a:lnTo>
                      <a:pt x="136" y="216"/>
                    </a:lnTo>
                    <a:lnTo>
                      <a:pt x="112" y="240"/>
                    </a:lnTo>
                    <a:lnTo>
                      <a:pt x="104" y="296"/>
                    </a:lnTo>
                    <a:lnTo>
                      <a:pt x="104" y="336"/>
                    </a:lnTo>
                    <a:lnTo>
                      <a:pt x="144" y="368"/>
                    </a:lnTo>
                    <a:lnTo>
                      <a:pt x="144" y="400"/>
                    </a:lnTo>
                    <a:lnTo>
                      <a:pt x="160" y="432"/>
                    </a:lnTo>
                    <a:lnTo>
                      <a:pt x="120" y="496"/>
                    </a:lnTo>
                    <a:lnTo>
                      <a:pt x="72" y="504"/>
                    </a:lnTo>
                    <a:lnTo>
                      <a:pt x="48" y="528"/>
                    </a:lnTo>
                    <a:lnTo>
                      <a:pt x="88" y="584"/>
                    </a:lnTo>
                    <a:lnTo>
                      <a:pt x="96" y="672"/>
                    </a:lnTo>
                    <a:lnTo>
                      <a:pt x="80" y="736"/>
                    </a:lnTo>
                    <a:lnTo>
                      <a:pt x="88" y="848"/>
                    </a:lnTo>
                    <a:lnTo>
                      <a:pt x="88" y="880"/>
                    </a:lnTo>
                    <a:lnTo>
                      <a:pt x="64" y="880"/>
                    </a:lnTo>
                    <a:lnTo>
                      <a:pt x="32" y="928"/>
                    </a:lnTo>
                    <a:lnTo>
                      <a:pt x="32" y="936"/>
                    </a:lnTo>
                    <a:lnTo>
                      <a:pt x="56" y="920"/>
                    </a:lnTo>
                    <a:lnTo>
                      <a:pt x="72" y="928"/>
                    </a:lnTo>
                    <a:lnTo>
                      <a:pt x="48" y="952"/>
                    </a:lnTo>
                    <a:lnTo>
                      <a:pt x="8" y="1024"/>
                    </a:lnTo>
                    <a:lnTo>
                      <a:pt x="48" y="1104"/>
                    </a:lnTo>
                    <a:lnTo>
                      <a:pt x="16" y="1176"/>
                    </a:lnTo>
                    <a:lnTo>
                      <a:pt x="0" y="1200"/>
                    </a:lnTo>
                    <a:lnTo>
                      <a:pt x="24" y="1224"/>
                    </a:lnTo>
                    <a:lnTo>
                      <a:pt x="88" y="1192"/>
                    </a:lnTo>
                    <a:lnTo>
                      <a:pt x="144" y="1208"/>
                    </a:lnTo>
                    <a:lnTo>
                      <a:pt x="144" y="1168"/>
                    </a:lnTo>
                    <a:lnTo>
                      <a:pt x="160" y="1160"/>
                    </a:lnTo>
                    <a:lnTo>
                      <a:pt x="184" y="1176"/>
                    </a:lnTo>
                    <a:lnTo>
                      <a:pt x="192" y="1120"/>
                    </a:lnTo>
                    <a:lnTo>
                      <a:pt x="216" y="1104"/>
                    </a:lnTo>
                    <a:lnTo>
                      <a:pt x="240" y="1128"/>
                    </a:lnTo>
                    <a:lnTo>
                      <a:pt x="248" y="1152"/>
                    </a:lnTo>
                    <a:lnTo>
                      <a:pt x="320" y="1144"/>
                    </a:lnTo>
                    <a:lnTo>
                      <a:pt x="344" y="1152"/>
                    </a:lnTo>
                    <a:lnTo>
                      <a:pt x="344" y="1112"/>
                    </a:lnTo>
                    <a:lnTo>
                      <a:pt x="384" y="1088"/>
                    </a:lnTo>
                    <a:lnTo>
                      <a:pt x="416" y="1096"/>
                    </a:lnTo>
                    <a:lnTo>
                      <a:pt x="432" y="1064"/>
                    </a:lnTo>
                    <a:lnTo>
                      <a:pt x="464" y="1056"/>
                    </a:lnTo>
                    <a:lnTo>
                      <a:pt x="472" y="1024"/>
                    </a:lnTo>
                    <a:lnTo>
                      <a:pt x="496" y="1024"/>
                    </a:lnTo>
                    <a:lnTo>
                      <a:pt x="488" y="992"/>
                    </a:lnTo>
                    <a:lnTo>
                      <a:pt x="536" y="960"/>
                    </a:lnTo>
                    <a:lnTo>
                      <a:pt x="584" y="968"/>
                    </a:lnTo>
                    <a:lnTo>
                      <a:pt x="592" y="952"/>
                    </a:lnTo>
                    <a:lnTo>
                      <a:pt x="640" y="960"/>
                    </a:lnTo>
                    <a:lnTo>
                      <a:pt x="600" y="872"/>
                    </a:lnTo>
                    <a:lnTo>
                      <a:pt x="616" y="840"/>
                    </a:lnTo>
                    <a:lnTo>
                      <a:pt x="600" y="800"/>
                    </a:lnTo>
                    <a:lnTo>
                      <a:pt x="640" y="768"/>
                    </a:lnTo>
                    <a:lnTo>
                      <a:pt x="664" y="792"/>
                    </a:lnTo>
                    <a:lnTo>
                      <a:pt x="704" y="744"/>
                    </a:lnTo>
                    <a:lnTo>
                      <a:pt x="736" y="760"/>
                    </a:lnTo>
                    <a:lnTo>
                      <a:pt x="768" y="728"/>
                    </a:lnTo>
                    <a:lnTo>
                      <a:pt x="760" y="712"/>
                    </a:lnTo>
                    <a:lnTo>
                      <a:pt x="768" y="688"/>
                    </a:lnTo>
                    <a:lnTo>
                      <a:pt x="728" y="624"/>
                    </a:lnTo>
                    <a:lnTo>
                      <a:pt x="680" y="608"/>
                    </a:lnTo>
                    <a:lnTo>
                      <a:pt x="680" y="584"/>
                    </a:lnTo>
                    <a:lnTo>
                      <a:pt x="744" y="552"/>
                    </a:lnTo>
                    <a:lnTo>
                      <a:pt x="800" y="560"/>
                    </a:lnTo>
                    <a:lnTo>
                      <a:pt x="824" y="512"/>
                    </a:lnTo>
                    <a:lnTo>
                      <a:pt x="816" y="480"/>
                    </a:lnTo>
                    <a:lnTo>
                      <a:pt x="832" y="448"/>
                    </a:lnTo>
                    <a:lnTo>
                      <a:pt x="816" y="416"/>
                    </a:lnTo>
                    <a:lnTo>
                      <a:pt x="872" y="360"/>
                    </a:lnTo>
                    <a:lnTo>
                      <a:pt x="864" y="320"/>
                    </a:lnTo>
                    <a:lnTo>
                      <a:pt x="848" y="296"/>
                    </a:lnTo>
                    <a:lnTo>
                      <a:pt x="856" y="264"/>
                    </a:lnTo>
                    <a:lnTo>
                      <a:pt x="888" y="272"/>
                    </a:lnTo>
                    <a:lnTo>
                      <a:pt x="936" y="208"/>
                    </a:lnTo>
                    <a:lnTo>
                      <a:pt x="896" y="200"/>
                    </a:lnTo>
                    <a:lnTo>
                      <a:pt x="920" y="160"/>
                    </a:lnTo>
                    <a:lnTo>
                      <a:pt x="896" y="13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3" name="Freeform 17"/>
              <p:cNvSpPr>
                <a:spLocks/>
              </p:cNvSpPr>
              <p:nvPr/>
            </p:nvSpPr>
            <p:spPr bwMode="auto">
              <a:xfrm>
                <a:off x="4471987" y="2479677"/>
                <a:ext cx="1219200" cy="839788"/>
              </a:xfrm>
              <a:custGeom>
                <a:avLst/>
                <a:gdLst>
                  <a:gd name="T0" fmla="*/ 0 w 736"/>
                  <a:gd name="T1" fmla="*/ 168 h 520"/>
                  <a:gd name="T2" fmla="*/ 16 w 736"/>
                  <a:gd name="T3" fmla="*/ 224 h 520"/>
                  <a:gd name="T4" fmla="*/ 40 w 736"/>
                  <a:gd name="T5" fmla="*/ 240 h 520"/>
                  <a:gd name="T6" fmla="*/ 0 w 736"/>
                  <a:gd name="T7" fmla="*/ 296 h 520"/>
                  <a:gd name="T8" fmla="*/ 88 w 736"/>
                  <a:gd name="T9" fmla="*/ 376 h 520"/>
                  <a:gd name="T10" fmla="*/ 144 w 736"/>
                  <a:gd name="T11" fmla="*/ 384 h 520"/>
                  <a:gd name="T12" fmla="*/ 312 w 736"/>
                  <a:gd name="T13" fmla="*/ 392 h 520"/>
                  <a:gd name="T14" fmla="*/ 328 w 736"/>
                  <a:gd name="T15" fmla="*/ 456 h 520"/>
                  <a:gd name="T16" fmla="*/ 352 w 736"/>
                  <a:gd name="T17" fmla="*/ 464 h 520"/>
                  <a:gd name="T18" fmla="*/ 328 w 736"/>
                  <a:gd name="T19" fmla="*/ 496 h 520"/>
                  <a:gd name="T20" fmla="*/ 344 w 736"/>
                  <a:gd name="T21" fmla="*/ 520 h 520"/>
                  <a:gd name="T22" fmla="*/ 384 w 736"/>
                  <a:gd name="T23" fmla="*/ 480 h 520"/>
                  <a:gd name="T24" fmla="*/ 408 w 736"/>
                  <a:gd name="T25" fmla="*/ 488 h 520"/>
                  <a:gd name="T26" fmla="*/ 432 w 736"/>
                  <a:gd name="T27" fmla="*/ 448 h 520"/>
                  <a:gd name="T28" fmla="*/ 432 w 736"/>
                  <a:gd name="T29" fmla="*/ 400 h 520"/>
                  <a:gd name="T30" fmla="*/ 464 w 736"/>
                  <a:gd name="T31" fmla="*/ 416 h 520"/>
                  <a:gd name="T32" fmla="*/ 504 w 736"/>
                  <a:gd name="T33" fmla="*/ 408 h 520"/>
                  <a:gd name="T34" fmla="*/ 536 w 736"/>
                  <a:gd name="T35" fmla="*/ 352 h 520"/>
                  <a:gd name="T36" fmla="*/ 528 w 736"/>
                  <a:gd name="T37" fmla="*/ 328 h 520"/>
                  <a:gd name="T38" fmla="*/ 560 w 736"/>
                  <a:gd name="T39" fmla="*/ 352 h 520"/>
                  <a:gd name="T40" fmla="*/ 584 w 736"/>
                  <a:gd name="T41" fmla="*/ 352 h 520"/>
                  <a:gd name="T42" fmla="*/ 592 w 736"/>
                  <a:gd name="T43" fmla="*/ 328 h 520"/>
                  <a:gd name="T44" fmla="*/ 576 w 736"/>
                  <a:gd name="T45" fmla="*/ 296 h 520"/>
                  <a:gd name="T46" fmla="*/ 632 w 736"/>
                  <a:gd name="T47" fmla="*/ 304 h 520"/>
                  <a:gd name="T48" fmla="*/ 672 w 736"/>
                  <a:gd name="T49" fmla="*/ 272 h 520"/>
                  <a:gd name="T50" fmla="*/ 664 w 736"/>
                  <a:gd name="T51" fmla="*/ 240 h 520"/>
                  <a:gd name="T52" fmla="*/ 704 w 736"/>
                  <a:gd name="T53" fmla="*/ 200 h 520"/>
                  <a:gd name="T54" fmla="*/ 664 w 736"/>
                  <a:gd name="T55" fmla="*/ 160 h 520"/>
                  <a:gd name="T56" fmla="*/ 728 w 736"/>
                  <a:gd name="T57" fmla="*/ 120 h 520"/>
                  <a:gd name="T58" fmla="*/ 736 w 736"/>
                  <a:gd name="T59" fmla="*/ 80 h 520"/>
                  <a:gd name="T60" fmla="*/ 720 w 736"/>
                  <a:gd name="T61" fmla="*/ 56 h 520"/>
                  <a:gd name="T62" fmla="*/ 672 w 736"/>
                  <a:gd name="T63" fmla="*/ 56 h 520"/>
                  <a:gd name="T64" fmla="*/ 616 w 736"/>
                  <a:gd name="T65" fmla="*/ 104 h 520"/>
                  <a:gd name="T66" fmla="*/ 584 w 736"/>
                  <a:gd name="T67" fmla="*/ 72 h 520"/>
                  <a:gd name="T68" fmla="*/ 536 w 736"/>
                  <a:gd name="T69" fmla="*/ 80 h 520"/>
                  <a:gd name="T70" fmla="*/ 536 w 736"/>
                  <a:gd name="T71" fmla="*/ 40 h 520"/>
                  <a:gd name="T72" fmla="*/ 496 w 736"/>
                  <a:gd name="T73" fmla="*/ 16 h 520"/>
                  <a:gd name="T74" fmla="*/ 480 w 736"/>
                  <a:gd name="T75" fmla="*/ 40 h 520"/>
                  <a:gd name="T76" fmla="*/ 456 w 736"/>
                  <a:gd name="T77" fmla="*/ 0 h 520"/>
                  <a:gd name="T78" fmla="*/ 424 w 736"/>
                  <a:gd name="T79" fmla="*/ 8 h 520"/>
                  <a:gd name="T80" fmla="*/ 400 w 736"/>
                  <a:gd name="T81" fmla="*/ 24 h 520"/>
                  <a:gd name="T82" fmla="*/ 360 w 736"/>
                  <a:gd name="T83" fmla="*/ 24 h 520"/>
                  <a:gd name="T84" fmla="*/ 344 w 736"/>
                  <a:gd name="T85" fmla="*/ 120 h 520"/>
                  <a:gd name="T86" fmla="*/ 320 w 736"/>
                  <a:gd name="T87" fmla="*/ 144 h 520"/>
                  <a:gd name="T88" fmla="*/ 216 w 736"/>
                  <a:gd name="T89" fmla="*/ 136 h 520"/>
                  <a:gd name="T90" fmla="*/ 176 w 736"/>
                  <a:gd name="T91" fmla="*/ 168 h 520"/>
                  <a:gd name="T92" fmla="*/ 120 w 736"/>
                  <a:gd name="T93" fmla="*/ 168 h 520"/>
                  <a:gd name="T94" fmla="*/ 72 w 736"/>
                  <a:gd name="T95" fmla="*/ 152 h 520"/>
                  <a:gd name="T96" fmla="*/ 64 w 736"/>
                  <a:gd name="T97" fmla="*/ 176 h 520"/>
                  <a:gd name="T98" fmla="*/ 32 w 736"/>
                  <a:gd name="T99" fmla="*/ 152 h 520"/>
                  <a:gd name="T100" fmla="*/ 0 w 736"/>
                  <a:gd name="T101" fmla="*/ 168 h 5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36"/>
                  <a:gd name="T154" fmla="*/ 0 h 520"/>
                  <a:gd name="T155" fmla="*/ 736 w 736"/>
                  <a:gd name="T156" fmla="*/ 520 h 5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36" h="520">
                    <a:moveTo>
                      <a:pt x="0" y="168"/>
                    </a:moveTo>
                    <a:lnTo>
                      <a:pt x="16" y="224"/>
                    </a:lnTo>
                    <a:lnTo>
                      <a:pt x="40" y="240"/>
                    </a:lnTo>
                    <a:lnTo>
                      <a:pt x="0" y="296"/>
                    </a:lnTo>
                    <a:lnTo>
                      <a:pt x="88" y="376"/>
                    </a:lnTo>
                    <a:lnTo>
                      <a:pt x="144" y="384"/>
                    </a:lnTo>
                    <a:lnTo>
                      <a:pt x="312" y="392"/>
                    </a:lnTo>
                    <a:lnTo>
                      <a:pt x="328" y="456"/>
                    </a:lnTo>
                    <a:lnTo>
                      <a:pt x="352" y="464"/>
                    </a:lnTo>
                    <a:lnTo>
                      <a:pt x="328" y="496"/>
                    </a:lnTo>
                    <a:lnTo>
                      <a:pt x="344" y="520"/>
                    </a:lnTo>
                    <a:lnTo>
                      <a:pt x="384" y="480"/>
                    </a:lnTo>
                    <a:lnTo>
                      <a:pt x="408" y="488"/>
                    </a:lnTo>
                    <a:lnTo>
                      <a:pt x="432" y="448"/>
                    </a:lnTo>
                    <a:lnTo>
                      <a:pt x="432" y="400"/>
                    </a:lnTo>
                    <a:lnTo>
                      <a:pt x="464" y="416"/>
                    </a:lnTo>
                    <a:lnTo>
                      <a:pt x="504" y="408"/>
                    </a:lnTo>
                    <a:lnTo>
                      <a:pt x="536" y="352"/>
                    </a:lnTo>
                    <a:lnTo>
                      <a:pt x="528" y="328"/>
                    </a:lnTo>
                    <a:lnTo>
                      <a:pt x="560" y="352"/>
                    </a:lnTo>
                    <a:lnTo>
                      <a:pt x="584" y="352"/>
                    </a:lnTo>
                    <a:lnTo>
                      <a:pt x="592" y="328"/>
                    </a:lnTo>
                    <a:lnTo>
                      <a:pt x="576" y="296"/>
                    </a:lnTo>
                    <a:lnTo>
                      <a:pt x="632" y="304"/>
                    </a:lnTo>
                    <a:lnTo>
                      <a:pt x="672" y="272"/>
                    </a:lnTo>
                    <a:lnTo>
                      <a:pt x="664" y="240"/>
                    </a:lnTo>
                    <a:lnTo>
                      <a:pt x="704" y="200"/>
                    </a:lnTo>
                    <a:lnTo>
                      <a:pt x="664" y="160"/>
                    </a:lnTo>
                    <a:lnTo>
                      <a:pt x="728" y="120"/>
                    </a:lnTo>
                    <a:lnTo>
                      <a:pt x="736" y="80"/>
                    </a:lnTo>
                    <a:lnTo>
                      <a:pt x="720" y="56"/>
                    </a:lnTo>
                    <a:lnTo>
                      <a:pt x="672" y="56"/>
                    </a:lnTo>
                    <a:lnTo>
                      <a:pt x="616" y="104"/>
                    </a:lnTo>
                    <a:lnTo>
                      <a:pt x="584" y="72"/>
                    </a:lnTo>
                    <a:lnTo>
                      <a:pt x="536" y="80"/>
                    </a:lnTo>
                    <a:lnTo>
                      <a:pt x="536" y="40"/>
                    </a:lnTo>
                    <a:lnTo>
                      <a:pt x="496" y="16"/>
                    </a:lnTo>
                    <a:lnTo>
                      <a:pt x="480" y="40"/>
                    </a:lnTo>
                    <a:lnTo>
                      <a:pt x="456" y="0"/>
                    </a:lnTo>
                    <a:lnTo>
                      <a:pt x="424" y="8"/>
                    </a:lnTo>
                    <a:lnTo>
                      <a:pt x="400" y="24"/>
                    </a:lnTo>
                    <a:lnTo>
                      <a:pt x="360" y="24"/>
                    </a:lnTo>
                    <a:lnTo>
                      <a:pt x="344" y="120"/>
                    </a:lnTo>
                    <a:lnTo>
                      <a:pt x="320" y="144"/>
                    </a:lnTo>
                    <a:lnTo>
                      <a:pt x="216" y="136"/>
                    </a:lnTo>
                    <a:lnTo>
                      <a:pt x="176" y="168"/>
                    </a:lnTo>
                    <a:lnTo>
                      <a:pt x="120" y="168"/>
                    </a:lnTo>
                    <a:lnTo>
                      <a:pt x="72" y="152"/>
                    </a:lnTo>
                    <a:lnTo>
                      <a:pt x="64" y="176"/>
                    </a:lnTo>
                    <a:lnTo>
                      <a:pt x="32" y="152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4" name="Freeform 18"/>
              <p:cNvSpPr>
                <a:spLocks/>
              </p:cNvSpPr>
              <p:nvPr/>
            </p:nvSpPr>
            <p:spPr bwMode="auto">
              <a:xfrm>
                <a:off x="5146676" y="2609851"/>
                <a:ext cx="1300163" cy="1163638"/>
              </a:xfrm>
              <a:custGeom>
                <a:avLst/>
                <a:gdLst>
                  <a:gd name="T0" fmla="*/ 392 w 784"/>
                  <a:gd name="T1" fmla="*/ 16 h 720"/>
                  <a:gd name="T2" fmla="*/ 456 w 784"/>
                  <a:gd name="T3" fmla="*/ 80 h 720"/>
                  <a:gd name="T4" fmla="*/ 504 w 784"/>
                  <a:gd name="T5" fmla="*/ 80 h 720"/>
                  <a:gd name="T6" fmla="*/ 544 w 784"/>
                  <a:gd name="T7" fmla="*/ 8 h 720"/>
                  <a:gd name="T8" fmla="*/ 592 w 784"/>
                  <a:gd name="T9" fmla="*/ 64 h 720"/>
                  <a:gd name="T10" fmla="*/ 576 w 784"/>
                  <a:gd name="T11" fmla="*/ 192 h 720"/>
                  <a:gd name="T12" fmla="*/ 608 w 784"/>
                  <a:gd name="T13" fmla="*/ 256 h 720"/>
                  <a:gd name="T14" fmla="*/ 568 w 784"/>
                  <a:gd name="T15" fmla="*/ 288 h 720"/>
                  <a:gd name="T16" fmla="*/ 624 w 784"/>
                  <a:gd name="T17" fmla="*/ 352 h 720"/>
                  <a:gd name="T18" fmla="*/ 728 w 784"/>
                  <a:gd name="T19" fmla="*/ 440 h 720"/>
                  <a:gd name="T20" fmla="*/ 776 w 784"/>
                  <a:gd name="T21" fmla="*/ 504 h 720"/>
                  <a:gd name="T22" fmla="*/ 736 w 784"/>
                  <a:gd name="T23" fmla="*/ 568 h 720"/>
                  <a:gd name="T24" fmla="*/ 608 w 784"/>
                  <a:gd name="T25" fmla="*/ 688 h 720"/>
                  <a:gd name="T26" fmla="*/ 552 w 784"/>
                  <a:gd name="T27" fmla="*/ 720 h 720"/>
                  <a:gd name="T28" fmla="*/ 488 w 784"/>
                  <a:gd name="T29" fmla="*/ 624 h 720"/>
                  <a:gd name="T30" fmla="*/ 400 w 784"/>
                  <a:gd name="T31" fmla="*/ 528 h 720"/>
                  <a:gd name="T32" fmla="*/ 360 w 784"/>
                  <a:gd name="T33" fmla="*/ 600 h 720"/>
                  <a:gd name="T34" fmla="*/ 296 w 784"/>
                  <a:gd name="T35" fmla="*/ 560 h 720"/>
                  <a:gd name="T36" fmla="*/ 216 w 784"/>
                  <a:gd name="T37" fmla="*/ 496 h 720"/>
                  <a:gd name="T38" fmla="*/ 152 w 784"/>
                  <a:gd name="T39" fmla="*/ 552 h 720"/>
                  <a:gd name="T40" fmla="*/ 80 w 784"/>
                  <a:gd name="T41" fmla="*/ 536 h 720"/>
                  <a:gd name="T42" fmla="*/ 56 w 784"/>
                  <a:gd name="T43" fmla="*/ 568 h 720"/>
                  <a:gd name="T44" fmla="*/ 24 w 784"/>
                  <a:gd name="T45" fmla="*/ 432 h 720"/>
                  <a:gd name="T46" fmla="*/ 24 w 784"/>
                  <a:gd name="T47" fmla="*/ 368 h 720"/>
                  <a:gd name="T48" fmla="*/ 56 w 784"/>
                  <a:gd name="T49" fmla="*/ 336 h 720"/>
                  <a:gd name="T50" fmla="*/ 128 w 784"/>
                  <a:gd name="T51" fmla="*/ 272 h 720"/>
                  <a:gd name="T52" fmla="*/ 152 w 784"/>
                  <a:gd name="T53" fmla="*/ 272 h 720"/>
                  <a:gd name="T54" fmla="*/ 184 w 784"/>
                  <a:gd name="T55" fmla="*/ 248 h 720"/>
                  <a:gd name="T56" fmla="*/ 224 w 784"/>
                  <a:gd name="T57" fmla="*/ 224 h 720"/>
                  <a:gd name="T58" fmla="*/ 256 w 784"/>
                  <a:gd name="T59" fmla="*/ 160 h 720"/>
                  <a:gd name="T60" fmla="*/ 256 w 784"/>
                  <a:gd name="T61" fmla="*/ 80 h 720"/>
                  <a:gd name="T62" fmla="*/ 328 w 784"/>
                  <a:gd name="T63" fmla="*/ 0 h 7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84"/>
                  <a:gd name="T97" fmla="*/ 0 h 720"/>
                  <a:gd name="T98" fmla="*/ 784 w 784"/>
                  <a:gd name="T99" fmla="*/ 720 h 7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84" h="720">
                    <a:moveTo>
                      <a:pt x="328" y="0"/>
                    </a:moveTo>
                    <a:lnTo>
                      <a:pt x="392" y="16"/>
                    </a:lnTo>
                    <a:lnTo>
                      <a:pt x="424" y="80"/>
                    </a:lnTo>
                    <a:lnTo>
                      <a:pt x="456" y="80"/>
                    </a:lnTo>
                    <a:lnTo>
                      <a:pt x="472" y="48"/>
                    </a:lnTo>
                    <a:lnTo>
                      <a:pt x="504" y="80"/>
                    </a:lnTo>
                    <a:lnTo>
                      <a:pt x="520" y="72"/>
                    </a:lnTo>
                    <a:lnTo>
                      <a:pt x="544" y="8"/>
                    </a:lnTo>
                    <a:lnTo>
                      <a:pt x="584" y="32"/>
                    </a:lnTo>
                    <a:lnTo>
                      <a:pt x="592" y="64"/>
                    </a:lnTo>
                    <a:lnTo>
                      <a:pt x="616" y="80"/>
                    </a:lnTo>
                    <a:lnTo>
                      <a:pt x="576" y="192"/>
                    </a:lnTo>
                    <a:lnTo>
                      <a:pt x="624" y="232"/>
                    </a:lnTo>
                    <a:lnTo>
                      <a:pt x="608" y="256"/>
                    </a:lnTo>
                    <a:lnTo>
                      <a:pt x="568" y="256"/>
                    </a:lnTo>
                    <a:lnTo>
                      <a:pt x="568" y="288"/>
                    </a:lnTo>
                    <a:lnTo>
                      <a:pt x="608" y="296"/>
                    </a:lnTo>
                    <a:lnTo>
                      <a:pt x="624" y="352"/>
                    </a:lnTo>
                    <a:lnTo>
                      <a:pt x="664" y="432"/>
                    </a:lnTo>
                    <a:lnTo>
                      <a:pt x="728" y="440"/>
                    </a:lnTo>
                    <a:lnTo>
                      <a:pt x="784" y="480"/>
                    </a:lnTo>
                    <a:lnTo>
                      <a:pt x="776" y="504"/>
                    </a:lnTo>
                    <a:lnTo>
                      <a:pt x="744" y="512"/>
                    </a:lnTo>
                    <a:lnTo>
                      <a:pt x="736" y="568"/>
                    </a:lnTo>
                    <a:lnTo>
                      <a:pt x="608" y="656"/>
                    </a:lnTo>
                    <a:lnTo>
                      <a:pt x="608" y="688"/>
                    </a:lnTo>
                    <a:lnTo>
                      <a:pt x="576" y="688"/>
                    </a:lnTo>
                    <a:lnTo>
                      <a:pt x="552" y="720"/>
                    </a:lnTo>
                    <a:lnTo>
                      <a:pt x="488" y="680"/>
                    </a:lnTo>
                    <a:lnTo>
                      <a:pt x="488" y="624"/>
                    </a:lnTo>
                    <a:lnTo>
                      <a:pt x="456" y="624"/>
                    </a:lnTo>
                    <a:lnTo>
                      <a:pt x="400" y="528"/>
                    </a:lnTo>
                    <a:lnTo>
                      <a:pt x="344" y="560"/>
                    </a:lnTo>
                    <a:lnTo>
                      <a:pt x="360" y="600"/>
                    </a:lnTo>
                    <a:lnTo>
                      <a:pt x="320" y="600"/>
                    </a:lnTo>
                    <a:lnTo>
                      <a:pt x="296" y="560"/>
                    </a:lnTo>
                    <a:lnTo>
                      <a:pt x="272" y="456"/>
                    </a:lnTo>
                    <a:lnTo>
                      <a:pt x="216" y="496"/>
                    </a:lnTo>
                    <a:lnTo>
                      <a:pt x="184" y="472"/>
                    </a:lnTo>
                    <a:lnTo>
                      <a:pt x="152" y="552"/>
                    </a:lnTo>
                    <a:lnTo>
                      <a:pt x="104" y="520"/>
                    </a:lnTo>
                    <a:lnTo>
                      <a:pt x="80" y="536"/>
                    </a:lnTo>
                    <a:lnTo>
                      <a:pt x="80" y="568"/>
                    </a:lnTo>
                    <a:lnTo>
                      <a:pt x="56" y="568"/>
                    </a:lnTo>
                    <a:lnTo>
                      <a:pt x="24" y="496"/>
                    </a:lnTo>
                    <a:lnTo>
                      <a:pt x="24" y="432"/>
                    </a:lnTo>
                    <a:lnTo>
                      <a:pt x="0" y="408"/>
                    </a:lnTo>
                    <a:lnTo>
                      <a:pt x="24" y="368"/>
                    </a:lnTo>
                    <a:lnTo>
                      <a:pt x="24" y="320"/>
                    </a:lnTo>
                    <a:lnTo>
                      <a:pt x="56" y="336"/>
                    </a:lnTo>
                    <a:lnTo>
                      <a:pt x="96" y="328"/>
                    </a:lnTo>
                    <a:lnTo>
                      <a:pt x="128" y="272"/>
                    </a:lnTo>
                    <a:lnTo>
                      <a:pt x="120" y="248"/>
                    </a:lnTo>
                    <a:lnTo>
                      <a:pt x="152" y="272"/>
                    </a:lnTo>
                    <a:lnTo>
                      <a:pt x="176" y="272"/>
                    </a:lnTo>
                    <a:lnTo>
                      <a:pt x="184" y="248"/>
                    </a:lnTo>
                    <a:lnTo>
                      <a:pt x="168" y="216"/>
                    </a:lnTo>
                    <a:lnTo>
                      <a:pt x="224" y="224"/>
                    </a:lnTo>
                    <a:lnTo>
                      <a:pt x="264" y="192"/>
                    </a:lnTo>
                    <a:lnTo>
                      <a:pt x="256" y="160"/>
                    </a:lnTo>
                    <a:lnTo>
                      <a:pt x="296" y="120"/>
                    </a:lnTo>
                    <a:lnTo>
                      <a:pt x="256" y="80"/>
                    </a:lnTo>
                    <a:lnTo>
                      <a:pt x="320" y="4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5" name="Freeform 19"/>
              <p:cNvSpPr>
                <a:spLocks/>
              </p:cNvSpPr>
              <p:nvPr/>
            </p:nvSpPr>
            <p:spPr bwMode="auto">
              <a:xfrm>
                <a:off x="5664202" y="1909763"/>
                <a:ext cx="2319339" cy="1474788"/>
              </a:xfrm>
              <a:custGeom>
                <a:avLst/>
                <a:gdLst>
                  <a:gd name="T0" fmla="*/ 16 w 1400"/>
                  <a:gd name="T1" fmla="*/ 432 h 912"/>
                  <a:gd name="T2" fmla="*/ 112 w 1400"/>
                  <a:gd name="T3" fmla="*/ 512 h 912"/>
                  <a:gd name="T4" fmla="*/ 160 w 1400"/>
                  <a:gd name="T5" fmla="*/ 480 h 912"/>
                  <a:gd name="T6" fmla="*/ 208 w 1400"/>
                  <a:gd name="T7" fmla="*/ 504 h 912"/>
                  <a:gd name="T8" fmla="*/ 272 w 1400"/>
                  <a:gd name="T9" fmla="*/ 464 h 912"/>
                  <a:gd name="T10" fmla="*/ 304 w 1400"/>
                  <a:gd name="T11" fmla="*/ 512 h 912"/>
                  <a:gd name="T12" fmla="*/ 312 w 1400"/>
                  <a:gd name="T13" fmla="*/ 664 h 912"/>
                  <a:gd name="T14" fmla="*/ 256 w 1400"/>
                  <a:gd name="T15" fmla="*/ 688 h 912"/>
                  <a:gd name="T16" fmla="*/ 296 w 1400"/>
                  <a:gd name="T17" fmla="*/ 728 h 912"/>
                  <a:gd name="T18" fmla="*/ 352 w 1400"/>
                  <a:gd name="T19" fmla="*/ 864 h 912"/>
                  <a:gd name="T20" fmla="*/ 472 w 1400"/>
                  <a:gd name="T21" fmla="*/ 912 h 912"/>
                  <a:gd name="T22" fmla="*/ 568 w 1400"/>
                  <a:gd name="T23" fmla="*/ 880 h 912"/>
                  <a:gd name="T24" fmla="*/ 608 w 1400"/>
                  <a:gd name="T25" fmla="*/ 800 h 912"/>
                  <a:gd name="T26" fmla="*/ 632 w 1400"/>
                  <a:gd name="T27" fmla="*/ 760 h 912"/>
                  <a:gd name="T28" fmla="*/ 656 w 1400"/>
                  <a:gd name="T29" fmla="*/ 680 h 912"/>
                  <a:gd name="T30" fmla="*/ 672 w 1400"/>
                  <a:gd name="T31" fmla="*/ 600 h 912"/>
                  <a:gd name="T32" fmla="*/ 720 w 1400"/>
                  <a:gd name="T33" fmla="*/ 576 h 912"/>
                  <a:gd name="T34" fmla="*/ 776 w 1400"/>
                  <a:gd name="T35" fmla="*/ 520 h 912"/>
                  <a:gd name="T36" fmla="*/ 896 w 1400"/>
                  <a:gd name="T37" fmla="*/ 536 h 912"/>
                  <a:gd name="T38" fmla="*/ 888 w 1400"/>
                  <a:gd name="T39" fmla="*/ 456 h 912"/>
                  <a:gd name="T40" fmla="*/ 976 w 1400"/>
                  <a:gd name="T41" fmla="*/ 400 h 912"/>
                  <a:gd name="T42" fmla="*/ 1056 w 1400"/>
                  <a:gd name="T43" fmla="*/ 408 h 912"/>
                  <a:gd name="T44" fmla="*/ 1112 w 1400"/>
                  <a:gd name="T45" fmla="*/ 368 h 912"/>
                  <a:gd name="T46" fmla="*/ 1184 w 1400"/>
                  <a:gd name="T47" fmla="*/ 336 h 912"/>
                  <a:gd name="T48" fmla="*/ 1280 w 1400"/>
                  <a:gd name="T49" fmla="*/ 256 h 912"/>
                  <a:gd name="T50" fmla="*/ 1400 w 1400"/>
                  <a:gd name="T51" fmla="*/ 136 h 912"/>
                  <a:gd name="T52" fmla="*/ 1328 w 1400"/>
                  <a:gd name="T53" fmla="*/ 184 h 912"/>
                  <a:gd name="T54" fmla="*/ 1208 w 1400"/>
                  <a:gd name="T55" fmla="*/ 192 h 912"/>
                  <a:gd name="T56" fmla="*/ 1160 w 1400"/>
                  <a:gd name="T57" fmla="*/ 200 h 912"/>
                  <a:gd name="T58" fmla="*/ 1104 w 1400"/>
                  <a:gd name="T59" fmla="*/ 224 h 912"/>
                  <a:gd name="T60" fmla="*/ 1016 w 1400"/>
                  <a:gd name="T61" fmla="*/ 120 h 912"/>
                  <a:gd name="T62" fmla="*/ 960 w 1400"/>
                  <a:gd name="T63" fmla="*/ 72 h 912"/>
                  <a:gd name="T64" fmla="*/ 904 w 1400"/>
                  <a:gd name="T65" fmla="*/ 24 h 912"/>
                  <a:gd name="T66" fmla="*/ 872 w 1400"/>
                  <a:gd name="T67" fmla="*/ 24 h 912"/>
                  <a:gd name="T68" fmla="*/ 792 w 1400"/>
                  <a:gd name="T69" fmla="*/ 80 h 912"/>
                  <a:gd name="T70" fmla="*/ 704 w 1400"/>
                  <a:gd name="T71" fmla="*/ 64 h 912"/>
                  <a:gd name="T72" fmla="*/ 656 w 1400"/>
                  <a:gd name="T73" fmla="*/ 64 h 912"/>
                  <a:gd name="T74" fmla="*/ 544 w 1400"/>
                  <a:gd name="T75" fmla="*/ 24 h 912"/>
                  <a:gd name="T76" fmla="*/ 496 w 1400"/>
                  <a:gd name="T77" fmla="*/ 8 h 912"/>
                  <a:gd name="T78" fmla="*/ 368 w 1400"/>
                  <a:gd name="T79" fmla="*/ 24 h 912"/>
                  <a:gd name="T80" fmla="*/ 272 w 1400"/>
                  <a:gd name="T81" fmla="*/ 56 h 912"/>
                  <a:gd name="T82" fmla="*/ 240 w 1400"/>
                  <a:gd name="T83" fmla="*/ 152 h 912"/>
                  <a:gd name="T84" fmla="*/ 216 w 1400"/>
                  <a:gd name="T85" fmla="*/ 240 h 912"/>
                  <a:gd name="T86" fmla="*/ 200 w 1400"/>
                  <a:gd name="T87" fmla="*/ 280 h 912"/>
                  <a:gd name="T88" fmla="*/ 112 w 1400"/>
                  <a:gd name="T89" fmla="*/ 304 h 912"/>
                  <a:gd name="T90" fmla="*/ 48 w 1400"/>
                  <a:gd name="T91" fmla="*/ 320 h 912"/>
                  <a:gd name="T92" fmla="*/ 8 w 1400"/>
                  <a:gd name="T93" fmla="*/ 384 h 91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00"/>
                  <a:gd name="T142" fmla="*/ 0 h 912"/>
                  <a:gd name="T143" fmla="*/ 1400 w 1400"/>
                  <a:gd name="T144" fmla="*/ 912 h 91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00" h="912">
                    <a:moveTo>
                      <a:pt x="0" y="408"/>
                    </a:moveTo>
                    <a:lnTo>
                      <a:pt x="16" y="432"/>
                    </a:lnTo>
                    <a:lnTo>
                      <a:pt x="80" y="448"/>
                    </a:lnTo>
                    <a:lnTo>
                      <a:pt x="112" y="512"/>
                    </a:lnTo>
                    <a:lnTo>
                      <a:pt x="144" y="512"/>
                    </a:lnTo>
                    <a:lnTo>
                      <a:pt x="160" y="480"/>
                    </a:lnTo>
                    <a:lnTo>
                      <a:pt x="192" y="512"/>
                    </a:lnTo>
                    <a:lnTo>
                      <a:pt x="208" y="504"/>
                    </a:lnTo>
                    <a:lnTo>
                      <a:pt x="232" y="440"/>
                    </a:lnTo>
                    <a:lnTo>
                      <a:pt x="272" y="464"/>
                    </a:lnTo>
                    <a:lnTo>
                      <a:pt x="280" y="496"/>
                    </a:lnTo>
                    <a:lnTo>
                      <a:pt x="304" y="512"/>
                    </a:lnTo>
                    <a:lnTo>
                      <a:pt x="264" y="624"/>
                    </a:lnTo>
                    <a:lnTo>
                      <a:pt x="312" y="664"/>
                    </a:lnTo>
                    <a:lnTo>
                      <a:pt x="296" y="688"/>
                    </a:lnTo>
                    <a:lnTo>
                      <a:pt x="256" y="688"/>
                    </a:lnTo>
                    <a:lnTo>
                      <a:pt x="256" y="720"/>
                    </a:lnTo>
                    <a:lnTo>
                      <a:pt x="296" y="728"/>
                    </a:lnTo>
                    <a:lnTo>
                      <a:pt x="312" y="784"/>
                    </a:lnTo>
                    <a:lnTo>
                      <a:pt x="352" y="864"/>
                    </a:lnTo>
                    <a:lnTo>
                      <a:pt x="416" y="872"/>
                    </a:lnTo>
                    <a:lnTo>
                      <a:pt x="472" y="912"/>
                    </a:lnTo>
                    <a:lnTo>
                      <a:pt x="528" y="896"/>
                    </a:lnTo>
                    <a:lnTo>
                      <a:pt x="568" y="880"/>
                    </a:lnTo>
                    <a:lnTo>
                      <a:pt x="608" y="832"/>
                    </a:lnTo>
                    <a:lnTo>
                      <a:pt x="608" y="800"/>
                    </a:lnTo>
                    <a:lnTo>
                      <a:pt x="648" y="800"/>
                    </a:lnTo>
                    <a:lnTo>
                      <a:pt x="632" y="760"/>
                    </a:lnTo>
                    <a:lnTo>
                      <a:pt x="656" y="744"/>
                    </a:lnTo>
                    <a:lnTo>
                      <a:pt x="656" y="680"/>
                    </a:lnTo>
                    <a:lnTo>
                      <a:pt x="696" y="632"/>
                    </a:lnTo>
                    <a:lnTo>
                      <a:pt x="672" y="600"/>
                    </a:lnTo>
                    <a:lnTo>
                      <a:pt x="696" y="560"/>
                    </a:lnTo>
                    <a:lnTo>
                      <a:pt x="720" y="576"/>
                    </a:lnTo>
                    <a:lnTo>
                      <a:pt x="768" y="544"/>
                    </a:lnTo>
                    <a:lnTo>
                      <a:pt x="776" y="520"/>
                    </a:lnTo>
                    <a:lnTo>
                      <a:pt x="808" y="552"/>
                    </a:lnTo>
                    <a:lnTo>
                      <a:pt x="896" y="536"/>
                    </a:lnTo>
                    <a:lnTo>
                      <a:pt x="920" y="488"/>
                    </a:lnTo>
                    <a:lnTo>
                      <a:pt x="888" y="456"/>
                    </a:lnTo>
                    <a:lnTo>
                      <a:pt x="912" y="408"/>
                    </a:lnTo>
                    <a:lnTo>
                      <a:pt x="976" y="400"/>
                    </a:lnTo>
                    <a:lnTo>
                      <a:pt x="1016" y="384"/>
                    </a:lnTo>
                    <a:lnTo>
                      <a:pt x="1056" y="408"/>
                    </a:lnTo>
                    <a:lnTo>
                      <a:pt x="1104" y="392"/>
                    </a:lnTo>
                    <a:lnTo>
                      <a:pt x="1112" y="368"/>
                    </a:lnTo>
                    <a:lnTo>
                      <a:pt x="1144" y="376"/>
                    </a:lnTo>
                    <a:lnTo>
                      <a:pt x="1184" y="336"/>
                    </a:lnTo>
                    <a:lnTo>
                      <a:pt x="1224" y="328"/>
                    </a:lnTo>
                    <a:lnTo>
                      <a:pt x="1280" y="256"/>
                    </a:lnTo>
                    <a:lnTo>
                      <a:pt x="1328" y="256"/>
                    </a:lnTo>
                    <a:lnTo>
                      <a:pt x="1400" y="136"/>
                    </a:lnTo>
                    <a:lnTo>
                      <a:pt x="1360" y="144"/>
                    </a:lnTo>
                    <a:lnTo>
                      <a:pt x="1328" y="184"/>
                    </a:lnTo>
                    <a:lnTo>
                      <a:pt x="1280" y="176"/>
                    </a:lnTo>
                    <a:lnTo>
                      <a:pt x="1208" y="192"/>
                    </a:lnTo>
                    <a:lnTo>
                      <a:pt x="1192" y="208"/>
                    </a:lnTo>
                    <a:lnTo>
                      <a:pt x="1160" y="200"/>
                    </a:lnTo>
                    <a:lnTo>
                      <a:pt x="1152" y="232"/>
                    </a:lnTo>
                    <a:lnTo>
                      <a:pt x="1104" y="224"/>
                    </a:lnTo>
                    <a:lnTo>
                      <a:pt x="1072" y="216"/>
                    </a:lnTo>
                    <a:lnTo>
                      <a:pt x="1016" y="120"/>
                    </a:lnTo>
                    <a:lnTo>
                      <a:pt x="1008" y="72"/>
                    </a:lnTo>
                    <a:lnTo>
                      <a:pt x="960" y="72"/>
                    </a:lnTo>
                    <a:lnTo>
                      <a:pt x="944" y="32"/>
                    </a:lnTo>
                    <a:lnTo>
                      <a:pt x="904" y="24"/>
                    </a:lnTo>
                    <a:lnTo>
                      <a:pt x="896" y="0"/>
                    </a:lnTo>
                    <a:lnTo>
                      <a:pt x="872" y="24"/>
                    </a:lnTo>
                    <a:lnTo>
                      <a:pt x="800" y="24"/>
                    </a:lnTo>
                    <a:lnTo>
                      <a:pt x="792" y="80"/>
                    </a:lnTo>
                    <a:lnTo>
                      <a:pt x="760" y="48"/>
                    </a:lnTo>
                    <a:lnTo>
                      <a:pt x="704" y="64"/>
                    </a:lnTo>
                    <a:lnTo>
                      <a:pt x="688" y="96"/>
                    </a:lnTo>
                    <a:lnTo>
                      <a:pt x="656" y="64"/>
                    </a:lnTo>
                    <a:lnTo>
                      <a:pt x="568" y="64"/>
                    </a:lnTo>
                    <a:lnTo>
                      <a:pt x="544" y="24"/>
                    </a:lnTo>
                    <a:lnTo>
                      <a:pt x="520" y="40"/>
                    </a:lnTo>
                    <a:lnTo>
                      <a:pt x="496" y="8"/>
                    </a:lnTo>
                    <a:lnTo>
                      <a:pt x="448" y="24"/>
                    </a:lnTo>
                    <a:lnTo>
                      <a:pt x="368" y="24"/>
                    </a:lnTo>
                    <a:lnTo>
                      <a:pt x="328" y="48"/>
                    </a:lnTo>
                    <a:lnTo>
                      <a:pt x="272" y="56"/>
                    </a:lnTo>
                    <a:lnTo>
                      <a:pt x="280" y="104"/>
                    </a:lnTo>
                    <a:lnTo>
                      <a:pt x="240" y="152"/>
                    </a:lnTo>
                    <a:lnTo>
                      <a:pt x="216" y="184"/>
                    </a:lnTo>
                    <a:lnTo>
                      <a:pt x="216" y="240"/>
                    </a:lnTo>
                    <a:lnTo>
                      <a:pt x="192" y="248"/>
                    </a:lnTo>
                    <a:lnTo>
                      <a:pt x="200" y="280"/>
                    </a:lnTo>
                    <a:lnTo>
                      <a:pt x="136" y="336"/>
                    </a:lnTo>
                    <a:lnTo>
                      <a:pt x="112" y="304"/>
                    </a:lnTo>
                    <a:lnTo>
                      <a:pt x="72" y="336"/>
                    </a:lnTo>
                    <a:lnTo>
                      <a:pt x="48" y="320"/>
                    </a:lnTo>
                    <a:lnTo>
                      <a:pt x="48" y="376"/>
                    </a:lnTo>
                    <a:lnTo>
                      <a:pt x="8" y="384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6" name="Freeform 20"/>
              <p:cNvSpPr>
                <a:spLocks/>
              </p:cNvSpPr>
              <p:nvPr/>
            </p:nvSpPr>
            <p:spPr bwMode="auto">
              <a:xfrm>
                <a:off x="6769101" y="2128839"/>
                <a:ext cx="1973263" cy="1347787"/>
              </a:xfrm>
              <a:custGeom>
                <a:avLst/>
                <a:gdLst>
                  <a:gd name="T0" fmla="*/ 0 w 1192"/>
                  <a:gd name="T1" fmla="*/ 464 h 832"/>
                  <a:gd name="T2" fmla="*/ 48 w 1192"/>
                  <a:gd name="T3" fmla="*/ 440 h 832"/>
                  <a:gd name="T4" fmla="*/ 104 w 1192"/>
                  <a:gd name="T5" fmla="*/ 384 h 832"/>
                  <a:gd name="T6" fmla="*/ 224 w 1192"/>
                  <a:gd name="T7" fmla="*/ 400 h 832"/>
                  <a:gd name="T8" fmla="*/ 216 w 1192"/>
                  <a:gd name="T9" fmla="*/ 320 h 832"/>
                  <a:gd name="T10" fmla="*/ 304 w 1192"/>
                  <a:gd name="T11" fmla="*/ 264 h 832"/>
                  <a:gd name="T12" fmla="*/ 384 w 1192"/>
                  <a:gd name="T13" fmla="*/ 272 h 832"/>
                  <a:gd name="T14" fmla="*/ 440 w 1192"/>
                  <a:gd name="T15" fmla="*/ 232 h 832"/>
                  <a:gd name="T16" fmla="*/ 512 w 1192"/>
                  <a:gd name="T17" fmla="*/ 200 h 832"/>
                  <a:gd name="T18" fmla="*/ 608 w 1192"/>
                  <a:gd name="T19" fmla="*/ 120 h 832"/>
                  <a:gd name="T20" fmla="*/ 728 w 1192"/>
                  <a:gd name="T21" fmla="*/ 0 h 832"/>
                  <a:gd name="T22" fmla="*/ 760 w 1192"/>
                  <a:gd name="T23" fmla="*/ 72 h 832"/>
                  <a:gd name="T24" fmla="*/ 792 w 1192"/>
                  <a:gd name="T25" fmla="*/ 96 h 832"/>
                  <a:gd name="T26" fmla="*/ 872 w 1192"/>
                  <a:gd name="T27" fmla="*/ 168 h 832"/>
                  <a:gd name="T28" fmla="*/ 920 w 1192"/>
                  <a:gd name="T29" fmla="*/ 160 h 832"/>
                  <a:gd name="T30" fmla="*/ 976 w 1192"/>
                  <a:gd name="T31" fmla="*/ 224 h 832"/>
                  <a:gd name="T32" fmla="*/ 992 w 1192"/>
                  <a:gd name="T33" fmla="*/ 272 h 832"/>
                  <a:gd name="T34" fmla="*/ 1032 w 1192"/>
                  <a:gd name="T35" fmla="*/ 320 h 832"/>
                  <a:gd name="T36" fmla="*/ 1128 w 1192"/>
                  <a:gd name="T37" fmla="*/ 296 h 832"/>
                  <a:gd name="T38" fmla="*/ 1184 w 1192"/>
                  <a:gd name="T39" fmla="*/ 392 h 832"/>
                  <a:gd name="T40" fmla="*/ 1192 w 1192"/>
                  <a:gd name="T41" fmla="*/ 448 h 832"/>
                  <a:gd name="T42" fmla="*/ 1112 w 1192"/>
                  <a:gd name="T43" fmla="*/ 528 h 832"/>
                  <a:gd name="T44" fmla="*/ 1064 w 1192"/>
                  <a:gd name="T45" fmla="*/ 584 h 832"/>
                  <a:gd name="T46" fmla="*/ 984 w 1192"/>
                  <a:gd name="T47" fmla="*/ 640 h 832"/>
                  <a:gd name="T48" fmla="*/ 920 w 1192"/>
                  <a:gd name="T49" fmla="*/ 616 h 832"/>
                  <a:gd name="T50" fmla="*/ 888 w 1192"/>
                  <a:gd name="T51" fmla="*/ 672 h 832"/>
                  <a:gd name="T52" fmla="*/ 816 w 1192"/>
                  <a:gd name="T53" fmla="*/ 664 h 832"/>
                  <a:gd name="T54" fmla="*/ 784 w 1192"/>
                  <a:gd name="T55" fmla="*/ 720 h 832"/>
                  <a:gd name="T56" fmla="*/ 760 w 1192"/>
                  <a:gd name="T57" fmla="*/ 768 h 832"/>
                  <a:gd name="T58" fmla="*/ 736 w 1192"/>
                  <a:gd name="T59" fmla="*/ 832 h 832"/>
                  <a:gd name="T60" fmla="*/ 672 w 1192"/>
                  <a:gd name="T61" fmla="*/ 800 h 832"/>
                  <a:gd name="T62" fmla="*/ 616 w 1192"/>
                  <a:gd name="T63" fmla="*/ 800 h 832"/>
                  <a:gd name="T64" fmla="*/ 608 w 1192"/>
                  <a:gd name="T65" fmla="*/ 752 h 832"/>
                  <a:gd name="T66" fmla="*/ 536 w 1192"/>
                  <a:gd name="T67" fmla="*/ 704 h 832"/>
                  <a:gd name="T68" fmla="*/ 456 w 1192"/>
                  <a:gd name="T69" fmla="*/ 768 h 832"/>
                  <a:gd name="T70" fmla="*/ 360 w 1192"/>
                  <a:gd name="T71" fmla="*/ 736 h 832"/>
                  <a:gd name="T72" fmla="*/ 304 w 1192"/>
                  <a:gd name="T73" fmla="*/ 648 h 832"/>
                  <a:gd name="T74" fmla="*/ 312 w 1192"/>
                  <a:gd name="T75" fmla="*/ 504 h 832"/>
                  <a:gd name="T76" fmla="*/ 224 w 1192"/>
                  <a:gd name="T77" fmla="*/ 520 h 832"/>
                  <a:gd name="T78" fmla="*/ 160 w 1192"/>
                  <a:gd name="T79" fmla="*/ 528 h 832"/>
                  <a:gd name="T80" fmla="*/ 24 w 1192"/>
                  <a:gd name="T81" fmla="*/ 496 h 8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2"/>
                  <a:gd name="T124" fmla="*/ 0 h 832"/>
                  <a:gd name="T125" fmla="*/ 1192 w 1192"/>
                  <a:gd name="T126" fmla="*/ 832 h 8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2" h="832">
                    <a:moveTo>
                      <a:pt x="24" y="496"/>
                    </a:moveTo>
                    <a:lnTo>
                      <a:pt x="0" y="464"/>
                    </a:lnTo>
                    <a:lnTo>
                      <a:pt x="24" y="424"/>
                    </a:lnTo>
                    <a:lnTo>
                      <a:pt x="48" y="440"/>
                    </a:lnTo>
                    <a:lnTo>
                      <a:pt x="96" y="408"/>
                    </a:lnTo>
                    <a:lnTo>
                      <a:pt x="104" y="384"/>
                    </a:lnTo>
                    <a:lnTo>
                      <a:pt x="136" y="416"/>
                    </a:lnTo>
                    <a:lnTo>
                      <a:pt x="224" y="400"/>
                    </a:lnTo>
                    <a:lnTo>
                      <a:pt x="248" y="352"/>
                    </a:lnTo>
                    <a:lnTo>
                      <a:pt x="216" y="320"/>
                    </a:lnTo>
                    <a:lnTo>
                      <a:pt x="240" y="272"/>
                    </a:lnTo>
                    <a:lnTo>
                      <a:pt x="304" y="264"/>
                    </a:lnTo>
                    <a:lnTo>
                      <a:pt x="344" y="248"/>
                    </a:lnTo>
                    <a:lnTo>
                      <a:pt x="384" y="272"/>
                    </a:lnTo>
                    <a:lnTo>
                      <a:pt x="432" y="256"/>
                    </a:lnTo>
                    <a:lnTo>
                      <a:pt x="440" y="232"/>
                    </a:lnTo>
                    <a:lnTo>
                      <a:pt x="472" y="240"/>
                    </a:lnTo>
                    <a:lnTo>
                      <a:pt x="512" y="200"/>
                    </a:lnTo>
                    <a:lnTo>
                      <a:pt x="552" y="192"/>
                    </a:lnTo>
                    <a:lnTo>
                      <a:pt x="608" y="120"/>
                    </a:lnTo>
                    <a:lnTo>
                      <a:pt x="656" y="120"/>
                    </a:lnTo>
                    <a:lnTo>
                      <a:pt x="728" y="0"/>
                    </a:lnTo>
                    <a:lnTo>
                      <a:pt x="768" y="16"/>
                    </a:lnTo>
                    <a:lnTo>
                      <a:pt x="760" y="72"/>
                    </a:lnTo>
                    <a:lnTo>
                      <a:pt x="800" y="56"/>
                    </a:lnTo>
                    <a:lnTo>
                      <a:pt x="792" y="96"/>
                    </a:lnTo>
                    <a:lnTo>
                      <a:pt x="840" y="168"/>
                    </a:lnTo>
                    <a:lnTo>
                      <a:pt x="872" y="168"/>
                    </a:lnTo>
                    <a:lnTo>
                      <a:pt x="896" y="176"/>
                    </a:lnTo>
                    <a:lnTo>
                      <a:pt x="920" y="160"/>
                    </a:lnTo>
                    <a:lnTo>
                      <a:pt x="952" y="216"/>
                    </a:lnTo>
                    <a:lnTo>
                      <a:pt x="976" y="224"/>
                    </a:lnTo>
                    <a:lnTo>
                      <a:pt x="976" y="240"/>
                    </a:lnTo>
                    <a:lnTo>
                      <a:pt x="992" y="272"/>
                    </a:lnTo>
                    <a:lnTo>
                      <a:pt x="1000" y="312"/>
                    </a:lnTo>
                    <a:lnTo>
                      <a:pt x="1032" y="320"/>
                    </a:lnTo>
                    <a:lnTo>
                      <a:pt x="1080" y="296"/>
                    </a:lnTo>
                    <a:lnTo>
                      <a:pt x="1128" y="296"/>
                    </a:lnTo>
                    <a:lnTo>
                      <a:pt x="1184" y="352"/>
                    </a:lnTo>
                    <a:lnTo>
                      <a:pt x="1184" y="392"/>
                    </a:lnTo>
                    <a:lnTo>
                      <a:pt x="1160" y="424"/>
                    </a:lnTo>
                    <a:lnTo>
                      <a:pt x="1192" y="448"/>
                    </a:lnTo>
                    <a:lnTo>
                      <a:pt x="1168" y="496"/>
                    </a:lnTo>
                    <a:lnTo>
                      <a:pt x="1112" y="528"/>
                    </a:lnTo>
                    <a:lnTo>
                      <a:pt x="1120" y="568"/>
                    </a:lnTo>
                    <a:lnTo>
                      <a:pt x="1064" y="584"/>
                    </a:lnTo>
                    <a:lnTo>
                      <a:pt x="1048" y="624"/>
                    </a:lnTo>
                    <a:lnTo>
                      <a:pt x="984" y="640"/>
                    </a:lnTo>
                    <a:lnTo>
                      <a:pt x="944" y="632"/>
                    </a:lnTo>
                    <a:lnTo>
                      <a:pt x="920" y="616"/>
                    </a:lnTo>
                    <a:lnTo>
                      <a:pt x="896" y="624"/>
                    </a:lnTo>
                    <a:lnTo>
                      <a:pt x="888" y="672"/>
                    </a:lnTo>
                    <a:lnTo>
                      <a:pt x="848" y="672"/>
                    </a:lnTo>
                    <a:lnTo>
                      <a:pt x="816" y="664"/>
                    </a:lnTo>
                    <a:lnTo>
                      <a:pt x="784" y="688"/>
                    </a:lnTo>
                    <a:lnTo>
                      <a:pt x="784" y="720"/>
                    </a:lnTo>
                    <a:lnTo>
                      <a:pt x="752" y="728"/>
                    </a:lnTo>
                    <a:lnTo>
                      <a:pt x="760" y="768"/>
                    </a:lnTo>
                    <a:lnTo>
                      <a:pt x="736" y="784"/>
                    </a:lnTo>
                    <a:lnTo>
                      <a:pt x="736" y="832"/>
                    </a:lnTo>
                    <a:lnTo>
                      <a:pt x="688" y="832"/>
                    </a:lnTo>
                    <a:lnTo>
                      <a:pt x="672" y="800"/>
                    </a:lnTo>
                    <a:lnTo>
                      <a:pt x="664" y="752"/>
                    </a:lnTo>
                    <a:lnTo>
                      <a:pt x="616" y="800"/>
                    </a:lnTo>
                    <a:lnTo>
                      <a:pt x="624" y="768"/>
                    </a:lnTo>
                    <a:lnTo>
                      <a:pt x="608" y="752"/>
                    </a:lnTo>
                    <a:lnTo>
                      <a:pt x="608" y="720"/>
                    </a:lnTo>
                    <a:lnTo>
                      <a:pt x="536" y="704"/>
                    </a:lnTo>
                    <a:lnTo>
                      <a:pt x="504" y="760"/>
                    </a:lnTo>
                    <a:lnTo>
                      <a:pt x="456" y="768"/>
                    </a:lnTo>
                    <a:lnTo>
                      <a:pt x="432" y="736"/>
                    </a:lnTo>
                    <a:lnTo>
                      <a:pt x="360" y="736"/>
                    </a:lnTo>
                    <a:lnTo>
                      <a:pt x="328" y="680"/>
                    </a:lnTo>
                    <a:lnTo>
                      <a:pt x="304" y="648"/>
                    </a:lnTo>
                    <a:lnTo>
                      <a:pt x="320" y="536"/>
                    </a:lnTo>
                    <a:lnTo>
                      <a:pt x="312" y="504"/>
                    </a:lnTo>
                    <a:lnTo>
                      <a:pt x="256" y="520"/>
                    </a:lnTo>
                    <a:lnTo>
                      <a:pt x="224" y="520"/>
                    </a:lnTo>
                    <a:lnTo>
                      <a:pt x="208" y="536"/>
                    </a:lnTo>
                    <a:lnTo>
                      <a:pt x="160" y="528"/>
                    </a:lnTo>
                    <a:lnTo>
                      <a:pt x="128" y="544"/>
                    </a:lnTo>
                    <a:lnTo>
                      <a:pt x="24" y="49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7" name="Freeform 21"/>
              <p:cNvSpPr>
                <a:spLocks/>
              </p:cNvSpPr>
              <p:nvPr/>
            </p:nvSpPr>
            <p:spPr bwMode="auto">
              <a:xfrm>
                <a:off x="6481763" y="2914651"/>
                <a:ext cx="1430338" cy="1619250"/>
              </a:xfrm>
              <a:custGeom>
                <a:avLst/>
                <a:gdLst>
                  <a:gd name="T0" fmla="*/ 72 w 864"/>
                  <a:gd name="T1" fmla="*/ 256 h 1000"/>
                  <a:gd name="T2" fmla="*/ 104 w 864"/>
                  <a:gd name="T3" fmla="*/ 168 h 1000"/>
                  <a:gd name="T4" fmla="*/ 136 w 864"/>
                  <a:gd name="T5" fmla="*/ 136 h 1000"/>
                  <a:gd name="T6" fmla="*/ 160 w 864"/>
                  <a:gd name="T7" fmla="*/ 56 h 1000"/>
                  <a:gd name="T8" fmla="*/ 296 w 864"/>
                  <a:gd name="T9" fmla="*/ 56 h 1000"/>
                  <a:gd name="T10" fmla="*/ 384 w 864"/>
                  <a:gd name="T11" fmla="*/ 40 h 1000"/>
                  <a:gd name="T12" fmla="*/ 432 w 864"/>
                  <a:gd name="T13" fmla="*/ 32 h 1000"/>
                  <a:gd name="T14" fmla="*/ 496 w 864"/>
                  <a:gd name="T15" fmla="*/ 40 h 1000"/>
                  <a:gd name="T16" fmla="*/ 536 w 864"/>
                  <a:gd name="T17" fmla="*/ 248 h 1000"/>
                  <a:gd name="T18" fmla="*/ 624 w 864"/>
                  <a:gd name="T19" fmla="*/ 280 h 1000"/>
                  <a:gd name="T20" fmla="*/ 712 w 864"/>
                  <a:gd name="T21" fmla="*/ 208 h 1000"/>
                  <a:gd name="T22" fmla="*/ 784 w 864"/>
                  <a:gd name="T23" fmla="*/ 264 h 1000"/>
                  <a:gd name="T24" fmla="*/ 792 w 864"/>
                  <a:gd name="T25" fmla="*/ 312 h 1000"/>
                  <a:gd name="T26" fmla="*/ 848 w 864"/>
                  <a:gd name="T27" fmla="*/ 312 h 1000"/>
                  <a:gd name="T28" fmla="*/ 792 w 864"/>
                  <a:gd name="T29" fmla="*/ 408 h 1000"/>
                  <a:gd name="T30" fmla="*/ 800 w 864"/>
                  <a:gd name="T31" fmla="*/ 480 h 1000"/>
                  <a:gd name="T32" fmla="*/ 744 w 864"/>
                  <a:gd name="T33" fmla="*/ 568 h 1000"/>
                  <a:gd name="T34" fmla="*/ 704 w 864"/>
                  <a:gd name="T35" fmla="*/ 632 h 1000"/>
                  <a:gd name="T36" fmla="*/ 688 w 864"/>
                  <a:gd name="T37" fmla="*/ 696 h 1000"/>
                  <a:gd name="T38" fmla="*/ 664 w 864"/>
                  <a:gd name="T39" fmla="*/ 768 h 1000"/>
                  <a:gd name="T40" fmla="*/ 616 w 864"/>
                  <a:gd name="T41" fmla="*/ 848 h 1000"/>
                  <a:gd name="T42" fmla="*/ 520 w 864"/>
                  <a:gd name="T43" fmla="*/ 952 h 1000"/>
                  <a:gd name="T44" fmla="*/ 424 w 864"/>
                  <a:gd name="T45" fmla="*/ 992 h 1000"/>
                  <a:gd name="T46" fmla="*/ 392 w 864"/>
                  <a:gd name="T47" fmla="*/ 960 h 1000"/>
                  <a:gd name="T48" fmla="*/ 304 w 864"/>
                  <a:gd name="T49" fmla="*/ 888 h 1000"/>
                  <a:gd name="T50" fmla="*/ 328 w 864"/>
                  <a:gd name="T51" fmla="*/ 800 h 1000"/>
                  <a:gd name="T52" fmla="*/ 184 w 864"/>
                  <a:gd name="T53" fmla="*/ 736 h 1000"/>
                  <a:gd name="T54" fmla="*/ 144 w 864"/>
                  <a:gd name="T55" fmla="*/ 680 h 1000"/>
                  <a:gd name="T56" fmla="*/ 112 w 864"/>
                  <a:gd name="T57" fmla="*/ 488 h 1000"/>
                  <a:gd name="T58" fmla="*/ 136 w 864"/>
                  <a:gd name="T59" fmla="*/ 424 h 1000"/>
                  <a:gd name="T60" fmla="*/ 40 w 864"/>
                  <a:gd name="T61" fmla="*/ 368 h 1000"/>
                  <a:gd name="T62" fmla="*/ 0 w 864"/>
                  <a:gd name="T63" fmla="*/ 304 h 10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64"/>
                  <a:gd name="T97" fmla="*/ 0 h 1000"/>
                  <a:gd name="T98" fmla="*/ 864 w 864"/>
                  <a:gd name="T99" fmla="*/ 1000 h 10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64" h="1000">
                    <a:moveTo>
                      <a:pt x="32" y="272"/>
                    </a:moveTo>
                    <a:lnTo>
                      <a:pt x="72" y="256"/>
                    </a:lnTo>
                    <a:lnTo>
                      <a:pt x="104" y="208"/>
                    </a:lnTo>
                    <a:lnTo>
                      <a:pt x="104" y="168"/>
                    </a:lnTo>
                    <a:lnTo>
                      <a:pt x="144" y="168"/>
                    </a:lnTo>
                    <a:lnTo>
                      <a:pt x="136" y="136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192" y="0"/>
                    </a:lnTo>
                    <a:lnTo>
                      <a:pt x="296" y="56"/>
                    </a:lnTo>
                    <a:lnTo>
                      <a:pt x="336" y="32"/>
                    </a:lnTo>
                    <a:lnTo>
                      <a:pt x="384" y="40"/>
                    </a:lnTo>
                    <a:lnTo>
                      <a:pt x="392" y="24"/>
                    </a:lnTo>
                    <a:lnTo>
                      <a:pt x="432" y="32"/>
                    </a:lnTo>
                    <a:lnTo>
                      <a:pt x="480" y="16"/>
                    </a:lnTo>
                    <a:lnTo>
                      <a:pt x="496" y="40"/>
                    </a:lnTo>
                    <a:lnTo>
                      <a:pt x="480" y="160"/>
                    </a:lnTo>
                    <a:lnTo>
                      <a:pt x="536" y="248"/>
                    </a:lnTo>
                    <a:lnTo>
                      <a:pt x="600" y="240"/>
                    </a:lnTo>
                    <a:lnTo>
                      <a:pt x="624" y="280"/>
                    </a:lnTo>
                    <a:lnTo>
                      <a:pt x="680" y="272"/>
                    </a:lnTo>
                    <a:lnTo>
                      <a:pt x="712" y="208"/>
                    </a:lnTo>
                    <a:lnTo>
                      <a:pt x="776" y="232"/>
                    </a:lnTo>
                    <a:lnTo>
                      <a:pt x="784" y="264"/>
                    </a:lnTo>
                    <a:lnTo>
                      <a:pt x="792" y="280"/>
                    </a:lnTo>
                    <a:lnTo>
                      <a:pt x="792" y="312"/>
                    </a:lnTo>
                    <a:lnTo>
                      <a:pt x="840" y="256"/>
                    </a:lnTo>
                    <a:lnTo>
                      <a:pt x="848" y="312"/>
                    </a:lnTo>
                    <a:lnTo>
                      <a:pt x="864" y="344"/>
                    </a:lnTo>
                    <a:lnTo>
                      <a:pt x="792" y="408"/>
                    </a:lnTo>
                    <a:lnTo>
                      <a:pt x="784" y="456"/>
                    </a:lnTo>
                    <a:lnTo>
                      <a:pt x="800" y="480"/>
                    </a:lnTo>
                    <a:lnTo>
                      <a:pt x="800" y="552"/>
                    </a:lnTo>
                    <a:lnTo>
                      <a:pt x="744" y="568"/>
                    </a:lnTo>
                    <a:lnTo>
                      <a:pt x="736" y="600"/>
                    </a:lnTo>
                    <a:lnTo>
                      <a:pt x="704" y="632"/>
                    </a:lnTo>
                    <a:lnTo>
                      <a:pt x="712" y="664"/>
                    </a:lnTo>
                    <a:lnTo>
                      <a:pt x="688" y="696"/>
                    </a:lnTo>
                    <a:lnTo>
                      <a:pt x="696" y="744"/>
                    </a:lnTo>
                    <a:lnTo>
                      <a:pt x="664" y="768"/>
                    </a:lnTo>
                    <a:lnTo>
                      <a:pt x="664" y="808"/>
                    </a:lnTo>
                    <a:lnTo>
                      <a:pt x="616" y="848"/>
                    </a:lnTo>
                    <a:lnTo>
                      <a:pt x="568" y="904"/>
                    </a:lnTo>
                    <a:lnTo>
                      <a:pt x="520" y="952"/>
                    </a:lnTo>
                    <a:lnTo>
                      <a:pt x="504" y="1000"/>
                    </a:lnTo>
                    <a:lnTo>
                      <a:pt x="424" y="992"/>
                    </a:lnTo>
                    <a:lnTo>
                      <a:pt x="392" y="1000"/>
                    </a:lnTo>
                    <a:lnTo>
                      <a:pt x="392" y="960"/>
                    </a:lnTo>
                    <a:lnTo>
                      <a:pt x="304" y="928"/>
                    </a:lnTo>
                    <a:lnTo>
                      <a:pt x="304" y="888"/>
                    </a:lnTo>
                    <a:lnTo>
                      <a:pt x="328" y="872"/>
                    </a:lnTo>
                    <a:lnTo>
                      <a:pt x="328" y="800"/>
                    </a:lnTo>
                    <a:lnTo>
                      <a:pt x="272" y="792"/>
                    </a:lnTo>
                    <a:lnTo>
                      <a:pt x="184" y="736"/>
                    </a:lnTo>
                    <a:lnTo>
                      <a:pt x="112" y="728"/>
                    </a:lnTo>
                    <a:lnTo>
                      <a:pt x="144" y="680"/>
                    </a:lnTo>
                    <a:lnTo>
                      <a:pt x="136" y="560"/>
                    </a:lnTo>
                    <a:lnTo>
                      <a:pt x="112" y="488"/>
                    </a:lnTo>
                    <a:lnTo>
                      <a:pt x="144" y="456"/>
                    </a:lnTo>
                    <a:lnTo>
                      <a:pt x="136" y="424"/>
                    </a:lnTo>
                    <a:lnTo>
                      <a:pt x="96" y="360"/>
                    </a:lnTo>
                    <a:lnTo>
                      <a:pt x="40" y="368"/>
                    </a:lnTo>
                    <a:lnTo>
                      <a:pt x="8" y="336"/>
                    </a:lnTo>
                    <a:lnTo>
                      <a:pt x="0" y="304"/>
                    </a:lnTo>
                    <a:lnTo>
                      <a:pt x="32" y="27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8" name="Freeform 22"/>
              <p:cNvSpPr>
                <a:spLocks/>
              </p:cNvSpPr>
              <p:nvPr/>
            </p:nvSpPr>
            <p:spPr bwMode="auto">
              <a:xfrm>
                <a:off x="5213351" y="3330576"/>
                <a:ext cx="1509713" cy="1539875"/>
              </a:xfrm>
              <a:custGeom>
                <a:avLst/>
                <a:gdLst>
                  <a:gd name="T0" fmla="*/ 272 w 912"/>
                  <a:gd name="T1" fmla="*/ 864 h 952"/>
                  <a:gd name="T2" fmla="*/ 264 w 912"/>
                  <a:gd name="T3" fmla="*/ 808 h 952"/>
                  <a:gd name="T4" fmla="*/ 344 w 912"/>
                  <a:gd name="T5" fmla="*/ 752 h 952"/>
                  <a:gd name="T6" fmla="*/ 328 w 912"/>
                  <a:gd name="T7" fmla="*/ 704 h 952"/>
                  <a:gd name="T8" fmla="*/ 304 w 912"/>
                  <a:gd name="T9" fmla="*/ 624 h 952"/>
                  <a:gd name="T10" fmla="*/ 312 w 912"/>
                  <a:gd name="T11" fmla="*/ 512 h 952"/>
                  <a:gd name="T12" fmla="*/ 280 w 912"/>
                  <a:gd name="T13" fmla="*/ 400 h 952"/>
                  <a:gd name="T14" fmla="*/ 136 w 912"/>
                  <a:gd name="T15" fmla="*/ 288 h 952"/>
                  <a:gd name="T16" fmla="*/ 64 w 912"/>
                  <a:gd name="T17" fmla="*/ 200 h 952"/>
                  <a:gd name="T18" fmla="*/ 48 w 912"/>
                  <a:gd name="T19" fmla="*/ 136 h 952"/>
                  <a:gd name="T20" fmla="*/ 0 w 912"/>
                  <a:gd name="T21" fmla="*/ 152 h 952"/>
                  <a:gd name="T22" fmla="*/ 40 w 912"/>
                  <a:gd name="T23" fmla="*/ 112 h 952"/>
                  <a:gd name="T24" fmla="*/ 64 w 912"/>
                  <a:gd name="T25" fmla="*/ 64 h 952"/>
                  <a:gd name="T26" fmla="*/ 144 w 912"/>
                  <a:gd name="T27" fmla="*/ 16 h 952"/>
                  <a:gd name="T28" fmla="*/ 232 w 912"/>
                  <a:gd name="T29" fmla="*/ 0 h 952"/>
                  <a:gd name="T30" fmla="*/ 280 w 912"/>
                  <a:gd name="T31" fmla="*/ 144 h 952"/>
                  <a:gd name="T32" fmla="*/ 304 w 912"/>
                  <a:gd name="T33" fmla="*/ 104 h 952"/>
                  <a:gd name="T34" fmla="*/ 416 w 912"/>
                  <a:gd name="T35" fmla="*/ 168 h 952"/>
                  <a:gd name="T36" fmla="*/ 448 w 912"/>
                  <a:gd name="T37" fmla="*/ 224 h 952"/>
                  <a:gd name="T38" fmla="*/ 536 w 912"/>
                  <a:gd name="T39" fmla="*/ 232 h 952"/>
                  <a:gd name="T40" fmla="*/ 568 w 912"/>
                  <a:gd name="T41" fmla="*/ 200 h 952"/>
                  <a:gd name="T42" fmla="*/ 704 w 912"/>
                  <a:gd name="T43" fmla="*/ 56 h 952"/>
                  <a:gd name="T44" fmla="*/ 744 w 912"/>
                  <a:gd name="T45" fmla="*/ 24 h 952"/>
                  <a:gd name="T46" fmla="*/ 776 w 912"/>
                  <a:gd name="T47" fmla="*/ 40 h 952"/>
                  <a:gd name="T48" fmla="*/ 808 w 912"/>
                  <a:gd name="T49" fmla="*/ 104 h 952"/>
                  <a:gd name="T50" fmla="*/ 912 w 912"/>
                  <a:gd name="T51" fmla="*/ 160 h 952"/>
                  <a:gd name="T52" fmla="*/ 888 w 912"/>
                  <a:gd name="T53" fmla="*/ 232 h 952"/>
                  <a:gd name="T54" fmla="*/ 912 w 912"/>
                  <a:gd name="T55" fmla="*/ 424 h 952"/>
                  <a:gd name="T56" fmla="*/ 864 w 912"/>
                  <a:gd name="T57" fmla="*/ 520 h 952"/>
                  <a:gd name="T58" fmla="*/ 792 w 912"/>
                  <a:gd name="T59" fmla="*/ 624 h 952"/>
                  <a:gd name="T60" fmla="*/ 728 w 912"/>
                  <a:gd name="T61" fmla="*/ 648 h 952"/>
                  <a:gd name="T62" fmla="*/ 728 w 912"/>
                  <a:gd name="T63" fmla="*/ 704 h 952"/>
                  <a:gd name="T64" fmla="*/ 568 w 912"/>
                  <a:gd name="T65" fmla="*/ 792 h 952"/>
                  <a:gd name="T66" fmla="*/ 520 w 912"/>
                  <a:gd name="T67" fmla="*/ 864 h 952"/>
                  <a:gd name="T68" fmla="*/ 496 w 912"/>
                  <a:gd name="T69" fmla="*/ 928 h 952"/>
                  <a:gd name="T70" fmla="*/ 440 w 912"/>
                  <a:gd name="T71" fmla="*/ 944 h 952"/>
                  <a:gd name="T72" fmla="*/ 360 w 912"/>
                  <a:gd name="T73" fmla="*/ 952 h 952"/>
                  <a:gd name="T74" fmla="*/ 304 w 912"/>
                  <a:gd name="T75" fmla="*/ 928 h 9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12"/>
                  <a:gd name="T115" fmla="*/ 0 h 952"/>
                  <a:gd name="T116" fmla="*/ 912 w 912"/>
                  <a:gd name="T117" fmla="*/ 952 h 9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12" h="952">
                    <a:moveTo>
                      <a:pt x="280" y="904"/>
                    </a:moveTo>
                    <a:lnTo>
                      <a:pt x="272" y="864"/>
                    </a:lnTo>
                    <a:lnTo>
                      <a:pt x="256" y="840"/>
                    </a:lnTo>
                    <a:lnTo>
                      <a:pt x="264" y="808"/>
                    </a:lnTo>
                    <a:lnTo>
                      <a:pt x="296" y="816"/>
                    </a:lnTo>
                    <a:lnTo>
                      <a:pt x="344" y="752"/>
                    </a:lnTo>
                    <a:lnTo>
                      <a:pt x="304" y="744"/>
                    </a:lnTo>
                    <a:lnTo>
                      <a:pt x="328" y="704"/>
                    </a:lnTo>
                    <a:lnTo>
                      <a:pt x="304" y="680"/>
                    </a:lnTo>
                    <a:lnTo>
                      <a:pt x="304" y="624"/>
                    </a:lnTo>
                    <a:lnTo>
                      <a:pt x="288" y="592"/>
                    </a:lnTo>
                    <a:lnTo>
                      <a:pt x="312" y="512"/>
                    </a:lnTo>
                    <a:lnTo>
                      <a:pt x="248" y="432"/>
                    </a:lnTo>
                    <a:lnTo>
                      <a:pt x="280" y="400"/>
                    </a:lnTo>
                    <a:lnTo>
                      <a:pt x="248" y="352"/>
                    </a:lnTo>
                    <a:lnTo>
                      <a:pt x="136" y="288"/>
                    </a:lnTo>
                    <a:lnTo>
                      <a:pt x="128" y="248"/>
                    </a:lnTo>
                    <a:lnTo>
                      <a:pt x="64" y="200"/>
                    </a:lnTo>
                    <a:lnTo>
                      <a:pt x="88" y="144"/>
                    </a:lnTo>
                    <a:lnTo>
                      <a:pt x="48" y="136"/>
                    </a:lnTo>
                    <a:lnTo>
                      <a:pt x="24" y="168"/>
                    </a:lnTo>
                    <a:lnTo>
                      <a:pt x="0" y="152"/>
                    </a:lnTo>
                    <a:lnTo>
                      <a:pt x="16" y="112"/>
                    </a:lnTo>
                    <a:lnTo>
                      <a:pt x="40" y="11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112" y="96"/>
                    </a:lnTo>
                    <a:lnTo>
                      <a:pt x="144" y="16"/>
                    </a:lnTo>
                    <a:lnTo>
                      <a:pt x="176" y="40"/>
                    </a:lnTo>
                    <a:lnTo>
                      <a:pt x="232" y="0"/>
                    </a:lnTo>
                    <a:lnTo>
                      <a:pt x="256" y="104"/>
                    </a:lnTo>
                    <a:lnTo>
                      <a:pt x="280" y="144"/>
                    </a:lnTo>
                    <a:lnTo>
                      <a:pt x="320" y="144"/>
                    </a:lnTo>
                    <a:lnTo>
                      <a:pt x="304" y="104"/>
                    </a:lnTo>
                    <a:lnTo>
                      <a:pt x="360" y="72"/>
                    </a:lnTo>
                    <a:lnTo>
                      <a:pt x="416" y="168"/>
                    </a:lnTo>
                    <a:lnTo>
                      <a:pt x="448" y="168"/>
                    </a:lnTo>
                    <a:lnTo>
                      <a:pt x="448" y="224"/>
                    </a:lnTo>
                    <a:lnTo>
                      <a:pt x="512" y="264"/>
                    </a:lnTo>
                    <a:lnTo>
                      <a:pt x="536" y="232"/>
                    </a:lnTo>
                    <a:lnTo>
                      <a:pt x="568" y="232"/>
                    </a:lnTo>
                    <a:lnTo>
                      <a:pt x="568" y="200"/>
                    </a:lnTo>
                    <a:lnTo>
                      <a:pt x="696" y="112"/>
                    </a:lnTo>
                    <a:lnTo>
                      <a:pt x="704" y="56"/>
                    </a:lnTo>
                    <a:lnTo>
                      <a:pt x="736" y="48"/>
                    </a:lnTo>
                    <a:lnTo>
                      <a:pt x="744" y="24"/>
                    </a:lnTo>
                    <a:lnTo>
                      <a:pt x="800" y="8"/>
                    </a:lnTo>
                    <a:lnTo>
                      <a:pt x="776" y="40"/>
                    </a:lnTo>
                    <a:lnTo>
                      <a:pt x="784" y="72"/>
                    </a:lnTo>
                    <a:lnTo>
                      <a:pt x="808" y="104"/>
                    </a:lnTo>
                    <a:lnTo>
                      <a:pt x="864" y="104"/>
                    </a:lnTo>
                    <a:lnTo>
                      <a:pt x="912" y="160"/>
                    </a:lnTo>
                    <a:lnTo>
                      <a:pt x="912" y="192"/>
                    </a:lnTo>
                    <a:lnTo>
                      <a:pt x="888" y="232"/>
                    </a:lnTo>
                    <a:lnTo>
                      <a:pt x="904" y="304"/>
                    </a:lnTo>
                    <a:lnTo>
                      <a:pt x="912" y="424"/>
                    </a:lnTo>
                    <a:lnTo>
                      <a:pt x="888" y="472"/>
                    </a:lnTo>
                    <a:lnTo>
                      <a:pt x="864" y="520"/>
                    </a:lnTo>
                    <a:lnTo>
                      <a:pt x="808" y="552"/>
                    </a:lnTo>
                    <a:lnTo>
                      <a:pt x="792" y="624"/>
                    </a:lnTo>
                    <a:lnTo>
                      <a:pt x="760" y="648"/>
                    </a:lnTo>
                    <a:lnTo>
                      <a:pt x="728" y="648"/>
                    </a:lnTo>
                    <a:lnTo>
                      <a:pt x="704" y="672"/>
                    </a:lnTo>
                    <a:lnTo>
                      <a:pt x="728" y="704"/>
                    </a:lnTo>
                    <a:lnTo>
                      <a:pt x="704" y="776"/>
                    </a:lnTo>
                    <a:lnTo>
                      <a:pt x="568" y="792"/>
                    </a:lnTo>
                    <a:lnTo>
                      <a:pt x="520" y="840"/>
                    </a:lnTo>
                    <a:lnTo>
                      <a:pt x="520" y="864"/>
                    </a:lnTo>
                    <a:lnTo>
                      <a:pt x="536" y="888"/>
                    </a:lnTo>
                    <a:lnTo>
                      <a:pt x="496" y="928"/>
                    </a:lnTo>
                    <a:lnTo>
                      <a:pt x="472" y="920"/>
                    </a:lnTo>
                    <a:lnTo>
                      <a:pt x="440" y="944"/>
                    </a:lnTo>
                    <a:lnTo>
                      <a:pt x="408" y="912"/>
                    </a:lnTo>
                    <a:lnTo>
                      <a:pt x="360" y="952"/>
                    </a:lnTo>
                    <a:lnTo>
                      <a:pt x="336" y="928"/>
                    </a:lnTo>
                    <a:lnTo>
                      <a:pt x="304" y="928"/>
                    </a:lnTo>
                    <a:lnTo>
                      <a:pt x="280" y="90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9" name="Freeform 23"/>
              <p:cNvSpPr>
                <a:spLocks/>
              </p:cNvSpPr>
              <p:nvPr/>
            </p:nvSpPr>
            <p:spPr bwMode="auto">
              <a:xfrm>
                <a:off x="6075363" y="4092576"/>
                <a:ext cx="1416050" cy="1566863"/>
              </a:xfrm>
              <a:custGeom>
                <a:avLst/>
                <a:gdLst>
                  <a:gd name="T0" fmla="*/ 768 w 856"/>
                  <a:gd name="T1" fmla="*/ 216 h 968"/>
                  <a:gd name="T2" fmla="*/ 672 w 856"/>
                  <a:gd name="T3" fmla="*/ 264 h 968"/>
                  <a:gd name="T4" fmla="*/ 640 w 856"/>
                  <a:gd name="T5" fmla="*/ 232 h 968"/>
                  <a:gd name="T6" fmla="*/ 552 w 856"/>
                  <a:gd name="T7" fmla="*/ 152 h 968"/>
                  <a:gd name="T8" fmla="*/ 584 w 856"/>
                  <a:gd name="T9" fmla="*/ 64 h 968"/>
                  <a:gd name="T10" fmla="*/ 440 w 856"/>
                  <a:gd name="T11" fmla="*/ 8 h 968"/>
                  <a:gd name="T12" fmla="*/ 344 w 856"/>
                  <a:gd name="T13" fmla="*/ 48 h 968"/>
                  <a:gd name="T14" fmla="*/ 272 w 856"/>
                  <a:gd name="T15" fmla="*/ 152 h 968"/>
                  <a:gd name="T16" fmla="*/ 208 w 856"/>
                  <a:gd name="T17" fmla="*/ 176 h 968"/>
                  <a:gd name="T18" fmla="*/ 208 w 856"/>
                  <a:gd name="T19" fmla="*/ 232 h 968"/>
                  <a:gd name="T20" fmla="*/ 48 w 856"/>
                  <a:gd name="T21" fmla="*/ 320 h 968"/>
                  <a:gd name="T22" fmla="*/ 0 w 856"/>
                  <a:gd name="T23" fmla="*/ 392 h 968"/>
                  <a:gd name="T24" fmla="*/ 32 w 856"/>
                  <a:gd name="T25" fmla="*/ 400 h 968"/>
                  <a:gd name="T26" fmla="*/ 120 w 856"/>
                  <a:gd name="T27" fmla="*/ 432 h 968"/>
                  <a:gd name="T28" fmla="*/ 104 w 856"/>
                  <a:gd name="T29" fmla="*/ 536 h 968"/>
                  <a:gd name="T30" fmla="*/ 104 w 856"/>
                  <a:gd name="T31" fmla="*/ 664 h 968"/>
                  <a:gd name="T32" fmla="*/ 120 w 856"/>
                  <a:gd name="T33" fmla="*/ 688 h 968"/>
                  <a:gd name="T34" fmla="*/ 96 w 856"/>
                  <a:gd name="T35" fmla="*/ 784 h 968"/>
                  <a:gd name="T36" fmla="*/ 112 w 856"/>
                  <a:gd name="T37" fmla="*/ 848 h 968"/>
                  <a:gd name="T38" fmla="*/ 216 w 856"/>
                  <a:gd name="T39" fmla="*/ 816 h 968"/>
                  <a:gd name="T40" fmla="*/ 232 w 856"/>
                  <a:gd name="T41" fmla="*/ 912 h 968"/>
                  <a:gd name="T42" fmla="*/ 304 w 856"/>
                  <a:gd name="T43" fmla="*/ 928 h 968"/>
                  <a:gd name="T44" fmla="*/ 360 w 856"/>
                  <a:gd name="T45" fmla="*/ 920 h 968"/>
                  <a:gd name="T46" fmla="*/ 416 w 856"/>
                  <a:gd name="T47" fmla="*/ 936 h 968"/>
                  <a:gd name="T48" fmla="*/ 472 w 856"/>
                  <a:gd name="T49" fmla="*/ 912 h 968"/>
                  <a:gd name="T50" fmla="*/ 512 w 856"/>
                  <a:gd name="T51" fmla="*/ 872 h 968"/>
                  <a:gd name="T52" fmla="*/ 520 w 856"/>
                  <a:gd name="T53" fmla="*/ 832 h 968"/>
                  <a:gd name="T54" fmla="*/ 592 w 856"/>
                  <a:gd name="T55" fmla="*/ 784 h 968"/>
                  <a:gd name="T56" fmla="*/ 568 w 856"/>
                  <a:gd name="T57" fmla="*/ 704 h 968"/>
                  <a:gd name="T58" fmla="*/ 600 w 856"/>
                  <a:gd name="T59" fmla="*/ 608 h 968"/>
                  <a:gd name="T60" fmla="*/ 608 w 856"/>
                  <a:gd name="T61" fmla="*/ 576 h 968"/>
                  <a:gd name="T62" fmla="*/ 696 w 856"/>
                  <a:gd name="T63" fmla="*/ 544 h 968"/>
                  <a:gd name="T64" fmla="*/ 720 w 856"/>
                  <a:gd name="T65" fmla="*/ 512 h 968"/>
                  <a:gd name="T66" fmla="*/ 720 w 856"/>
                  <a:gd name="T67" fmla="*/ 440 h 968"/>
                  <a:gd name="T68" fmla="*/ 792 w 856"/>
                  <a:gd name="T69" fmla="*/ 344 h 968"/>
                  <a:gd name="T70" fmla="*/ 784 w 856"/>
                  <a:gd name="T71" fmla="*/ 280 h 968"/>
                  <a:gd name="T72" fmla="*/ 840 w 856"/>
                  <a:gd name="T73" fmla="*/ 232 h 968"/>
                  <a:gd name="T74" fmla="*/ 856 w 856"/>
                  <a:gd name="T75" fmla="*/ 192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6"/>
                  <a:gd name="T115" fmla="*/ 0 h 968"/>
                  <a:gd name="T116" fmla="*/ 856 w 856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6" h="968">
                    <a:moveTo>
                      <a:pt x="824" y="168"/>
                    </a:moveTo>
                    <a:lnTo>
                      <a:pt x="768" y="216"/>
                    </a:lnTo>
                    <a:lnTo>
                      <a:pt x="760" y="264"/>
                    </a:lnTo>
                    <a:lnTo>
                      <a:pt x="672" y="264"/>
                    </a:lnTo>
                    <a:lnTo>
                      <a:pt x="640" y="272"/>
                    </a:lnTo>
                    <a:lnTo>
                      <a:pt x="640" y="232"/>
                    </a:lnTo>
                    <a:lnTo>
                      <a:pt x="560" y="200"/>
                    </a:lnTo>
                    <a:lnTo>
                      <a:pt x="552" y="152"/>
                    </a:lnTo>
                    <a:lnTo>
                      <a:pt x="576" y="136"/>
                    </a:lnTo>
                    <a:lnTo>
                      <a:pt x="584" y="64"/>
                    </a:lnTo>
                    <a:lnTo>
                      <a:pt x="528" y="56"/>
                    </a:lnTo>
                    <a:lnTo>
                      <a:pt x="440" y="8"/>
                    </a:lnTo>
                    <a:lnTo>
                      <a:pt x="368" y="0"/>
                    </a:lnTo>
                    <a:lnTo>
                      <a:pt x="344" y="48"/>
                    </a:lnTo>
                    <a:lnTo>
                      <a:pt x="288" y="80"/>
                    </a:lnTo>
                    <a:lnTo>
                      <a:pt x="272" y="152"/>
                    </a:lnTo>
                    <a:lnTo>
                      <a:pt x="240" y="176"/>
                    </a:lnTo>
                    <a:lnTo>
                      <a:pt x="208" y="176"/>
                    </a:lnTo>
                    <a:lnTo>
                      <a:pt x="184" y="200"/>
                    </a:lnTo>
                    <a:lnTo>
                      <a:pt x="208" y="232"/>
                    </a:lnTo>
                    <a:lnTo>
                      <a:pt x="184" y="304"/>
                    </a:lnTo>
                    <a:lnTo>
                      <a:pt x="48" y="320"/>
                    </a:lnTo>
                    <a:lnTo>
                      <a:pt x="0" y="368"/>
                    </a:lnTo>
                    <a:lnTo>
                      <a:pt x="0" y="392"/>
                    </a:lnTo>
                    <a:lnTo>
                      <a:pt x="16" y="416"/>
                    </a:lnTo>
                    <a:lnTo>
                      <a:pt x="32" y="400"/>
                    </a:lnTo>
                    <a:lnTo>
                      <a:pt x="56" y="440"/>
                    </a:lnTo>
                    <a:lnTo>
                      <a:pt x="120" y="432"/>
                    </a:lnTo>
                    <a:lnTo>
                      <a:pt x="120" y="536"/>
                    </a:lnTo>
                    <a:lnTo>
                      <a:pt x="104" y="536"/>
                    </a:lnTo>
                    <a:lnTo>
                      <a:pt x="88" y="584"/>
                    </a:lnTo>
                    <a:lnTo>
                      <a:pt x="104" y="664"/>
                    </a:lnTo>
                    <a:lnTo>
                      <a:pt x="136" y="672"/>
                    </a:lnTo>
                    <a:lnTo>
                      <a:pt x="120" y="688"/>
                    </a:lnTo>
                    <a:lnTo>
                      <a:pt x="128" y="744"/>
                    </a:lnTo>
                    <a:lnTo>
                      <a:pt x="96" y="784"/>
                    </a:lnTo>
                    <a:lnTo>
                      <a:pt x="88" y="816"/>
                    </a:lnTo>
                    <a:lnTo>
                      <a:pt x="112" y="848"/>
                    </a:lnTo>
                    <a:lnTo>
                      <a:pt x="184" y="856"/>
                    </a:lnTo>
                    <a:lnTo>
                      <a:pt x="216" y="816"/>
                    </a:lnTo>
                    <a:lnTo>
                      <a:pt x="248" y="880"/>
                    </a:lnTo>
                    <a:lnTo>
                      <a:pt x="232" y="912"/>
                    </a:lnTo>
                    <a:lnTo>
                      <a:pt x="256" y="936"/>
                    </a:lnTo>
                    <a:lnTo>
                      <a:pt x="304" y="928"/>
                    </a:lnTo>
                    <a:lnTo>
                      <a:pt x="336" y="952"/>
                    </a:lnTo>
                    <a:lnTo>
                      <a:pt x="360" y="920"/>
                    </a:lnTo>
                    <a:lnTo>
                      <a:pt x="376" y="952"/>
                    </a:lnTo>
                    <a:lnTo>
                      <a:pt x="416" y="936"/>
                    </a:lnTo>
                    <a:lnTo>
                      <a:pt x="440" y="968"/>
                    </a:lnTo>
                    <a:lnTo>
                      <a:pt x="472" y="912"/>
                    </a:lnTo>
                    <a:lnTo>
                      <a:pt x="512" y="912"/>
                    </a:lnTo>
                    <a:lnTo>
                      <a:pt x="512" y="872"/>
                    </a:lnTo>
                    <a:lnTo>
                      <a:pt x="528" y="864"/>
                    </a:lnTo>
                    <a:lnTo>
                      <a:pt x="520" y="832"/>
                    </a:lnTo>
                    <a:lnTo>
                      <a:pt x="544" y="792"/>
                    </a:lnTo>
                    <a:lnTo>
                      <a:pt x="592" y="784"/>
                    </a:lnTo>
                    <a:lnTo>
                      <a:pt x="600" y="752"/>
                    </a:lnTo>
                    <a:lnTo>
                      <a:pt x="568" y="704"/>
                    </a:lnTo>
                    <a:lnTo>
                      <a:pt x="600" y="640"/>
                    </a:lnTo>
                    <a:lnTo>
                      <a:pt x="600" y="608"/>
                    </a:lnTo>
                    <a:lnTo>
                      <a:pt x="616" y="600"/>
                    </a:lnTo>
                    <a:lnTo>
                      <a:pt x="608" y="576"/>
                    </a:lnTo>
                    <a:lnTo>
                      <a:pt x="656" y="584"/>
                    </a:lnTo>
                    <a:lnTo>
                      <a:pt x="696" y="544"/>
                    </a:lnTo>
                    <a:lnTo>
                      <a:pt x="680" y="512"/>
                    </a:lnTo>
                    <a:lnTo>
                      <a:pt x="720" y="512"/>
                    </a:lnTo>
                    <a:lnTo>
                      <a:pt x="752" y="472"/>
                    </a:lnTo>
                    <a:lnTo>
                      <a:pt x="720" y="440"/>
                    </a:lnTo>
                    <a:lnTo>
                      <a:pt x="744" y="360"/>
                    </a:lnTo>
                    <a:lnTo>
                      <a:pt x="792" y="344"/>
                    </a:lnTo>
                    <a:lnTo>
                      <a:pt x="800" y="312"/>
                    </a:lnTo>
                    <a:lnTo>
                      <a:pt x="784" y="280"/>
                    </a:lnTo>
                    <a:lnTo>
                      <a:pt x="816" y="264"/>
                    </a:lnTo>
                    <a:lnTo>
                      <a:pt x="840" y="232"/>
                    </a:lnTo>
                    <a:lnTo>
                      <a:pt x="832" y="216"/>
                    </a:lnTo>
                    <a:lnTo>
                      <a:pt x="856" y="192"/>
                    </a:lnTo>
                    <a:lnTo>
                      <a:pt x="824" y="16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0" name="Freeform 24"/>
              <p:cNvSpPr>
                <a:spLocks/>
              </p:cNvSpPr>
              <p:nvPr/>
            </p:nvSpPr>
            <p:spPr bwMode="auto">
              <a:xfrm>
                <a:off x="5226051" y="4740276"/>
                <a:ext cx="1273175" cy="1125538"/>
              </a:xfrm>
              <a:custGeom>
                <a:avLst/>
                <a:gdLst>
                  <a:gd name="T0" fmla="*/ 0 w 768"/>
                  <a:gd name="T1" fmla="*/ 544 h 696"/>
                  <a:gd name="T2" fmla="*/ 0 w 768"/>
                  <a:gd name="T3" fmla="*/ 472 h 696"/>
                  <a:gd name="T4" fmla="*/ 64 w 768"/>
                  <a:gd name="T5" fmla="*/ 464 h 696"/>
                  <a:gd name="T6" fmla="*/ 136 w 768"/>
                  <a:gd name="T7" fmla="*/ 432 h 696"/>
                  <a:gd name="T8" fmla="*/ 160 w 768"/>
                  <a:gd name="T9" fmla="*/ 384 h 696"/>
                  <a:gd name="T10" fmla="*/ 128 w 768"/>
                  <a:gd name="T11" fmla="*/ 296 h 696"/>
                  <a:gd name="T12" fmla="*/ 80 w 768"/>
                  <a:gd name="T13" fmla="*/ 256 h 696"/>
                  <a:gd name="T14" fmla="*/ 200 w 768"/>
                  <a:gd name="T15" fmla="*/ 232 h 696"/>
                  <a:gd name="T16" fmla="*/ 216 w 768"/>
                  <a:gd name="T17" fmla="*/ 152 h 696"/>
                  <a:gd name="T18" fmla="*/ 216 w 768"/>
                  <a:gd name="T19" fmla="*/ 88 h 696"/>
                  <a:gd name="T20" fmla="*/ 296 w 768"/>
                  <a:gd name="T21" fmla="*/ 56 h 696"/>
                  <a:gd name="T22" fmla="*/ 352 w 768"/>
                  <a:gd name="T23" fmla="*/ 80 h 696"/>
                  <a:gd name="T24" fmla="*/ 432 w 768"/>
                  <a:gd name="T25" fmla="*/ 72 h 696"/>
                  <a:gd name="T26" fmla="*/ 488 w 768"/>
                  <a:gd name="T27" fmla="*/ 56 h 696"/>
                  <a:gd name="T28" fmla="*/ 544 w 768"/>
                  <a:gd name="T29" fmla="*/ 0 h 696"/>
                  <a:gd name="T30" fmla="*/ 632 w 768"/>
                  <a:gd name="T31" fmla="*/ 32 h 696"/>
                  <a:gd name="T32" fmla="*/ 616 w 768"/>
                  <a:gd name="T33" fmla="*/ 136 h 696"/>
                  <a:gd name="T34" fmla="*/ 616 w 768"/>
                  <a:gd name="T35" fmla="*/ 264 h 696"/>
                  <a:gd name="T36" fmla="*/ 632 w 768"/>
                  <a:gd name="T37" fmla="*/ 288 h 696"/>
                  <a:gd name="T38" fmla="*/ 600 w 768"/>
                  <a:gd name="T39" fmla="*/ 416 h 696"/>
                  <a:gd name="T40" fmla="*/ 696 w 768"/>
                  <a:gd name="T41" fmla="*/ 456 h 696"/>
                  <a:gd name="T42" fmla="*/ 760 w 768"/>
                  <a:gd name="T43" fmla="*/ 480 h 696"/>
                  <a:gd name="T44" fmla="*/ 768 w 768"/>
                  <a:gd name="T45" fmla="*/ 536 h 696"/>
                  <a:gd name="T46" fmla="*/ 744 w 768"/>
                  <a:gd name="T47" fmla="*/ 608 h 696"/>
                  <a:gd name="T48" fmla="*/ 720 w 768"/>
                  <a:gd name="T49" fmla="*/ 640 h 696"/>
                  <a:gd name="T50" fmla="*/ 664 w 768"/>
                  <a:gd name="T51" fmla="*/ 656 h 696"/>
                  <a:gd name="T52" fmla="*/ 616 w 768"/>
                  <a:gd name="T53" fmla="*/ 640 h 696"/>
                  <a:gd name="T54" fmla="*/ 560 w 768"/>
                  <a:gd name="T55" fmla="*/ 656 h 696"/>
                  <a:gd name="T56" fmla="*/ 464 w 768"/>
                  <a:gd name="T57" fmla="*/ 640 h 696"/>
                  <a:gd name="T58" fmla="*/ 408 w 768"/>
                  <a:gd name="T59" fmla="*/ 656 h 696"/>
                  <a:gd name="T60" fmla="*/ 376 w 768"/>
                  <a:gd name="T61" fmla="*/ 664 h 696"/>
                  <a:gd name="T62" fmla="*/ 304 w 768"/>
                  <a:gd name="T63" fmla="*/ 640 h 696"/>
                  <a:gd name="T64" fmla="*/ 264 w 768"/>
                  <a:gd name="T65" fmla="*/ 672 h 696"/>
                  <a:gd name="T66" fmla="*/ 208 w 768"/>
                  <a:gd name="T67" fmla="*/ 632 h 696"/>
                  <a:gd name="T68" fmla="*/ 104 w 768"/>
                  <a:gd name="T69" fmla="*/ 656 h 696"/>
                  <a:gd name="T70" fmla="*/ 40 w 768"/>
                  <a:gd name="T71" fmla="*/ 632 h 6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8"/>
                  <a:gd name="T109" fmla="*/ 0 h 696"/>
                  <a:gd name="T110" fmla="*/ 768 w 768"/>
                  <a:gd name="T111" fmla="*/ 696 h 6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8" h="696">
                    <a:moveTo>
                      <a:pt x="40" y="632"/>
                    </a:moveTo>
                    <a:lnTo>
                      <a:pt x="0" y="544"/>
                    </a:lnTo>
                    <a:lnTo>
                      <a:pt x="16" y="512"/>
                    </a:lnTo>
                    <a:lnTo>
                      <a:pt x="0" y="472"/>
                    </a:lnTo>
                    <a:lnTo>
                      <a:pt x="40" y="440"/>
                    </a:lnTo>
                    <a:lnTo>
                      <a:pt x="64" y="464"/>
                    </a:lnTo>
                    <a:lnTo>
                      <a:pt x="104" y="416"/>
                    </a:lnTo>
                    <a:lnTo>
                      <a:pt x="136" y="432"/>
                    </a:lnTo>
                    <a:lnTo>
                      <a:pt x="168" y="400"/>
                    </a:lnTo>
                    <a:lnTo>
                      <a:pt x="160" y="384"/>
                    </a:lnTo>
                    <a:lnTo>
                      <a:pt x="168" y="360"/>
                    </a:lnTo>
                    <a:lnTo>
                      <a:pt x="128" y="296"/>
                    </a:lnTo>
                    <a:lnTo>
                      <a:pt x="80" y="280"/>
                    </a:lnTo>
                    <a:lnTo>
                      <a:pt x="80" y="256"/>
                    </a:lnTo>
                    <a:lnTo>
                      <a:pt x="144" y="224"/>
                    </a:lnTo>
                    <a:lnTo>
                      <a:pt x="200" y="232"/>
                    </a:lnTo>
                    <a:lnTo>
                      <a:pt x="224" y="184"/>
                    </a:lnTo>
                    <a:lnTo>
                      <a:pt x="216" y="152"/>
                    </a:lnTo>
                    <a:lnTo>
                      <a:pt x="232" y="120"/>
                    </a:lnTo>
                    <a:lnTo>
                      <a:pt x="216" y="88"/>
                    </a:lnTo>
                    <a:lnTo>
                      <a:pt x="272" y="32"/>
                    </a:lnTo>
                    <a:lnTo>
                      <a:pt x="296" y="56"/>
                    </a:lnTo>
                    <a:lnTo>
                      <a:pt x="328" y="56"/>
                    </a:lnTo>
                    <a:lnTo>
                      <a:pt x="352" y="80"/>
                    </a:lnTo>
                    <a:lnTo>
                      <a:pt x="400" y="40"/>
                    </a:lnTo>
                    <a:lnTo>
                      <a:pt x="432" y="72"/>
                    </a:lnTo>
                    <a:lnTo>
                      <a:pt x="464" y="48"/>
                    </a:lnTo>
                    <a:lnTo>
                      <a:pt x="488" y="56"/>
                    </a:lnTo>
                    <a:lnTo>
                      <a:pt x="528" y="16"/>
                    </a:lnTo>
                    <a:lnTo>
                      <a:pt x="544" y="0"/>
                    </a:lnTo>
                    <a:lnTo>
                      <a:pt x="568" y="40"/>
                    </a:lnTo>
                    <a:lnTo>
                      <a:pt x="632" y="32"/>
                    </a:lnTo>
                    <a:lnTo>
                      <a:pt x="632" y="136"/>
                    </a:lnTo>
                    <a:lnTo>
                      <a:pt x="616" y="136"/>
                    </a:lnTo>
                    <a:lnTo>
                      <a:pt x="600" y="184"/>
                    </a:lnTo>
                    <a:lnTo>
                      <a:pt x="616" y="264"/>
                    </a:lnTo>
                    <a:lnTo>
                      <a:pt x="648" y="272"/>
                    </a:lnTo>
                    <a:lnTo>
                      <a:pt x="632" y="288"/>
                    </a:lnTo>
                    <a:lnTo>
                      <a:pt x="640" y="344"/>
                    </a:lnTo>
                    <a:lnTo>
                      <a:pt x="600" y="416"/>
                    </a:lnTo>
                    <a:lnTo>
                      <a:pt x="624" y="448"/>
                    </a:lnTo>
                    <a:lnTo>
                      <a:pt x="696" y="456"/>
                    </a:lnTo>
                    <a:lnTo>
                      <a:pt x="728" y="416"/>
                    </a:lnTo>
                    <a:lnTo>
                      <a:pt x="760" y="480"/>
                    </a:lnTo>
                    <a:lnTo>
                      <a:pt x="744" y="512"/>
                    </a:lnTo>
                    <a:lnTo>
                      <a:pt x="768" y="536"/>
                    </a:lnTo>
                    <a:lnTo>
                      <a:pt x="736" y="560"/>
                    </a:lnTo>
                    <a:lnTo>
                      <a:pt x="744" y="608"/>
                    </a:lnTo>
                    <a:lnTo>
                      <a:pt x="720" y="608"/>
                    </a:lnTo>
                    <a:lnTo>
                      <a:pt x="720" y="640"/>
                    </a:lnTo>
                    <a:lnTo>
                      <a:pt x="688" y="664"/>
                    </a:lnTo>
                    <a:lnTo>
                      <a:pt x="664" y="656"/>
                    </a:lnTo>
                    <a:lnTo>
                      <a:pt x="656" y="680"/>
                    </a:lnTo>
                    <a:lnTo>
                      <a:pt x="616" y="640"/>
                    </a:lnTo>
                    <a:lnTo>
                      <a:pt x="560" y="624"/>
                    </a:lnTo>
                    <a:lnTo>
                      <a:pt x="560" y="656"/>
                    </a:lnTo>
                    <a:lnTo>
                      <a:pt x="496" y="664"/>
                    </a:lnTo>
                    <a:lnTo>
                      <a:pt x="464" y="640"/>
                    </a:lnTo>
                    <a:lnTo>
                      <a:pt x="448" y="656"/>
                    </a:lnTo>
                    <a:lnTo>
                      <a:pt x="408" y="656"/>
                    </a:lnTo>
                    <a:lnTo>
                      <a:pt x="408" y="696"/>
                    </a:lnTo>
                    <a:lnTo>
                      <a:pt x="376" y="664"/>
                    </a:lnTo>
                    <a:lnTo>
                      <a:pt x="320" y="664"/>
                    </a:lnTo>
                    <a:lnTo>
                      <a:pt x="304" y="640"/>
                    </a:lnTo>
                    <a:lnTo>
                      <a:pt x="288" y="640"/>
                    </a:lnTo>
                    <a:lnTo>
                      <a:pt x="264" y="672"/>
                    </a:lnTo>
                    <a:lnTo>
                      <a:pt x="240" y="648"/>
                    </a:lnTo>
                    <a:lnTo>
                      <a:pt x="208" y="632"/>
                    </a:lnTo>
                    <a:lnTo>
                      <a:pt x="144" y="648"/>
                    </a:lnTo>
                    <a:lnTo>
                      <a:pt x="104" y="656"/>
                    </a:lnTo>
                    <a:lnTo>
                      <a:pt x="96" y="680"/>
                    </a:lnTo>
                    <a:lnTo>
                      <a:pt x="40" y="63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41" name="object 104"/>
            <p:cNvSpPr/>
            <p:nvPr/>
          </p:nvSpPr>
          <p:spPr>
            <a:xfrm>
              <a:off x="4494684" y="1991317"/>
              <a:ext cx="4541914" cy="2836357"/>
            </a:xfrm>
            <a:custGeom>
              <a:avLst/>
              <a:gdLst/>
              <a:ahLst/>
              <a:cxnLst/>
              <a:rect l="l" t="t" r="r" b="b"/>
              <a:pathLst>
                <a:path w="8550224" h="5339486">
                  <a:moveTo>
                    <a:pt x="576389" y="3904081"/>
                  </a:moveTo>
                  <a:lnTo>
                    <a:pt x="670153" y="3950385"/>
                  </a:lnTo>
                  <a:lnTo>
                    <a:pt x="687946" y="3976357"/>
                  </a:lnTo>
                  <a:lnTo>
                    <a:pt x="743280" y="4081805"/>
                  </a:lnTo>
                  <a:lnTo>
                    <a:pt x="769124" y="4073804"/>
                  </a:lnTo>
                  <a:lnTo>
                    <a:pt x="789431" y="4103738"/>
                  </a:lnTo>
                  <a:lnTo>
                    <a:pt x="794804" y="4106735"/>
                  </a:lnTo>
                  <a:lnTo>
                    <a:pt x="833335" y="4093044"/>
                  </a:lnTo>
                  <a:lnTo>
                    <a:pt x="853427" y="4112691"/>
                  </a:lnTo>
                  <a:lnTo>
                    <a:pt x="863714" y="4122737"/>
                  </a:lnTo>
                  <a:lnTo>
                    <a:pt x="886663" y="4118165"/>
                  </a:lnTo>
                  <a:lnTo>
                    <a:pt x="897191" y="4124083"/>
                  </a:lnTo>
                  <a:lnTo>
                    <a:pt x="902817" y="4135996"/>
                  </a:lnTo>
                  <a:lnTo>
                    <a:pt x="912812" y="4157179"/>
                  </a:lnTo>
                  <a:lnTo>
                    <a:pt x="935405" y="4210253"/>
                  </a:lnTo>
                  <a:lnTo>
                    <a:pt x="940904" y="4223156"/>
                  </a:lnTo>
                  <a:lnTo>
                    <a:pt x="950252" y="4290301"/>
                  </a:lnTo>
                  <a:lnTo>
                    <a:pt x="969352" y="4320387"/>
                  </a:lnTo>
                  <a:lnTo>
                    <a:pt x="983500" y="4331322"/>
                  </a:lnTo>
                  <a:lnTo>
                    <a:pt x="1037323" y="4372927"/>
                  </a:lnTo>
                  <a:lnTo>
                    <a:pt x="1041222" y="4372178"/>
                  </a:lnTo>
                  <a:lnTo>
                    <a:pt x="1054265" y="4369689"/>
                  </a:lnTo>
                  <a:lnTo>
                    <a:pt x="1060424" y="4379455"/>
                  </a:lnTo>
                  <a:lnTo>
                    <a:pt x="1064793" y="4403966"/>
                  </a:lnTo>
                  <a:lnTo>
                    <a:pt x="1103210" y="4408500"/>
                  </a:lnTo>
                  <a:lnTo>
                    <a:pt x="1141120" y="4432109"/>
                  </a:lnTo>
                  <a:lnTo>
                    <a:pt x="1156792" y="4441850"/>
                  </a:lnTo>
                  <a:lnTo>
                    <a:pt x="1165313" y="4446143"/>
                  </a:lnTo>
                  <a:lnTo>
                    <a:pt x="1181519" y="4462424"/>
                  </a:lnTo>
                  <a:lnTo>
                    <a:pt x="1186484" y="4466577"/>
                  </a:lnTo>
                  <a:lnTo>
                    <a:pt x="1201140" y="4476724"/>
                  </a:lnTo>
                  <a:lnTo>
                    <a:pt x="1209154" y="4470349"/>
                  </a:lnTo>
                  <a:lnTo>
                    <a:pt x="1265301" y="4511382"/>
                  </a:lnTo>
                  <a:lnTo>
                    <a:pt x="1273848" y="4502759"/>
                  </a:lnTo>
                  <a:lnTo>
                    <a:pt x="1283347" y="4505490"/>
                  </a:lnTo>
                  <a:lnTo>
                    <a:pt x="1296974" y="4509414"/>
                  </a:lnTo>
                  <a:lnTo>
                    <a:pt x="1310563" y="4534077"/>
                  </a:lnTo>
                  <a:lnTo>
                    <a:pt x="1324228" y="4545317"/>
                  </a:lnTo>
                  <a:lnTo>
                    <a:pt x="1323428" y="4566183"/>
                  </a:lnTo>
                  <a:lnTo>
                    <a:pt x="1321066" y="4627841"/>
                  </a:lnTo>
                  <a:lnTo>
                    <a:pt x="1369301" y="4616704"/>
                  </a:lnTo>
                  <a:lnTo>
                    <a:pt x="1366672" y="4623549"/>
                  </a:lnTo>
                  <a:lnTo>
                    <a:pt x="1359573" y="4641977"/>
                  </a:lnTo>
                  <a:lnTo>
                    <a:pt x="1390268" y="4644148"/>
                  </a:lnTo>
                  <a:lnTo>
                    <a:pt x="1371803" y="4673663"/>
                  </a:lnTo>
                  <a:lnTo>
                    <a:pt x="1353007" y="4672495"/>
                  </a:lnTo>
                  <a:lnTo>
                    <a:pt x="1349857" y="4682667"/>
                  </a:lnTo>
                  <a:lnTo>
                    <a:pt x="1388364" y="4678362"/>
                  </a:lnTo>
                  <a:lnTo>
                    <a:pt x="1412836" y="4708499"/>
                  </a:lnTo>
                  <a:lnTo>
                    <a:pt x="1405813" y="4714176"/>
                  </a:lnTo>
                  <a:lnTo>
                    <a:pt x="1389354" y="4704638"/>
                  </a:lnTo>
                  <a:lnTo>
                    <a:pt x="1384401" y="4712004"/>
                  </a:lnTo>
                  <a:lnTo>
                    <a:pt x="1401406" y="4720374"/>
                  </a:lnTo>
                  <a:lnTo>
                    <a:pt x="1422145" y="4721174"/>
                  </a:lnTo>
                  <a:lnTo>
                    <a:pt x="1436496" y="4721733"/>
                  </a:lnTo>
                  <a:lnTo>
                    <a:pt x="1420025" y="4742345"/>
                  </a:lnTo>
                  <a:lnTo>
                    <a:pt x="1417091" y="4761115"/>
                  </a:lnTo>
                  <a:lnTo>
                    <a:pt x="1415338" y="4772304"/>
                  </a:lnTo>
                  <a:lnTo>
                    <a:pt x="1465643" y="4769789"/>
                  </a:lnTo>
                  <a:lnTo>
                    <a:pt x="1464297" y="4786274"/>
                  </a:lnTo>
                  <a:lnTo>
                    <a:pt x="1418843" y="4802466"/>
                  </a:lnTo>
                  <a:lnTo>
                    <a:pt x="1452041" y="4828108"/>
                  </a:lnTo>
                  <a:lnTo>
                    <a:pt x="1478686" y="4824425"/>
                  </a:lnTo>
                  <a:lnTo>
                    <a:pt x="1477733" y="4830572"/>
                  </a:lnTo>
                  <a:lnTo>
                    <a:pt x="1476019" y="4841671"/>
                  </a:lnTo>
                  <a:lnTo>
                    <a:pt x="1472526" y="4841671"/>
                  </a:lnTo>
                  <a:lnTo>
                    <a:pt x="1469047" y="4859312"/>
                  </a:lnTo>
                  <a:lnTo>
                    <a:pt x="1483169" y="4864023"/>
                  </a:lnTo>
                  <a:lnTo>
                    <a:pt x="1486865" y="4850079"/>
                  </a:lnTo>
                  <a:lnTo>
                    <a:pt x="1503159" y="4852250"/>
                  </a:lnTo>
                  <a:lnTo>
                    <a:pt x="1493697" y="4874006"/>
                  </a:lnTo>
                  <a:lnTo>
                    <a:pt x="1482534" y="4881753"/>
                  </a:lnTo>
                  <a:lnTo>
                    <a:pt x="1488567" y="4892459"/>
                  </a:lnTo>
                  <a:lnTo>
                    <a:pt x="1502790" y="4891824"/>
                  </a:lnTo>
                  <a:lnTo>
                    <a:pt x="1520342" y="4860620"/>
                  </a:lnTo>
                  <a:lnTo>
                    <a:pt x="1508099" y="4846218"/>
                  </a:lnTo>
                  <a:lnTo>
                    <a:pt x="1521066" y="4838839"/>
                  </a:lnTo>
                  <a:lnTo>
                    <a:pt x="1523999" y="4845240"/>
                  </a:lnTo>
                  <a:lnTo>
                    <a:pt x="1538414" y="4876723"/>
                  </a:lnTo>
                  <a:lnTo>
                    <a:pt x="1548511" y="4876279"/>
                  </a:lnTo>
                  <a:lnTo>
                    <a:pt x="1553908" y="4848110"/>
                  </a:lnTo>
                  <a:lnTo>
                    <a:pt x="1566786" y="4850447"/>
                  </a:lnTo>
                  <a:lnTo>
                    <a:pt x="1568132" y="4863503"/>
                  </a:lnTo>
                  <a:lnTo>
                    <a:pt x="1547329" y="4897335"/>
                  </a:lnTo>
                  <a:lnTo>
                    <a:pt x="1573974" y="4901222"/>
                  </a:lnTo>
                  <a:lnTo>
                    <a:pt x="1587017" y="4898148"/>
                  </a:lnTo>
                  <a:lnTo>
                    <a:pt x="1582686" y="4912918"/>
                  </a:lnTo>
                  <a:lnTo>
                    <a:pt x="1537347" y="4907762"/>
                  </a:lnTo>
                  <a:lnTo>
                    <a:pt x="1528051" y="4912614"/>
                  </a:lnTo>
                  <a:lnTo>
                    <a:pt x="1532699" y="4935448"/>
                  </a:lnTo>
                  <a:lnTo>
                    <a:pt x="1551292" y="4937506"/>
                  </a:lnTo>
                  <a:lnTo>
                    <a:pt x="1568742" y="4926444"/>
                  </a:lnTo>
                  <a:lnTo>
                    <a:pt x="1583321" y="4935601"/>
                  </a:lnTo>
                  <a:lnTo>
                    <a:pt x="1585569" y="4958537"/>
                  </a:lnTo>
                  <a:lnTo>
                    <a:pt x="1645500" y="4965573"/>
                  </a:lnTo>
                  <a:lnTo>
                    <a:pt x="1646313" y="4954143"/>
                  </a:lnTo>
                  <a:lnTo>
                    <a:pt x="1632394" y="4936134"/>
                  </a:lnTo>
                  <a:lnTo>
                    <a:pt x="1642567" y="4925745"/>
                  </a:lnTo>
                  <a:lnTo>
                    <a:pt x="1662899" y="4925060"/>
                  </a:lnTo>
                  <a:lnTo>
                    <a:pt x="1697710" y="4940693"/>
                  </a:lnTo>
                  <a:lnTo>
                    <a:pt x="1750225" y="4947412"/>
                  </a:lnTo>
                  <a:lnTo>
                    <a:pt x="1776006" y="4958588"/>
                  </a:lnTo>
                  <a:lnTo>
                    <a:pt x="1802206" y="4951628"/>
                  </a:lnTo>
                  <a:lnTo>
                    <a:pt x="1832127" y="4962042"/>
                  </a:lnTo>
                  <a:lnTo>
                    <a:pt x="1842427" y="4971973"/>
                  </a:lnTo>
                  <a:lnTo>
                    <a:pt x="1863140" y="4991938"/>
                  </a:lnTo>
                  <a:lnTo>
                    <a:pt x="1873694" y="5002110"/>
                  </a:lnTo>
                  <a:lnTo>
                    <a:pt x="1900364" y="5037607"/>
                  </a:lnTo>
                  <a:lnTo>
                    <a:pt x="1910537" y="5071325"/>
                  </a:lnTo>
                  <a:lnTo>
                    <a:pt x="1925142" y="5119725"/>
                  </a:lnTo>
                  <a:lnTo>
                    <a:pt x="1948294" y="5145938"/>
                  </a:lnTo>
                  <a:lnTo>
                    <a:pt x="1972271" y="5138915"/>
                  </a:lnTo>
                  <a:lnTo>
                    <a:pt x="2030933" y="5155323"/>
                  </a:lnTo>
                  <a:lnTo>
                    <a:pt x="2041309" y="5158219"/>
                  </a:lnTo>
                  <a:lnTo>
                    <a:pt x="2064372" y="5190959"/>
                  </a:lnTo>
                  <a:lnTo>
                    <a:pt x="2116429" y="5203596"/>
                  </a:lnTo>
                  <a:lnTo>
                    <a:pt x="2132050" y="5207381"/>
                  </a:lnTo>
                  <a:lnTo>
                    <a:pt x="2144687" y="5195290"/>
                  </a:lnTo>
                  <a:lnTo>
                    <a:pt x="2155583" y="5201259"/>
                  </a:lnTo>
                  <a:lnTo>
                    <a:pt x="2165807" y="5238724"/>
                  </a:lnTo>
                  <a:lnTo>
                    <a:pt x="2183117" y="5246827"/>
                  </a:lnTo>
                  <a:lnTo>
                    <a:pt x="2187244" y="5267134"/>
                  </a:lnTo>
                  <a:lnTo>
                    <a:pt x="2205342" y="5274881"/>
                  </a:lnTo>
                  <a:lnTo>
                    <a:pt x="2221496" y="5258066"/>
                  </a:lnTo>
                  <a:lnTo>
                    <a:pt x="2246972" y="5231549"/>
                  </a:lnTo>
                  <a:lnTo>
                    <a:pt x="2272639" y="5230355"/>
                  </a:lnTo>
                  <a:lnTo>
                    <a:pt x="2301633" y="5228996"/>
                  </a:lnTo>
                  <a:lnTo>
                    <a:pt x="2359685" y="5226265"/>
                  </a:lnTo>
                  <a:lnTo>
                    <a:pt x="2369134" y="5225821"/>
                  </a:lnTo>
                  <a:lnTo>
                    <a:pt x="2410942" y="5247640"/>
                  </a:lnTo>
                  <a:lnTo>
                    <a:pt x="2457005" y="5271693"/>
                  </a:lnTo>
                  <a:lnTo>
                    <a:pt x="2482405" y="5284965"/>
                  </a:lnTo>
                  <a:lnTo>
                    <a:pt x="2515908" y="5271630"/>
                  </a:lnTo>
                  <a:lnTo>
                    <a:pt x="2517000" y="5270119"/>
                  </a:lnTo>
                  <a:lnTo>
                    <a:pt x="2536139" y="5243537"/>
                  </a:lnTo>
                  <a:lnTo>
                    <a:pt x="2539987" y="5238203"/>
                  </a:lnTo>
                  <a:lnTo>
                    <a:pt x="2559723" y="5240540"/>
                  </a:lnTo>
                  <a:lnTo>
                    <a:pt x="2570492" y="5244452"/>
                  </a:lnTo>
                  <a:lnTo>
                    <a:pt x="2577515" y="5245874"/>
                  </a:lnTo>
                  <a:lnTo>
                    <a:pt x="2597569" y="5264670"/>
                  </a:lnTo>
                  <a:lnTo>
                    <a:pt x="2620645" y="5242534"/>
                  </a:lnTo>
                  <a:lnTo>
                    <a:pt x="2626220" y="5244236"/>
                  </a:lnTo>
                  <a:lnTo>
                    <a:pt x="2674480" y="5258930"/>
                  </a:lnTo>
                  <a:lnTo>
                    <a:pt x="2680423" y="5269407"/>
                  </a:lnTo>
                  <a:lnTo>
                    <a:pt x="2688196" y="5283098"/>
                  </a:lnTo>
                  <a:lnTo>
                    <a:pt x="2693327" y="5292178"/>
                  </a:lnTo>
                  <a:lnTo>
                    <a:pt x="2740634" y="5302224"/>
                  </a:lnTo>
                  <a:lnTo>
                    <a:pt x="2818993" y="5320207"/>
                  </a:lnTo>
                  <a:lnTo>
                    <a:pt x="2846158" y="5281358"/>
                  </a:lnTo>
                  <a:lnTo>
                    <a:pt x="2851937" y="5273090"/>
                  </a:lnTo>
                  <a:lnTo>
                    <a:pt x="2891764" y="5306720"/>
                  </a:lnTo>
                  <a:lnTo>
                    <a:pt x="2894025" y="5311000"/>
                  </a:lnTo>
                  <a:lnTo>
                    <a:pt x="2893936" y="5327027"/>
                  </a:lnTo>
                  <a:lnTo>
                    <a:pt x="2958401" y="5339486"/>
                  </a:lnTo>
                  <a:lnTo>
                    <a:pt x="2955163" y="5296611"/>
                  </a:lnTo>
                  <a:lnTo>
                    <a:pt x="2971622" y="5280012"/>
                  </a:lnTo>
                  <a:lnTo>
                    <a:pt x="3004731" y="5287441"/>
                  </a:lnTo>
                  <a:lnTo>
                    <a:pt x="3014281" y="5240591"/>
                  </a:lnTo>
                  <a:lnTo>
                    <a:pt x="3026994" y="5233644"/>
                  </a:lnTo>
                  <a:lnTo>
                    <a:pt x="3056509" y="5257088"/>
                  </a:lnTo>
                  <a:lnTo>
                    <a:pt x="3121025" y="5206784"/>
                  </a:lnTo>
                  <a:lnTo>
                    <a:pt x="3163506" y="5173649"/>
                  </a:lnTo>
                  <a:lnTo>
                    <a:pt x="3169069" y="5160848"/>
                  </a:lnTo>
                  <a:lnTo>
                    <a:pt x="3182988" y="5128793"/>
                  </a:lnTo>
                  <a:lnTo>
                    <a:pt x="3193008" y="5105717"/>
                  </a:lnTo>
                  <a:lnTo>
                    <a:pt x="3230930" y="5087086"/>
                  </a:lnTo>
                  <a:lnTo>
                    <a:pt x="3221545" y="5072748"/>
                  </a:lnTo>
                  <a:lnTo>
                    <a:pt x="3213023" y="5059705"/>
                  </a:lnTo>
                  <a:lnTo>
                    <a:pt x="3239744" y="5047462"/>
                  </a:lnTo>
                  <a:lnTo>
                    <a:pt x="3237699" y="5009527"/>
                  </a:lnTo>
                  <a:lnTo>
                    <a:pt x="3294595" y="5005946"/>
                  </a:lnTo>
                  <a:lnTo>
                    <a:pt x="3297974" y="5010797"/>
                  </a:lnTo>
                  <a:lnTo>
                    <a:pt x="3304298" y="5019840"/>
                  </a:lnTo>
                  <a:lnTo>
                    <a:pt x="3321443" y="5034915"/>
                  </a:lnTo>
                  <a:lnTo>
                    <a:pt x="3348393" y="5041138"/>
                  </a:lnTo>
                  <a:lnTo>
                    <a:pt x="3369144" y="5062143"/>
                  </a:lnTo>
                  <a:lnTo>
                    <a:pt x="3391674" y="5069027"/>
                  </a:lnTo>
                  <a:lnTo>
                    <a:pt x="3403600" y="5082057"/>
                  </a:lnTo>
                  <a:lnTo>
                    <a:pt x="3431222" y="5079873"/>
                  </a:lnTo>
                  <a:lnTo>
                    <a:pt x="3434118" y="5052034"/>
                  </a:lnTo>
                  <a:lnTo>
                    <a:pt x="3428822" y="5035677"/>
                  </a:lnTo>
                  <a:lnTo>
                    <a:pt x="3433648" y="5026698"/>
                  </a:lnTo>
                  <a:lnTo>
                    <a:pt x="3437521" y="5022062"/>
                  </a:lnTo>
                  <a:lnTo>
                    <a:pt x="3441395" y="5017439"/>
                  </a:lnTo>
                  <a:lnTo>
                    <a:pt x="3447186" y="5015585"/>
                  </a:lnTo>
                  <a:lnTo>
                    <a:pt x="3454247" y="5032832"/>
                  </a:lnTo>
                  <a:lnTo>
                    <a:pt x="3507066" y="5021186"/>
                  </a:lnTo>
                  <a:lnTo>
                    <a:pt x="3502215" y="5013223"/>
                  </a:lnTo>
                  <a:lnTo>
                    <a:pt x="3502215" y="5004828"/>
                  </a:lnTo>
                  <a:lnTo>
                    <a:pt x="3516122" y="5013236"/>
                  </a:lnTo>
                  <a:lnTo>
                    <a:pt x="3530727" y="5003965"/>
                  </a:lnTo>
                  <a:lnTo>
                    <a:pt x="3558590" y="4975263"/>
                  </a:lnTo>
                  <a:lnTo>
                    <a:pt x="3594404" y="4984292"/>
                  </a:lnTo>
                  <a:lnTo>
                    <a:pt x="3628834" y="4994109"/>
                  </a:lnTo>
                  <a:lnTo>
                    <a:pt x="3690480" y="4997488"/>
                  </a:lnTo>
                  <a:lnTo>
                    <a:pt x="3675494" y="4955717"/>
                  </a:lnTo>
                  <a:lnTo>
                    <a:pt x="3685679" y="4933416"/>
                  </a:lnTo>
                  <a:lnTo>
                    <a:pt x="3701097" y="4928019"/>
                  </a:lnTo>
                  <a:lnTo>
                    <a:pt x="3719728" y="4921516"/>
                  </a:lnTo>
                  <a:lnTo>
                    <a:pt x="3747389" y="4913058"/>
                  </a:lnTo>
                  <a:lnTo>
                    <a:pt x="3780916" y="4923345"/>
                  </a:lnTo>
                  <a:lnTo>
                    <a:pt x="3765702" y="4844249"/>
                  </a:lnTo>
                  <a:lnTo>
                    <a:pt x="3813759" y="4783709"/>
                  </a:lnTo>
                  <a:lnTo>
                    <a:pt x="3855516" y="4787950"/>
                  </a:lnTo>
                  <a:lnTo>
                    <a:pt x="3859187" y="4809007"/>
                  </a:lnTo>
                  <a:lnTo>
                    <a:pt x="3868483" y="4840325"/>
                  </a:lnTo>
                  <a:lnTo>
                    <a:pt x="3869372" y="4863757"/>
                  </a:lnTo>
                  <a:lnTo>
                    <a:pt x="3942499" y="4870018"/>
                  </a:lnTo>
                  <a:lnTo>
                    <a:pt x="3985590" y="4865420"/>
                  </a:lnTo>
                  <a:lnTo>
                    <a:pt x="4049229" y="4861941"/>
                  </a:lnTo>
                  <a:lnTo>
                    <a:pt x="4071315" y="4870589"/>
                  </a:lnTo>
                  <a:lnTo>
                    <a:pt x="4044619" y="4827028"/>
                  </a:lnTo>
                  <a:lnTo>
                    <a:pt x="4150969" y="4757966"/>
                  </a:lnTo>
                  <a:lnTo>
                    <a:pt x="4172089" y="4787353"/>
                  </a:lnTo>
                  <a:lnTo>
                    <a:pt x="4239590" y="4740821"/>
                  </a:lnTo>
                  <a:lnTo>
                    <a:pt x="4251629" y="4725911"/>
                  </a:lnTo>
                  <a:lnTo>
                    <a:pt x="4285145" y="4703737"/>
                  </a:lnTo>
                  <a:lnTo>
                    <a:pt x="4281855" y="4677879"/>
                  </a:lnTo>
                  <a:lnTo>
                    <a:pt x="4337075" y="4649139"/>
                  </a:lnTo>
                  <a:lnTo>
                    <a:pt x="4349953" y="4637913"/>
                  </a:lnTo>
                  <a:lnTo>
                    <a:pt x="4360557" y="4628692"/>
                  </a:lnTo>
                  <a:lnTo>
                    <a:pt x="4326788" y="4590656"/>
                  </a:lnTo>
                  <a:lnTo>
                    <a:pt x="4334192" y="4583430"/>
                  </a:lnTo>
                  <a:lnTo>
                    <a:pt x="4345813" y="4572101"/>
                  </a:lnTo>
                  <a:lnTo>
                    <a:pt x="4359732" y="4579848"/>
                  </a:lnTo>
                  <a:lnTo>
                    <a:pt x="4402937" y="4544339"/>
                  </a:lnTo>
                  <a:lnTo>
                    <a:pt x="4412361" y="4522012"/>
                  </a:lnTo>
                  <a:lnTo>
                    <a:pt x="4465358" y="4531067"/>
                  </a:lnTo>
                  <a:lnTo>
                    <a:pt x="4495888" y="4536287"/>
                  </a:lnTo>
                  <a:lnTo>
                    <a:pt x="4533684" y="4500486"/>
                  </a:lnTo>
                  <a:lnTo>
                    <a:pt x="4561954" y="4519066"/>
                  </a:lnTo>
                  <a:lnTo>
                    <a:pt x="4579645" y="4505820"/>
                  </a:lnTo>
                  <a:lnTo>
                    <a:pt x="4602822" y="4527283"/>
                  </a:lnTo>
                  <a:lnTo>
                    <a:pt x="4615192" y="4537900"/>
                  </a:lnTo>
                  <a:lnTo>
                    <a:pt x="4637938" y="4551172"/>
                  </a:lnTo>
                  <a:lnTo>
                    <a:pt x="4657801" y="4577270"/>
                  </a:lnTo>
                  <a:lnTo>
                    <a:pt x="4734445" y="4614684"/>
                  </a:lnTo>
                  <a:lnTo>
                    <a:pt x="4736617" y="4611687"/>
                  </a:lnTo>
                  <a:lnTo>
                    <a:pt x="4781537" y="4572304"/>
                  </a:lnTo>
                  <a:lnTo>
                    <a:pt x="4815471" y="4560036"/>
                  </a:lnTo>
                  <a:lnTo>
                    <a:pt x="4864430" y="4542332"/>
                  </a:lnTo>
                  <a:lnTo>
                    <a:pt x="4888534" y="4520044"/>
                  </a:lnTo>
                  <a:lnTo>
                    <a:pt x="4947958" y="4523867"/>
                  </a:lnTo>
                  <a:lnTo>
                    <a:pt x="4998567" y="4524794"/>
                  </a:lnTo>
                  <a:lnTo>
                    <a:pt x="5009121" y="4572088"/>
                  </a:lnTo>
                  <a:lnTo>
                    <a:pt x="5016855" y="4579378"/>
                  </a:lnTo>
                  <a:lnTo>
                    <a:pt x="5027002" y="4580712"/>
                  </a:lnTo>
                  <a:lnTo>
                    <a:pt x="5052898" y="4580242"/>
                  </a:lnTo>
                  <a:lnTo>
                    <a:pt x="5055514" y="4581194"/>
                  </a:lnTo>
                  <a:lnTo>
                    <a:pt x="5095570" y="4520450"/>
                  </a:lnTo>
                  <a:lnTo>
                    <a:pt x="5101983" y="4517593"/>
                  </a:lnTo>
                  <a:lnTo>
                    <a:pt x="5102402" y="4527537"/>
                  </a:lnTo>
                  <a:lnTo>
                    <a:pt x="5106593" y="4545660"/>
                  </a:lnTo>
                  <a:lnTo>
                    <a:pt x="5149215" y="4578400"/>
                  </a:lnTo>
                  <a:lnTo>
                    <a:pt x="5164010" y="4574451"/>
                  </a:lnTo>
                  <a:lnTo>
                    <a:pt x="5166385" y="4569472"/>
                  </a:lnTo>
                  <a:lnTo>
                    <a:pt x="5206911" y="4549063"/>
                  </a:lnTo>
                  <a:lnTo>
                    <a:pt x="5229999" y="4577410"/>
                  </a:lnTo>
                  <a:lnTo>
                    <a:pt x="5243322" y="4593729"/>
                  </a:lnTo>
                  <a:lnTo>
                    <a:pt x="5274221" y="4614100"/>
                  </a:lnTo>
                  <a:lnTo>
                    <a:pt x="5293906" y="4602619"/>
                  </a:lnTo>
                  <a:lnTo>
                    <a:pt x="5298541" y="4611243"/>
                  </a:lnTo>
                  <a:lnTo>
                    <a:pt x="5295455" y="4619853"/>
                  </a:lnTo>
                  <a:lnTo>
                    <a:pt x="5303380" y="4627829"/>
                  </a:lnTo>
                  <a:lnTo>
                    <a:pt x="5315051" y="4612868"/>
                  </a:lnTo>
                  <a:lnTo>
                    <a:pt x="5334355" y="4588078"/>
                  </a:lnTo>
                  <a:lnTo>
                    <a:pt x="5356479" y="4562259"/>
                  </a:lnTo>
                  <a:lnTo>
                    <a:pt x="5371515" y="4552759"/>
                  </a:lnTo>
                  <a:lnTo>
                    <a:pt x="5376799" y="4563160"/>
                  </a:lnTo>
                  <a:lnTo>
                    <a:pt x="5430532" y="4526749"/>
                  </a:lnTo>
                  <a:lnTo>
                    <a:pt x="5448401" y="4557915"/>
                  </a:lnTo>
                  <a:lnTo>
                    <a:pt x="5480227" y="4549559"/>
                  </a:lnTo>
                  <a:lnTo>
                    <a:pt x="5496585" y="4556201"/>
                  </a:lnTo>
                  <a:lnTo>
                    <a:pt x="5558421" y="4577461"/>
                  </a:lnTo>
                  <a:lnTo>
                    <a:pt x="5612168" y="4518964"/>
                  </a:lnTo>
                  <a:lnTo>
                    <a:pt x="5618835" y="4487824"/>
                  </a:lnTo>
                  <a:lnTo>
                    <a:pt x="5625807" y="4490415"/>
                  </a:lnTo>
                  <a:lnTo>
                    <a:pt x="5653278" y="4500676"/>
                  </a:lnTo>
                  <a:lnTo>
                    <a:pt x="5678906" y="4509973"/>
                  </a:lnTo>
                  <a:lnTo>
                    <a:pt x="5724423" y="4545190"/>
                  </a:lnTo>
                  <a:lnTo>
                    <a:pt x="5738088" y="4555769"/>
                  </a:lnTo>
                  <a:lnTo>
                    <a:pt x="5756198" y="4565738"/>
                  </a:lnTo>
                  <a:lnTo>
                    <a:pt x="5780684" y="4588510"/>
                  </a:lnTo>
                  <a:lnTo>
                    <a:pt x="5787974" y="4598466"/>
                  </a:lnTo>
                  <a:lnTo>
                    <a:pt x="5795479" y="4599787"/>
                  </a:lnTo>
                  <a:lnTo>
                    <a:pt x="5803671" y="4595825"/>
                  </a:lnTo>
                  <a:lnTo>
                    <a:pt x="5808535" y="4592078"/>
                  </a:lnTo>
                  <a:lnTo>
                    <a:pt x="5812967" y="4575492"/>
                  </a:lnTo>
                  <a:lnTo>
                    <a:pt x="5818060" y="4563135"/>
                  </a:lnTo>
                  <a:lnTo>
                    <a:pt x="5822492" y="4556290"/>
                  </a:lnTo>
                  <a:lnTo>
                    <a:pt x="5830443" y="4556734"/>
                  </a:lnTo>
                  <a:lnTo>
                    <a:pt x="5841707" y="4559414"/>
                  </a:lnTo>
                  <a:lnTo>
                    <a:pt x="5851652" y="4566031"/>
                  </a:lnTo>
                  <a:lnTo>
                    <a:pt x="5858268" y="4565154"/>
                  </a:lnTo>
                  <a:lnTo>
                    <a:pt x="5866460" y="4560303"/>
                  </a:lnTo>
                  <a:lnTo>
                    <a:pt x="5870244" y="4549063"/>
                  </a:lnTo>
                  <a:lnTo>
                    <a:pt x="5872899" y="4539576"/>
                  </a:lnTo>
                  <a:lnTo>
                    <a:pt x="5876328" y="4537722"/>
                  </a:lnTo>
                  <a:lnTo>
                    <a:pt x="5886843" y="4532071"/>
                  </a:lnTo>
                  <a:lnTo>
                    <a:pt x="5894857" y="4522406"/>
                  </a:lnTo>
                  <a:lnTo>
                    <a:pt x="5910821" y="4458208"/>
                  </a:lnTo>
                  <a:lnTo>
                    <a:pt x="5913437" y="4447679"/>
                  </a:lnTo>
                  <a:lnTo>
                    <a:pt x="5937821" y="4366387"/>
                  </a:lnTo>
                  <a:lnTo>
                    <a:pt x="5969698" y="4319346"/>
                  </a:lnTo>
                  <a:lnTo>
                    <a:pt x="5986272" y="4322889"/>
                  </a:lnTo>
                  <a:lnTo>
                    <a:pt x="6094818" y="4293387"/>
                  </a:lnTo>
                  <a:lnTo>
                    <a:pt x="6117983" y="4322800"/>
                  </a:lnTo>
                  <a:lnTo>
                    <a:pt x="6160401" y="4338751"/>
                  </a:lnTo>
                  <a:lnTo>
                    <a:pt x="6161976" y="4312462"/>
                  </a:lnTo>
                  <a:lnTo>
                    <a:pt x="6191148" y="4306087"/>
                  </a:lnTo>
                  <a:lnTo>
                    <a:pt x="6202172" y="4336821"/>
                  </a:lnTo>
                  <a:lnTo>
                    <a:pt x="6248361" y="4341939"/>
                  </a:lnTo>
                  <a:lnTo>
                    <a:pt x="6291033" y="4328274"/>
                  </a:lnTo>
                  <a:lnTo>
                    <a:pt x="6306451" y="4362335"/>
                  </a:lnTo>
                  <a:lnTo>
                    <a:pt x="6345123" y="4368990"/>
                  </a:lnTo>
                  <a:lnTo>
                    <a:pt x="6391795" y="4329493"/>
                  </a:lnTo>
                  <a:lnTo>
                    <a:pt x="6404470" y="4258551"/>
                  </a:lnTo>
                  <a:lnTo>
                    <a:pt x="6446443" y="4262374"/>
                  </a:lnTo>
                  <a:lnTo>
                    <a:pt x="6476720" y="4263720"/>
                  </a:lnTo>
                  <a:lnTo>
                    <a:pt x="6478562" y="4260977"/>
                  </a:lnTo>
                  <a:lnTo>
                    <a:pt x="6488226" y="4252226"/>
                  </a:lnTo>
                  <a:lnTo>
                    <a:pt x="6479413" y="4225480"/>
                  </a:lnTo>
                  <a:lnTo>
                    <a:pt x="6481889" y="4193222"/>
                  </a:lnTo>
                  <a:lnTo>
                    <a:pt x="6499567" y="4187266"/>
                  </a:lnTo>
                  <a:lnTo>
                    <a:pt x="6503873" y="4137609"/>
                  </a:lnTo>
                  <a:lnTo>
                    <a:pt x="6504597" y="4129100"/>
                  </a:lnTo>
                  <a:lnTo>
                    <a:pt x="6517487" y="4065752"/>
                  </a:lnTo>
                  <a:lnTo>
                    <a:pt x="6534759" y="4048620"/>
                  </a:lnTo>
                  <a:lnTo>
                    <a:pt x="6619722" y="4062374"/>
                  </a:lnTo>
                  <a:lnTo>
                    <a:pt x="6657898" y="3972814"/>
                  </a:lnTo>
                  <a:lnTo>
                    <a:pt x="6642252" y="3946220"/>
                  </a:lnTo>
                  <a:lnTo>
                    <a:pt x="6630174" y="3925697"/>
                  </a:lnTo>
                  <a:lnTo>
                    <a:pt x="6584086" y="3880231"/>
                  </a:lnTo>
                  <a:lnTo>
                    <a:pt x="6618300" y="3800094"/>
                  </a:lnTo>
                  <a:lnTo>
                    <a:pt x="6634124" y="3764076"/>
                  </a:lnTo>
                  <a:lnTo>
                    <a:pt x="6655346" y="3726383"/>
                  </a:lnTo>
                  <a:lnTo>
                    <a:pt x="6660438" y="3636822"/>
                  </a:lnTo>
                  <a:lnTo>
                    <a:pt x="6768744" y="3652316"/>
                  </a:lnTo>
                  <a:lnTo>
                    <a:pt x="6823036" y="3576904"/>
                  </a:lnTo>
                  <a:lnTo>
                    <a:pt x="6789674" y="3516642"/>
                  </a:lnTo>
                  <a:lnTo>
                    <a:pt x="6869988" y="3528758"/>
                  </a:lnTo>
                  <a:lnTo>
                    <a:pt x="6913816" y="3459048"/>
                  </a:lnTo>
                  <a:lnTo>
                    <a:pt x="6855282" y="3393071"/>
                  </a:lnTo>
                  <a:lnTo>
                    <a:pt x="6860857" y="3381400"/>
                  </a:lnTo>
                  <a:lnTo>
                    <a:pt x="6866636" y="3354527"/>
                  </a:lnTo>
                  <a:lnTo>
                    <a:pt x="6897687" y="3304197"/>
                  </a:lnTo>
                  <a:lnTo>
                    <a:pt x="6895604" y="3262769"/>
                  </a:lnTo>
                  <a:lnTo>
                    <a:pt x="6897687" y="3246615"/>
                  </a:lnTo>
                  <a:lnTo>
                    <a:pt x="6927240" y="3219005"/>
                  </a:lnTo>
                  <a:lnTo>
                    <a:pt x="6995820" y="3198139"/>
                  </a:lnTo>
                  <a:lnTo>
                    <a:pt x="7011949" y="3149333"/>
                  </a:lnTo>
                  <a:lnTo>
                    <a:pt x="6994359" y="3114382"/>
                  </a:lnTo>
                  <a:lnTo>
                    <a:pt x="6998093" y="3068180"/>
                  </a:lnTo>
                  <a:lnTo>
                    <a:pt x="7039368" y="3063468"/>
                  </a:lnTo>
                  <a:lnTo>
                    <a:pt x="7077862" y="3030143"/>
                  </a:lnTo>
                  <a:lnTo>
                    <a:pt x="7099528" y="2992678"/>
                  </a:lnTo>
                  <a:lnTo>
                    <a:pt x="7089089" y="2972854"/>
                  </a:lnTo>
                  <a:lnTo>
                    <a:pt x="7097344" y="2935198"/>
                  </a:lnTo>
                  <a:lnTo>
                    <a:pt x="7086892" y="2903207"/>
                  </a:lnTo>
                  <a:lnTo>
                    <a:pt x="7061098" y="2896158"/>
                  </a:lnTo>
                  <a:lnTo>
                    <a:pt x="7049846" y="2861144"/>
                  </a:lnTo>
                  <a:lnTo>
                    <a:pt x="7091121" y="2853728"/>
                  </a:lnTo>
                  <a:lnTo>
                    <a:pt x="7136650" y="2755087"/>
                  </a:lnTo>
                  <a:lnTo>
                    <a:pt x="7176033" y="2745193"/>
                  </a:lnTo>
                  <a:lnTo>
                    <a:pt x="7223747" y="2733205"/>
                  </a:lnTo>
                  <a:lnTo>
                    <a:pt x="7243572" y="2648572"/>
                  </a:lnTo>
                  <a:lnTo>
                    <a:pt x="7252601" y="2609989"/>
                  </a:lnTo>
                  <a:lnTo>
                    <a:pt x="7302373" y="2582722"/>
                  </a:lnTo>
                  <a:lnTo>
                    <a:pt x="7285697" y="2503932"/>
                  </a:lnTo>
                  <a:lnTo>
                    <a:pt x="7354163" y="2324468"/>
                  </a:lnTo>
                  <a:lnTo>
                    <a:pt x="7357097" y="2316162"/>
                  </a:lnTo>
                  <a:lnTo>
                    <a:pt x="7374686" y="2288895"/>
                  </a:lnTo>
                  <a:lnTo>
                    <a:pt x="7376655" y="2271801"/>
                  </a:lnTo>
                  <a:lnTo>
                    <a:pt x="7391361" y="2250020"/>
                  </a:lnTo>
                  <a:lnTo>
                    <a:pt x="7393520" y="2232761"/>
                  </a:lnTo>
                  <a:lnTo>
                    <a:pt x="7409332" y="2224887"/>
                  </a:lnTo>
                  <a:lnTo>
                    <a:pt x="7423442" y="2217877"/>
                  </a:lnTo>
                  <a:lnTo>
                    <a:pt x="7456805" y="2214435"/>
                  </a:lnTo>
                  <a:lnTo>
                    <a:pt x="7462837" y="2214422"/>
                  </a:lnTo>
                  <a:lnTo>
                    <a:pt x="7469847" y="2222144"/>
                  </a:lnTo>
                  <a:lnTo>
                    <a:pt x="7484872" y="2223833"/>
                  </a:lnTo>
                  <a:lnTo>
                    <a:pt x="7502131" y="2179828"/>
                  </a:lnTo>
                  <a:lnTo>
                    <a:pt x="7512672" y="2152942"/>
                  </a:lnTo>
                  <a:lnTo>
                    <a:pt x="7506576" y="2082800"/>
                  </a:lnTo>
                  <a:lnTo>
                    <a:pt x="7490739" y="2076983"/>
                  </a:lnTo>
                  <a:lnTo>
                    <a:pt x="7472781" y="2030234"/>
                  </a:lnTo>
                  <a:lnTo>
                    <a:pt x="7482446" y="1981390"/>
                  </a:lnTo>
                  <a:lnTo>
                    <a:pt x="7491399" y="1964486"/>
                  </a:lnTo>
                  <a:lnTo>
                    <a:pt x="7516368" y="1917319"/>
                  </a:lnTo>
                  <a:lnTo>
                    <a:pt x="7537335" y="1936280"/>
                  </a:lnTo>
                  <a:lnTo>
                    <a:pt x="7548829" y="1919630"/>
                  </a:lnTo>
                  <a:lnTo>
                    <a:pt x="7527239" y="1903272"/>
                  </a:lnTo>
                  <a:lnTo>
                    <a:pt x="7557058" y="1873745"/>
                  </a:lnTo>
                  <a:lnTo>
                    <a:pt x="7573429" y="1881644"/>
                  </a:lnTo>
                  <a:lnTo>
                    <a:pt x="7591171" y="1858251"/>
                  </a:lnTo>
                  <a:lnTo>
                    <a:pt x="7598486" y="1848612"/>
                  </a:lnTo>
                  <a:lnTo>
                    <a:pt x="7616520" y="1805063"/>
                  </a:lnTo>
                  <a:lnTo>
                    <a:pt x="7630286" y="1804695"/>
                  </a:lnTo>
                  <a:lnTo>
                    <a:pt x="7647012" y="1811693"/>
                  </a:lnTo>
                  <a:lnTo>
                    <a:pt x="7669949" y="1814080"/>
                  </a:lnTo>
                  <a:lnTo>
                    <a:pt x="7684058" y="1788947"/>
                  </a:lnTo>
                  <a:lnTo>
                    <a:pt x="7690815" y="1780095"/>
                  </a:lnTo>
                  <a:lnTo>
                    <a:pt x="7700822" y="1729003"/>
                  </a:lnTo>
                  <a:lnTo>
                    <a:pt x="7705763" y="1695970"/>
                  </a:lnTo>
                  <a:lnTo>
                    <a:pt x="7717002" y="1697278"/>
                  </a:lnTo>
                  <a:lnTo>
                    <a:pt x="7728026" y="1683588"/>
                  </a:lnTo>
                  <a:lnTo>
                    <a:pt x="7734338" y="1627441"/>
                  </a:lnTo>
                  <a:lnTo>
                    <a:pt x="7745552" y="1619224"/>
                  </a:lnTo>
                  <a:lnTo>
                    <a:pt x="7765961" y="1618627"/>
                  </a:lnTo>
                  <a:lnTo>
                    <a:pt x="7772527" y="1612404"/>
                  </a:lnTo>
                  <a:lnTo>
                    <a:pt x="7776832" y="1550606"/>
                  </a:lnTo>
                  <a:lnTo>
                    <a:pt x="7801660" y="1553057"/>
                  </a:lnTo>
                  <a:lnTo>
                    <a:pt x="7819872" y="1538427"/>
                  </a:lnTo>
                  <a:lnTo>
                    <a:pt x="7842415" y="1526120"/>
                  </a:lnTo>
                  <a:lnTo>
                    <a:pt x="7840484" y="1483588"/>
                  </a:lnTo>
                  <a:lnTo>
                    <a:pt x="7856664" y="1484261"/>
                  </a:lnTo>
                  <a:lnTo>
                    <a:pt x="7869415" y="1494929"/>
                  </a:lnTo>
                  <a:lnTo>
                    <a:pt x="7890738" y="1512773"/>
                  </a:lnTo>
                  <a:lnTo>
                    <a:pt x="7919084" y="1515198"/>
                  </a:lnTo>
                  <a:lnTo>
                    <a:pt x="7939493" y="1513611"/>
                  </a:lnTo>
                  <a:lnTo>
                    <a:pt x="7958378" y="1514538"/>
                  </a:lnTo>
                  <a:lnTo>
                    <a:pt x="7960106" y="1522095"/>
                  </a:lnTo>
                  <a:lnTo>
                    <a:pt x="7984045" y="1523898"/>
                  </a:lnTo>
                  <a:lnTo>
                    <a:pt x="7978749" y="1498917"/>
                  </a:lnTo>
                  <a:lnTo>
                    <a:pt x="7985099" y="1482890"/>
                  </a:lnTo>
                  <a:lnTo>
                    <a:pt x="7994815" y="1434617"/>
                  </a:lnTo>
                  <a:lnTo>
                    <a:pt x="7998891" y="1414348"/>
                  </a:lnTo>
                  <a:lnTo>
                    <a:pt x="8000250" y="1407655"/>
                  </a:lnTo>
                  <a:lnTo>
                    <a:pt x="8016697" y="1404010"/>
                  </a:lnTo>
                  <a:lnTo>
                    <a:pt x="8036763" y="1393837"/>
                  </a:lnTo>
                  <a:lnTo>
                    <a:pt x="8042922" y="1390713"/>
                  </a:lnTo>
                  <a:lnTo>
                    <a:pt x="8052765" y="1398701"/>
                  </a:lnTo>
                  <a:lnTo>
                    <a:pt x="8061934" y="1406131"/>
                  </a:lnTo>
                  <a:lnTo>
                    <a:pt x="8117789" y="1441119"/>
                  </a:lnTo>
                  <a:lnTo>
                    <a:pt x="8124062" y="1449438"/>
                  </a:lnTo>
                  <a:lnTo>
                    <a:pt x="8131289" y="1458010"/>
                  </a:lnTo>
                  <a:lnTo>
                    <a:pt x="8209191" y="1455572"/>
                  </a:lnTo>
                  <a:lnTo>
                    <a:pt x="8214448" y="1445818"/>
                  </a:lnTo>
                  <a:lnTo>
                    <a:pt x="8224342" y="1446936"/>
                  </a:lnTo>
                  <a:lnTo>
                    <a:pt x="8229219" y="1447444"/>
                  </a:lnTo>
                  <a:lnTo>
                    <a:pt x="8241398" y="1438275"/>
                  </a:lnTo>
                  <a:lnTo>
                    <a:pt x="8250135" y="1440573"/>
                  </a:lnTo>
                  <a:lnTo>
                    <a:pt x="8260943" y="1436674"/>
                  </a:lnTo>
                  <a:lnTo>
                    <a:pt x="8271509" y="1432877"/>
                  </a:lnTo>
                  <a:lnTo>
                    <a:pt x="8279015" y="1424825"/>
                  </a:lnTo>
                  <a:lnTo>
                    <a:pt x="8293760" y="1422400"/>
                  </a:lnTo>
                  <a:lnTo>
                    <a:pt x="8325091" y="1342745"/>
                  </a:lnTo>
                  <a:lnTo>
                    <a:pt x="8328431" y="1334274"/>
                  </a:lnTo>
                  <a:lnTo>
                    <a:pt x="8341245" y="1326464"/>
                  </a:lnTo>
                  <a:lnTo>
                    <a:pt x="8354110" y="1328877"/>
                  </a:lnTo>
                  <a:lnTo>
                    <a:pt x="8365401" y="1330998"/>
                  </a:lnTo>
                  <a:lnTo>
                    <a:pt x="8385543" y="1328712"/>
                  </a:lnTo>
                  <a:lnTo>
                    <a:pt x="8396351" y="1316240"/>
                  </a:lnTo>
                  <a:lnTo>
                    <a:pt x="8406523" y="1316355"/>
                  </a:lnTo>
                  <a:lnTo>
                    <a:pt x="8409838" y="1296898"/>
                  </a:lnTo>
                  <a:lnTo>
                    <a:pt x="8402967" y="1278305"/>
                  </a:lnTo>
                  <a:lnTo>
                    <a:pt x="8390877" y="1273517"/>
                  </a:lnTo>
                  <a:lnTo>
                    <a:pt x="8394407" y="1253413"/>
                  </a:lnTo>
                  <a:lnTo>
                    <a:pt x="8395931" y="1248092"/>
                  </a:lnTo>
                  <a:lnTo>
                    <a:pt x="8384044" y="1233004"/>
                  </a:lnTo>
                  <a:lnTo>
                    <a:pt x="8382673" y="1220787"/>
                  </a:lnTo>
                  <a:lnTo>
                    <a:pt x="8390674" y="1218793"/>
                  </a:lnTo>
                  <a:lnTo>
                    <a:pt x="8404580" y="1220546"/>
                  </a:lnTo>
                  <a:lnTo>
                    <a:pt x="8425840" y="1223225"/>
                  </a:lnTo>
                  <a:lnTo>
                    <a:pt x="8469820" y="1189075"/>
                  </a:lnTo>
                  <a:lnTo>
                    <a:pt x="8482520" y="1189050"/>
                  </a:lnTo>
                  <a:lnTo>
                    <a:pt x="8492134" y="1189037"/>
                  </a:lnTo>
                  <a:lnTo>
                    <a:pt x="8495893" y="1183271"/>
                  </a:lnTo>
                  <a:lnTo>
                    <a:pt x="8499475" y="1176794"/>
                  </a:lnTo>
                  <a:lnTo>
                    <a:pt x="8501811" y="1170051"/>
                  </a:lnTo>
                  <a:lnTo>
                    <a:pt x="8503780" y="1164742"/>
                  </a:lnTo>
                  <a:lnTo>
                    <a:pt x="8510422" y="1161313"/>
                  </a:lnTo>
                  <a:lnTo>
                    <a:pt x="8513457" y="1153845"/>
                  </a:lnTo>
                  <a:lnTo>
                    <a:pt x="8513622" y="1148626"/>
                  </a:lnTo>
                  <a:lnTo>
                    <a:pt x="8521446" y="1141780"/>
                  </a:lnTo>
                  <a:lnTo>
                    <a:pt x="8520633" y="1137196"/>
                  </a:lnTo>
                  <a:lnTo>
                    <a:pt x="8524836" y="1128382"/>
                  </a:lnTo>
                  <a:lnTo>
                    <a:pt x="8529142" y="1121181"/>
                  </a:lnTo>
                  <a:lnTo>
                    <a:pt x="8534171" y="1119822"/>
                  </a:lnTo>
                  <a:lnTo>
                    <a:pt x="8536508" y="1115593"/>
                  </a:lnTo>
                  <a:lnTo>
                    <a:pt x="8535949" y="1110107"/>
                  </a:lnTo>
                  <a:lnTo>
                    <a:pt x="8540356" y="1106233"/>
                  </a:lnTo>
                  <a:lnTo>
                    <a:pt x="8545207" y="1105052"/>
                  </a:lnTo>
                  <a:lnTo>
                    <a:pt x="8549525" y="1104341"/>
                  </a:lnTo>
                  <a:lnTo>
                    <a:pt x="8549868" y="1098842"/>
                  </a:lnTo>
                  <a:lnTo>
                    <a:pt x="8550224" y="1094524"/>
                  </a:lnTo>
                  <a:lnTo>
                    <a:pt x="8544102" y="1095171"/>
                  </a:lnTo>
                  <a:lnTo>
                    <a:pt x="8544458" y="1087628"/>
                  </a:lnTo>
                  <a:lnTo>
                    <a:pt x="8544636" y="1081417"/>
                  </a:lnTo>
                  <a:lnTo>
                    <a:pt x="8542108" y="1074407"/>
                  </a:lnTo>
                  <a:lnTo>
                    <a:pt x="8536254" y="1076934"/>
                  </a:lnTo>
                  <a:lnTo>
                    <a:pt x="8531402" y="1079817"/>
                  </a:lnTo>
                  <a:lnTo>
                    <a:pt x="8526538" y="1076413"/>
                  </a:lnTo>
                  <a:lnTo>
                    <a:pt x="8521153" y="1076337"/>
                  </a:lnTo>
                  <a:lnTo>
                    <a:pt x="8518817" y="1071295"/>
                  </a:lnTo>
                  <a:lnTo>
                    <a:pt x="8519960" y="1064742"/>
                  </a:lnTo>
                  <a:lnTo>
                    <a:pt x="8515096" y="1058900"/>
                  </a:lnTo>
                  <a:lnTo>
                    <a:pt x="8510231" y="1057021"/>
                  </a:lnTo>
                  <a:lnTo>
                    <a:pt x="8509800" y="1062240"/>
                  </a:lnTo>
                  <a:lnTo>
                    <a:pt x="8506561" y="1058735"/>
                  </a:lnTo>
                  <a:lnTo>
                    <a:pt x="8502230" y="1054608"/>
                  </a:lnTo>
                  <a:lnTo>
                    <a:pt x="8497201" y="1054874"/>
                  </a:lnTo>
                  <a:lnTo>
                    <a:pt x="8493861" y="1051204"/>
                  </a:lnTo>
                  <a:lnTo>
                    <a:pt x="8489188" y="1049058"/>
                  </a:lnTo>
                  <a:lnTo>
                    <a:pt x="8484336" y="1049248"/>
                  </a:lnTo>
                  <a:lnTo>
                    <a:pt x="8482164" y="1045197"/>
                  </a:lnTo>
                  <a:lnTo>
                    <a:pt x="8481085" y="1040714"/>
                  </a:lnTo>
                  <a:lnTo>
                    <a:pt x="8475040" y="1036408"/>
                  </a:lnTo>
                  <a:lnTo>
                    <a:pt x="8475586" y="1032167"/>
                  </a:lnTo>
                  <a:lnTo>
                    <a:pt x="8479790" y="1025334"/>
                  </a:lnTo>
                  <a:lnTo>
                    <a:pt x="8485263" y="1021816"/>
                  </a:lnTo>
                  <a:lnTo>
                    <a:pt x="8483917" y="1016609"/>
                  </a:lnTo>
                  <a:lnTo>
                    <a:pt x="8487232" y="1012913"/>
                  </a:lnTo>
                  <a:lnTo>
                    <a:pt x="8491093" y="1008049"/>
                  </a:lnTo>
                  <a:lnTo>
                    <a:pt x="8496122" y="1002207"/>
                  </a:lnTo>
                  <a:lnTo>
                    <a:pt x="8504466" y="996353"/>
                  </a:lnTo>
                  <a:lnTo>
                    <a:pt x="8504986" y="984110"/>
                  </a:lnTo>
                  <a:lnTo>
                    <a:pt x="8508847" y="975385"/>
                  </a:lnTo>
                  <a:lnTo>
                    <a:pt x="8513699" y="970889"/>
                  </a:lnTo>
                  <a:lnTo>
                    <a:pt x="8521471" y="947940"/>
                  </a:lnTo>
                  <a:lnTo>
                    <a:pt x="8518893" y="914412"/>
                  </a:lnTo>
                  <a:lnTo>
                    <a:pt x="8511527" y="914781"/>
                  </a:lnTo>
                  <a:lnTo>
                    <a:pt x="8508555" y="919289"/>
                  </a:lnTo>
                  <a:lnTo>
                    <a:pt x="8502357" y="915162"/>
                  </a:lnTo>
                  <a:lnTo>
                    <a:pt x="8499094" y="908786"/>
                  </a:lnTo>
                  <a:lnTo>
                    <a:pt x="8497290" y="900061"/>
                  </a:lnTo>
                  <a:lnTo>
                    <a:pt x="8493963" y="895388"/>
                  </a:lnTo>
                  <a:lnTo>
                    <a:pt x="8495296" y="891159"/>
                  </a:lnTo>
                  <a:lnTo>
                    <a:pt x="8495372" y="885139"/>
                  </a:lnTo>
                  <a:lnTo>
                    <a:pt x="8495093" y="879297"/>
                  </a:lnTo>
                  <a:lnTo>
                    <a:pt x="8490864" y="877138"/>
                  </a:lnTo>
                  <a:lnTo>
                    <a:pt x="8487702" y="871943"/>
                  </a:lnTo>
                  <a:lnTo>
                    <a:pt x="8482672" y="869784"/>
                  </a:lnTo>
                  <a:lnTo>
                    <a:pt x="8478431" y="864755"/>
                  </a:lnTo>
                  <a:lnTo>
                    <a:pt x="8473948" y="862622"/>
                  </a:lnTo>
                  <a:lnTo>
                    <a:pt x="8466759" y="869188"/>
                  </a:lnTo>
                  <a:lnTo>
                    <a:pt x="8463597" y="865149"/>
                  </a:lnTo>
                  <a:lnTo>
                    <a:pt x="8466201" y="859929"/>
                  </a:lnTo>
                  <a:lnTo>
                    <a:pt x="8461349" y="857783"/>
                  </a:lnTo>
                  <a:lnTo>
                    <a:pt x="8459724" y="851585"/>
                  </a:lnTo>
                  <a:lnTo>
                    <a:pt x="8459698" y="845731"/>
                  </a:lnTo>
                  <a:lnTo>
                    <a:pt x="8454313" y="843762"/>
                  </a:lnTo>
                  <a:lnTo>
                    <a:pt x="8450351" y="839546"/>
                  </a:lnTo>
                  <a:lnTo>
                    <a:pt x="8449970" y="833158"/>
                  </a:lnTo>
                  <a:lnTo>
                    <a:pt x="8451583" y="828662"/>
                  </a:lnTo>
                  <a:lnTo>
                    <a:pt x="8453818" y="823988"/>
                  </a:lnTo>
                  <a:lnTo>
                    <a:pt x="8452091" y="813650"/>
                  </a:lnTo>
                  <a:lnTo>
                    <a:pt x="8449386" y="806373"/>
                  </a:lnTo>
                  <a:lnTo>
                    <a:pt x="8445436" y="802424"/>
                  </a:lnTo>
                  <a:lnTo>
                    <a:pt x="8439848" y="800366"/>
                  </a:lnTo>
                  <a:lnTo>
                    <a:pt x="8434006" y="800912"/>
                  </a:lnTo>
                  <a:lnTo>
                    <a:pt x="8429701" y="805421"/>
                  </a:lnTo>
                  <a:lnTo>
                    <a:pt x="8427466" y="812977"/>
                  </a:lnTo>
                  <a:lnTo>
                    <a:pt x="8424684" y="819188"/>
                  </a:lnTo>
                  <a:lnTo>
                    <a:pt x="8421611" y="821474"/>
                  </a:lnTo>
                  <a:lnTo>
                    <a:pt x="8418499" y="821537"/>
                  </a:lnTo>
                  <a:lnTo>
                    <a:pt x="8416518" y="819835"/>
                  </a:lnTo>
                  <a:lnTo>
                    <a:pt x="8416302" y="814158"/>
                  </a:lnTo>
                  <a:lnTo>
                    <a:pt x="8417915" y="808850"/>
                  </a:lnTo>
                  <a:lnTo>
                    <a:pt x="8421433" y="804087"/>
                  </a:lnTo>
                  <a:lnTo>
                    <a:pt x="8420442" y="799325"/>
                  </a:lnTo>
                  <a:lnTo>
                    <a:pt x="8417839" y="797255"/>
                  </a:lnTo>
                  <a:lnTo>
                    <a:pt x="8413762" y="795870"/>
                  </a:lnTo>
                  <a:lnTo>
                    <a:pt x="8409546" y="797458"/>
                  </a:lnTo>
                  <a:lnTo>
                    <a:pt x="8406409" y="801954"/>
                  </a:lnTo>
                  <a:lnTo>
                    <a:pt x="8402726" y="804468"/>
                  </a:lnTo>
                  <a:lnTo>
                    <a:pt x="8395169" y="802957"/>
                  </a:lnTo>
                  <a:lnTo>
                    <a:pt x="8389137" y="798842"/>
                  </a:lnTo>
                  <a:lnTo>
                    <a:pt x="8385086" y="796772"/>
                  </a:lnTo>
                  <a:lnTo>
                    <a:pt x="8380780" y="796340"/>
                  </a:lnTo>
                  <a:lnTo>
                    <a:pt x="8376907" y="798322"/>
                  </a:lnTo>
                  <a:lnTo>
                    <a:pt x="8376742" y="802728"/>
                  </a:lnTo>
                  <a:lnTo>
                    <a:pt x="8379625" y="807034"/>
                  </a:lnTo>
                  <a:lnTo>
                    <a:pt x="8383943" y="810348"/>
                  </a:lnTo>
                  <a:lnTo>
                    <a:pt x="8386470" y="813854"/>
                  </a:lnTo>
                  <a:lnTo>
                    <a:pt x="8383511" y="817905"/>
                  </a:lnTo>
                  <a:lnTo>
                    <a:pt x="8377656" y="820432"/>
                  </a:lnTo>
                  <a:lnTo>
                    <a:pt x="8371725" y="819454"/>
                  </a:lnTo>
                  <a:lnTo>
                    <a:pt x="8369109" y="813879"/>
                  </a:lnTo>
                  <a:lnTo>
                    <a:pt x="8368385" y="811555"/>
                  </a:lnTo>
                  <a:lnTo>
                    <a:pt x="8366861" y="805891"/>
                  </a:lnTo>
                  <a:lnTo>
                    <a:pt x="8363521" y="802919"/>
                  </a:lnTo>
                  <a:lnTo>
                    <a:pt x="8359470" y="800684"/>
                  </a:lnTo>
                  <a:lnTo>
                    <a:pt x="8354796" y="799884"/>
                  </a:lnTo>
                  <a:lnTo>
                    <a:pt x="8350478" y="801598"/>
                  </a:lnTo>
                  <a:lnTo>
                    <a:pt x="8345639" y="805116"/>
                  </a:lnTo>
                  <a:lnTo>
                    <a:pt x="8339607" y="802792"/>
                  </a:lnTo>
                  <a:lnTo>
                    <a:pt x="8333041" y="802436"/>
                  </a:lnTo>
                  <a:lnTo>
                    <a:pt x="8329536" y="806310"/>
                  </a:lnTo>
                  <a:lnTo>
                    <a:pt x="8327567" y="810450"/>
                  </a:lnTo>
                  <a:lnTo>
                    <a:pt x="8323351" y="812342"/>
                  </a:lnTo>
                  <a:lnTo>
                    <a:pt x="8319211" y="811187"/>
                  </a:lnTo>
                  <a:lnTo>
                    <a:pt x="8314804" y="811453"/>
                  </a:lnTo>
                  <a:lnTo>
                    <a:pt x="8307362" y="818845"/>
                  </a:lnTo>
                  <a:lnTo>
                    <a:pt x="8303310" y="820928"/>
                  </a:lnTo>
                  <a:lnTo>
                    <a:pt x="8297735" y="821207"/>
                  </a:lnTo>
                  <a:lnTo>
                    <a:pt x="8294433" y="824890"/>
                  </a:lnTo>
                  <a:lnTo>
                    <a:pt x="8291652" y="828941"/>
                  </a:lnTo>
                  <a:lnTo>
                    <a:pt x="8284921" y="835698"/>
                  </a:lnTo>
                  <a:lnTo>
                    <a:pt x="8270722" y="846416"/>
                  </a:lnTo>
                  <a:lnTo>
                    <a:pt x="8265528" y="853084"/>
                  </a:lnTo>
                  <a:lnTo>
                    <a:pt x="8260308" y="856322"/>
                  </a:lnTo>
                  <a:lnTo>
                    <a:pt x="8250961" y="857961"/>
                  </a:lnTo>
                  <a:lnTo>
                    <a:pt x="8245297" y="855992"/>
                  </a:lnTo>
                  <a:lnTo>
                    <a:pt x="8240788" y="852766"/>
                  </a:lnTo>
                  <a:lnTo>
                    <a:pt x="8235048" y="852322"/>
                  </a:lnTo>
                  <a:lnTo>
                    <a:pt x="8228837" y="853325"/>
                  </a:lnTo>
                  <a:lnTo>
                    <a:pt x="8223542" y="852525"/>
                  </a:lnTo>
                  <a:lnTo>
                    <a:pt x="8212302" y="852551"/>
                  </a:lnTo>
                  <a:lnTo>
                    <a:pt x="8207260" y="851382"/>
                  </a:lnTo>
                  <a:lnTo>
                    <a:pt x="8202942" y="846988"/>
                  </a:lnTo>
                  <a:lnTo>
                    <a:pt x="8199602" y="843127"/>
                  </a:lnTo>
                  <a:lnTo>
                    <a:pt x="8195716" y="838644"/>
                  </a:lnTo>
                  <a:lnTo>
                    <a:pt x="8191855" y="836485"/>
                  </a:lnTo>
                  <a:lnTo>
                    <a:pt x="8186191" y="838657"/>
                  </a:lnTo>
                  <a:lnTo>
                    <a:pt x="8180260" y="840828"/>
                  </a:lnTo>
                  <a:lnTo>
                    <a:pt x="8173974" y="841197"/>
                  </a:lnTo>
                  <a:lnTo>
                    <a:pt x="8166049" y="838060"/>
                  </a:lnTo>
                  <a:lnTo>
                    <a:pt x="8161731" y="833843"/>
                  </a:lnTo>
                  <a:lnTo>
                    <a:pt x="8153819" y="833412"/>
                  </a:lnTo>
                  <a:lnTo>
                    <a:pt x="8155508" y="825842"/>
                  </a:lnTo>
                  <a:lnTo>
                    <a:pt x="8157476" y="820813"/>
                  </a:lnTo>
                  <a:lnTo>
                    <a:pt x="8161883" y="818108"/>
                  </a:lnTo>
                  <a:lnTo>
                    <a:pt x="8162683" y="813968"/>
                  </a:lnTo>
                  <a:lnTo>
                    <a:pt x="8159521" y="810285"/>
                  </a:lnTo>
                  <a:lnTo>
                    <a:pt x="8156117" y="806602"/>
                  </a:lnTo>
                  <a:lnTo>
                    <a:pt x="8153768" y="800417"/>
                  </a:lnTo>
                  <a:lnTo>
                    <a:pt x="8156460" y="796721"/>
                  </a:lnTo>
                  <a:lnTo>
                    <a:pt x="8156435" y="788365"/>
                  </a:lnTo>
                  <a:lnTo>
                    <a:pt x="8159115" y="781431"/>
                  </a:lnTo>
                  <a:lnTo>
                    <a:pt x="8151749" y="775144"/>
                  </a:lnTo>
                  <a:lnTo>
                    <a:pt x="8149221" y="771740"/>
                  </a:lnTo>
                  <a:lnTo>
                    <a:pt x="8152091" y="766787"/>
                  </a:lnTo>
                  <a:lnTo>
                    <a:pt x="8158733" y="766064"/>
                  </a:lnTo>
                  <a:lnTo>
                    <a:pt x="8161070" y="761733"/>
                  </a:lnTo>
                  <a:lnTo>
                    <a:pt x="8153514" y="753833"/>
                  </a:lnTo>
                  <a:lnTo>
                    <a:pt x="8148370" y="752500"/>
                  </a:lnTo>
                  <a:lnTo>
                    <a:pt x="8137474" y="738670"/>
                  </a:lnTo>
                  <a:lnTo>
                    <a:pt x="8132076" y="740308"/>
                  </a:lnTo>
                  <a:lnTo>
                    <a:pt x="8131086" y="735355"/>
                  </a:lnTo>
                  <a:lnTo>
                    <a:pt x="8129371" y="728802"/>
                  </a:lnTo>
                  <a:lnTo>
                    <a:pt x="8124062" y="724065"/>
                  </a:lnTo>
                  <a:lnTo>
                    <a:pt x="8121383" y="717880"/>
                  </a:lnTo>
                  <a:lnTo>
                    <a:pt x="8118729" y="707682"/>
                  </a:lnTo>
                  <a:lnTo>
                    <a:pt x="8111947" y="697979"/>
                  </a:lnTo>
                  <a:lnTo>
                    <a:pt x="8120633" y="690384"/>
                  </a:lnTo>
                  <a:lnTo>
                    <a:pt x="8121738" y="669226"/>
                  </a:lnTo>
                  <a:lnTo>
                    <a:pt x="8111388" y="668451"/>
                  </a:lnTo>
                  <a:lnTo>
                    <a:pt x="8102638" y="663257"/>
                  </a:lnTo>
                  <a:lnTo>
                    <a:pt x="8078076" y="644626"/>
                  </a:lnTo>
                  <a:lnTo>
                    <a:pt x="8069160" y="643128"/>
                  </a:lnTo>
                  <a:lnTo>
                    <a:pt x="8063026" y="636663"/>
                  </a:lnTo>
                  <a:lnTo>
                    <a:pt x="8058391" y="628396"/>
                  </a:lnTo>
                  <a:lnTo>
                    <a:pt x="8048015" y="619620"/>
                  </a:lnTo>
                  <a:lnTo>
                    <a:pt x="8048967" y="609701"/>
                  </a:lnTo>
                  <a:lnTo>
                    <a:pt x="8049272" y="595566"/>
                  </a:lnTo>
                  <a:lnTo>
                    <a:pt x="8033689" y="592480"/>
                  </a:lnTo>
                  <a:lnTo>
                    <a:pt x="8034921" y="583374"/>
                  </a:lnTo>
                  <a:lnTo>
                    <a:pt x="8025168" y="572706"/>
                  </a:lnTo>
                  <a:lnTo>
                    <a:pt x="8015782" y="565708"/>
                  </a:lnTo>
                  <a:lnTo>
                    <a:pt x="7994408" y="580009"/>
                  </a:lnTo>
                  <a:lnTo>
                    <a:pt x="7989925" y="587133"/>
                  </a:lnTo>
                  <a:lnTo>
                    <a:pt x="7976971" y="591146"/>
                  </a:lnTo>
                  <a:lnTo>
                    <a:pt x="7969580" y="587209"/>
                  </a:lnTo>
                  <a:lnTo>
                    <a:pt x="7959559" y="580047"/>
                  </a:lnTo>
                  <a:lnTo>
                    <a:pt x="7951622" y="576376"/>
                  </a:lnTo>
                  <a:lnTo>
                    <a:pt x="7942884" y="574522"/>
                  </a:lnTo>
                  <a:lnTo>
                    <a:pt x="7929219" y="580148"/>
                  </a:lnTo>
                  <a:lnTo>
                    <a:pt x="7924596" y="576516"/>
                  </a:lnTo>
                  <a:lnTo>
                    <a:pt x="7905902" y="579513"/>
                  </a:lnTo>
                  <a:lnTo>
                    <a:pt x="7901419" y="587095"/>
                  </a:lnTo>
                  <a:lnTo>
                    <a:pt x="7898028" y="594931"/>
                  </a:lnTo>
                  <a:lnTo>
                    <a:pt x="7889862" y="600989"/>
                  </a:lnTo>
                  <a:lnTo>
                    <a:pt x="7877962" y="597890"/>
                  </a:lnTo>
                  <a:lnTo>
                    <a:pt x="7869555" y="585685"/>
                  </a:lnTo>
                  <a:lnTo>
                    <a:pt x="7863293" y="571652"/>
                  </a:lnTo>
                  <a:lnTo>
                    <a:pt x="7860944" y="566280"/>
                  </a:lnTo>
                  <a:lnTo>
                    <a:pt x="7858023" y="559612"/>
                  </a:lnTo>
                  <a:lnTo>
                    <a:pt x="7842732" y="539864"/>
                  </a:lnTo>
                  <a:lnTo>
                    <a:pt x="7828127" y="528472"/>
                  </a:lnTo>
                  <a:lnTo>
                    <a:pt x="7830070" y="518744"/>
                  </a:lnTo>
                  <a:lnTo>
                    <a:pt x="7825968" y="506425"/>
                  </a:lnTo>
                  <a:lnTo>
                    <a:pt x="7822933" y="488429"/>
                  </a:lnTo>
                  <a:lnTo>
                    <a:pt x="7821383" y="479437"/>
                  </a:lnTo>
                  <a:lnTo>
                    <a:pt x="7815668" y="469011"/>
                  </a:lnTo>
                  <a:lnTo>
                    <a:pt x="7807109" y="464718"/>
                  </a:lnTo>
                  <a:lnTo>
                    <a:pt x="7800492" y="456819"/>
                  </a:lnTo>
                  <a:lnTo>
                    <a:pt x="7793799" y="447484"/>
                  </a:lnTo>
                  <a:lnTo>
                    <a:pt x="7789735" y="440118"/>
                  </a:lnTo>
                  <a:lnTo>
                    <a:pt x="7795272" y="429018"/>
                  </a:lnTo>
                  <a:lnTo>
                    <a:pt x="7795488" y="414350"/>
                  </a:lnTo>
                  <a:lnTo>
                    <a:pt x="7796491" y="392201"/>
                  </a:lnTo>
                  <a:lnTo>
                    <a:pt x="7773174" y="391464"/>
                  </a:lnTo>
                  <a:lnTo>
                    <a:pt x="7762709" y="386283"/>
                  </a:lnTo>
                  <a:lnTo>
                    <a:pt x="7732522" y="379641"/>
                  </a:lnTo>
                  <a:lnTo>
                    <a:pt x="7722946" y="366445"/>
                  </a:lnTo>
                  <a:lnTo>
                    <a:pt x="7717040" y="353771"/>
                  </a:lnTo>
                  <a:lnTo>
                    <a:pt x="7710614" y="343890"/>
                  </a:lnTo>
                  <a:lnTo>
                    <a:pt x="7701051" y="338518"/>
                  </a:lnTo>
                  <a:lnTo>
                    <a:pt x="7698143" y="329895"/>
                  </a:lnTo>
                  <a:lnTo>
                    <a:pt x="7707223" y="326618"/>
                  </a:lnTo>
                  <a:lnTo>
                    <a:pt x="7715046" y="322084"/>
                  </a:lnTo>
                  <a:lnTo>
                    <a:pt x="7719606" y="313702"/>
                  </a:lnTo>
                  <a:lnTo>
                    <a:pt x="7722425" y="305231"/>
                  </a:lnTo>
                  <a:lnTo>
                    <a:pt x="7725206" y="296938"/>
                  </a:lnTo>
                  <a:lnTo>
                    <a:pt x="7724635" y="288023"/>
                  </a:lnTo>
                  <a:lnTo>
                    <a:pt x="7708239" y="287540"/>
                  </a:lnTo>
                  <a:lnTo>
                    <a:pt x="7696377" y="290639"/>
                  </a:lnTo>
                  <a:lnTo>
                    <a:pt x="7684477" y="287350"/>
                  </a:lnTo>
                  <a:lnTo>
                    <a:pt x="7672019" y="275971"/>
                  </a:lnTo>
                  <a:lnTo>
                    <a:pt x="7663065" y="265468"/>
                  </a:lnTo>
                  <a:lnTo>
                    <a:pt x="7652334" y="262255"/>
                  </a:lnTo>
                  <a:lnTo>
                    <a:pt x="7639951" y="268871"/>
                  </a:lnTo>
                  <a:lnTo>
                    <a:pt x="7631061" y="277279"/>
                  </a:lnTo>
                  <a:lnTo>
                    <a:pt x="7617777" y="285343"/>
                  </a:lnTo>
                  <a:lnTo>
                    <a:pt x="7593939" y="292988"/>
                  </a:lnTo>
                  <a:lnTo>
                    <a:pt x="7589278" y="298589"/>
                  </a:lnTo>
                  <a:lnTo>
                    <a:pt x="7588973" y="316141"/>
                  </a:lnTo>
                  <a:lnTo>
                    <a:pt x="7581620" y="323189"/>
                  </a:lnTo>
                  <a:lnTo>
                    <a:pt x="7562380" y="328472"/>
                  </a:lnTo>
                  <a:lnTo>
                    <a:pt x="7565288" y="340347"/>
                  </a:lnTo>
                  <a:lnTo>
                    <a:pt x="7568831" y="348449"/>
                  </a:lnTo>
                  <a:lnTo>
                    <a:pt x="7555420" y="349745"/>
                  </a:lnTo>
                  <a:lnTo>
                    <a:pt x="7545539" y="352666"/>
                  </a:lnTo>
                  <a:lnTo>
                    <a:pt x="7536167" y="349732"/>
                  </a:lnTo>
                  <a:lnTo>
                    <a:pt x="7526832" y="358406"/>
                  </a:lnTo>
                  <a:lnTo>
                    <a:pt x="7517282" y="357441"/>
                  </a:lnTo>
                  <a:lnTo>
                    <a:pt x="7507414" y="369544"/>
                  </a:lnTo>
                  <a:lnTo>
                    <a:pt x="7504150" y="359562"/>
                  </a:lnTo>
                  <a:lnTo>
                    <a:pt x="7493723" y="340779"/>
                  </a:lnTo>
                  <a:lnTo>
                    <a:pt x="7488885" y="348183"/>
                  </a:lnTo>
                  <a:lnTo>
                    <a:pt x="7475131" y="349402"/>
                  </a:lnTo>
                  <a:lnTo>
                    <a:pt x="7471460" y="358787"/>
                  </a:lnTo>
                  <a:lnTo>
                    <a:pt x="7459738" y="352615"/>
                  </a:lnTo>
                  <a:lnTo>
                    <a:pt x="7449007" y="345439"/>
                  </a:lnTo>
                  <a:lnTo>
                    <a:pt x="7438885" y="337108"/>
                  </a:lnTo>
                  <a:lnTo>
                    <a:pt x="7430681" y="331647"/>
                  </a:lnTo>
                  <a:lnTo>
                    <a:pt x="7428001" y="340385"/>
                  </a:lnTo>
                  <a:lnTo>
                    <a:pt x="7407427" y="348653"/>
                  </a:lnTo>
                  <a:lnTo>
                    <a:pt x="7398537" y="358228"/>
                  </a:lnTo>
                  <a:lnTo>
                    <a:pt x="7391273" y="362940"/>
                  </a:lnTo>
                  <a:lnTo>
                    <a:pt x="7382814" y="362610"/>
                  </a:lnTo>
                  <a:lnTo>
                    <a:pt x="7371803" y="361467"/>
                  </a:lnTo>
                  <a:lnTo>
                    <a:pt x="7363079" y="358889"/>
                  </a:lnTo>
                  <a:lnTo>
                    <a:pt x="7351649" y="359930"/>
                  </a:lnTo>
                  <a:lnTo>
                    <a:pt x="7337615" y="362127"/>
                  </a:lnTo>
                  <a:lnTo>
                    <a:pt x="7332052" y="369989"/>
                  </a:lnTo>
                  <a:lnTo>
                    <a:pt x="7323493" y="369925"/>
                  </a:lnTo>
                  <a:lnTo>
                    <a:pt x="7317612" y="378663"/>
                  </a:lnTo>
                  <a:lnTo>
                    <a:pt x="7308989" y="383667"/>
                  </a:lnTo>
                  <a:lnTo>
                    <a:pt x="7310526" y="394754"/>
                  </a:lnTo>
                  <a:lnTo>
                    <a:pt x="7297547" y="389128"/>
                  </a:lnTo>
                  <a:lnTo>
                    <a:pt x="7289711" y="381482"/>
                  </a:lnTo>
                  <a:lnTo>
                    <a:pt x="7278712" y="389674"/>
                  </a:lnTo>
                  <a:lnTo>
                    <a:pt x="7271829" y="383298"/>
                  </a:lnTo>
                  <a:lnTo>
                    <a:pt x="7272731" y="393992"/>
                  </a:lnTo>
                  <a:lnTo>
                    <a:pt x="7261542" y="391998"/>
                  </a:lnTo>
                  <a:lnTo>
                    <a:pt x="7265416" y="382638"/>
                  </a:lnTo>
                  <a:lnTo>
                    <a:pt x="7256995" y="384517"/>
                  </a:lnTo>
                  <a:lnTo>
                    <a:pt x="7255268" y="395782"/>
                  </a:lnTo>
                  <a:lnTo>
                    <a:pt x="7254455" y="395401"/>
                  </a:lnTo>
                  <a:lnTo>
                    <a:pt x="7245248" y="398157"/>
                  </a:lnTo>
                  <a:lnTo>
                    <a:pt x="7243279" y="407695"/>
                  </a:lnTo>
                  <a:lnTo>
                    <a:pt x="7235596" y="400837"/>
                  </a:lnTo>
                  <a:lnTo>
                    <a:pt x="7228205" y="406488"/>
                  </a:lnTo>
                  <a:lnTo>
                    <a:pt x="7225639" y="393547"/>
                  </a:lnTo>
                  <a:lnTo>
                    <a:pt x="7215873" y="390766"/>
                  </a:lnTo>
                  <a:lnTo>
                    <a:pt x="7205459" y="393547"/>
                  </a:lnTo>
                  <a:lnTo>
                    <a:pt x="7195985" y="398221"/>
                  </a:lnTo>
                  <a:lnTo>
                    <a:pt x="7196556" y="408520"/>
                  </a:lnTo>
                  <a:lnTo>
                    <a:pt x="7198753" y="421170"/>
                  </a:lnTo>
                  <a:lnTo>
                    <a:pt x="7197839" y="431444"/>
                  </a:lnTo>
                  <a:lnTo>
                    <a:pt x="7194308" y="440372"/>
                  </a:lnTo>
                  <a:lnTo>
                    <a:pt x="7196594" y="449376"/>
                  </a:lnTo>
                  <a:lnTo>
                    <a:pt x="7185444" y="450507"/>
                  </a:lnTo>
                  <a:lnTo>
                    <a:pt x="7173912" y="454088"/>
                  </a:lnTo>
                  <a:lnTo>
                    <a:pt x="7176122" y="444804"/>
                  </a:lnTo>
                  <a:lnTo>
                    <a:pt x="7162266" y="442722"/>
                  </a:lnTo>
                  <a:lnTo>
                    <a:pt x="7152271" y="435216"/>
                  </a:lnTo>
                  <a:lnTo>
                    <a:pt x="7143267" y="438162"/>
                  </a:lnTo>
                  <a:lnTo>
                    <a:pt x="7132802" y="441833"/>
                  </a:lnTo>
                  <a:lnTo>
                    <a:pt x="7127379" y="439229"/>
                  </a:lnTo>
                  <a:lnTo>
                    <a:pt x="7116229" y="441833"/>
                  </a:lnTo>
                  <a:lnTo>
                    <a:pt x="7109396" y="442264"/>
                  </a:lnTo>
                  <a:lnTo>
                    <a:pt x="7099376" y="431063"/>
                  </a:lnTo>
                  <a:lnTo>
                    <a:pt x="7084364" y="425170"/>
                  </a:lnTo>
                  <a:lnTo>
                    <a:pt x="7060780" y="428383"/>
                  </a:lnTo>
                  <a:lnTo>
                    <a:pt x="7052538" y="419849"/>
                  </a:lnTo>
                  <a:lnTo>
                    <a:pt x="7043407" y="413207"/>
                  </a:lnTo>
                  <a:lnTo>
                    <a:pt x="7044588" y="404660"/>
                  </a:lnTo>
                  <a:lnTo>
                    <a:pt x="7043267" y="393903"/>
                  </a:lnTo>
                  <a:lnTo>
                    <a:pt x="7035165" y="396113"/>
                  </a:lnTo>
                  <a:lnTo>
                    <a:pt x="7031647" y="388302"/>
                  </a:lnTo>
                  <a:lnTo>
                    <a:pt x="7034288" y="377405"/>
                  </a:lnTo>
                  <a:lnTo>
                    <a:pt x="7026922" y="364439"/>
                  </a:lnTo>
                  <a:lnTo>
                    <a:pt x="7011758" y="359575"/>
                  </a:lnTo>
                  <a:lnTo>
                    <a:pt x="7005434" y="349110"/>
                  </a:lnTo>
                  <a:lnTo>
                    <a:pt x="6986435" y="349834"/>
                  </a:lnTo>
                  <a:lnTo>
                    <a:pt x="6986739" y="339369"/>
                  </a:lnTo>
                  <a:lnTo>
                    <a:pt x="6983945" y="331266"/>
                  </a:lnTo>
                  <a:lnTo>
                    <a:pt x="6984098" y="310502"/>
                  </a:lnTo>
                  <a:lnTo>
                    <a:pt x="6974078" y="304152"/>
                  </a:lnTo>
                  <a:lnTo>
                    <a:pt x="6963194" y="277037"/>
                  </a:lnTo>
                  <a:lnTo>
                    <a:pt x="6955091" y="262902"/>
                  </a:lnTo>
                  <a:lnTo>
                    <a:pt x="6950684" y="254800"/>
                  </a:lnTo>
                  <a:lnTo>
                    <a:pt x="6941540" y="248602"/>
                  </a:lnTo>
                  <a:lnTo>
                    <a:pt x="6935812" y="242417"/>
                  </a:lnTo>
                  <a:lnTo>
                    <a:pt x="6936105" y="228117"/>
                  </a:lnTo>
                  <a:lnTo>
                    <a:pt x="6923747" y="214274"/>
                  </a:lnTo>
                  <a:lnTo>
                    <a:pt x="6924929" y="200723"/>
                  </a:lnTo>
                  <a:lnTo>
                    <a:pt x="6921817" y="165722"/>
                  </a:lnTo>
                  <a:lnTo>
                    <a:pt x="6915035" y="155854"/>
                  </a:lnTo>
                  <a:lnTo>
                    <a:pt x="6907847" y="131991"/>
                  </a:lnTo>
                  <a:lnTo>
                    <a:pt x="6899148" y="134772"/>
                  </a:lnTo>
                  <a:lnTo>
                    <a:pt x="6887362" y="128587"/>
                  </a:lnTo>
                  <a:lnTo>
                    <a:pt x="6878091" y="131381"/>
                  </a:lnTo>
                  <a:lnTo>
                    <a:pt x="6867918" y="143446"/>
                  </a:lnTo>
                  <a:lnTo>
                    <a:pt x="6850532" y="140335"/>
                  </a:lnTo>
                  <a:lnTo>
                    <a:pt x="6847890" y="132232"/>
                  </a:lnTo>
                  <a:lnTo>
                    <a:pt x="6824472" y="138404"/>
                  </a:lnTo>
                  <a:lnTo>
                    <a:pt x="6822274" y="128384"/>
                  </a:lnTo>
                  <a:lnTo>
                    <a:pt x="6811962" y="122186"/>
                  </a:lnTo>
                  <a:lnTo>
                    <a:pt x="6803859" y="109664"/>
                  </a:lnTo>
                  <a:lnTo>
                    <a:pt x="6792696" y="85204"/>
                  </a:lnTo>
                  <a:lnTo>
                    <a:pt x="6793014" y="72986"/>
                  </a:lnTo>
                  <a:lnTo>
                    <a:pt x="6793153" y="67830"/>
                  </a:lnTo>
                  <a:lnTo>
                    <a:pt x="6779475" y="52946"/>
                  </a:lnTo>
                  <a:lnTo>
                    <a:pt x="6770624" y="53670"/>
                  </a:lnTo>
                  <a:lnTo>
                    <a:pt x="6769734" y="44538"/>
                  </a:lnTo>
                  <a:lnTo>
                    <a:pt x="6759435" y="46304"/>
                  </a:lnTo>
                  <a:lnTo>
                    <a:pt x="6750443" y="40246"/>
                  </a:lnTo>
                  <a:lnTo>
                    <a:pt x="6736613" y="36258"/>
                  </a:lnTo>
                  <a:lnTo>
                    <a:pt x="6718071" y="17246"/>
                  </a:lnTo>
                  <a:lnTo>
                    <a:pt x="6708343" y="18859"/>
                  </a:lnTo>
                  <a:lnTo>
                    <a:pt x="6693039" y="0"/>
                  </a:lnTo>
                  <a:lnTo>
                    <a:pt x="6679780" y="3378"/>
                  </a:lnTo>
                  <a:lnTo>
                    <a:pt x="6673151" y="12204"/>
                  </a:lnTo>
                  <a:lnTo>
                    <a:pt x="6671525" y="24434"/>
                  </a:lnTo>
                  <a:lnTo>
                    <a:pt x="6669151" y="45783"/>
                  </a:lnTo>
                  <a:lnTo>
                    <a:pt x="6655295" y="48729"/>
                  </a:lnTo>
                  <a:lnTo>
                    <a:pt x="6646760" y="40754"/>
                  </a:lnTo>
                  <a:lnTo>
                    <a:pt x="6642404" y="41935"/>
                  </a:lnTo>
                  <a:lnTo>
                    <a:pt x="6629895" y="46964"/>
                  </a:lnTo>
                  <a:lnTo>
                    <a:pt x="6623189" y="49441"/>
                  </a:lnTo>
                  <a:lnTo>
                    <a:pt x="6612877" y="50901"/>
                  </a:lnTo>
                  <a:lnTo>
                    <a:pt x="6572377" y="50279"/>
                  </a:lnTo>
                  <a:lnTo>
                    <a:pt x="6551460" y="55422"/>
                  </a:lnTo>
                  <a:lnTo>
                    <a:pt x="6554165" y="46126"/>
                  </a:lnTo>
                  <a:lnTo>
                    <a:pt x="6544500" y="48374"/>
                  </a:lnTo>
                  <a:lnTo>
                    <a:pt x="6540487" y="58623"/>
                  </a:lnTo>
                  <a:lnTo>
                    <a:pt x="6552755" y="60464"/>
                  </a:lnTo>
                  <a:lnTo>
                    <a:pt x="6544538" y="62217"/>
                  </a:lnTo>
                  <a:lnTo>
                    <a:pt x="6537909" y="69596"/>
                  </a:lnTo>
                  <a:lnTo>
                    <a:pt x="6545592" y="73088"/>
                  </a:lnTo>
                  <a:lnTo>
                    <a:pt x="6542874" y="81013"/>
                  </a:lnTo>
                  <a:lnTo>
                    <a:pt x="6534861" y="90170"/>
                  </a:lnTo>
                  <a:lnTo>
                    <a:pt x="6540093" y="97320"/>
                  </a:lnTo>
                  <a:lnTo>
                    <a:pt x="6536931" y="105727"/>
                  </a:lnTo>
                  <a:lnTo>
                    <a:pt x="6529311" y="109499"/>
                  </a:lnTo>
                  <a:lnTo>
                    <a:pt x="6528092" y="118211"/>
                  </a:lnTo>
                  <a:lnTo>
                    <a:pt x="6523126" y="120230"/>
                  </a:lnTo>
                  <a:lnTo>
                    <a:pt x="6519367" y="120434"/>
                  </a:lnTo>
                  <a:lnTo>
                    <a:pt x="6517487" y="120078"/>
                  </a:lnTo>
                  <a:lnTo>
                    <a:pt x="6487452" y="114211"/>
                  </a:lnTo>
                  <a:lnTo>
                    <a:pt x="6484797" y="116852"/>
                  </a:lnTo>
                  <a:lnTo>
                    <a:pt x="6449504" y="93891"/>
                  </a:lnTo>
                  <a:lnTo>
                    <a:pt x="6440462" y="95656"/>
                  </a:lnTo>
                  <a:lnTo>
                    <a:pt x="6440462" y="100952"/>
                  </a:lnTo>
                  <a:lnTo>
                    <a:pt x="6427444" y="97853"/>
                  </a:lnTo>
                  <a:lnTo>
                    <a:pt x="6419926" y="107556"/>
                  </a:lnTo>
                  <a:lnTo>
                    <a:pt x="6410896" y="106006"/>
                  </a:lnTo>
                  <a:lnTo>
                    <a:pt x="6409994" y="116814"/>
                  </a:lnTo>
                  <a:lnTo>
                    <a:pt x="6395872" y="124091"/>
                  </a:lnTo>
                  <a:lnTo>
                    <a:pt x="6393891" y="120345"/>
                  </a:lnTo>
                  <a:lnTo>
                    <a:pt x="6378003" y="134899"/>
                  </a:lnTo>
                  <a:lnTo>
                    <a:pt x="6367411" y="127381"/>
                  </a:lnTo>
                  <a:lnTo>
                    <a:pt x="6353073" y="131572"/>
                  </a:lnTo>
                  <a:lnTo>
                    <a:pt x="6341821" y="139738"/>
                  </a:lnTo>
                  <a:lnTo>
                    <a:pt x="6336830" y="146659"/>
                  </a:lnTo>
                  <a:lnTo>
                    <a:pt x="6329464" y="156946"/>
                  </a:lnTo>
                  <a:lnTo>
                    <a:pt x="6318402" y="180314"/>
                  </a:lnTo>
                  <a:lnTo>
                    <a:pt x="6313119" y="185166"/>
                  </a:lnTo>
                  <a:lnTo>
                    <a:pt x="6293713" y="186715"/>
                  </a:lnTo>
                  <a:lnTo>
                    <a:pt x="6273863" y="171246"/>
                  </a:lnTo>
                  <a:lnTo>
                    <a:pt x="6277610" y="163753"/>
                  </a:lnTo>
                  <a:lnTo>
                    <a:pt x="6278270" y="152057"/>
                  </a:lnTo>
                  <a:lnTo>
                    <a:pt x="6264605" y="137274"/>
                  </a:lnTo>
                  <a:lnTo>
                    <a:pt x="6237897" y="126885"/>
                  </a:lnTo>
                  <a:lnTo>
                    <a:pt x="6220256" y="132397"/>
                  </a:lnTo>
                  <a:lnTo>
                    <a:pt x="6219812" y="126873"/>
                  </a:lnTo>
                  <a:lnTo>
                    <a:pt x="6194221" y="123126"/>
                  </a:lnTo>
                  <a:lnTo>
                    <a:pt x="6191580" y="116497"/>
                  </a:lnTo>
                  <a:lnTo>
                    <a:pt x="6171946" y="114719"/>
                  </a:lnTo>
                  <a:lnTo>
                    <a:pt x="6159588" y="123990"/>
                  </a:lnTo>
                  <a:lnTo>
                    <a:pt x="6143929" y="126631"/>
                  </a:lnTo>
                  <a:lnTo>
                    <a:pt x="6143040" y="132587"/>
                  </a:lnTo>
                  <a:lnTo>
                    <a:pt x="6134214" y="141401"/>
                  </a:lnTo>
                  <a:lnTo>
                    <a:pt x="6123838" y="130810"/>
                  </a:lnTo>
                  <a:lnTo>
                    <a:pt x="6113462" y="137198"/>
                  </a:lnTo>
                  <a:lnTo>
                    <a:pt x="6098679" y="134543"/>
                  </a:lnTo>
                  <a:lnTo>
                    <a:pt x="6098921" y="114249"/>
                  </a:lnTo>
                  <a:lnTo>
                    <a:pt x="6085903" y="108508"/>
                  </a:lnTo>
                  <a:lnTo>
                    <a:pt x="6082372" y="111810"/>
                  </a:lnTo>
                  <a:lnTo>
                    <a:pt x="6080607" y="99453"/>
                  </a:lnTo>
                  <a:lnTo>
                    <a:pt x="6073775" y="104089"/>
                  </a:lnTo>
                  <a:lnTo>
                    <a:pt x="6064745" y="76504"/>
                  </a:lnTo>
                  <a:lnTo>
                    <a:pt x="6052832" y="65697"/>
                  </a:lnTo>
                  <a:lnTo>
                    <a:pt x="6002070" y="85305"/>
                  </a:lnTo>
                  <a:lnTo>
                    <a:pt x="5999213" y="81114"/>
                  </a:lnTo>
                  <a:lnTo>
                    <a:pt x="5991034" y="83096"/>
                  </a:lnTo>
                  <a:lnTo>
                    <a:pt x="5988138" y="79032"/>
                  </a:lnTo>
                  <a:lnTo>
                    <a:pt x="5971641" y="55943"/>
                  </a:lnTo>
                  <a:lnTo>
                    <a:pt x="5964796" y="57048"/>
                  </a:lnTo>
                  <a:lnTo>
                    <a:pt x="5959284" y="54610"/>
                  </a:lnTo>
                  <a:lnTo>
                    <a:pt x="5959513" y="52412"/>
                  </a:lnTo>
                  <a:lnTo>
                    <a:pt x="5964593" y="47777"/>
                  </a:lnTo>
                  <a:lnTo>
                    <a:pt x="5966358" y="33439"/>
                  </a:lnTo>
                  <a:lnTo>
                    <a:pt x="5953556" y="43141"/>
                  </a:lnTo>
                  <a:lnTo>
                    <a:pt x="5947613" y="40055"/>
                  </a:lnTo>
                  <a:lnTo>
                    <a:pt x="5953556" y="29692"/>
                  </a:lnTo>
                  <a:lnTo>
                    <a:pt x="5948934" y="25488"/>
                  </a:lnTo>
                  <a:lnTo>
                    <a:pt x="5924435" y="32969"/>
                  </a:lnTo>
                  <a:lnTo>
                    <a:pt x="5923330" y="36296"/>
                  </a:lnTo>
                  <a:lnTo>
                    <a:pt x="5906350" y="40182"/>
                  </a:lnTo>
                  <a:lnTo>
                    <a:pt x="5899277" y="41795"/>
                  </a:lnTo>
                  <a:lnTo>
                    <a:pt x="5853188" y="48475"/>
                  </a:lnTo>
                  <a:lnTo>
                    <a:pt x="5824270" y="52578"/>
                  </a:lnTo>
                  <a:lnTo>
                    <a:pt x="5824270" y="58534"/>
                  </a:lnTo>
                  <a:lnTo>
                    <a:pt x="5814555" y="61163"/>
                  </a:lnTo>
                  <a:lnTo>
                    <a:pt x="5811913" y="54775"/>
                  </a:lnTo>
                  <a:lnTo>
                    <a:pt x="5791606" y="54762"/>
                  </a:lnTo>
                  <a:lnTo>
                    <a:pt x="5757633" y="72174"/>
                  </a:lnTo>
                  <a:lnTo>
                    <a:pt x="5746597" y="68414"/>
                  </a:lnTo>
                  <a:lnTo>
                    <a:pt x="5723432" y="71056"/>
                  </a:lnTo>
                  <a:lnTo>
                    <a:pt x="5715698" y="87375"/>
                  </a:lnTo>
                  <a:lnTo>
                    <a:pt x="5709310" y="81864"/>
                  </a:lnTo>
                  <a:lnTo>
                    <a:pt x="5683923" y="92443"/>
                  </a:lnTo>
                  <a:lnTo>
                    <a:pt x="5679287" y="103911"/>
                  </a:lnTo>
                  <a:lnTo>
                    <a:pt x="5641568" y="112941"/>
                  </a:lnTo>
                  <a:lnTo>
                    <a:pt x="5641111" y="119113"/>
                  </a:lnTo>
                  <a:lnTo>
                    <a:pt x="5593016" y="105422"/>
                  </a:lnTo>
                  <a:lnTo>
                    <a:pt x="5587288" y="115785"/>
                  </a:lnTo>
                  <a:lnTo>
                    <a:pt x="5581980" y="135636"/>
                  </a:lnTo>
                  <a:lnTo>
                    <a:pt x="5565660" y="130771"/>
                  </a:lnTo>
                  <a:lnTo>
                    <a:pt x="5558828" y="119075"/>
                  </a:lnTo>
                  <a:lnTo>
                    <a:pt x="5540286" y="128778"/>
                  </a:lnTo>
                  <a:lnTo>
                    <a:pt x="5539397" y="149733"/>
                  </a:lnTo>
                  <a:lnTo>
                    <a:pt x="5544896" y="168275"/>
                  </a:lnTo>
                  <a:lnTo>
                    <a:pt x="5541352" y="204901"/>
                  </a:lnTo>
                  <a:lnTo>
                    <a:pt x="5546191" y="207987"/>
                  </a:lnTo>
                  <a:lnTo>
                    <a:pt x="5530977" y="210400"/>
                  </a:lnTo>
                  <a:lnTo>
                    <a:pt x="5526125" y="215036"/>
                  </a:lnTo>
                  <a:lnTo>
                    <a:pt x="5522150" y="232244"/>
                  </a:lnTo>
                  <a:lnTo>
                    <a:pt x="5510441" y="246367"/>
                  </a:lnTo>
                  <a:lnTo>
                    <a:pt x="5494782" y="257594"/>
                  </a:lnTo>
                  <a:lnTo>
                    <a:pt x="5499633" y="264223"/>
                  </a:lnTo>
                  <a:lnTo>
                    <a:pt x="5500052" y="275691"/>
                  </a:lnTo>
                  <a:lnTo>
                    <a:pt x="5489917" y="284073"/>
                  </a:lnTo>
                  <a:lnTo>
                    <a:pt x="5478665" y="288264"/>
                  </a:lnTo>
                  <a:lnTo>
                    <a:pt x="5472696" y="293776"/>
                  </a:lnTo>
                  <a:lnTo>
                    <a:pt x="5467616" y="303695"/>
                  </a:lnTo>
                  <a:lnTo>
                    <a:pt x="5454586" y="323989"/>
                  </a:lnTo>
                  <a:lnTo>
                    <a:pt x="5440476" y="338772"/>
                  </a:lnTo>
                  <a:lnTo>
                    <a:pt x="5435600" y="358622"/>
                  </a:lnTo>
                  <a:lnTo>
                    <a:pt x="5442432" y="372745"/>
                  </a:lnTo>
                  <a:lnTo>
                    <a:pt x="5440451" y="376720"/>
                  </a:lnTo>
                  <a:lnTo>
                    <a:pt x="5439537" y="380009"/>
                  </a:lnTo>
                  <a:lnTo>
                    <a:pt x="5434050" y="400100"/>
                  </a:lnTo>
                  <a:lnTo>
                    <a:pt x="5421452" y="411568"/>
                  </a:lnTo>
                  <a:lnTo>
                    <a:pt x="5424754" y="415759"/>
                  </a:lnTo>
                  <a:lnTo>
                    <a:pt x="5432488" y="433197"/>
                  </a:lnTo>
                  <a:lnTo>
                    <a:pt x="5418569" y="451053"/>
                  </a:lnTo>
                  <a:lnTo>
                    <a:pt x="5398706" y="468477"/>
                  </a:lnTo>
                  <a:lnTo>
                    <a:pt x="5401132" y="475094"/>
                  </a:lnTo>
                  <a:lnTo>
                    <a:pt x="5378831" y="507072"/>
                  </a:lnTo>
                  <a:lnTo>
                    <a:pt x="5384787" y="513702"/>
                  </a:lnTo>
                  <a:lnTo>
                    <a:pt x="5376621" y="532892"/>
                  </a:lnTo>
                  <a:lnTo>
                    <a:pt x="5366677" y="539064"/>
                  </a:lnTo>
                  <a:lnTo>
                    <a:pt x="5365584" y="545909"/>
                  </a:lnTo>
                  <a:lnTo>
                    <a:pt x="5343067" y="564642"/>
                  </a:lnTo>
                  <a:lnTo>
                    <a:pt x="5337543" y="573024"/>
                  </a:lnTo>
                  <a:lnTo>
                    <a:pt x="5338203" y="587819"/>
                  </a:lnTo>
                  <a:lnTo>
                    <a:pt x="5331358" y="588467"/>
                  </a:lnTo>
                  <a:lnTo>
                    <a:pt x="5327586" y="615607"/>
                  </a:lnTo>
                  <a:lnTo>
                    <a:pt x="5305755" y="616038"/>
                  </a:lnTo>
                  <a:lnTo>
                    <a:pt x="5304434" y="621995"/>
                  </a:lnTo>
                  <a:lnTo>
                    <a:pt x="5309730" y="629056"/>
                  </a:lnTo>
                  <a:lnTo>
                    <a:pt x="5277713" y="637209"/>
                  </a:lnTo>
                  <a:lnTo>
                    <a:pt x="5272646" y="630148"/>
                  </a:lnTo>
                  <a:lnTo>
                    <a:pt x="5260086" y="626376"/>
                  </a:lnTo>
                  <a:lnTo>
                    <a:pt x="5245303" y="613803"/>
                  </a:lnTo>
                  <a:lnTo>
                    <a:pt x="5217071" y="603415"/>
                  </a:lnTo>
                  <a:lnTo>
                    <a:pt x="5206695" y="610044"/>
                  </a:lnTo>
                  <a:lnTo>
                    <a:pt x="5214416" y="618426"/>
                  </a:lnTo>
                  <a:lnTo>
                    <a:pt x="5205577" y="635850"/>
                  </a:lnTo>
                  <a:lnTo>
                    <a:pt x="5198084" y="634517"/>
                  </a:lnTo>
                  <a:lnTo>
                    <a:pt x="5192115" y="642683"/>
                  </a:lnTo>
                  <a:lnTo>
                    <a:pt x="5185943" y="642899"/>
                  </a:lnTo>
                  <a:lnTo>
                    <a:pt x="5178005" y="638263"/>
                  </a:lnTo>
                  <a:lnTo>
                    <a:pt x="5175135" y="642886"/>
                  </a:lnTo>
                  <a:lnTo>
                    <a:pt x="5181523" y="657237"/>
                  </a:lnTo>
                  <a:lnTo>
                    <a:pt x="5176469" y="658939"/>
                  </a:lnTo>
                  <a:lnTo>
                    <a:pt x="5165191" y="662736"/>
                  </a:lnTo>
                  <a:lnTo>
                    <a:pt x="5115560" y="658749"/>
                  </a:lnTo>
                  <a:lnTo>
                    <a:pt x="5103863" y="650811"/>
                  </a:lnTo>
                  <a:lnTo>
                    <a:pt x="5091061" y="654545"/>
                  </a:lnTo>
                  <a:lnTo>
                    <a:pt x="5088864" y="665137"/>
                  </a:lnTo>
                  <a:lnTo>
                    <a:pt x="5093931" y="669772"/>
                  </a:lnTo>
                  <a:lnTo>
                    <a:pt x="5097018" y="677278"/>
                  </a:lnTo>
                  <a:lnTo>
                    <a:pt x="5090604" y="688962"/>
                  </a:lnTo>
                  <a:lnTo>
                    <a:pt x="5089512" y="704850"/>
                  </a:lnTo>
                  <a:lnTo>
                    <a:pt x="5083975" y="714768"/>
                  </a:lnTo>
                  <a:lnTo>
                    <a:pt x="5073611" y="723823"/>
                  </a:lnTo>
                  <a:lnTo>
                    <a:pt x="5064112" y="726020"/>
                  </a:lnTo>
                  <a:lnTo>
                    <a:pt x="5048224" y="739914"/>
                  </a:lnTo>
                  <a:lnTo>
                    <a:pt x="5050434" y="743432"/>
                  </a:lnTo>
                  <a:lnTo>
                    <a:pt x="5043106" y="750443"/>
                  </a:lnTo>
                  <a:lnTo>
                    <a:pt x="5030571" y="763727"/>
                  </a:lnTo>
                  <a:lnTo>
                    <a:pt x="5021072" y="760196"/>
                  </a:lnTo>
                  <a:lnTo>
                    <a:pt x="5007838" y="777405"/>
                  </a:lnTo>
                  <a:lnTo>
                    <a:pt x="5019535" y="780719"/>
                  </a:lnTo>
                  <a:lnTo>
                    <a:pt x="5021516" y="784021"/>
                  </a:lnTo>
                  <a:lnTo>
                    <a:pt x="5013337" y="794829"/>
                  </a:lnTo>
                  <a:lnTo>
                    <a:pt x="4999443" y="795705"/>
                  </a:lnTo>
                  <a:lnTo>
                    <a:pt x="4990172" y="814679"/>
                  </a:lnTo>
                  <a:lnTo>
                    <a:pt x="4980457" y="814895"/>
                  </a:lnTo>
                  <a:lnTo>
                    <a:pt x="4978920" y="802982"/>
                  </a:lnTo>
                  <a:lnTo>
                    <a:pt x="4967897" y="802093"/>
                  </a:lnTo>
                  <a:lnTo>
                    <a:pt x="4961051" y="796569"/>
                  </a:lnTo>
                  <a:lnTo>
                    <a:pt x="4947805" y="799223"/>
                  </a:lnTo>
                  <a:lnTo>
                    <a:pt x="4914722" y="814425"/>
                  </a:lnTo>
                  <a:lnTo>
                    <a:pt x="4911178" y="824128"/>
                  </a:lnTo>
                  <a:lnTo>
                    <a:pt x="4908753" y="824128"/>
                  </a:lnTo>
                  <a:lnTo>
                    <a:pt x="4900383" y="818832"/>
                  </a:lnTo>
                  <a:lnTo>
                    <a:pt x="4892205" y="818819"/>
                  </a:lnTo>
                  <a:lnTo>
                    <a:pt x="4879390" y="846620"/>
                  </a:lnTo>
                  <a:lnTo>
                    <a:pt x="4865268" y="848677"/>
                  </a:lnTo>
                  <a:lnTo>
                    <a:pt x="4847386" y="874839"/>
                  </a:lnTo>
                  <a:lnTo>
                    <a:pt x="4847615" y="883894"/>
                  </a:lnTo>
                  <a:lnTo>
                    <a:pt x="4810315" y="887844"/>
                  </a:lnTo>
                  <a:lnTo>
                    <a:pt x="4807229" y="892911"/>
                  </a:lnTo>
                  <a:lnTo>
                    <a:pt x="4802263" y="895134"/>
                  </a:lnTo>
                  <a:lnTo>
                    <a:pt x="4806048" y="878878"/>
                  </a:lnTo>
                  <a:lnTo>
                    <a:pt x="4812322" y="873061"/>
                  </a:lnTo>
                  <a:lnTo>
                    <a:pt x="4817402" y="854748"/>
                  </a:lnTo>
                  <a:lnTo>
                    <a:pt x="4807902" y="847686"/>
                  </a:lnTo>
                  <a:lnTo>
                    <a:pt x="4796891" y="820318"/>
                  </a:lnTo>
                  <a:lnTo>
                    <a:pt x="4779238" y="822083"/>
                  </a:lnTo>
                  <a:lnTo>
                    <a:pt x="4775720" y="812596"/>
                  </a:lnTo>
                  <a:lnTo>
                    <a:pt x="4762474" y="810158"/>
                  </a:lnTo>
                  <a:lnTo>
                    <a:pt x="4751666" y="814120"/>
                  </a:lnTo>
                  <a:lnTo>
                    <a:pt x="4746155" y="808609"/>
                  </a:lnTo>
                  <a:lnTo>
                    <a:pt x="4748352" y="802868"/>
                  </a:lnTo>
                  <a:lnTo>
                    <a:pt x="4745050" y="797356"/>
                  </a:lnTo>
                  <a:lnTo>
                    <a:pt x="4739767" y="801547"/>
                  </a:lnTo>
                  <a:lnTo>
                    <a:pt x="4738878" y="809053"/>
                  </a:lnTo>
                  <a:lnTo>
                    <a:pt x="4730711" y="816546"/>
                  </a:lnTo>
                  <a:lnTo>
                    <a:pt x="4728933" y="826249"/>
                  </a:lnTo>
                  <a:lnTo>
                    <a:pt x="4716589" y="827125"/>
                  </a:lnTo>
                  <a:lnTo>
                    <a:pt x="4712843" y="818959"/>
                  </a:lnTo>
                  <a:lnTo>
                    <a:pt x="4705553" y="816317"/>
                  </a:lnTo>
                  <a:lnTo>
                    <a:pt x="4694516" y="819175"/>
                  </a:lnTo>
                  <a:lnTo>
                    <a:pt x="4690554" y="825792"/>
                  </a:lnTo>
                  <a:lnTo>
                    <a:pt x="4685474" y="829322"/>
                  </a:lnTo>
                  <a:lnTo>
                    <a:pt x="4687912" y="832853"/>
                  </a:lnTo>
                  <a:lnTo>
                    <a:pt x="4683925" y="844321"/>
                  </a:lnTo>
                  <a:lnTo>
                    <a:pt x="4669358" y="844753"/>
                  </a:lnTo>
                  <a:lnTo>
                    <a:pt x="4664951" y="841222"/>
                  </a:lnTo>
                  <a:lnTo>
                    <a:pt x="4655921" y="822464"/>
                  </a:lnTo>
                  <a:lnTo>
                    <a:pt x="4664290" y="814527"/>
                  </a:lnTo>
                  <a:lnTo>
                    <a:pt x="4663198" y="806361"/>
                  </a:lnTo>
                  <a:lnTo>
                    <a:pt x="4681512" y="783209"/>
                  </a:lnTo>
                  <a:lnTo>
                    <a:pt x="4676444" y="771283"/>
                  </a:lnTo>
                  <a:lnTo>
                    <a:pt x="4673358" y="767308"/>
                  </a:lnTo>
                  <a:lnTo>
                    <a:pt x="4669180" y="770851"/>
                  </a:lnTo>
                  <a:lnTo>
                    <a:pt x="4660785" y="772160"/>
                  </a:lnTo>
                  <a:lnTo>
                    <a:pt x="4659680" y="762901"/>
                  </a:lnTo>
                  <a:lnTo>
                    <a:pt x="4642713" y="748334"/>
                  </a:lnTo>
                  <a:lnTo>
                    <a:pt x="4636744" y="747674"/>
                  </a:lnTo>
                  <a:lnTo>
                    <a:pt x="4629480" y="739940"/>
                  </a:lnTo>
                  <a:lnTo>
                    <a:pt x="4630356" y="735088"/>
                  </a:lnTo>
                  <a:lnTo>
                    <a:pt x="4626610" y="731774"/>
                  </a:lnTo>
                  <a:lnTo>
                    <a:pt x="4608525" y="728687"/>
                  </a:lnTo>
                  <a:lnTo>
                    <a:pt x="4593958" y="729551"/>
                  </a:lnTo>
                  <a:lnTo>
                    <a:pt x="4586681" y="744778"/>
                  </a:lnTo>
                  <a:lnTo>
                    <a:pt x="4581588" y="747864"/>
                  </a:lnTo>
                  <a:lnTo>
                    <a:pt x="4582693" y="751827"/>
                  </a:lnTo>
                  <a:lnTo>
                    <a:pt x="4577842" y="753592"/>
                  </a:lnTo>
                  <a:lnTo>
                    <a:pt x="4566589" y="753148"/>
                  </a:lnTo>
                  <a:lnTo>
                    <a:pt x="4559757" y="755357"/>
                  </a:lnTo>
                  <a:lnTo>
                    <a:pt x="4552467" y="750493"/>
                  </a:lnTo>
                  <a:lnTo>
                    <a:pt x="4541227" y="748944"/>
                  </a:lnTo>
                  <a:lnTo>
                    <a:pt x="4539907" y="743432"/>
                  </a:lnTo>
                  <a:lnTo>
                    <a:pt x="4525568" y="733933"/>
                  </a:lnTo>
                  <a:lnTo>
                    <a:pt x="4524679" y="724230"/>
                  </a:lnTo>
                  <a:lnTo>
                    <a:pt x="4519841" y="720483"/>
                  </a:lnTo>
                  <a:lnTo>
                    <a:pt x="4520501" y="713193"/>
                  </a:lnTo>
                  <a:lnTo>
                    <a:pt x="4514342" y="683628"/>
                  </a:lnTo>
                  <a:lnTo>
                    <a:pt x="4509262" y="680313"/>
                  </a:lnTo>
                  <a:lnTo>
                    <a:pt x="4499114" y="681634"/>
                  </a:lnTo>
                  <a:lnTo>
                    <a:pt x="4491609" y="687374"/>
                  </a:lnTo>
                  <a:lnTo>
                    <a:pt x="4482782" y="685825"/>
                  </a:lnTo>
                  <a:lnTo>
                    <a:pt x="4482782" y="682282"/>
                  </a:lnTo>
                  <a:lnTo>
                    <a:pt x="4465167" y="663854"/>
                  </a:lnTo>
                  <a:lnTo>
                    <a:pt x="4436503" y="682917"/>
                  </a:lnTo>
                  <a:lnTo>
                    <a:pt x="4428794" y="699312"/>
                  </a:lnTo>
                  <a:lnTo>
                    <a:pt x="4397324" y="726465"/>
                  </a:lnTo>
                  <a:lnTo>
                    <a:pt x="4390771" y="725919"/>
                  </a:lnTo>
                  <a:lnTo>
                    <a:pt x="4370920" y="741959"/>
                  </a:lnTo>
                  <a:lnTo>
                    <a:pt x="4362170" y="744004"/>
                  </a:lnTo>
                  <a:lnTo>
                    <a:pt x="4359732" y="738873"/>
                  </a:lnTo>
                  <a:lnTo>
                    <a:pt x="4352950" y="738847"/>
                  </a:lnTo>
                  <a:lnTo>
                    <a:pt x="4336948" y="751522"/>
                  </a:lnTo>
                  <a:lnTo>
                    <a:pt x="4333722" y="756691"/>
                  </a:lnTo>
                  <a:lnTo>
                    <a:pt x="4337265" y="772134"/>
                  </a:lnTo>
                  <a:lnTo>
                    <a:pt x="4334344" y="779233"/>
                  </a:lnTo>
                  <a:lnTo>
                    <a:pt x="4323334" y="791184"/>
                  </a:lnTo>
                  <a:lnTo>
                    <a:pt x="4315688" y="794397"/>
                  </a:lnTo>
                  <a:lnTo>
                    <a:pt x="4309516" y="809510"/>
                  </a:lnTo>
                  <a:lnTo>
                    <a:pt x="4315142" y="826566"/>
                  </a:lnTo>
                  <a:lnTo>
                    <a:pt x="4317111" y="844740"/>
                  </a:lnTo>
                  <a:lnTo>
                    <a:pt x="4312208" y="855129"/>
                  </a:lnTo>
                  <a:lnTo>
                    <a:pt x="4295013" y="865708"/>
                  </a:lnTo>
                  <a:lnTo>
                    <a:pt x="4292765" y="871994"/>
                  </a:lnTo>
                  <a:lnTo>
                    <a:pt x="4293730" y="910958"/>
                  </a:lnTo>
                  <a:lnTo>
                    <a:pt x="4292434" y="919111"/>
                  </a:lnTo>
                  <a:lnTo>
                    <a:pt x="4290656" y="925690"/>
                  </a:lnTo>
                  <a:lnTo>
                    <a:pt x="4286148" y="927188"/>
                  </a:lnTo>
                  <a:lnTo>
                    <a:pt x="4282211" y="942352"/>
                  </a:lnTo>
                  <a:lnTo>
                    <a:pt x="4287774" y="948232"/>
                  </a:lnTo>
                  <a:lnTo>
                    <a:pt x="4271975" y="953211"/>
                  </a:lnTo>
                  <a:lnTo>
                    <a:pt x="4264456" y="950099"/>
                  </a:lnTo>
                  <a:lnTo>
                    <a:pt x="4259262" y="959015"/>
                  </a:lnTo>
                  <a:lnTo>
                    <a:pt x="4264075" y="974458"/>
                  </a:lnTo>
                  <a:lnTo>
                    <a:pt x="4259478" y="975258"/>
                  </a:lnTo>
                  <a:lnTo>
                    <a:pt x="4253445" y="968527"/>
                  </a:lnTo>
                  <a:lnTo>
                    <a:pt x="4246956" y="956602"/>
                  </a:lnTo>
                  <a:lnTo>
                    <a:pt x="4252302" y="955624"/>
                  </a:lnTo>
                  <a:lnTo>
                    <a:pt x="4250893" y="944499"/>
                  </a:lnTo>
                  <a:lnTo>
                    <a:pt x="4245775" y="941920"/>
                  </a:lnTo>
                  <a:lnTo>
                    <a:pt x="4223829" y="943419"/>
                  </a:lnTo>
                  <a:lnTo>
                    <a:pt x="4220489" y="952004"/>
                  </a:lnTo>
                  <a:lnTo>
                    <a:pt x="4211459" y="964374"/>
                  </a:lnTo>
                  <a:lnTo>
                    <a:pt x="4200880" y="966673"/>
                  </a:lnTo>
                  <a:lnTo>
                    <a:pt x="4197553" y="963625"/>
                  </a:lnTo>
                  <a:lnTo>
                    <a:pt x="4191444" y="966431"/>
                  </a:lnTo>
                  <a:lnTo>
                    <a:pt x="4183189" y="970229"/>
                  </a:lnTo>
                  <a:lnTo>
                    <a:pt x="4181614" y="974102"/>
                  </a:lnTo>
                  <a:lnTo>
                    <a:pt x="4165193" y="960031"/>
                  </a:lnTo>
                  <a:lnTo>
                    <a:pt x="4157091" y="958596"/>
                  </a:lnTo>
                  <a:lnTo>
                    <a:pt x="4137304" y="967079"/>
                  </a:lnTo>
                  <a:lnTo>
                    <a:pt x="4123016" y="962469"/>
                  </a:lnTo>
                  <a:lnTo>
                    <a:pt x="4120984" y="966774"/>
                  </a:lnTo>
                  <a:lnTo>
                    <a:pt x="4092841" y="960793"/>
                  </a:lnTo>
                  <a:lnTo>
                    <a:pt x="4073194" y="969225"/>
                  </a:lnTo>
                  <a:lnTo>
                    <a:pt x="4062920" y="964590"/>
                  </a:lnTo>
                  <a:lnTo>
                    <a:pt x="4032630" y="977836"/>
                  </a:lnTo>
                  <a:lnTo>
                    <a:pt x="4028059" y="990650"/>
                  </a:lnTo>
                  <a:lnTo>
                    <a:pt x="4022445" y="992632"/>
                  </a:lnTo>
                  <a:lnTo>
                    <a:pt x="4006456" y="993419"/>
                  </a:lnTo>
                  <a:lnTo>
                    <a:pt x="4000220" y="998308"/>
                  </a:lnTo>
                  <a:lnTo>
                    <a:pt x="3990848" y="1009091"/>
                  </a:lnTo>
                  <a:lnTo>
                    <a:pt x="3988155" y="1018540"/>
                  </a:lnTo>
                  <a:lnTo>
                    <a:pt x="3986631" y="1025550"/>
                  </a:lnTo>
                  <a:lnTo>
                    <a:pt x="3984116" y="1029119"/>
                  </a:lnTo>
                  <a:lnTo>
                    <a:pt x="3980637" y="1029449"/>
                  </a:lnTo>
                  <a:lnTo>
                    <a:pt x="3969334" y="1025867"/>
                  </a:lnTo>
                  <a:lnTo>
                    <a:pt x="3960685" y="1014717"/>
                  </a:lnTo>
                  <a:lnTo>
                    <a:pt x="3943692" y="1009802"/>
                  </a:lnTo>
                  <a:lnTo>
                    <a:pt x="3916565" y="1016228"/>
                  </a:lnTo>
                  <a:lnTo>
                    <a:pt x="3907040" y="1013929"/>
                  </a:lnTo>
                  <a:lnTo>
                    <a:pt x="3891292" y="1010564"/>
                  </a:lnTo>
                  <a:lnTo>
                    <a:pt x="3879113" y="1010259"/>
                  </a:lnTo>
                  <a:lnTo>
                    <a:pt x="3865930" y="1002893"/>
                  </a:lnTo>
                  <a:lnTo>
                    <a:pt x="3861003" y="995857"/>
                  </a:lnTo>
                  <a:lnTo>
                    <a:pt x="3846093" y="993432"/>
                  </a:lnTo>
                  <a:lnTo>
                    <a:pt x="3836606" y="991946"/>
                  </a:lnTo>
                  <a:lnTo>
                    <a:pt x="3829227" y="1007135"/>
                  </a:lnTo>
                  <a:lnTo>
                    <a:pt x="3817061" y="1008837"/>
                  </a:lnTo>
                  <a:lnTo>
                    <a:pt x="3795788" y="995705"/>
                  </a:lnTo>
                  <a:lnTo>
                    <a:pt x="3787660" y="995311"/>
                  </a:lnTo>
                  <a:lnTo>
                    <a:pt x="3769931" y="1010183"/>
                  </a:lnTo>
                  <a:lnTo>
                    <a:pt x="3761320" y="1012228"/>
                  </a:lnTo>
                  <a:lnTo>
                    <a:pt x="3755631" y="1023772"/>
                  </a:lnTo>
                  <a:lnTo>
                    <a:pt x="3753866" y="1023226"/>
                  </a:lnTo>
                  <a:lnTo>
                    <a:pt x="3738930" y="1006259"/>
                  </a:lnTo>
                  <a:lnTo>
                    <a:pt x="3724668" y="1006487"/>
                  </a:lnTo>
                  <a:lnTo>
                    <a:pt x="3705313" y="988656"/>
                  </a:lnTo>
                  <a:lnTo>
                    <a:pt x="3693426" y="990663"/>
                  </a:lnTo>
                  <a:lnTo>
                    <a:pt x="3676434" y="1003465"/>
                  </a:lnTo>
                  <a:lnTo>
                    <a:pt x="3669029" y="1018463"/>
                  </a:lnTo>
                  <a:lnTo>
                    <a:pt x="3670084" y="1023150"/>
                  </a:lnTo>
                  <a:lnTo>
                    <a:pt x="3658184" y="1029957"/>
                  </a:lnTo>
                  <a:lnTo>
                    <a:pt x="3655377" y="1027785"/>
                  </a:lnTo>
                  <a:lnTo>
                    <a:pt x="3631234" y="1022540"/>
                  </a:lnTo>
                  <a:lnTo>
                    <a:pt x="3609606" y="1021880"/>
                  </a:lnTo>
                  <a:lnTo>
                    <a:pt x="3591737" y="1027531"/>
                  </a:lnTo>
                  <a:lnTo>
                    <a:pt x="3570554" y="1034440"/>
                  </a:lnTo>
                  <a:lnTo>
                    <a:pt x="3547389" y="1029131"/>
                  </a:lnTo>
                  <a:lnTo>
                    <a:pt x="3539451" y="1021842"/>
                  </a:lnTo>
                  <a:lnTo>
                    <a:pt x="3535692" y="1037945"/>
                  </a:lnTo>
                  <a:lnTo>
                    <a:pt x="3523551" y="1041692"/>
                  </a:lnTo>
                  <a:lnTo>
                    <a:pt x="3505682" y="1037932"/>
                  </a:lnTo>
                  <a:lnTo>
                    <a:pt x="3498850" y="1040358"/>
                  </a:lnTo>
                  <a:lnTo>
                    <a:pt x="3488702" y="1034618"/>
                  </a:lnTo>
                  <a:lnTo>
                    <a:pt x="3479863" y="1038809"/>
                  </a:lnTo>
                  <a:lnTo>
                    <a:pt x="3478110" y="1043216"/>
                  </a:lnTo>
                  <a:lnTo>
                    <a:pt x="3469728" y="1041882"/>
                  </a:lnTo>
                  <a:lnTo>
                    <a:pt x="3466630" y="1054023"/>
                  </a:lnTo>
                  <a:lnTo>
                    <a:pt x="3461778" y="1050925"/>
                  </a:lnTo>
                  <a:lnTo>
                    <a:pt x="3458032" y="1053134"/>
                  </a:lnTo>
                  <a:lnTo>
                    <a:pt x="3454793" y="1062697"/>
                  </a:lnTo>
                  <a:lnTo>
                    <a:pt x="3461816" y="1073556"/>
                  </a:lnTo>
                  <a:lnTo>
                    <a:pt x="3461981" y="1079233"/>
                  </a:lnTo>
                  <a:lnTo>
                    <a:pt x="3452164" y="1088466"/>
                  </a:lnTo>
                  <a:lnTo>
                    <a:pt x="3449980" y="1107274"/>
                  </a:lnTo>
                  <a:lnTo>
                    <a:pt x="3454057" y="1117409"/>
                  </a:lnTo>
                  <a:lnTo>
                    <a:pt x="3453485" y="1134770"/>
                  </a:lnTo>
                  <a:lnTo>
                    <a:pt x="3450361" y="1142669"/>
                  </a:lnTo>
                  <a:lnTo>
                    <a:pt x="3440760" y="1154645"/>
                  </a:lnTo>
                  <a:lnTo>
                    <a:pt x="3433889" y="1156550"/>
                  </a:lnTo>
                  <a:lnTo>
                    <a:pt x="3417201" y="1153477"/>
                  </a:lnTo>
                  <a:lnTo>
                    <a:pt x="3406254" y="1157973"/>
                  </a:lnTo>
                  <a:lnTo>
                    <a:pt x="3404704" y="1157566"/>
                  </a:lnTo>
                  <a:lnTo>
                    <a:pt x="3401834" y="1152144"/>
                  </a:lnTo>
                  <a:lnTo>
                    <a:pt x="3385477" y="1158570"/>
                  </a:lnTo>
                  <a:lnTo>
                    <a:pt x="3379266" y="1164399"/>
                  </a:lnTo>
                  <a:lnTo>
                    <a:pt x="3373920" y="1179055"/>
                  </a:lnTo>
                  <a:lnTo>
                    <a:pt x="3379393" y="1192352"/>
                  </a:lnTo>
                  <a:lnTo>
                    <a:pt x="3390722" y="1199375"/>
                  </a:lnTo>
                  <a:lnTo>
                    <a:pt x="3399320" y="1205623"/>
                  </a:lnTo>
                  <a:lnTo>
                    <a:pt x="3401872" y="1216202"/>
                  </a:lnTo>
                  <a:lnTo>
                    <a:pt x="3401872" y="1216812"/>
                  </a:lnTo>
                  <a:lnTo>
                    <a:pt x="3397084" y="1217714"/>
                  </a:lnTo>
                  <a:lnTo>
                    <a:pt x="3394722" y="1223797"/>
                  </a:lnTo>
                  <a:lnTo>
                    <a:pt x="3396233" y="1233360"/>
                  </a:lnTo>
                  <a:lnTo>
                    <a:pt x="3398672" y="1248791"/>
                  </a:lnTo>
                  <a:lnTo>
                    <a:pt x="3392804" y="1260665"/>
                  </a:lnTo>
                  <a:lnTo>
                    <a:pt x="3382378" y="1272794"/>
                  </a:lnTo>
                  <a:lnTo>
                    <a:pt x="3375621" y="1276311"/>
                  </a:lnTo>
                  <a:lnTo>
                    <a:pt x="3374821" y="1286408"/>
                  </a:lnTo>
                  <a:lnTo>
                    <a:pt x="3381895" y="1296276"/>
                  </a:lnTo>
                  <a:lnTo>
                    <a:pt x="3381882" y="1300124"/>
                  </a:lnTo>
                  <a:lnTo>
                    <a:pt x="3377095" y="1307249"/>
                  </a:lnTo>
                  <a:lnTo>
                    <a:pt x="3379546" y="1313014"/>
                  </a:lnTo>
                  <a:lnTo>
                    <a:pt x="3375215" y="1320088"/>
                  </a:lnTo>
                  <a:lnTo>
                    <a:pt x="3375952" y="1326146"/>
                  </a:lnTo>
                  <a:lnTo>
                    <a:pt x="3387178" y="1348790"/>
                  </a:lnTo>
                  <a:lnTo>
                    <a:pt x="3385781" y="1353820"/>
                  </a:lnTo>
                  <a:lnTo>
                    <a:pt x="3384511" y="1372704"/>
                  </a:lnTo>
                  <a:lnTo>
                    <a:pt x="3393859" y="1379855"/>
                  </a:lnTo>
                  <a:lnTo>
                    <a:pt x="3402215" y="1378267"/>
                  </a:lnTo>
                  <a:lnTo>
                    <a:pt x="3411804" y="1385760"/>
                  </a:lnTo>
                  <a:lnTo>
                    <a:pt x="3417227" y="1385176"/>
                  </a:lnTo>
                  <a:lnTo>
                    <a:pt x="3421278" y="1386713"/>
                  </a:lnTo>
                  <a:lnTo>
                    <a:pt x="3424593" y="1400975"/>
                  </a:lnTo>
                  <a:lnTo>
                    <a:pt x="3446043" y="1404239"/>
                  </a:lnTo>
                  <a:lnTo>
                    <a:pt x="3456800" y="1411859"/>
                  </a:lnTo>
                  <a:lnTo>
                    <a:pt x="3458006" y="1424520"/>
                  </a:lnTo>
                  <a:lnTo>
                    <a:pt x="3464064" y="1441716"/>
                  </a:lnTo>
                  <a:lnTo>
                    <a:pt x="3474034" y="1450225"/>
                  </a:lnTo>
                  <a:lnTo>
                    <a:pt x="3482365" y="1453781"/>
                  </a:lnTo>
                  <a:lnTo>
                    <a:pt x="3491890" y="1452486"/>
                  </a:lnTo>
                  <a:lnTo>
                    <a:pt x="3494862" y="1454175"/>
                  </a:lnTo>
                  <a:lnTo>
                    <a:pt x="3491509" y="1459814"/>
                  </a:lnTo>
                  <a:lnTo>
                    <a:pt x="3488994" y="1464500"/>
                  </a:lnTo>
                  <a:lnTo>
                    <a:pt x="3484473" y="1475968"/>
                  </a:lnTo>
                  <a:lnTo>
                    <a:pt x="3455352" y="1472742"/>
                  </a:lnTo>
                  <a:lnTo>
                    <a:pt x="3385947" y="1468843"/>
                  </a:lnTo>
                  <a:lnTo>
                    <a:pt x="3355721" y="1473352"/>
                  </a:lnTo>
                  <a:lnTo>
                    <a:pt x="3344379" y="1482344"/>
                  </a:lnTo>
                  <a:lnTo>
                    <a:pt x="3343363" y="1496021"/>
                  </a:lnTo>
                  <a:lnTo>
                    <a:pt x="3336823" y="1527327"/>
                  </a:lnTo>
                  <a:lnTo>
                    <a:pt x="3314153" y="1540814"/>
                  </a:lnTo>
                  <a:lnTo>
                    <a:pt x="3304298" y="1550149"/>
                  </a:lnTo>
                  <a:lnTo>
                    <a:pt x="3279432" y="1567992"/>
                  </a:lnTo>
                  <a:lnTo>
                    <a:pt x="3243364" y="1578229"/>
                  </a:lnTo>
                  <a:lnTo>
                    <a:pt x="3232327" y="1581365"/>
                  </a:lnTo>
                  <a:lnTo>
                    <a:pt x="3196069" y="1583944"/>
                  </a:lnTo>
                  <a:lnTo>
                    <a:pt x="3189135" y="1581264"/>
                  </a:lnTo>
                  <a:lnTo>
                    <a:pt x="3157651" y="1569046"/>
                  </a:lnTo>
                  <a:lnTo>
                    <a:pt x="3128492" y="1563674"/>
                  </a:lnTo>
                  <a:lnTo>
                    <a:pt x="3102178" y="1568043"/>
                  </a:lnTo>
                  <a:lnTo>
                    <a:pt x="3081375" y="1581696"/>
                  </a:lnTo>
                  <a:lnTo>
                    <a:pt x="3066313" y="1584769"/>
                  </a:lnTo>
                  <a:lnTo>
                    <a:pt x="3037370" y="1590662"/>
                  </a:lnTo>
                  <a:lnTo>
                    <a:pt x="3027222" y="1582026"/>
                  </a:lnTo>
                  <a:lnTo>
                    <a:pt x="3011995" y="1571815"/>
                  </a:lnTo>
                  <a:lnTo>
                    <a:pt x="2995434" y="1567802"/>
                  </a:lnTo>
                  <a:lnTo>
                    <a:pt x="2985693" y="1567776"/>
                  </a:lnTo>
                  <a:lnTo>
                    <a:pt x="2970428" y="1577695"/>
                  </a:lnTo>
                  <a:lnTo>
                    <a:pt x="2952076" y="1583842"/>
                  </a:lnTo>
                  <a:lnTo>
                    <a:pt x="2932912" y="1590662"/>
                  </a:lnTo>
                  <a:lnTo>
                    <a:pt x="2919996" y="1595259"/>
                  </a:lnTo>
                  <a:lnTo>
                    <a:pt x="2892120" y="1605368"/>
                  </a:lnTo>
                  <a:lnTo>
                    <a:pt x="2851823" y="1615567"/>
                  </a:lnTo>
                  <a:lnTo>
                    <a:pt x="2850769" y="1615655"/>
                  </a:lnTo>
                  <a:lnTo>
                    <a:pt x="2805658" y="1625955"/>
                  </a:lnTo>
                  <a:lnTo>
                    <a:pt x="2790571" y="1627174"/>
                  </a:lnTo>
                  <a:lnTo>
                    <a:pt x="2781795" y="1627886"/>
                  </a:lnTo>
                  <a:lnTo>
                    <a:pt x="2755074" y="1617878"/>
                  </a:lnTo>
                  <a:lnTo>
                    <a:pt x="2737624" y="1612315"/>
                  </a:lnTo>
                  <a:lnTo>
                    <a:pt x="2692781" y="1605813"/>
                  </a:lnTo>
                  <a:lnTo>
                    <a:pt x="2683713" y="1609102"/>
                  </a:lnTo>
                  <a:lnTo>
                    <a:pt x="2641053" y="1607908"/>
                  </a:lnTo>
                  <a:lnTo>
                    <a:pt x="2608592" y="1594573"/>
                  </a:lnTo>
                  <a:lnTo>
                    <a:pt x="2575648" y="1587500"/>
                  </a:lnTo>
                  <a:lnTo>
                    <a:pt x="2537891" y="1578940"/>
                  </a:lnTo>
                  <a:lnTo>
                    <a:pt x="2500553" y="1576870"/>
                  </a:lnTo>
                  <a:lnTo>
                    <a:pt x="2462987" y="1575244"/>
                  </a:lnTo>
                  <a:lnTo>
                    <a:pt x="2445804" y="1585468"/>
                  </a:lnTo>
                  <a:lnTo>
                    <a:pt x="2435987" y="1591310"/>
                  </a:lnTo>
                  <a:lnTo>
                    <a:pt x="2426030" y="1594167"/>
                  </a:lnTo>
                  <a:lnTo>
                    <a:pt x="2419184" y="1593926"/>
                  </a:lnTo>
                  <a:lnTo>
                    <a:pt x="2393581" y="1576857"/>
                  </a:lnTo>
                  <a:lnTo>
                    <a:pt x="2384526" y="1575066"/>
                  </a:lnTo>
                  <a:lnTo>
                    <a:pt x="2371686" y="1582775"/>
                  </a:lnTo>
                  <a:lnTo>
                    <a:pt x="2355735" y="1599526"/>
                  </a:lnTo>
                  <a:lnTo>
                    <a:pt x="2331199" y="1600796"/>
                  </a:lnTo>
                  <a:lnTo>
                    <a:pt x="2315286" y="1602536"/>
                  </a:lnTo>
                  <a:lnTo>
                    <a:pt x="2290953" y="1610207"/>
                  </a:lnTo>
                  <a:lnTo>
                    <a:pt x="2279027" y="1607540"/>
                  </a:lnTo>
                  <a:lnTo>
                    <a:pt x="2246566" y="1597088"/>
                  </a:lnTo>
                  <a:lnTo>
                    <a:pt x="2231821" y="1600936"/>
                  </a:lnTo>
                  <a:lnTo>
                    <a:pt x="2222233" y="1603425"/>
                  </a:lnTo>
                  <a:lnTo>
                    <a:pt x="2200135" y="1602943"/>
                  </a:lnTo>
                  <a:lnTo>
                    <a:pt x="2175167" y="1602232"/>
                  </a:lnTo>
                  <a:lnTo>
                    <a:pt x="2150846" y="1604822"/>
                  </a:lnTo>
                  <a:lnTo>
                    <a:pt x="2125675" y="1590840"/>
                  </a:lnTo>
                  <a:lnTo>
                    <a:pt x="2107349" y="1585722"/>
                  </a:lnTo>
                  <a:lnTo>
                    <a:pt x="2075103" y="1575104"/>
                  </a:lnTo>
                  <a:lnTo>
                    <a:pt x="2062733" y="1571040"/>
                  </a:lnTo>
                  <a:lnTo>
                    <a:pt x="2051723" y="1558810"/>
                  </a:lnTo>
                  <a:lnTo>
                    <a:pt x="2043772" y="1549996"/>
                  </a:lnTo>
                  <a:lnTo>
                    <a:pt x="2025700" y="1528953"/>
                  </a:lnTo>
                  <a:lnTo>
                    <a:pt x="2015667" y="1521777"/>
                  </a:lnTo>
                  <a:lnTo>
                    <a:pt x="2008047" y="1516316"/>
                  </a:lnTo>
                  <a:lnTo>
                    <a:pt x="1990267" y="1500886"/>
                  </a:lnTo>
                  <a:lnTo>
                    <a:pt x="1970544" y="1489265"/>
                  </a:lnTo>
                  <a:lnTo>
                    <a:pt x="1955545" y="1471714"/>
                  </a:lnTo>
                  <a:lnTo>
                    <a:pt x="1938794" y="1452067"/>
                  </a:lnTo>
                  <a:lnTo>
                    <a:pt x="1925307" y="1451152"/>
                  </a:lnTo>
                  <a:lnTo>
                    <a:pt x="1908060" y="1455102"/>
                  </a:lnTo>
                  <a:lnTo>
                    <a:pt x="1898332" y="1460601"/>
                  </a:lnTo>
                  <a:lnTo>
                    <a:pt x="1890585" y="1462354"/>
                  </a:lnTo>
                  <a:lnTo>
                    <a:pt x="1884184" y="1458366"/>
                  </a:lnTo>
                  <a:lnTo>
                    <a:pt x="1874710" y="1448396"/>
                  </a:lnTo>
                  <a:lnTo>
                    <a:pt x="1859305" y="1417408"/>
                  </a:lnTo>
                  <a:lnTo>
                    <a:pt x="1854276" y="1392656"/>
                  </a:lnTo>
                  <a:lnTo>
                    <a:pt x="1829371" y="1361655"/>
                  </a:lnTo>
                  <a:lnTo>
                    <a:pt x="1806600" y="1362265"/>
                  </a:lnTo>
                  <a:lnTo>
                    <a:pt x="1796884" y="1357376"/>
                  </a:lnTo>
                  <a:lnTo>
                    <a:pt x="1776323" y="1342339"/>
                  </a:lnTo>
                  <a:lnTo>
                    <a:pt x="1771738" y="1338973"/>
                  </a:lnTo>
                  <a:lnTo>
                    <a:pt x="1750314" y="1329436"/>
                  </a:lnTo>
                  <a:lnTo>
                    <a:pt x="1743455" y="1319225"/>
                  </a:lnTo>
                  <a:lnTo>
                    <a:pt x="1739747" y="1313713"/>
                  </a:lnTo>
                  <a:lnTo>
                    <a:pt x="1721497" y="1271244"/>
                  </a:lnTo>
                  <a:lnTo>
                    <a:pt x="1715998" y="1259293"/>
                  </a:lnTo>
                  <a:lnTo>
                    <a:pt x="1682724" y="1211262"/>
                  </a:lnTo>
                  <a:lnTo>
                    <a:pt x="1675676" y="1202397"/>
                  </a:lnTo>
                  <a:lnTo>
                    <a:pt x="1655813" y="1189329"/>
                  </a:lnTo>
                  <a:lnTo>
                    <a:pt x="1645005" y="1180680"/>
                  </a:lnTo>
                  <a:lnTo>
                    <a:pt x="1614411" y="1144397"/>
                  </a:lnTo>
                  <a:lnTo>
                    <a:pt x="1594967" y="1121333"/>
                  </a:lnTo>
                  <a:lnTo>
                    <a:pt x="1575092" y="1117307"/>
                  </a:lnTo>
                  <a:lnTo>
                    <a:pt x="1554975" y="1117930"/>
                  </a:lnTo>
                  <a:lnTo>
                    <a:pt x="1535302" y="1118552"/>
                  </a:lnTo>
                  <a:lnTo>
                    <a:pt x="1518056" y="1117625"/>
                  </a:lnTo>
                  <a:lnTo>
                    <a:pt x="1502613" y="1110297"/>
                  </a:lnTo>
                  <a:lnTo>
                    <a:pt x="1494002" y="1101217"/>
                  </a:lnTo>
                  <a:lnTo>
                    <a:pt x="1495577" y="1090828"/>
                  </a:lnTo>
                  <a:lnTo>
                    <a:pt x="1495386" y="1075575"/>
                  </a:lnTo>
                  <a:lnTo>
                    <a:pt x="1487423" y="1064183"/>
                  </a:lnTo>
                  <a:lnTo>
                    <a:pt x="1483436" y="1067485"/>
                  </a:lnTo>
                  <a:lnTo>
                    <a:pt x="1475498" y="1072883"/>
                  </a:lnTo>
                  <a:lnTo>
                    <a:pt x="1462455" y="1077277"/>
                  </a:lnTo>
                  <a:lnTo>
                    <a:pt x="1452702" y="1072045"/>
                  </a:lnTo>
                  <a:lnTo>
                    <a:pt x="1441919" y="1069492"/>
                  </a:lnTo>
                  <a:lnTo>
                    <a:pt x="1428877" y="1071003"/>
                  </a:lnTo>
                  <a:lnTo>
                    <a:pt x="1409052" y="1080185"/>
                  </a:lnTo>
                  <a:lnTo>
                    <a:pt x="1407388" y="1080858"/>
                  </a:lnTo>
                  <a:lnTo>
                    <a:pt x="1381531" y="1097838"/>
                  </a:lnTo>
                  <a:lnTo>
                    <a:pt x="1331493" y="1133792"/>
                  </a:lnTo>
                  <a:lnTo>
                    <a:pt x="1300492" y="1159129"/>
                  </a:lnTo>
                  <a:lnTo>
                    <a:pt x="1326743" y="1178204"/>
                  </a:lnTo>
                  <a:lnTo>
                    <a:pt x="1306664" y="1208608"/>
                  </a:lnTo>
                  <a:lnTo>
                    <a:pt x="1301191" y="1219441"/>
                  </a:lnTo>
                  <a:lnTo>
                    <a:pt x="1296034" y="1225816"/>
                  </a:lnTo>
                  <a:lnTo>
                    <a:pt x="1292821" y="1228293"/>
                  </a:lnTo>
                  <a:lnTo>
                    <a:pt x="1317320" y="1243825"/>
                  </a:lnTo>
                  <a:lnTo>
                    <a:pt x="1297787" y="1279144"/>
                  </a:lnTo>
                  <a:lnTo>
                    <a:pt x="1306614" y="1289545"/>
                  </a:lnTo>
                  <a:lnTo>
                    <a:pt x="1284185" y="1336789"/>
                  </a:lnTo>
                  <a:lnTo>
                    <a:pt x="1276235" y="1335900"/>
                  </a:lnTo>
                  <a:lnTo>
                    <a:pt x="1273149" y="1330794"/>
                  </a:lnTo>
                  <a:lnTo>
                    <a:pt x="1254886" y="1336840"/>
                  </a:lnTo>
                  <a:lnTo>
                    <a:pt x="1228686" y="1345514"/>
                  </a:lnTo>
                  <a:lnTo>
                    <a:pt x="1197305" y="1344993"/>
                  </a:lnTo>
                  <a:lnTo>
                    <a:pt x="1193431" y="1354531"/>
                  </a:lnTo>
                  <a:lnTo>
                    <a:pt x="1188427" y="1364424"/>
                  </a:lnTo>
                  <a:lnTo>
                    <a:pt x="1238516" y="1401000"/>
                  </a:lnTo>
                  <a:lnTo>
                    <a:pt x="1231404" y="1418450"/>
                  </a:lnTo>
                  <a:lnTo>
                    <a:pt x="1255039" y="1446098"/>
                  </a:lnTo>
                  <a:lnTo>
                    <a:pt x="1266228" y="1459191"/>
                  </a:lnTo>
                  <a:lnTo>
                    <a:pt x="1236992" y="1484985"/>
                  </a:lnTo>
                  <a:lnTo>
                    <a:pt x="1249883" y="1518272"/>
                  </a:lnTo>
                  <a:lnTo>
                    <a:pt x="1254315" y="1545805"/>
                  </a:lnTo>
                  <a:lnTo>
                    <a:pt x="1256017" y="1579841"/>
                  </a:lnTo>
                  <a:lnTo>
                    <a:pt x="1254175" y="1610779"/>
                  </a:lnTo>
                  <a:lnTo>
                    <a:pt x="1283271" y="1644662"/>
                  </a:lnTo>
                  <a:lnTo>
                    <a:pt x="1224254" y="1650276"/>
                  </a:lnTo>
                  <a:lnTo>
                    <a:pt x="1171575" y="1661477"/>
                  </a:lnTo>
                  <a:lnTo>
                    <a:pt x="1136700" y="1666659"/>
                  </a:lnTo>
                  <a:lnTo>
                    <a:pt x="1058875" y="1675104"/>
                  </a:lnTo>
                  <a:lnTo>
                    <a:pt x="1022515" y="1674977"/>
                  </a:lnTo>
                  <a:lnTo>
                    <a:pt x="1007605" y="1673440"/>
                  </a:lnTo>
                  <a:lnTo>
                    <a:pt x="1005090" y="1612874"/>
                  </a:lnTo>
                  <a:lnTo>
                    <a:pt x="986485" y="1633397"/>
                  </a:lnTo>
                  <a:lnTo>
                    <a:pt x="967676" y="1640205"/>
                  </a:lnTo>
                  <a:lnTo>
                    <a:pt x="951890" y="1684591"/>
                  </a:lnTo>
                  <a:lnTo>
                    <a:pt x="930059" y="1685378"/>
                  </a:lnTo>
                  <a:lnTo>
                    <a:pt x="852652" y="1682826"/>
                  </a:lnTo>
                  <a:lnTo>
                    <a:pt x="821220" y="1605394"/>
                  </a:lnTo>
                  <a:lnTo>
                    <a:pt x="818845" y="1580642"/>
                  </a:lnTo>
                  <a:lnTo>
                    <a:pt x="776249" y="1576628"/>
                  </a:lnTo>
                  <a:lnTo>
                    <a:pt x="760348" y="1572539"/>
                  </a:lnTo>
                  <a:lnTo>
                    <a:pt x="739533" y="1567205"/>
                  </a:lnTo>
                  <a:lnTo>
                    <a:pt x="717461" y="1552562"/>
                  </a:lnTo>
                  <a:lnTo>
                    <a:pt x="718362" y="1546606"/>
                  </a:lnTo>
                  <a:lnTo>
                    <a:pt x="710869" y="1533766"/>
                  </a:lnTo>
                  <a:lnTo>
                    <a:pt x="699376" y="1537055"/>
                  </a:lnTo>
                  <a:lnTo>
                    <a:pt x="691857" y="1534604"/>
                  </a:lnTo>
                  <a:lnTo>
                    <a:pt x="675970" y="1536776"/>
                  </a:lnTo>
                  <a:lnTo>
                    <a:pt x="669543" y="1537652"/>
                  </a:lnTo>
                  <a:lnTo>
                    <a:pt x="629297" y="1545297"/>
                  </a:lnTo>
                  <a:lnTo>
                    <a:pt x="603656" y="1544574"/>
                  </a:lnTo>
                  <a:lnTo>
                    <a:pt x="599986" y="1563344"/>
                  </a:lnTo>
                  <a:lnTo>
                    <a:pt x="588568" y="1571955"/>
                  </a:lnTo>
                  <a:lnTo>
                    <a:pt x="607072" y="1598955"/>
                  </a:lnTo>
                  <a:lnTo>
                    <a:pt x="592759" y="1615681"/>
                  </a:lnTo>
                  <a:lnTo>
                    <a:pt x="591832" y="1619453"/>
                  </a:lnTo>
                  <a:lnTo>
                    <a:pt x="585762" y="1619885"/>
                  </a:lnTo>
                  <a:lnTo>
                    <a:pt x="573874" y="1620761"/>
                  </a:lnTo>
                  <a:lnTo>
                    <a:pt x="569899" y="1618538"/>
                  </a:lnTo>
                  <a:lnTo>
                    <a:pt x="553973" y="1625358"/>
                  </a:lnTo>
                  <a:lnTo>
                    <a:pt x="537603" y="1630629"/>
                  </a:lnTo>
                  <a:lnTo>
                    <a:pt x="525437" y="1638769"/>
                  </a:lnTo>
                  <a:lnTo>
                    <a:pt x="517016" y="1645602"/>
                  </a:lnTo>
                  <a:lnTo>
                    <a:pt x="515975" y="1651203"/>
                  </a:lnTo>
                  <a:lnTo>
                    <a:pt x="515010" y="1656435"/>
                  </a:lnTo>
                  <a:lnTo>
                    <a:pt x="506374" y="1657743"/>
                  </a:lnTo>
                  <a:lnTo>
                    <a:pt x="501510" y="1663700"/>
                  </a:lnTo>
                  <a:lnTo>
                    <a:pt x="500824" y="1668995"/>
                  </a:lnTo>
                  <a:lnTo>
                    <a:pt x="491324" y="1667649"/>
                  </a:lnTo>
                  <a:lnTo>
                    <a:pt x="483438" y="1640890"/>
                  </a:lnTo>
                  <a:lnTo>
                    <a:pt x="473709" y="1643748"/>
                  </a:lnTo>
                  <a:lnTo>
                    <a:pt x="466775" y="1677098"/>
                  </a:lnTo>
                  <a:lnTo>
                    <a:pt x="467867" y="1684401"/>
                  </a:lnTo>
                  <a:lnTo>
                    <a:pt x="449275" y="1694751"/>
                  </a:lnTo>
                  <a:lnTo>
                    <a:pt x="441972" y="1699806"/>
                  </a:lnTo>
                  <a:lnTo>
                    <a:pt x="447255" y="1708010"/>
                  </a:lnTo>
                  <a:lnTo>
                    <a:pt x="459841" y="1715554"/>
                  </a:lnTo>
                  <a:lnTo>
                    <a:pt x="494068" y="1724901"/>
                  </a:lnTo>
                  <a:lnTo>
                    <a:pt x="513511" y="1730260"/>
                  </a:lnTo>
                  <a:lnTo>
                    <a:pt x="522528" y="1747951"/>
                  </a:lnTo>
                  <a:lnTo>
                    <a:pt x="544398" y="1753311"/>
                  </a:lnTo>
                  <a:lnTo>
                    <a:pt x="555256" y="1741614"/>
                  </a:lnTo>
                  <a:lnTo>
                    <a:pt x="573582" y="1749386"/>
                  </a:lnTo>
                  <a:lnTo>
                    <a:pt x="601840" y="1766697"/>
                  </a:lnTo>
                  <a:lnTo>
                    <a:pt x="619696" y="1787283"/>
                  </a:lnTo>
                  <a:lnTo>
                    <a:pt x="633907" y="1795614"/>
                  </a:lnTo>
                  <a:lnTo>
                    <a:pt x="652830" y="1795094"/>
                  </a:lnTo>
                  <a:lnTo>
                    <a:pt x="675830" y="1789633"/>
                  </a:lnTo>
                  <a:lnTo>
                    <a:pt x="693927" y="1781022"/>
                  </a:lnTo>
                  <a:lnTo>
                    <a:pt x="703033" y="1779079"/>
                  </a:lnTo>
                  <a:lnTo>
                    <a:pt x="726668" y="1789518"/>
                  </a:lnTo>
                  <a:lnTo>
                    <a:pt x="731507" y="1796821"/>
                  </a:lnTo>
                  <a:lnTo>
                    <a:pt x="735647" y="1822246"/>
                  </a:lnTo>
                  <a:lnTo>
                    <a:pt x="746036" y="1822704"/>
                  </a:lnTo>
                  <a:lnTo>
                    <a:pt x="749566" y="1827580"/>
                  </a:lnTo>
                  <a:lnTo>
                    <a:pt x="744461" y="1835746"/>
                  </a:lnTo>
                  <a:lnTo>
                    <a:pt x="749731" y="1849462"/>
                  </a:lnTo>
                  <a:lnTo>
                    <a:pt x="753452" y="1868919"/>
                  </a:lnTo>
                  <a:lnTo>
                    <a:pt x="749223" y="1882838"/>
                  </a:lnTo>
                  <a:lnTo>
                    <a:pt x="739038" y="1889442"/>
                  </a:lnTo>
                  <a:lnTo>
                    <a:pt x="748499" y="1907806"/>
                  </a:lnTo>
                  <a:lnTo>
                    <a:pt x="754913" y="1905825"/>
                  </a:lnTo>
                  <a:lnTo>
                    <a:pt x="766851" y="1905190"/>
                  </a:lnTo>
                  <a:lnTo>
                    <a:pt x="773239" y="1912950"/>
                  </a:lnTo>
                  <a:lnTo>
                    <a:pt x="780707" y="1934616"/>
                  </a:lnTo>
                  <a:lnTo>
                    <a:pt x="795502" y="1939290"/>
                  </a:lnTo>
                  <a:lnTo>
                    <a:pt x="801636" y="1947075"/>
                  </a:lnTo>
                  <a:lnTo>
                    <a:pt x="787730" y="1955634"/>
                  </a:lnTo>
                  <a:lnTo>
                    <a:pt x="788123" y="1977072"/>
                  </a:lnTo>
                  <a:lnTo>
                    <a:pt x="771715" y="1998472"/>
                  </a:lnTo>
                  <a:lnTo>
                    <a:pt x="744969" y="2012543"/>
                  </a:lnTo>
                  <a:lnTo>
                    <a:pt x="734809" y="2002586"/>
                  </a:lnTo>
                  <a:lnTo>
                    <a:pt x="721956" y="2017153"/>
                  </a:lnTo>
                  <a:lnTo>
                    <a:pt x="735583" y="2051888"/>
                  </a:lnTo>
                  <a:lnTo>
                    <a:pt x="741743" y="2063826"/>
                  </a:lnTo>
                  <a:lnTo>
                    <a:pt x="728891" y="2088388"/>
                  </a:lnTo>
                  <a:lnTo>
                    <a:pt x="731710" y="2100707"/>
                  </a:lnTo>
                  <a:lnTo>
                    <a:pt x="710082" y="2117445"/>
                  </a:lnTo>
                  <a:lnTo>
                    <a:pt x="698080" y="2116772"/>
                  </a:lnTo>
                  <a:lnTo>
                    <a:pt x="686358" y="2122932"/>
                  </a:lnTo>
                  <a:lnTo>
                    <a:pt x="679449" y="2144356"/>
                  </a:lnTo>
                  <a:lnTo>
                    <a:pt x="669505" y="2143239"/>
                  </a:lnTo>
                  <a:lnTo>
                    <a:pt x="636333" y="2158631"/>
                  </a:lnTo>
                  <a:lnTo>
                    <a:pt x="618159" y="2177376"/>
                  </a:lnTo>
                  <a:lnTo>
                    <a:pt x="621906" y="2183574"/>
                  </a:lnTo>
                  <a:lnTo>
                    <a:pt x="616153" y="2188413"/>
                  </a:lnTo>
                  <a:lnTo>
                    <a:pt x="582117" y="2188337"/>
                  </a:lnTo>
                  <a:lnTo>
                    <a:pt x="575055" y="2181263"/>
                  </a:lnTo>
                  <a:lnTo>
                    <a:pt x="544347" y="2179866"/>
                  </a:lnTo>
                  <a:lnTo>
                    <a:pt x="542302" y="2185174"/>
                  </a:lnTo>
                  <a:lnTo>
                    <a:pt x="541159" y="2187905"/>
                  </a:lnTo>
                  <a:lnTo>
                    <a:pt x="534149" y="2189340"/>
                  </a:lnTo>
                  <a:lnTo>
                    <a:pt x="536117" y="2201951"/>
                  </a:lnTo>
                  <a:lnTo>
                    <a:pt x="521944" y="2213406"/>
                  </a:lnTo>
                  <a:lnTo>
                    <a:pt x="504951" y="2197900"/>
                  </a:lnTo>
                  <a:lnTo>
                    <a:pt x="510730" y="2187524"/>
                  </a:lnTo>
                  <a:lnTo>
                    <a:pt x="505879" y="2181110"/>
                  </a:lnTo>
                  <a:lnTo>
                    <a:pt x="468769" y="2171954"/>
                  </a:lnTo>
                  <a:lnTo>
                    <a:pt x="455269" y="2180767"/>
                  </a:lnTo>
                  <a:lnTo>
                    <a:pt x="454583" y="2188730"/>
                  </a:lnTo>
                  <a:lnTo>
                    <a:pt x="456107" y="2200224"/>
                  </a:lnTo>
                  <a:lnTo>
                    <a:pt x="465124" y="2218588"/>
                  </a:lnTo>
                  <a:lnTo>
                    <a:pt x="463118" y="2226970"/>
                  </a:lnTo>
                  <a:lnTo>
                    <a:pt x="460006" y="2235149"/>
                  </a:lnTo>
                  <a:lnTo>
                    <a:pt x="465734" y="2243124"/>
                  </a:lnTo>
                  <a:lnTo>
                    <a:pt x="459485" y="2274265"/>
                  </a:lnTo>
                  <a:lnTo>
                    <a:pt x="452856" y="2276462"/>
                  </a:lnTo>
                  <a:lnTo>
                    <a:pt x="438251" y="2281301"/>
                  </a:lnTo>
                  <a:lnTo>
                    <a:pt x="448513" y="2289937"/>
                  </a:lnTo>
                  <a:lnTo>
                    <a:pt x="453643" y="2313813"/>
                  </a:lnTo>
                  <a:lnTo>
                    <a:pt x="468668" y="2314295"/>
                  </a:lnTo>
                  <a:lnTo>
                    <a:pt x="479209" y="2343708"/>
                  </a:lnTo>
                  <a:lnTo>
                    <a:pt x="495719" y="2416962"/>
                  </a:lnTo>
                  <a:lnTo>
                    <a:pt x="497801" y="2426182"/>
                  </a:lnTo>
                  <a:lnTo>
                    <a:pt x="490969" y="2424849"/>
                  </a:lnTo>
                  <a:lnTo>
                    <a:pt x="486752" y="2431034"/>
                  </a:lnTo>
                  <a:lnTo>
                    <a:pt x="488467" y="2455125"/>
                  </a:lnTo>
                  <a:lnTo>
                    <a:pt x="475284" y="2468003"/>
                  </a:lnTo>
                  <a:lnTo>
                    <a:pt x="465239" y="2466340"/>
                  </a:lnTo>
                  <a:lnTo>
                    <a:pt x="446658" y="2471826"/>
                  </a:lnTo>
                  <a:lnTo>
                    <a:pt x="439585" y="2477566"/>
                  </a:lnTo>
                  <a:lnTo>
                    <a:pt x="437514" y="2511374"/>
                  </a:lnTo>
                  <a:lnTo>
                    <a:pt x="430136" y="2545829"/>
                  </a:lnTo>
                  <a:lnTo>
                    <a:pt x="409587" y="2546896"/>
                  </a:lnTo>
                  <a:lnTo>
                    <a:pt x="406438" y="2555405"/>
                  </a:lnTo>
                  <a:lnTo>
                    <a:pt x="410413" y="2574518"/>
                  </a:lnTo>
                  <a:lnTo>
                    <a:pt x="420306" y="2596413"/>
                  </a:lnTo>
                  <a:lnTo>
                    <a:pt x="444842" y="2594927"/>
                  </a:lnTo>
                  <a:lnTo>
                    <a:pt x="450011" y="2603931"/>
                  </a:lnTo>
                  <a:lnTo>
                    <a:pt x="454444" y="2611653"/>
                  </a:lnTo>
                  <a:lnTo>
                    <a:pt x="456628" y="2630271"/>
                  </a:lnTo>
                  <a:lnTo>
                    <a:pt x="458000" y="2641815"/>
                  </a:lnTo>
                  <a:lnTo>
                    <a:pt x="448475" y="2653499"/>
                  </a:lnTo>
                  <a:lnTo>
                    <a:pt x="446214" y="2670060"/>
                  </a:lnTo>
                  <a:lnTo>
                    <a:pt x="453275" y="2677604"/>
                  </a:lnTo>
                  <a:lnTo>
                    <a:pt x="481583" y="2672791"/>
                  </a:lnTo>
                  <a:lnTo>
                    <a:pt x="497725" y="2666860"/>
                  </a:lnTo>
                  <a:lnTo>
                    <a:pt x="529996" y="2665615"/>
                  </a:lnTo>
                  <a:lnTo>
                    <a:pt x="543420" y="2689948"/>
                  </a:lnTo>
                  <a:lnTo>
                    <a:pt x="544042" y="2708084"/>
                  </a:lnTo>
                  <a:lnTo>
                    <a:pt x="535863" y="2709367"/>
                  </a:lnTo>
                  <a:lnTo>
                    <a:pt x="506679" y="2713964"/>
                  </a:lnTo>
                  <a:lnTo>
                    <a:pt x="506844" y="2740253"/>
                  </a:lnTo>
                  <a:lnTo>
                    <a:pt x="472173" y="2746260"/>
                  </a:lnTo>
                  <a:lnTo>
                    <a:pt x="465937" y="2750566"/>
                  </a:lnTo>
                  <a:lnTo>
                    <a:pt x="459955" y="2758059"/>
                  </a:lnTo>
                  <a:lnTo>
                    <a:pt x="466115" y="2779826"/>
                  </a:lnTo>
                  <a:lnTo>
                    <a:pt x="469353" y="2804490"/>
                  </a:lnTo>
                  <a:lnTo>
                    <a:pt x="482828" y="2803423"/>
                  </a:lnTo>
                  <a:lnTo>
                    <a:pt x="488340" y="2814929"/>
                  </a:lnTo>
                  <a:lnTo>
                    <a:pt x="495846" y="2812288"/>
                  </a:lnTo>
                  <a:lnTo>
                    <a:pt x="529183" y="2829394"/>
                  </a:lnTo>
                  <a:lnTo>
                    <a:pt x="528916" y="2836049"/>
                  </a:lnTo>
                  <a:lnTo>
                    <a:pt x="528726" y="2840647"/>
                  </a:lnTo>
                  <a:lnTo>
                    <a:pt x="511682" y="2850565"/>
                  </a:lnTo>
                  <a:lnTo>
                    <a:pt x="475056" y="2855556"/>
                  </a:lnTo>
                  <a:lnTo>
                    <a:pt x="460578" y="2860243"/>
                  </a:lnTo>
                  <a:lnTo>
                    <a:pt x="456412" y="2860154"/>
                  </a:lnTo>
                  <a:lnTo>
                    <a:pt x="424776" y="2873349"/>
                  </a:lnTo>
                  <a:lnTo>
                    <a:pt x="423202" y="2884843"/>
                  </a:lnTo>
                  <a:lnTo>
                    <a:pt x="433565" y="2897022"/>
                  </a:lnTo>
                  <a:lnTo>
                    <a:pt x="454596" y="2881376"/>
                  </a:lnTo>
                  <a:lnTo>
                    <a:pt x="474090" y="2906141"/>
                  </a:lnTo>
                  <a:lnTo>
                    <a:pt x="486981" y="2922549"/>
                  </a:lnTo>
                  <a:lnTo>
                    <a:pt x="512152" y="2938297"/>
                  </a:lnTo>
                  <a:lnTo>
                    <a:pt x="511924" y="2941624"/>
                  </a:lnTo>
                  <a:lnTo>
                    <a:pt x="483412" y="2940456"/>
                  </a:lnTo>
                  <a:lnTo>
                    <a:pt x="482282" y="2951048"/>
                  </a:lnTo>
                  <a:lnTo>
                    <a:pt x="469684" y="2951695"/>
                  </a:lnTo>
                  <a:lnTo>
                    <a:pt x="449376" y="2941256"/>
                  </a:lnTo>
                  <a:lnTo>
                    <a:pt x="433704" y="2932391"/>
                  </a:lnTo>
                  <a:lnTo>
                    <a:pt x="431444" y="2953816"/>
                  </a:lnTo>
                  <a:lnTo>
                    <a:pt x="409790" y="2953981"/>
                  </a:lnTo>
                  <a:lnTo>
                    <a:pt x="396773" y="2943580"/>
                  </a:lnTo>
                  <a:lnTo>
                    <a:pt x="389293" y="2929623"/>
                  </a:lnTo>
                  <a:lnTo>
                    <a:pt x="366966" y="2931134"/>
                  </a:lnTo>
                  <a:lnTo>
                    <a:pt x="350812" y="2939935"/>
                  </a:lnTo>
                  <a:lnTo>
                    <a:pt x="339089" y="2939478"/>
                  </a:lnTo>
                  <a:lnTo>
                    <a:pt x="329399" y="2927502"/>
                  </a:lnTo>
                  <a:lnTo>
                    <a:pt x="308863" y="2915970"/>
                  </a:lnTo>
                  <a:lnTo>
                    <a:pt x="297751" y="2942031"/>
                  </a:lnTo>
                  <a:lnTo>
                    <a:pt x="275691" y="2929166"/>
                  </a:lnTo>
                  <a:lnTo>
                    <a:pt x="261086" y="2934652"/>
                  </a:lnTo>
                  <a:lnTo>
                    <a:pt x="246722" y="2936163"/>
                  </a:lnTo>
                  <a:lnTo>
                    <a:pt x="243890" y="2917151"/>
                  </a:lnTo>
                  <a:lnTo>
                    <a:pt x="238150" y="2909176"/>
                  </a:lnTo>
                  <a:lnTo>
                    <a:pt x="231978" y="2907182"/>
                  </a:lnTo>
                  <a:lnTo>
                    <a:pt x="221741" y="2933674"/>
                  </a:lnTo>
                  <a:lnTo>
                    <a:pt x="212902" y="2961894"/>
                  </a:lnTo>
                  <a:lnTo>
                    <a:pt x="212115" y="2991345"/>
                  </a:lnTo>
                  <a:lnTo>
                    <a:pt x="195097" y="2995498"/>
                  </a:lnTo>
                  <a:lnTo>
                    <a:pt x="184873" y="2996222"/>
                  </a:lnTo>
                  <a:lnTo>
                    <a:pt x="169862" y="3011805"/>
                  </a:lnTo>
                  <a:lnTo>
                    <a:pt x="172910" y="3022130"/>
                  </a:lnTo>
                  <a:lnTo>
                    <a:pt x="172415" y="3024682"/>
                  </a:lnTo>
                  <a:lnTo>
                    <a:pt x="171361" y="3029483"/>
                  </a:lnTo>
                  <a:lnTo>
                    <a:pt x="161861" y="3032785"/>
                  </a:lnTo>
                  <a:lnTo>
                    <a:pt x="155155" y="3037446"/>
                  </a:lnTo>
                  <a:lnTo>
                    <a:pt x="142824" y="3038932"/>
                  </a:lnTo>
                  <a:lnTo>
                    <a:pt x="123609" y="3036455"/>
                  </a:lnTo>
                  <a:lnTo>
                    <a:pt x="111671" y="3037763"/>
                  </a:lnTo>
                  <a:lnTo>
                    <a:pt x="104736" y="3047911"/>
                  </a:lnTo>
                  <a:lnTo>
                    <a:pt x="94792" y="3072422"/>
                  </a:lnTo>
                  <a:lnTo>
                    <a:pt x="85458" y="3100463"/>
                  </a:lnTo>
                  <a:lnTo>
                    <a:pt x="73698" y="3101644"/>
                  </a:lnTo>
                  <a:lnTo>
                    <a:pt x="64007" y="3102635"/>
                  </a:lnTo>
                  <a:lnTo>
                    <a:pt x="44729" y="3126892"/>
                  </a:lnTo>
                  <a:lnTo>
                    <a:pt x="26771" y="3151378"/>
                  </a:lnTo>
                  <a:lnTo>
                    <a:pt x="16370" y="3157778"/>
                  </a:lnTo>
                  <a:lnTo>
                    <a:pt x="0" y="3163709"/>
                  </a:lnTo>
                  <a:lnTo>
                    <a:pt x="3060" y="3175863"/>
                  </a:lnTo>
                  <a:lnTo>
                    <a:pt x="14084" y="3190468"/>
                  </a:lnTo>
                  <a:lnTo>
                    <a:pt x="27216" y="3191103"/>
                  </a:lnTo>
                  <a:lnTo>
                    <a:pt x="33312" y="3194723"/>
                  </a:lnTo>
                  <a:lnTo>
                    <a:pt x="50761" y="3196971"/>
                  </a:lnTo>
                  <a:lnTo>
                    <a:pt x="57632" y="3188817"/>
                  </a:lnTo>
                  <a:lnTo>
                    <a:pt x="62496" y="3186607"/>
                  </a:lnTo>
                  <a:lnTo>
                    <a:pt x="69126" y="3188169"/>
                  </a:lnTo>
                  <a:lnTo>
                    <a:pt x="76847" y="3192614"/>
                  </a:lnTo>
                  <a:lnTo>
                    <a:pt x="81267" y="3191954"/>
                  </a:lnTo>
                  <a:lnTo>
                    <a:pt x="86817" y="3179597"/>
                  </a:lnTo>
                  <a:lnTo>
                    <a:pt x="92354" y="3175177"/>
                  </a:lnTo>
                  <a:lnTo>
                    <a:pt x="107099" y="3172663"/>
                  </a:lnTo>
                  <a:lnTo>
                    <a:pt x="112699" y="3171685"/>
                  </a:lnTo>
                  <a:lnTo>
                    <a:pt x="128168" y="3172383"/>
                  </a:lnTo>
                  <a:lnTo>
                    <a:pt x="140779" y="3169323"/>
                  </a:lnTo>
                  <a:lnTo>
                    <a:pt x="147866" y="3161385"/>
                  </a:lnTo>
                  <a:lnTo>
                    <a:pt x="156933" y="3160077"/>
                  </a:lnTo>
                  <a:lnTo>
                    <a:pt x="166649" y="3163201"/>
                  </a:lnTo>
                  <a:lnTo>
                    <a:pt x="193814" y="3168777"/>
                  </a:lnTo>
                  <a:lnTo>
                    <a:pt x="224764" y="3169069"/>
                  </a:lnTo>
                  <a:lnTo>
                    <a:pt x="230504" y="3172167"/>
                  </a:lnTo>
                  <a:lnTo>
                    <a:pt x="233133" y="3181235"/>
                  </a:lnTo>
                  <a:lnTo>
                    <a:pt x="238404" y="3195167"/>
                  </a:lnTo>
                  <a:lnTo>
                    <a:pt x="246354" y="3200946"/>
                  </a:lnTo>
                  <a:lnTo>
                    <a:pt x="257619" y="3200311"/>
                  </a:lnTo>
                  <a:lnTo>
                    <a:pt x="272376" y="3224428"/>
                  </a:lnTo>
                  <a:lnTo>
                    <a:pt x="284098" y="3221139"/>
                  </a:lnTo>
                  <a:lnTo>
                    <a:pt x="295795" y="3231324"/>
                  </a:lnTo>
                  <a:lnTo>
                    <a:pt x="298615" y="3251009"/>
                  </a:lnTo>
                  <a:lnTo>
                    <a:pt x="289775" y="3251212"/>
                  </a:lnTo>
                  <a:lnTo>
                    <a:pt x="288277" y="3268586"/>
                  </a:lnTo>
                  <a:lnTo>
                    <a:pt x="283921" y="3300488"/>
                  </a:lnTo>
                  <a:lnTo>
                    <a:pt x="254507" y="3304603"/>
                  </a:lnTo>
                  <a:lnTo>
                    <a:pt x="247649" y="3310115"/>
                  </a:lnTo>
                  <a:lnTo>
                    <a:pt x="243916" y="3334410"/>
                  </a:lnTo>
                  <a:lnTo>
                    <a:pt x="244436" y="3339084"/>
                  </a:lnTo>
                  <a:lnTo>
                    <a:pt x="246252" y="3346157"/>
                  </a:lnTo>
                  <a:lnTo>
                    <a:pt x="267461" y="3347974"/>
                  </a:lnTo>
                  <a:lnTo>
                    <a:pt x="263613" y="3357918"/>
                  </a:lnTo>
                  <a:lnTo>
                    <a:pt x="251675" y="3388817"/>
                  </a:lnTo>
                  <a:lnTo>
                    <a:pt x="258292" y="3395522"/>
                  </a:lnTo>
                  <a:lnTo>
                    <a:pt x="298818" y="3464407"/>
                  </a:lnTo>
                  <a:lnTo>
                    <a:pt x="315163" y="3452037"/>
                  </a:lnTo>
                  <a:lnTo>
                    <a:pt x="326809" y="3472078"/>
                  </a:lnTo>
                  <a:lnTo>
                    <a:pt x="311175" y="3485070"/>
                  </a:lnTo>
                  <a:lnTo>
                    <a:pt x="370103" y="3501097"/>
                  </a:lnTo>
                  <a:lnTo>
                    <a:pt x="386384" y="3505517"/>
                  </a:lnTo>
                  <a:lnTo>
                    <a:pt x="384492" y="3516033"/>
                  </a:lnTo>
                  <a:lnTo>
                    <a:pt x="374434" y="3572014"/>
                  </a:lnTo>
                  <a:lnTo>
                    <a:pt x="348183" y="3568319"/>
                  </a:lnTo>
                  <a:lnTo>
                    <a:pt x="340867" y="3567303"/>
                  </a:lnTo>
                  <a:lnTo>
                    <a:pt x="337350" y="3617264"/>
                  </a:lnTo>
                  <a:lnTo>
                    <a:pt x="346265" y="3626091"/>
                  </a:lnTo>
                  <a:lnTo>
                    <a:pt x="377278" y="3656838"/>
                  </a:lnTo>
                  <a:lnTo>
                    <a:pt x="405269" y="3661625"/>
                  </a:lnTo>
                  <a:lnTo>
                    <a:pt x="448360" y="3745433"/>
                  </a:lnTo>
                  <a:lnTo>
                    <a:pt x="482726" y="3749878"/>
                  </a:lnTo>
                  <a:lnTo>
                    <a:pt x="488632" y="3772166"/>
                  </a:lnTo>
                  <a:lnTo>
                    <a:pt x="515594" y="3874058"/>
                  </a:lnTo>
                  <a:lnTo>
                    <a:pt x="535177" y="3883723"/>
                  </a:lnTo>
                  <a:lnTo>
                    <a:pt x="670153" y="3950385"/>
                  </a:lnTo>
                </a:path>
              </a:pathLst>
            </a:custGeom>
            <a:ln w="34721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42" name="object 114"/>
            <p:cNvSpPr/>
            <p:nvPr/>
          </p:nvSpPr>
          <p:spPr>
            <a:xfrm>
              <a:off x="6312594" y="3450734"/>
              <a:ext cx="921354" cy="1214042"/>
            </a:xfrm>
            <a:custGeom>
              <a:avLst/>
              <a:gdLst/>
              <a:ahLst/>
              <a:cxnLst/>
              <a:rect l="l" t="t" r="r" b="b"/>
              <a:pathLst>
                <a:path w="1734464" h="2285453">
                  <a:moveTo>
                    <a:pt x="1723263" y="353593"/>
                  </a:moveTo>
                  <a:lnTo>
                    <a:pt x="1692135" y="342988"/>
                  </a:lnTo>
                  <a:lnTo>
                    <a:pt x="1677377" y="352183"/>
                  </a:lnTo>
                  <a:lnTo>
                    <a:pt x="1669630" y="354838"/>
                  </a:lnTo>
                  <a:lnTo>
                    <a:pt x="1661909" y="330517"/>
                  </a:lnTo>
                  <a:lnTo>
                    <a:pt x="1665706" y="321500"/>
                  </a:lnTo>
                  <a:lnTo>
                    <a:pt x="1695970" y="314286"/>
                  </a:lnTo>
                  <a:lnTo>
                    <a:pt x="1698612" y="308991"/>
                  </a:lnTo>
                  <a:lnTo>
                    <a:pt x="1697316" y="297726"/>
                  </a:lnTo>
                  <a:lnTo>
                    <a:pt x="1692922" y="286029"/>
                  </a:lnTo>
                  <a:lnTo>
                    <a:pt x="1694713" y="277215"/>
                  </a:lnTo>
                  <a:lnTo>
                    <a:pt x="1709293" y="266712"/>
                  </a:lnTo>
                  <a:lnTo>
                    <a:pt x="1689506" y="245135"/>
                  </a:lnTo>
                  <a:lnTo>
                    <a:pt x="1651520" y="224294"/>
                  </a:lnTo>
                  <a:lnTo>
                    <a:pt x="1617980" y="204609"/>
                  </a:lnTo>
                  <a:lnTo>
                    <a:pt x="1566443" y="221792"/>
                  </a:lnTo>
                  <a:lnTo>
                    <a:pt x="1531327" y="238988"/>
                  </a:lnTo>
                  <a:lnTo>
                    <a:pt x="1508709" y="268617"/>
                  </a:lnTo>
                  <a:lnTo>
                    <a:pt x="1510233" y="305066"/>
                  </a:lnTo>
                  <a:lnTo>
                    <a:pt x="1444612" y="290398"/>
                  </a:lnTo>
                  <a:lnTo>
                    <a:pt x="1373517" y="245897"/>
                  </a:lnTo>
                  <a:lnTo>
                    <a:pt x="1326324" y="343319"/>
                  </a:lnTo>
                  <a:lnTo>
                    <a:pt x="1312849" y="343535"/>
                  </a:lnTo>
                  <a:lnTo>
                    <a:pt x="1278623" y="324485"/>
                  </a:lnTo>
                  <a:lnTo>
                    <a:pt x="1250314" y="336384"/>
                  </a:lnTo>
                  <a:lnTo>
                    <a:pt x="1150950" y="265798"/>
                  </a:lnTo>
                  <a:lnTo>
                    <a:pt x="1125296" y="247865"/>
                  </a:lnTo>
                  <a:lnTo>
                    <a:pt x="1067054" y="173545"/>
                  </a:lnTo>
                  <a:lnTo>
                    <a:pt x="1050899" y="112610"/>
                  </a:lnTo>
                  <a:lnTo>
                    <a:pt x="1048257" y="102920"/>
                  </a:lnTo>
                  <a:lnTo>
                    <a:pt x="1044892" y="92189"/>
                  </a:lnTo>
                  <a:lnTo>
                    <a:pt x="1002703" y="18592"/>
                  </a:lnTo>
                  <a:lnTo>
                    <a:pt x="990612" y="34340"/>
                  </a:lnTo>
                  <a:lnTo>
                    <a:pt x="971169" y="46228"/>
                  </a:lnTo>
                  <a:lnTo>
                    <a:pt x="933983" y="38011"/>
                  </a:lnTo>
                  <a:lnTo>
                    <a:pt x="899604" y="23215"/>
                  </a:lnTo>
                  <a:lnTo>
                    <a:pt x="883462" y="66611"/>
                  </a:lnTo>
                  <a:lnTo>
                    <a:pt x="881722" y="81026"/>
                  </a:lnTo>
                  <a:lnTo>
                    <a:pt x="873315" y="112610"/>
                  </a:lnTo>
                  <a:lnTo>
                    <a:pt x="860018" y="144602"/>
                  </a:lnTo>
                  <a:lnTo>
                    <a:pt x="843432" y="144818"/>
                  </a:lnTo>
                  <a:lnTo>
                    <a:pt x="802373" y="126885"/>
                  </a:lnTo>
                  <a:lnTo>
                    <a:pt x="744791" y="175514"/>
                  </a:lnTo>
                  <a:lnTo>
                    <a:pt x="735990" y="182943"/>
                  </a:lnTo>
                  <a:lnTo>
                    <a:pt x="689571" y="191960"/>
                  </a:lnTo>
                  <a:lnTo>
                    <a:pt x="673442" y="200977"/>
                  </a:lnTo>
                  <a:lnTo>
                    <a:pt x="665670" y="221983"/>
                  </a:lnTo>
                  <a:lnTo>
                    <a:pt x="638682" y="187921"/>
                  </a:lnTo>
                  <a:lnTo>
                    <a:pt x="630809" y="177977"/>
                  </a:lnTo>
                  <a:lnTo>
                    <a:pt x="661797" y="112610"/>
                  </a:lnTo>
                  <a:lnTo>
                    <a:pt x="698474" y="72796"/>
                  </a:lnTo>
                  <a:lnTo>
                    <a:pt x="682193" y="53721"/>
                  </a:lnTo>
                  <a:lnTo>
                    <a:pt x="661009" y="28956"/>
                  </a:lnTo>
                  <a:lnTo>
                    <a:pt x="598906" y="0"/>
                  </a:lnTo>
                  <a:lnTo>
                    <a:pt x="557720" y="2794"/>
                  </a:lnTo>
                  <a:lnTo>
                    <a:pt x="522084" y="83426"/>
                  </a:lnTo>
                  <a:lnTo>
                    <a:pt x="515759" y="67792"/>
                  </a:lnTo>
                  <a:lnTo>
                    <a:pt x="463105" y="70370"/>
                  </a:lnTo>
                  <a:lnTo>
                    <a:pt x="441553" y="87388"/>
                  </a:lnTo>
                  <a:lnTo>
                    <a:pt x="428053" y="112610"/>
                  </a:lnTo>
                  <a:lnTo>
                    <a:pt x="385775" y="122694"/>
                  </a:lnTo>
                  <a:lnTo>
                    <a:pt x="378663" y="162267"/>
                  </a:lnTo>
                  <a:lnTo>
                    <a:pt x="370497" y="166789"/>
                  </a:lnTo>
                  <a:lnTo>
                    <a:pt x="346151" y="180352"/>
                  </a:lnTo>
                  <a:lnTo>
                    <a:pt x="286308" y="156857"/>
                  </a:lnTo>
                  <a:lnTo>
                    <a:pt x="283425" y="145567"/>
                  </a:lnTo>
                  <a:lnTo>
                    <a:pt x="202780" y="127812"/>
                  </a:lnTo>
                  <a:lnTo>
                    <a:pt x="206298" y="144399"/>
                  </a:lnTo>
                  <a:lnTo>
                    <a:pt x="222427" y="160528"/>
                  </a:lnTo>
                  <a:lnTo>
                    <a:pt x="229273" y="168757"/>
                  </a:lnTo>
                  <a:lnTo>
                    <a:pt x="225272" y="183311"/>
                  </a:lnTo>
                  <a:lnTo>
                    <a:pt x="216217" y="190347"/>
                  </a:lnTo>
                  <a:lnTo>
                    <a:pt x="217512" y="209169"/>
                  </a:lnTo>
                  <a:lnTo>
                    <a:pt x="215519" y="230174"/>
                  </a:lnTo>
                  <a:lnTo>
                    <a:pt x="198462" y="255562"/>
                  </a:lnTo>
                  <a:lnTo>
                    <a:pt x="194665" y="275869"/>
                  </a:lnTo>
                  <a:lnTo>
                    <a:pt x="200393" y="309041"/>
                  </a:lnTo>
                  <a:lnTo>
                    <a:pt x="213385" y="350596"/>
                  </a:lnTo>
                  <a:lnTo>
                    <a:pt x="216712" y="364883"/>
                  </a:lnTo>
                  <a:lnTo>
                    <a:pt x="212686" y="378879"/>
                  </a:lnTo>
                  <a:lnTo>
                    <a:pt x="207797" y="415772"/>
                  </a:lnTo>
                  <a:lnTo>
                    <a:pt x="202399" y="426847"/>
                  </a:lnTo>
                  <a:lnTo>
                    <a:pt x="190004" y="448995"/>
                  </a:lnTo>
                  <a:lnTo>
                    <a:pt x="170179" y="479171"/>
                  </a:lnTo>
                  <a:lnTo>
                    <a:pt x="163956" y="492429"/>
                  </a:lnTo>
                  <a:lnTo>
                    <a:pt x="161544" y="512089"/>
                  </a:lnTo>
                  <a:lnTo>
                    <a:pt x="161353" y="548982"/>
                  </a:lnTo>
                  <a:lnTo>
                    <a:pt x="161226" y="581063"/>
                  </a:lnTo>
                  <a:lnTo>
                    <a:pt x="174459" y="600506"/>
                  </a:lnTo>
                  <a:lnTo>
                    <a:pt x="193433" y="614641"/>
                  </a:lnTo>
                  <a:lnTo>
                    <a:pt x="202285" y="626160"/>
                  </a:lnTo>
                  <a:lnTo>
                    <a:pt x="228536" y="672388"/>
                  </a:lnTo>
                  <a:lnTo>
                    <a:pt x="235775" y="720115"/>
                  </a:lnTo>
                  <a:lnTo>
                    <a:pt x="245249" y="752157"/>
                  </a:lnTo>
                  <a:lnTo>
                    <a:pt x="265112" y="784669"/>
                  </a:lnTo>
                  <a:lnTo>
                    <a:pt x="267741" y="800569"/>
                  </a:lnTo>
                  <a:lnTo>
                    <a:pt x="261048" y="828421"/>
                  </a:lnTo>
                  <a:lnTo>
                    <a:pt x="235432" y="860463"/>
                  </a:lnTo>
                  <a:lnTo>
                    <a:pt x="214033" y="888669"/>
                  </a:lnTo>
                  <a:lnTo>
                    <a:pt x="206667" y="898410"/>
                  </a:lnTo>
                  <a:lnTo>
                    <a:pt x="198043" y="892911"/>
                  </a:lnTo>
                  <a:lnTo>
                    <a:pt x="174409" y="906462"/>
                  </a:lnTo>
                  <a:lnTo>
                    <a:pt x="159981" y="914742"/>
                  </a:lnTo>
                  <a:lnTo>
                    <a:pt x="145199" y="913841"/>
                  </a:lnTo>
                  <a:lnTo>
                    <a:pt x="144970" y="921575"/>
                  </a:lnTo>
                  <a:lnTo>
                    <a:pt x="116027" y="918895"/>
                  </a:lnTo>
                  <a:lnTo>
                    <a:pt x="107162" y="923074"/>
                  </a:lnTo>
                  <a:lnTo>
                    <a:pt x="102222" y="930059"/>
                  </a:lnTo>
                  <a:lnTo>
                    <a:pt x="80835" y="960386"/>
                  </a:lnTo>
                  <a:lnTo>
                    <a:pt x="77952" y="982510"/>
                  </a:lnTo>
                  <a:lnTo>
                    <a:pt x="87414" y="1005509"/>
                  </a:lnTo>
                  <a:lnTo>
                    <a:pt x="91490" y="1010881"/>
                  </a:lnTo>
                  <a:lnTo>
                    <a:pt x="108331" y="1033208"/>
                  </a:lnTo>
                  <a:lnTo>
                    <a:pt x="114807" y="1041768"/>
                  </a:lnTo>
                  <a:lnTo>
                    <a:pt x="120294" y="1051267"/>
                  </a:lnTo>
                  <a:lnTo>
                    <a:pt x="122948" y="1064983"/>
                  </a:lnTo>
                  <a:lnTo>
                    <a:pt x="123697" y="1082421"/>
                  </a:lnTo>
                  <a:lnTo>
                    <a:pt x="125120" y="1116457"/>
                  </a:lnTo>
                  <a:lnTo>
                    <a:pt x="125501" y="1146530"/>
                  </a:lnTo>
                  <a:lnTo>
                    <a:pt x="142494" y="1180134"/>
                  </a:lnTo>
                  <a:lnTo>
                    <a:pt x="150075" y="1200124"/>
                  </a:lnTo>
                  <a:lnTo>
                    <a:pt x="157949" y="1220800"/>
                  </a:lnTo>
                  <a:lnTo>
                    <a:pt x="158788" y="1242263"/>
                  </a:lnTo>
                  <a:lnTo>
                    <a:pt x="155892" y="1268133"/>
                  </a:lnTo>
                  <a:lnTo>
                    <a:pt x="145478" y="1290116"/>
                  </a:lnTo>
                  <a:lnTo>
                    <a:pt x="141046" y="1299476"/>
                  </a:lnTo>
                  <a:lnTo>
                    <a:pt x="112052" y="1348066"/>
                  </a:lnTo>
                  <a:lnTo>
                    <a:pt x="109385" y="1363091"/>
                  </a:lnTo>
                  <a:lnTo>
                    <a:pt x="110794" y="1371701"/>
                  </a:lnTo>
                  <a:lnTo>
                    <a:pt x="116192" y="1404416"/>
                  </a:lnTo>
                  <a:lnTo>
                    <a:pt x="120129" y="1438681"/>
                  </a:lnTo>
                  <a:lnTo>
                    <a:pt x="126695" y="1484871"/>
                  </a:lnTo>
                  <a:lnTo>
                    <a:pt x="139128" y="1504124"/>
                  </a:lnTo>
                  <a:lnTo>
                    <a:pt x="154076" y="1527314"/>
                  </a:lnTo>
                  <a:lnTo>
                    <a:pt x="157378" y="1536179"/>
                  </a:lnTo>
                  <a:lnTo>
                    <a:pt x="147396" y="1583359"/>
                  </a:lnTo>
                  <a:lnTo>
                    <a:pt x="145389" y="1592732"/>
                  </a:lnTo>
                  <a:lnTo>
                    <a:pt x="142278" y="1619707"/>
                  </a:lnTo>
                  <a:lnTo>
                    <a:pt x="131444" y="1622793"/>
                  </a:lnTo>
                  <a:lnTo>
                    <a:pt x="116420" y="1620748"/>
                  </a:lnTo>
                  <a:lnTo>
                    <a:pt x="105829" y="1609496"/>
                  </a:lnTo>
                  <a:lnTo>
                    <a:pt x="92798" y="1602409"/>
                  </a:lnTo>
                  <a:lnTo>
                    <a:pt x="85712" y="1603730"/>
                  </a:lnTo>
                  <a:lnTo>
                    <a:pt x="81076" y="1605711"/>
                  </a:lnTo>
                  <a:lnTo>
                    <a:pt x="76200" y="1616748"/>
                  </a:lnTo>
                  <a:lnTo>
                    <a:pt x="79933" y="1632889"/>
                  </a:lnTo>
                  <a:lnTo>
                    <a:pt x="90741" y="1649463"/>
                  </a:lnTo>
                  <a:lnTo>
                    <a:pt x="93624" y="1654352"/>
                  </a:lnTo>
                  <a:lnTo>
                    <a:pt x="91605" y="1663382"/>
                  </a:lnTo>
                  <a:lnTo>
                    <a:pt x="83426" y="1673110"/>
                  </a:lnTo>
                  <a:lnTo>
                    <a:pt x="70612" y="1669338"/>
                  </a:lnTo>
                  <a:lnTo>
                    <a:pt x="53365" y="1688782"/>
                  </a:lnTo>
                  <a:lnTo>
                    <a:pt x="37007" y="1697812"/>
                  </a:lnTo>
                  <a:lnTo>
                    <a:pt x="30276" y="1719541"/>
                  </a:lnTo>
                  <a:lnTo>
                    <a:pt x="28587" y="1724990"/>
                  </a:lnTo>
                  <a:lnTo>
                    <a:pt x="39839" y="1730527"/>
                  </a:lnTo>
                  <a:lnTo>
                    <a:pt x="68376" y="1714423"/>
                  </a:lnTo>
                  <a:lnTo>
                    <a:pt x="86728" y="1695221"/>
                  </a:lnTo>
                  <a:lnTo>
                    <a:pt x="91147" y="1696123"/>
                  </a:lnTo>
                  <a:lnTo>
                    <a:pt x="88264" y="1712455"/>
                  </a:lnTo>
                  <a:lnTo>
                    <a:pt x="84937" y="1731035"/>
                  </a:lnTo>
                  <a:lnTo>
                    <a:pt x="89979" y="1740535"/>
                  </a:lnTo>
                  <a:lnTo>
                    <a:pt x="88887" y="1750923"/>
                  </a:lnTo>
                  <a:lnTo>
                    <a:pt x="67005" y="1750872"/>
                  </a:lnTo>
                  <a:lnTo>
                    <a:pt x="55930" y="1765909"/>
                  </a:lnTo>
                  <a:lnTo>
                    <a:pt x="47942" y="1805457"/>
                  </a:lnTo>
                  <a:lnTo>
                    <a:pt x="47904" y="1840814"/>
                  </a:lnTo>
                  <a:lnTo>
                    <a:pt x="11175" y="1892503"/>
                  </a:lnTo>
                  <a:lnTo>
                    <a:pt x="20446" y="1905317"/>
                  </a:lnTo>
                  <a:lnTo>
                    <a:pt x="52019" y="1913661"/>
                  </a:lnTo>
                  <a:lnTo>
                    <a:pt x="46024" y="1941156"/>
                  </a:lnTo>
                  <a:lnTo>
                    <a:pt x="53962" y="1970773"/>
                  </a:lnTo>
                  <a:lnTo>
                    <a:pt x="52603" y="1992871"/>
                  </a:lnTo>
                  <a:lnTo>
                    <a:pt x="58331" y="2007247"/>
                  </a:lnTo>
                  <a:lnTo>
                    <a:pt x="83540" y="2006142"/>
                  </a:lnTo>
                  <a:lnTo>
                    <a:pt x="89954" y="2014321"/>
                  </a:lnTo>
                  <a:lnTo>
                    <a:pt x="85953" y="2022538"/>
                  </a:lnTo>
                  <a:lnTo>
                    <a:pt x="60528" y="2031758"/>
                  </a:lnTo>
                  <a:lnTo>
                    <a:pt x="58305" y="2035517"/>
                  </a:lnTo>
                  <a:lnTo>
                    <a:pt x="62483" y="2053221"/>
                  </a:lnTo>
                  <a:lnTo>
                    <a:pt x="79362" y="2066594"/>
                  </a:lnTo>
                  <a:lnTo>
                    <a:pt x="83718" y="2070036"/>
                  </a:lnTo>
                  <a:lnTo>
                    <a:pt x="54457" y="2138616"/>
                  </a:lnTo>
                  <a:lnTo>
                    <a:pt x="47802" y="2154199"/>
                  </a:lnTo>
                  <a:lnTo>
                    <a:pt x="29438" y="2181796"/>
                  </a:lnTo>
                  <a:lnTo>
                    <a:pt x="54622" y="2200160"/>
                  </a:lnTo>
                  <a:lnTo>
                    <a:pt x="70078" y="2213444"/>
                  </a:lnTo>
                  <a:lnTo>
                    <a:pt x="55930" y="2215654"/>
                  </a:lnTo>
                  <a:lnTo>
                    <a:pt x="47332" y="2208110"/>
                  </a:lnTo>
                  <a:lnTo>
                    <a:pt x="0" y="2232380"/>
                  </a:lnTo>
                  <a:lnTo>
                    <a:pt x="25565" y="2268232"/>
                  </a:lnTo>
                  <a:lnTo>
                    <a:pt x="32626" y="2285453"/>
                  </a:lnTo>
                  <a:lnTo>
                    <a:pt x="85445" y="2273795"/>
                  </a:lnTo>
                  <a:lnTo>
                    <a:pt x="80594" y="2265845"/>
                  </a:lnTo>
                  <a:lnTo>
                    <a:pt x="80594" y="2257463"/>
                  </a:lnTo>
                  <a:lnTo>
                    <a:pt x="94513" y="2265845"/>
                  </a:lnTo>
                  <a:lnTo>
                    <a:pt x="109093" y="2256586"/>
                  </a:lnTo>
                  <a:lnTo>
                    <a:pt x="136969" y="2227884"/>
                  </a:lnTo>
                  <a:lnTo>
                    <a:pt x="172783" y="2236939"/>
                  </a:lnTo>
                  <a:lnTo>
                    <a:pt x="207200" y="2246731"/>
                  </a:lnTo>
                  <a:lnTo>
                    <a:pt x="268859" y="2250109"/>
                  </a:lnTo>
                  <a:lnTo>
                    <a:pt x="253860" y="2208326"/>
                  </a:lnTo>
                  <a:lnTo>
                    <a:pt x="264045" y="2186012"/>
                  </a:lnTo>
                  <a:lnTo>
                    <a:pt x="279488" y="2180628"/>
                  </a:lnTo>
                  <a:lnTo>
                    <a:pt x="296202" y="2174773"/>
                  </a:lnTo>
                  <a:lnTo>
                    <a:pt x="298094" y="2174100"/>
                  </a:lnTo>
                  <a:lnTo>
                    <a:pt x="325767" y="2165680"/>
                  </a:lnTo>
                  <a:lnTo>
                    <a:pt x="359308" y="2175967"/>
                  </a:lnTo>
                  <a:lnTo>
                    <a:pt x="344068" y="2096884"/>
                  </a:lnTo>
                  <a:lnTo>
                    <a:pt x="392125" y="2036330"/>
                  </a:lnTo>
                  <a:lnTo>
                    <a:pt x="433870" y="2040572"/>
                  </a:lnTo>
                  <a:lnTo>
                    <a:pt x="437565" y="2061629"/>
                  </a:lnTo>
                  <a:lnTo>
                    <a:pt x="446887" y="2092960"/>
                  </a:lnTo>
                  <a:lnTo>
                    <a:pt x="447738" y="2116378"/>
                  </a:lnTo>
                  <a:lnTo>
                    <a:pt x="520865" y="2122652"/>
                  </a:lnTo>
                  <a:lnTo>
                    <a:pt x="563943" y="2118042"/>
                  </a:lnTo>
                  <a:lnTo>
                    <a:pt x="627608" y="2114562"/>
                  </a:lnTo>
                  <a:lnTo>
                    <a:pt x="649693" y="2123198"/>
                  </a:lnTo>
                  <a:lnTo>
                    <a:pt x="622985" y="2079650"/>
                  </a:lnTo>
                  <a:lnTo>
                    <a:pt x="729348" y="2010587"/>
                  </a:lnTo>
                  <a:lnTo>
                    <a:pt x="750468" y="2040001"/>
                  </a:lnTo>
                  <a:lnTo>
                    <a:pt x="817968" y="1993442"/>
                  </a:lnTo>
                  <a:lnTo>
                    <a:pt x="830021" y="1978533"/>
                  </a:lnTo>
                  <a:lnTo>
                    <a:pt x="863511" y="1956358"/>
                  </a:lnTo>
                  <a:lnTo>
                    <a:pt x="860221" y="1930501"/>
                  </a:lnTo>
                  <a:lnTo>
                    <a:pt x="893686" y="1913064"/>
                  </a:lnTo>
                  <a:lnTo>
                    <a:pt x="915441" y="1901774"/>
                  </a:lnTo>
                  <a:lnTo>
                    <a:pt x="928319" y="1890534"/>
                  </a:lnTo>
                  <a:lnTo>
                    <a:pt x="938936" y="1881314"/>
                  </a:lnTo>
                  <a:lnTo>
                    <a:pt x="905167" y="1843290"/>
                  </a:lnTo>
                  <a:lnTo>
                    <a:pt x="912571" y="1836051"/>
                  </a:lnTo>
                  <a:lnTo>
                    <a:pt x="924191" y="1824748"/>
                  </a:lnTo>
                  <a:lnTo>
                    <a:pt x="938098" y="1832483"/>
                  </a:lnTo>
                  <a:lnTo>
                    <a:pt x="981316" y="1796986"/>
                  </a:lnTo>
                  <a:lnTo>
                    <a:pt x="990739" y="1774634"/>
                  </a:lnTo>
                  <a:lnTo>
                    <a:pt x="1043724" y="1783676"/>
                  </a:lnTo>
                  <a:lnTo>
                    <a:pt x="1074254" y="1788909"/>
                  </a:lnTo>
                  <a:lnTo>
                    <a:pt x="1112075" y="1753082"/>
                  </a:lnTo>
                  <a:lnTo>
                    <a:pt x="1140333" y="1771688"/>
                  </a:lnTo>
                  <a:lnTo>
                    <a:pt x="1158049" y="1758454"/>
                  </a:lnTo>
                  <a:lnTo>
                    <a:pt x="1146822" y="1711325"/>
                  </a:lnTo>
                  <a:lnTo>
                    <a:pt x="1119670" y="1671281"/>
                  </a:lnTo>
                  <a:lnTo>
                    <a:pt x="1081278" y="1614690"/>
                  </a:lnTo>
                  <a:lnTo>
                    <a:pt x="1088085" y="1606740"/>
                  </a:lnTo>
                  <a:lnTo>
                    <a:pt x="1108278" y="1583093"/>
                  </a:lnTo>
                  <a:lnTo>
                    <a:pt x="1144346" y="1536065"/>
                  </a:lnTo>
                  <a:lnTo>
                    <a:pt x="1110818" y="1486547"/>
                  </a:lnTo>
                  <a:lnTo>
                    <a:pt x="1100912" y="1458683"/>
                  </a:lnTo>
                  <a:lnTo>
                    <a:pt x="1156830" y="1435963"/>
                  </a:lnTo>
                  <a:lnTo>
                    <a:pt x="1187107" y="1431569"/>
                  </a:lnTo>
                  <a:lnTo>
                    <a:pt x="1212494" y="1451698"/>
                  </a:lnTo>
                  <a:lnTo>
                    <a:pt x="1279067" y="1409128"/>
                  </a:lnTo>
                  <a:lnTo>
                    <a:pt x="1308531" y="1384071"/>
                  </a:lnTo>
                  <a:lnTo>
                    <a:pt x="1312240" y="1380871"/>
                  </a:lnTo>
                  <a:lnTo>
                    <a:pt x="1360843" y="1406753"/>
                  </a:lnTo>
                  <a:lnTo>
                    <a:pt x="1375651" y="1401064"/>
                  </a:lnTo>
                  <a:lnTo>
                    <a:pt x="1386928" y="1390891"/>
                  </a:lnTo>
                  <a:lnTo>
                    <a:pt x="1407096" y="1341412"/>
                  </a:lnTo>
                  <a:lnTo>
                    <a:pt x="1410436" y="1305179"/>
                  </a:lnTo>
                  <a:lnTo>
                    <a:pt x="1402880" y="1293114"/>
                  </a:lnTo>
                  <a:lnTo>
                    <a:pt x="1392110" y="1275994"/>
                  </a:lnTo>
                  <a:lnTo>
                    <a:pt x="1413154" y="1248143"/>
                  </a:lnTo>
                  <a:lnTo>
                    <a:pt x="1416037" y="1231379"/>
                  </a:lnTo>
                  <a:lnTo>
                    <a:pt x="1410766" y="1211021"/>
                  </a:lnTo>
                  <a:lnTo>
                    <a:pt x="1384909" y="1184706"/>
                  </a:lnTo>
                  <a:lnTo>
                    <a:pt x="1350251" y="1152842"/>
                  </a:lnTo>
                  <a:lnTo>
                    <a:pt x="1298333" y="1160056"/>
                  </a:lnTo>
                  <a:lnTo>
                    <a:pt x="1259687" y="1112329"/>
                  </a:lnTo>
                  <a:lnTo>
                    <a:pt x="1292199" y="1087386"/>
                  </a:lnTo>
                  <a:lnTo>
                    <a:pt x="1353769" y="1053236"/>
                  </a:lnTo>
                  <a:lnTo>
                    <a:pt x="1400797" y="1027125"/>
                  </a:lnTo>
                  <a:lnTo>
                    <a:pt x="1423530" y="1047864"/>
                  </a:lnTo>
                  <a:lnTo>
                    <a:pt x="1470126" y="1078712"/>
                  </a:lnTo>
                  <a:lnTo>
                    <a:pt x="1494891" y="1040066"/>
                  </a:lnTo>
                  <a:lnTo>
                    <a:pt x="1527924" y="1003249"/>
                  </a:lnTo>
                  <a:lnTo>
                    <a:pt x="1530743" y="1000112"/>
                  </a:lnTo>
                  <a:lnTo>
                    <a:pt x="1515148" y="914552"/>
                  </a:lnTo>
                  <a:lnTo>
                    <a:pt x="1528394" y="876427"/>
                  </a:lnTo>
                  <a:lnTo>
                    <a:pt x="1538338" y="858647"/>
                  </a:lnTo>
                  <a:lnTo>
                    <a:pt x="1548815" y="836129"/>
                  </a:lnTo>
                  <a:lnTo>
                    <a:pt x="1551914" y="806094"/>
                  </a:lnTo>
                  <a:lnTo>
                    <a:pt x="1546225" y="789520"/>
                  </a:lnTo>
                  <a:lnTo>
                    <a:pt x="1516392" y="764463"/>
                  </a:lnTo>
                  <a:lnTo>
                    <a:pt x="1497215" y="748360"/>
                  </a:lnTo>
                  <a:lnTo>
                    <a:pt x="1533486" y="698233"/>
                  </a:lnTo>
                  <a:lnTo>
                    <a:pt x="1566240" y="647433"/>
                  </a:lnTo>
                  <a:lnTo>
                    <a:pt x="1614512" y="598322"/>
                  </a:lnTo>
                  <a:lnTo>
                    <a:pt x="1614043" y="591083"/>
                  </a:lnTo>
                  <a:lnTo>
                    <a:pt x="1612277" y="585343"/>
                  </a:lnTo>
                  <a:lnTo>
                    <a:pt x="1592427" y="572731"/>
                  </a:lnTo>
                  <a:lnTo>
                    <a:pt x="1590763" y="564603"/>
                  </a:lnTo>
                  <a:lnTo>
                    <a:pt x="1578254" y="567436"/>
                  </a:lnTo>
                  <a:lnTo>
                    <a:pt x="1574939" y="577367"/>
                  </a:lnTo>
                  <a:lnTo>
                    <a:pt x="1586611" y="593725"/>
                  </a:lnTo>
                  <a:lnTo>
                    <a:pt x="1586395" y="607021"/>
                  </a:lnTo>
                  <a:lnTo>
                    <a:pt x="1578203" y="616534"/>
                  </a:lnTo>
                  <a:lnTo>
                    <a:pt x="1567599" y="615162"/>
                  </a:lnTo>
                  <a:lnTo>
                    <a:pt x="1551266" y="603224"/>
                  </a:lnTo>
                  <a:lnTo>
                    <a:pt x="1536700" y="583323"/>
                  </a:lnTo>
                  <a:lnTo>
                    <a:pt x="1537169" y="564324"/>
                  </a:lnTo>
                  <a:lnTo>
                    <a:pt x="1547558" y="555929"/>
                  </a:lnTo>
                  <a:lnTo>
                    <a:pt x="1580921" y="554634"/>
                  </a:lnTo>
                  <a:lnTo>
                    <a:pt x="1587512" y="548855"/>
                  </a:lnTo>
                  <a:lnTo>
                    <a:pt x="1585429" y="538708"/>
                  </a:lnTo>
                  <a:lnTo>
                    <a:pt x="1574533" y="546227"/>
                  </a:lnTo>
                  <a:lnTo>
                    <a:pt x="1560372" y="546862"/>
                  </a:lnTo>
                  <a:lnTo>
                    <a:pt x="1547761" y="542213"/>
                  </a:lnTo>
                  <a:lnTo>
                    <a:pt x="1534985" y="523214"/>
                  </a:lnTo>
                  <a:lnTo>
                    <a:pt x="1530642" y="518706"/>
                  </a:lnTo>
                  <a:lnTo>
                    <a:pt x="1520202" y="507949"/>
                  </a:lnTo>
                  <a:lnTo>
                    <a:pt x="1524406" y="504177"/>
                  </a:lnTo>
                  <a:lnTo>
                    <a:pt x="1540522" y="513486"/>
                  </a:lnTo>
                  <a:lnTo>
                    <a:pt x="1562188" y="513499"/>
                  </a:lnTo>
                  <a:lnTo>
                    <a:pt x="1576146" y="493166"/>
                  </a:lnTo>
                  <a:lnTo>
                    <a:pt x="1583626" y="489648"/>
                  </a:lnTo>
                  <a:lnTo>
                    <a:pt x="1590814" y="497636"/>
                  </a:lnTo>
                  <a:lnTo>
                    <a:pt x="1591932" y="491070"/>
                  </a:lnTo>
                  <a:lnTo>
                    <a:pt x="1608518" y="458216"/>
                  </a:lnTo>
                  <a:lnTo>
                    <a:pt x="1621777" y="454253"/>
                  </a:lnTo>
                  <a:lnTo>
                    <a:pt x="1633905" y="470865"/>
                  </a:lnTo>
                  <a:lnTo>
                    <a:pt x="1645348" y="471766"/>
                  </a:lnTo>
                  <a:lnTo>
                    <a:pt x="1688680" y="431457"/>
                  </a:lnTo>
                  <a:lnTo>
                    <a:pt x="1690496" y="411810"/>
                  </a:lnTo>
                  <a:lnTo>
                    <a:pt x="1715452" y="405231"/>
                  </a:lnTo>
                  <a:lnTo>
                    <a:pt x="1731568" y="396417"/>
                  </a:lnTo>
                  <a:lnTo>
                    <a:pt x="1734464" y="377456"/>
                  </a:lnTo>
                  <a:lnTo>
                    <a:pt x="1723263" y="353593"/>
                  </a:lnTo>
                  <a:close/>
                </a:path>
              </a:pathLst>
            </a:custGeom>
            <a:ln w="8674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43" name="object 146"/>
            <p:cNvSpPr/>
            <p:nvPr/>
          </p:nvSpPr>
          <p:spPr>
            <a:xfrm>
              <a:off x="6240477" y="2534391"/>
              <a:ext cx="961657" cy="1098836"/>
            </a:xfrm>
            <a:custGeom>
              <a:avLst/>
              <a:gdLst/>
              <a:ahLst/>
              <a:cxnLst/>
              <a:rect l="l" t="t" r="r" b="b"/>
              <a:pathLst>
                <a:path w="1810334" h="2068576">
                  <a:moveTo>
                    <a:pt x="1467853" y="1188034"/>
                  </a:moveTo>
                  <a:lnTo>
                    <a:pt x="1446999" y="1173048"/>
                  </a:lnTo>
                  <a:lnTo>
                    <a:pt x="1435468" y="1170317"/>
                  </a:lnTo>
                  <a:lnTo>
                    <a:pt x="1418628" y="1124737"/>
                  </a:lnTo>
                  <a:lnTo>
                    <a:pt x="1390180" y="1099858"/>
                  </a:lnTo>
                  <a:lnTo>
                    <a:pt x="1353667" y="1073911"/>
                  </a:lnTo>
                  <a:lnTo>
                    <a:pt x="1335862" y="1059967"/>
                  </a:lnTo>
                  <a:lnTo>
                    <a:pt x="1385125" y="984554"/>
                  </a:lnTo>
                  <a:lnTo>
                    <a:pt x="1390992" y="975626"/>
                  </a:lnTo>
                  <a:lnTo>
                    <a:pt x="1386446" y="972515"/>
                  </a:lnTo>
                  <a:lnTo>
                    <a:pt x="1374520" y="964323"/>
                  </a:lnTo>
                  <a:lnTo>
                    <a:pt x="1362722" y="982751"/>
                  </a:lnTo>
                  <a:lnTo>
                    <a:pt x="1331734" y="977633"/>
                  </a:lnTo>
                  <a:lnTo>
                    <a:pt x="1323022" y="968616"/>
                  </a:lnTo>
                  <a:lnTo>
                    <a:pt x="1279715" y="1006513"/>
                  </a:lnTo>
                  <a:lnTo>
                    <a:pt x="1216393" y="950480"/>
                  </a:lnTo>
                  <a:lnTo>
                    <a:pt x="1214056" y="960107"/>
                  </a:lnTo>
                  <a:lnTo>
                    <a:pt x="1213789" y="960399"/>
                  </a:lnTo>
                  <a:lnTo>
                    <a:pt x="1216151" y="950772"/>
                  </a:lnTo>
                  <a:lnTo>
                    <a:pt x="1218869" y="942530"/>
                  </a:lnTo>
                  <a:lnTo>
                    <a:pt x="1223517" y="928344"/>
                  </a:lnTo>
                  <a:lnTo>
                    <a:pt x="1212430" y="923797"/>
                  </a:lnTo>
                  <a:lnTo>
                    <a:pt x="1233042" y="873632"/>
                  </a:lnTo>
                  <a:lnTo>
                    <a:pt x="1214970" y="855116"/>
                  </a:lnTo>
                  <a:lnTo>
                    <a:pt x="1220355" y="825703"/>
                  </a:lnTo>
                  <a:lnTo>
                    <a:pt x="1202156" y="787260"/>
                  </a:lnTo>
                  <a:lnTo>
                    <a:pt x="1205915" y="767092"/>
                  </a:lnTo>
                  <a:lnTo>
                    <a:pt x="1186929" y="766089"/>
                  </a:lnTo>
                  <a:lnTo>
                    <a:pt x="1155572" y="739343"/>
                  </a:lnTo>
                  <a:lnTo>
                    <a:pt x="1150556" y="727113"/>
                  </a:lnTo>
                  <a:lnTo>
                    <a:pt x="1135468" y="690257"/>
                  </a:lnTo>
                  <a:lnTo>
                    <a:pt x="1150175" y="679729"/>
                  </a:lnTo>
                  <a:lnTo>
                    <a:pt x="1141298" y="673887"/>
                  </a:lnTo>
                  <a:lnTo>
                    <a:pt x="1146581" y="663625"/>
                  </a:lnTo>
                  <a:lnTo>
                    <a:pt x="1154658" y="643547"/>
                  </a:lnTo>
                  <a:lnTo>
                    <a:pt x="1110348" y="601078"/>
                  </a:lnTo>
                  <a:lnTo>
                    <a:pt x="1071625" y="580885"/>
                  </a:lnTo>
                  <a:lnTo>
                    <a:pt x="1039583" y="627799"/>
                  </a:lnTo>
                  <a:lnTo>
                    <a:pt x="1010297" y="642442"/>
                  </a:lnTo>
                  <a:lnTo>
                    <a:pt x="1009345" y="656450"/>
                  </a:lnTo>
                  <a:lnTo>
                    <a:pt x="1030909" y="661098"/>
                  </a:lnTo>
                  <a:lnTo>
                    <a:pt x="1036396" y="672515"/>
                  </a:lnTo>
                  <a:lnTo>
                    <a:pt x="1030566" y="680097"/>
                  </a:lnTo>
                  <a:lnTo>
                    <a:pt x="1024902" y="676020"/>
                  </a:lnTo>
                  <a:lnTo>
                    <a:pt x="997076" y="690054"/>
                  </a:lnTo>
                  <a:lnTo>
                    <a:pt x="976261" y="641311"/>
                  </a:lnTo>
                  <a:lnTo>
                    <a:pt x="959015" y="637108"/>
                  </a:lnTo>
                  <a:lnTo>
                    <a:pt x="938060" y="578853"/>
                  </a:lnTo>
                  <a:lnTo>
                    <a:pt x="949553" y="565619"/>
                  </a:lnTo>
                  <a:lnTo>
                    <a:pt x="951229" y="541502"/>
                  </a:lnTo>
                  <a:lnTo>
                    <a:pt x="913714" y="537679"/>
                  </a:lnTo>
                  <a:lnTo>
                    <a:pt x="929004" y="488302"/>
                  </a:lnTo>
                  <a:lnTo>
                    <a:pt x="952487" y="478091"/>
                  </a:lnTo>
                  <a:lnTo>
                    <a:pt x="926083" y="450964"/>
                  </a:lnTo>
                  <a:lnTo>
                    <a:pt x="886574" y="442125"/>
                  </a:lnTo>
                  <a:lnTo>
                    <a:pt x="872959" y="446544"/>
                  </a:lnTo>
                  <a:lnTo>
                    <a:pt x="864806" y="449173"/>
                  </a:lnTo>
                  <a:lnTo>
                    <a:pt x="837044" y="446773"/>
                  </a:lnTo>
                  <a:lnTo>
                    <a:pt x="812304" y="430377"/>
                  </a:lnTo>
                  <a:lnTo>
                    <a:pt x="808126" y="425094"/>
                  </a:lnTo>
                  <a:lnTo>
                    <a:pt x="803516" y="423798"/>
                  </a:lnTo>
                  <a:lnTo>
                    <a:pt x="791222" y="426186"/>
                  </a:lnTo>
                  <a:lnTo>
                    <a:pt x="739635" y="436244"/>
                  </a:lnTo>
                  <a:lnTo>
                    <a:pt x="716445" y="436003"/>
                  </a:lnTo>
                  <a:lnTo>
                    <a:pt x="681697" y="435597"/>
                  </a:lnTo>
                  <a:lnTo>
                    <a:pt x="665429" y="415163"/>
                  </a:lnTo>
                  <a:lnTo>
                    <a:pt x="655662" y="410502"/>
                  </a:lnTo>
                  <a:lnTo>
                    <a:pt x="615645" y="391477"/>
                  </a:lnTo>
                  <a:lnTo>
                    <a:pt x="604977" y="394106"/>
                  </a:lnTo>
                  <a:lnTo>
                    <a:pt x="599820" y="400989"/>
                  </a:lnTo>
                  <a:lnTo>
                    <a:pt x="526224" y="391299"/>
                  </a:lnTo>
                  <a:lnTo>
                    <a:pt x="514095" y="405815"/>
                  </a:lnTo>
                  <a:lnTo>
                    <a:pt x="502323" y="403047"/>
                  </a:lnTo>
                  <a:lnTo>
                    <a:pt x="486689" y="399389"/>
                  </a:lnTo>
                  <a:lnTo>
                    <a:pt x="486956" y="385825"/>
                  </a:lnTo>
                  <a:lnTo>
                    <a:pt x="472782" y="372973"/>
                  </a:lnTo>
                  <a:lnTo>
                    <a:pt x="458850" y="374446"/>
                  </a:lnTo>
                  <a:lnTo>
                    <a:pt x="450341" y="365696"/>
                  </a:lnTo>
                  <a:lnTo>
                    <a:pt x="450532" y="337908"/>
                  </a:lnTo>
                  <a:lnTo>
                    <a:pt x="406031" y="312927"/>
                  </a:lnTo>
                  <a:lnTo>
                    <a:pt x="382612" y="278142"/>
                  </a:lnTo>
                  <a:lnTo>
                    <a:pt x="370179" y="267258"/>
                  </a:lnTo>
                  <a:lnTo>
                    <a:pt x="345960" y="245998"/>
                  </a:lnTo>
                  <a:lnTo>
                    <a:pt x="341960" y="231559"/>
                  </a:lnTo>
                  <a:lnTo>
                    <a:pt x="331901" y="226885"/>
                  </a:lnTo>
                  <a:lnTo>
                    <a:pt x="323849" y="212394"/>
                  </a:lnTo>
                  <a:lnTo>
                    <a:pt x="330060" y="207200"/>
                  </a:lnTo>
                  <a:lnTo>
                    <a:pt x="320192" y="198107"/>
                  </a:lnTo>
                  <a:lnTo>
                    <a:pt x="383197" y="152768"/>
                  </a:lnTo>
                  <a:lnTo>
                    <a:pt x="377405" y="134886"/>
                  </a:lnTo>
                  <a:lnTo>
                    <a:pt x="391591" y="133400"/>
                  </a:lnTo>
                  <a:lnTo>
                    <a:pt x="400862" y="130073"/>
                  </a:lnTo>
                  <a:lnTo>
                    <a:pt x="402437" y="119202"/>
                  </a:lnTo>
                  <a:lnTo>
                    <a:pt x="397586" y="106794"/>
                  </a:lnTo>
                  <a:lnTo>
                    <a:pt x="404101" y="94792"/>
                  </a:lnTo>
                  <a:lnTo>
                    <a:pt x="398627" y="91693"/>
                  </a:lnTo>
                  <a:lnTo>
                    <a:pt x="399097" y="78854"/>
                  </a:lnTo>
                  <a:lnTo>
                    <a:pt x="393623" y="74980"/>
                  </a:lnTo>
                  <a:lnTo>
                    <a:pt x="385114" y="60413"/>
                  </a:lnTo>
                  <a:lnTo>
                    <a:pt x="374268" y="57670"/>
                  </a:lnTo>
                  <a:lnTo>
                    <a:pt x="360298" y="66370"/>
                  </a:lnTo>
                  <a:lnTo>
                    <a:pt x="351955" y="58978"/>
                  </a:lnTo>
                  <a:lnTo>
                    <a:pt x="345960" y="59499"/>
                  </a:lnTo>
                  <a:lnTo>
                    <a:pt x="342798" y="61671"/>
                  </a:lnTo>
                  <a:lnTo>
                    <a:pt x="333298" y="50761"/>
                  </a:lnTo>
                  <a:lnTo>
                    <a:pt x="325958" y="37185"/>
                  </a:lnTo>
                  <a:lnTo>
                    <a:pt x="304901" y="5689"/>
                  </a:lnTo>
                  <a:lnTo>
                    <a:pt x="283705" y="12585"/>
                  </a:lnTo>
                  <a:lnTo>
                    <a:pt x="260553" y="7264"/>
                  </a:lnTo>
                  <a:lnTo>
                    <a:pt x="252628" y="0"/>
                  </a:lnTo>
                  <a:lnTo>
                    <a:pt x="248856" y="16078"/>
                  </a:lnTo>
                  <a:lnTo>
                    <a:pt x="236727" y="19850"/>
                  </a:lnTo>
                  <a:lnTo>
                    <a:pt x="218859" y="16065"/>
                  </a:lnTo>
                  <a:lnTo>
                    <a:pt x="212026" y="18503"/>
                  </a:lnTo>
                  <a:lnTo>
                    <a:pt x="201866" y="12776"/>
                  </a:lnTo>
                  <a:lnTo>
                    <a:pt x="193052" y="16954"/>
                  </a:lnTo>
                  <a:lnTo>
                    <a:pt x="191287" y="21361"/>
                  </a:lnTo>
                  <a:lnTo>
                    <a:pt x="182905" y="20040"/>
                  </a:lnTo>
                  <a:lnTo>
                    <a:pt x="179793" y="32181"/>
                  </a:lnTo>
                  <a:lnTo>
                    <a:pt x="174967" y="29082"/>
                  </a:lnTo>
                  <a:lnTo>
                    <a:pt x="171183" y="31292"/>
                  </a:lnTo>
                  <a:lnTo>
                    <a:pt x="167970" y="40855"/>
                  </a:lnTo>
                  <a:lnTo>
                    <a:pt x="177342" y="55333"/>
                  </a:lnTo>
                  <a:lnTo>
                    <a:pt x="165328" y="66598"/>
                  </a:lnTo>
                  <a:lnTo>
                    <a:pt x="163156" y="85420"/>
                  </a:lnTo>
                  <a:lnTo>
                    <a:pt x="167220" y="95554"/>
                  </a:lnTo>
                  <a:lnTo>
                    <a:pt x="166547" y="117043"/>
                  </a:lnTo>
                  <a:lnTo>
                    <a:pt x="151726" y="135559"/>
                  </a:lnTo>
                  <a:lnTo>
                    <a:pt x="130403" y="131648"/>
                  </a:lnTo>
                  <a:lnTo>
                    <a:pt x="118363" y="136563"/>
                  </a:lnTo>
                  <a:lnTo>
                    <a:pt x="115011" y="130289"/>
                  </a:lnTo>
                  <a:lnTo>
                    <a:pt x="98640" y="136715"/>
                  </a:lnTo>
                  <a:lnTo>
                    <a:pt x="92468" y="142557"/>
                  </a:lnTo>
                  <a:lnTo>
                    <a:pt x="87109" y="157187"/>
                  </a:lnTo>
                  <a:lnTo>
                    <a:pt x="92570" y="170484"/>
                  </a:lnTo>
                  <a:lnTo>
                    <a:pt x="103885" y="177520"/>
                  </a:lnTo>
                  <a:lnTo>
                    <a:pt x="112496" y="183781"/>
                  </a:lnTo>
                  <a:lnTo>
                    <a:pt x="115176" y="194944"/>
                  </a:lnTo>
                  <a:lnTo>
                    <a:pt x="110261" y="195859"/>
                  </a:lnTo>
                  <a:lnTo>
                    <a:pt x="107886" y="201955"/>
                  </a:lnTo>
                  <a:lnTo>
                    <a:pt x="109410" y="211493"/>
                  </a:lnTo>
                  <a:lnTo>
                    <a:pt x="111861" y="226923"/>
                  </a:lnTo>
                  <a:lnTo>
                    <a:pt x="105956" y="238823"/>
                  </a:lnTo>
                  <a:lnTo>
                    <a:pt x="95554" y="250951"/>
                  </a:lnTo>
                  <a:lnTo>
                    <a:pt x="88798" y="254444"/>
                  </a:lnTo>
                  <a:lnTo>
                    <a:pt x="87985" y="264553"/>
                  </a:lnTo>
                  <a:lnTo>
                    <a:pt x="96392" y="276288"/>
                  </a:lnTo>
                  <a:lnTo>
                    <a:pt x="90258" y="285407"/>
                  </a:lnTo>
                  <a:lnTo>
                    <a:pt x="92722" y="291160"/>
                  </a:lnTo>
                  <a:lnTo>
                    <a:pt x="88379" y="298221"/>
                  </a:lnTo>
                  <a:lnTo>
                    <a:pt x="89128" y="304291"/>
                  </a:lnTo>
                  <a:lnTo>
                    <a:pt x="100368" y="326936"/>
                  </a:lnTo>
                  <a:lnTo>
                    <a:pt x="98971" y="331977"/>
                  </a:lnTo>
                  <a:lnTo>
                    <a:pt x="98805" y="334124"/>
                  </a:lnTo>
                  <a:lnTo>
                    <a:pt x="97688" y="350862"/>
                  </a:lnTo>
                  <a:lnTo>
                    <a:pt x="107048" y="358000"/>
                  </a:lnTo>
                  <a:lnTo>
                    <a:pt x="115379" y="356412"/>
                  </a:lnTo>
                  <a:lnTo>
                    <a:pt x="124993" y="363893"/>
                  </a:lnTo>
                  <a:lnTo>
                    <a:pt x="134035" y="362953"/>
                  </a:lnTo>
                  <a:lnTo>
                    <a:pt x="137756" y="379133"/>
                  </a:lnTo>
                  <a:lnTo>
                    <a:pt x="159207" y="382384"/>
                  </a:lnTo>
                  <a:lnTo>
                    <a:pt x="169989" y="389978"/>
                  </a:lnTo>
                  <a:lnTo>
                    <a:pt x="171183" y="402653"/>
                  </a:lnTo>
                  <a:lnTo>
                    <a:pt x="177253" y="419861"/>
                  </a:lnTo>
                  <a:lnTo>
                    <a:pt x="187210" y="428358"/>
                  </a:lnTo>
                  <a:lnTo>
                    <a:pt x="195567" y="431926"/>
                  </a:lnTo>
                  <a:lnTo>
                    <a:pt x="209397" y="430034"/>
                  </a:lnTo>
                  <a:lnTo>
                    <a:pt x="204685" y="437959"/>
                  </a:lnTo>
                  <a:lnTo>
                    <a:pt x="202171" y="442671"/>
                  </a:lnTo>
                  <a:lnTo>
                    <a:pt x="197662" y="454101"/>
                  </a:lnTo>
                  <a:lnTo>
                    <a:pt x="255371" y="467779"/>
                  </a:lnTo>
                  <a:lnTo>
                    <a:pt x="264223" y="474624"/>
                  </a:lnTo>
                  <a:lnTo>
                    <a:pt x="271221" y="480034"/>
                  </a:lnTo>
                  <a:lnTo>
                    <a:pt x="274713" y="499567"/>
                  </a:lnTo>
                  <a:lnTo>
                    <a:pt x="279069" y="524065"/>
                  </a:lnTo>
                  <a:lnTo>
                    <a:pt x="281063" y="535393"/>
                  </a:lnTo>
                  <a:lnTo>
                    <a:pt x="301269" y="549401"/>
                  </a:lnTo>
                  <a:lnTo>
                    <a:pt x="302132" y="549313"/>
                  </a:lnTo>
                  <a:lnTo>
                    <a:pt x="292988" y="591210"/>
                  </a:lnTo>
                  <a:lnTo>
                    <a:pt x="296214" y="601624"/>
                  </a:lnTo>
                  <a:lnTo>
                    <a:pt x="302729" y="604240"/>
                  </a:lnTo>
                  <a:lnTo>
                    <a:pt x="318744" y="625894"/>
                  </a:lnTo>
                  <a:lnTo>
                    <a:pt x="307924" y="642899"/>
                  </a:lnTo>
                  <a:lnTo>
                    <a:pt x="293979" y="650417"/>
                  </a:lnTo>
                  <a:lnTo>
                    <a:pt x="288035" y="642353"/>
                  </a:lnTo>
                  <a:lnTo>
                    <a:pt x="252933" y="628891"/>
                  </a:lnTo>
                  <a:lnTo>
                    <a:pt x="245643" y="639864"/>
                  </a:lnTo>
                  <a:lnTo>
                    <a:pt x="237464" y="640105"/>
                  </a:lnTo>
                  <a:lnTo>
                    <a:pt x="229044" y="636219"/>
                  </a:lnTo>
                  <a:lnTo>
                    <a:pt x="210921" y="640727"/>
                  </a:lnTo>
                  <a:lnTo>
                    <a:pt x="211213" y="655446"/>
                  </a:lnTo>
                  <a:lnTo>
                    <a:pt x="207594" y="669340"/>
                  </a:lnTo>
                  <a:lnTo>
                    <a:pt x="212496" y="676681"/>
                  </a:lnTo>
                  <a:lnTo>
                    <a:pt x="203834" y="682701"/>
                  </a:lnTo>
                  <a:lnTo>
                    <a:pt x="206730" y="693991"/>
                  </a:lnTo>
                  <a:lnTo>
                    <a:pt x="223596" y="759358"/>
                  </a:lnTo>
                  <a:lnTo>
                    <a:pt x="197700" y="752030"/>
                  </a:lnTo>
                  <a:lnTo>
                    <a:pt x="172631" y="752970"/>
                  </a:lnTo>
                  <a:lnTo>
                    <a:pt x="131356" y="727519"/>
                  </a:lnTo>
                  <a:lnTo>
                    <a:pt x="113842" y="725627"/>
                  </a:lnTo>
                  <a:lnTo>
                    <a:pt x="115912" y="741883"/>
                  </a:lnTo>
                  <a:lnTo>
                    <a:pt x="93776" y="741959"/>
                  </a:lnTo>
                  <a:lnTo>
                    <a:pt x="78689" y="742035"/>
                  </a:lnTo>
                  <a:lnTo>
                    <a:pt x="92011" y="754519"/>
                  </a:lnTo>
                  <a:lnTo>
                    <a:pt x="109854" y="766597"/>
                  </a:lnTo>
                  <a:lnTo>
                    <a:pt x="121386" y="779665"/>
                  </a:lnTo>
                  <a:lnTo>
                    <a:pt x="105397" y="783666"/>
                  </a:lnTo>
                  <a:lnTo>
                    <a:pt x="73329" y="809815"/>
                  </a:lnTo>
                  <a:lnTo>
                    <a:pt x="66078" y="826820"/>
                  </a:lnTo>
                  <a:lnTo>
                    <a:pt x="41503" y="838428"/>
                  </a:lnTo>
                  <a:lnTo>
                    <a:pt x="42036" y="846759"/>
                  </a:lnTo>
                  <a:lnTo>
                    <a:pt x="43040" y="861733"/>
                  </a:lnTo>
                  <a:lnTo>
                    <a:pt x="31102" y="869441"/>
                  </a:lnTo>
                  <a:lnTo>
                    <a:pt x="21869" y="875385"/>
                  </a:lnTo>
                  <a:lnTo>
                    <a:pt x="18440" y="877747"/>
                  </a:lnTo>
                  <a:lnTo>
                    <a:pt x="9994" y="884478"/>
                  </a:lnTo>
                  <a:lnTo>
                    <a:pt x="7823" y="887615"/>
                  </a:lnTo>
                  <a:lnTo>
                    <a:pt x="0" y="899045"/>
                  </a:lnTo>
                  <a:lnTo>
                    <a:pt x="13017" y="919162"/>
                  </a:lnTo>
                  <a:lnTo>
                    <a:pt x="13220" y="928877"/>
                  </a:lnTo>
                  <a:lnTo>
                    <a:pt x="4813" y="945857"/>
                  </a:lnTo>
                  <a:lnTo>
                    <a:pt x="7823" y="972375"/>
                  </a:lnTo>
                  <a:lnTo>
                    <a:pt x="8940" y="980782"/>
                  </a:lnTo>
                  <a:lnTo>
                    <a:pt x="18440" y="994473"/>
                  </a:lnTo>
                  <a:lnTo>
                    <a:pt x="52565" y="1055789"/>
                  </a:lnTo>
                  <a:lnTo>
                    <a:pt x="78016" y="1055598"/>
                  </a:lnTo>
                  <a:lnTo>
                    <a:pt x="95986" y="1077861"/>
                  </a:lnTo>
                  <a:lnTo>
                    <a:pt x="111302" y="1096873"/>
                  </a:lnTo>
                  <a:lnTo>
                    <a:pt x="127177" y="1176083"/>
                  </a:lnTo>
                  <a:lnTo>
                    <a:pt x="113055" y="1190802"/>
                  </a:lnTo>
                  <a:lnTo>
                    <a:pt x="89204" y="1215618"/>
                  </a:lnTo>
                  <a:lnTo>
                    <a:pt x="127723" y="1273924"/>
                  </a:lnTo>
                  <a:lnTo>
                    <a:pt x="153949" y="1311795"/>
                  </a:lnTo>
                  <a:lnTo>
                    <a:pt x="162940" y="1324775"/>
                  </a:lnTo>
                  <a:lnTo>
                    <a:pt x="182905" y="1337906"/>
                  </a:lnTo>
                  <a:lnTo>
                    <a:pt x="204215" y="1361694"/>
                  </a:lnTo>
                  <a:lnTo>
                    <a:pt x="226834" y="1386916"/>
                  </a:lnTo>
                  <a:lnTo>
                    <a:pt x="212509" y="1402638"/>
                  </a:lnTo>
                  <a:lnTo>
                    <a:pt x="215760" y="1405763"/>
                  </a:lnTo>
                  <a:lnTo>
                    <a:pt x="222605" y="1402245"/>
                  </a:lnTo>
                  <a:lnTo>
                    <a:pt x="243065" y="1412214"/>
                  </a:lnTo>
                  <a:lnTo>
                    <a:pt x="234022" y="1438973"/>
                  </a:lnTo>
                  <a:lnTo>
                    <a:pt x="240918" y="1456220"/>
                  </a:lnTo>
                  <a:lnTo>
                    <a:pt x="290931" y="1460576"/>
                  </a:lnTo>
                  <a:lnTo>
                    <a:pt x="291096" y="1461147"/>
                  </a:lnTo>
                  <a:lnTo>
                    <a:pt x="286626" y="1485290"/>
                  </a:lnTo>
                  <a:lnTo>
                    <a:pt x="275907" y="1543380"/>
                  </a:lnTo>
                  <a:lnTo>
                    <a:pt x="267728" y="1558378"/>
                  </a:lnTo>
                  <a:lnTo>
                    <a:pt x="242785" y="1604175"/>
                  </a:lnTo>
                  <a:lnTo>
                    <a:pt x="233692" y="1662569"/>
                  </a:lnTo>
                  <a:lnTo>
                    <a:pt x="229768" y="1687728"/>
                  </a:lnTo>
                  <a:lnTo>
                    <a:pt x="232689" y="1702092"/>
                  </a:lnTo>
                  <a:lnTo>
                    <a:pt x="239547" y="1735632"/>
                  </a:lnTo>
                  <a:lnTo>
                    <a:pt x="247395" y="1774050"/>
                  </a:lnTo>
                  <a:lnTo>
                    <a:pt x="254076" y="1800123"/>
                  </a:lnTo>
                  <a:lnTo>
                    <a:pt x="261073" y="1827644"/>
                  </a:lnTo>
                  <a:lnTo>
                    <a:pt x="270332" y="1838147"/>
                  </a:lnTo>
                  <a:lnTo>
                    <a:pt x="303783" y="1863699"/>
                  </a:lnTo>
                  <a:lnTo>
                    <a:pt x="333565" y="1890687"/>
                  </a:lnTo>
                  <a:lnTo>
                    <a:pt x="351015" y="1915883"/>
                  </a:lnTo>
                  <a:lnTo>
                    <a:pt x="360083" y="1908835"/>
                  </a:lnTo>
                  <a:lnTo>
                    <a:pt x="364058" y="1894255"/>
                  </a:lnTo>
                  <a:lnTo>
                    <a:pt x="357225" y="1886051"/>
                  </a:lnTo>
                  <a:lnTo>
                    <a:pt x="341109" y="1869922"/>
                  </a:lnTo>
                  <a:lnTo>
                    <a:pt x="337604" y="1853336"/>
                  </a:lnTo>
                  <a:lnTo>
                    <a:pt x="418236" y="1871090"/>
                  </a:lnTo>
                  <a:lnTo>
                    <a:pt x="421106" y="1882355"/>
                  </a:lnTo>
                  <a:lnTo>
                    <a:pt x="480961" y="1905850"/>
                  </a:lnTo>
                  <a:lnTo>
                    <a:pt x="505307" y="1892325"/>
                  </a:lnTo>
                  <a:lnTo>
                    <a:pt x="513473" y="1887778"/>
                  </a:lnTo>
                  <a:lnTo>
                    <a:pt x="520572" y="1848218"/>
                  </a:lnTo>
                  <a:lnTo>
                    <a:pt x="562863" y="1838147"/>
                  </a:lnTo>
                  <a:lnTo>
                    <a:pt x="576364" y="1812886"/>
                  </a:lnTo>
                  <a:lnTo>
                    <a:pt x="597890" y="1795868"/>
                  </a:lnTo>
                  <a:lnTo>
                    <a:pt x="598157" y="1795564"/>
                  </a:lnTo>
                  <a:lnTo>
                    <a:pt x="650836" y="1793024"/>
                  </a:lnTo>
                  <a:lnTo>
                    <a:pt x="657136" y="1808657"/>
                  </a:lnTo>
                  <a:lnTo>
                    <a:pt x="692772" y="1728038"/>
                  </a:lnTo>
                  <a:lnTo>
                    <a:pt x="733958" y="1725218"/>
                  </a:lnTo>
                  <a:lnTo>
                    <a:pt x="796074" y="1754212"/>
                  </a:lnTo>
                  <a:lnTo>
                    <a:pt x="817244" y="1778952"/>
                  </a:lnTo>
                  <a:lnTo>
                    <a:pt x="833551" y="1798015"/>
                  </a:lnTo>
                  <a:lnTo>
                    <a:pt x="796861" y="1837842"/>
                  </a:lnTo>
                  <a:lnTo>
                    <a:pt x="765860" y="1903209"/>
                  </a:lnTo>
                  <a:lnTo>
                    <a:pt x="773747" y="1913140"/>
                  </a:lnTo>
                  <a:lnTo>
                    <a:pt x="800734" y="1947214"/>
                  </a:lnTo>
                  <a:lnTo>
                    <a:pt x="808494" y="1926234"/>
                  </a:lnTo>
                  <a:lnTo>
                    <a:pt x="824636" y="1917179"/>
                  </a:lnTo>
                  <a:lnTo>
                    <a:pt x="871042" y="1908162"/>
                  </a:lnTo>
                  <a:lnTo>
                    <a:pt x="879830" y="1900732"/>
                  </a:lnTo>
                  <a:lnTo>
                    <a:pt x="937399" y="1852117"/>
                  </a:lnTo>
                  <a:lnTo>
                    <a:pt x="978496" y="1870049"/>
                  </a:lnTo>
                  <a:lnTo>
                    <a:pt x="995070" y="1869846"/>
                  </a:lnTo>
                  <a:lnTo>
                    <a:pt x="1008367" y="1837842"/>
                  </a:lnTo>
                  <a:lnTo>
                    <a:pt x="1016774" y="1806282"/>
                  </a:lnTo>
                  <a:lnTo>
                    <a:pt x="1018539" y="1791842"/>
                  </a:lnTo>
                  <a:lnTo>
                    <a:pt x="1034668" y="1748447"/>
                  </a:lnTo>
                  <a:lnTo>
                    <a:pt x="1069047" y="1763229"/>
                  </a:lnTo>
                  <a:lnTo>
                    <a:pt x="1106246" y="1771459"/>
                  </a:lnTo>
                  <a:lnTo>
                    <a:pt x="1125702" y="1759559"/>
                  </a:lnTo>
                  <a:lnTo>
                    <a:pt x="1137767" y="1743837"/>
                  </a:lnTo>
                  <a:lnTo>
                    <a:pt x="1138466" y="1743633"/>
                  </a:lnTo>
                  <a:lnTo>
                    <a:pt x="1180655" y="1817217"/>
                  </a:lnTo>
                  <a:lnTo>
                    <a:pt x="1184020" y="1827949"/>
                  </a:lnTo>
                  <a:lnTo>
                    <a:pt x="1186662" y="1837639"/>
                  </a:lnTo>
                  <a:lnTo>
                    <a:pt x="1202816" y="1898586"/>
                  </a:lnTo>
                  <a:lnTo>
                    <a:pt x="1261059" y="1972894"/>
                  </a:lnTo>
                  <a:lnTo>
                    <a:pt x="1286700" y="1990839"/>
                  </a:lnTo>
                  <a:lnTo>
                    <a:pt x="1386077" y="2061413"/>
                  </a:lnTo>
                  <a:lnTo>
                    <a:pt x="1414386" y="2049513"/>
                  </a:lnTo>
                  <a:lnTo>
                    <a:pt x="1448612" y="2068576"/>
                  </a:lnTo>
                  <a:lnTo>
                    <a:pt x="1462087" y="2068347"/>
                  </a:lnTo>
                  <a:lnTo>
                    <a:pt x="1509280" y="1970925"/>
                  </a:lnTo>
                  <a:lnTo>
                    <a:pt x="1580375" y="2015426"/>
                  </a:lnTo>
                  <a:lnTo>
                    <a:pt x="1645996" y="2030095"/>
                  </a:lnTo>
                  <a:lnTo>
                    <a:pt x="1644472" y="1993645"/>
                  </a:lnTo>
                  <a:lnTo>
                    <a:pt x="1667078" y="1964016"/>
                  </a:lnTo>
                  <a:lnTo>
                    <a:pt x="1702206" y="1946821"/>
                  </a:lnTo>
                  <a:lnTo>
                    <a:pt x="1753730" y="1929638"/>
                  </a:lnTo>
                  <a:lnTo>
                    <a:pt x="1787283" y="1949323"/>
                  </a:lnTo>
                  <a:lnTo>
                    <a:pt x="1810334" y="1901418"/>
                  </a:lnTo>
                  <a:lnTo>
                    <a:pt x="1802168" y="1885264"/>
                  </a:lnTo>
                  <a:lnTo>
                    <a:pt x="1780527" y="1877720"/>
                  </a:lnTo>
                  <a:lnTo>
                    <a:pt x="1768436" y="1837639"/>
                  </a:lnTo>
                  <a:lnTo>
                    <a:pt x="1765871" y="1832825"/>
                  </a:lnTo>
                  <a:lnTo>
                    <a:pt x="1757591" y="1817141"/>
                  </a:lnTo>
                  <a:lnTo>
                    <a:pt x="1730552" y="1766062"/>
                  </a:lnTo>
                  <a:lnTo>
                    <a:pt x="1738820" y="1761172"/>
                  </a:lnTo>
                  <a:lnTo>
                    <a:pt x="1722856" y="1732038"/>
                  </a:lnTo>
                  <a:lnTo>
                    <a:pt x="1724609" y="1724723"/>
                  </a:lnTo>
                  <a:lnTo>
                    <a:pt x="1731937" y="1694662"/>
                  </a:lnTo>
                  <a:lnTo>
                    <a:pt x="1749755" y="1671535"/>
                  </a:lnTo>
                  <a:lnTo>
                    <a:pt x="1785658" y="1624990"/>
                  </a:lnTo>
                  <a:lnTo>
                    <a:pt x="1768779" y="1575777"/>
                  </a:lnTo>
                  <a:lnTo>
                    <a:pt x="1761362" y="1553641"/>
                  </a:lnTo>
                  <a:lnTo>
                    <a:pt x="1738414" y="1536738"/>
                  </a:lnTo>
                  <a:lnTo>
                    <a:pt x="1712137" y="1517383"/>
                  </a:lnTo>
                  <a:lnTo>
                    <a:pt x="1643773" y="1494917"/>
                  </a:lnTo>
                  <a:lnTo>
                    <a:pt x="1661693" y="1447482"/>
                  </a:lnTo>
                  <a:lnTo>
                    <a:pt x="1680387" y="1397965"/>
                  </a:lnTo>
                  <a:lnTo>
                    <a:pt x="1646085" y="1350251"/>
                  </a:lnTo>
                  <a:lnTo>
                    <a:pt x="1646758" y="1325778"/>
                  </a:lnTo>
                  <a:lnTo>
                    <a:pt x="1613763" y="1280045"/>
                  </a:lnTo>
                  <a:lnTo>
                    <a:pt x="1580083" y="1262786"/>
                  </a:lnTo>
                  <a:lnTo>
                    <a:pt x="1558810" y="1250988"/>
                  </a:lnTo>
                  <a:lnTo>
                    <a:pt x="1547952" y="1245235"/>
                  </a:lnTo>
                  <a:lnTo>
                    <a:pt x="1504403" y="1213561"/>
                  </a:lnTo>
                  <a:lnTo>
                    <a:pt x="1468564" y="1187830"/>
                  </a:lnTo>
                  <a:lnTo>
                    <a:pt x="1467853" y="1188034"/>
                  </a:lnTo>
                  <a:close/>
                </a:path>
              </a:pathLst>
            </a:custGeom>
            <a:ln w="8674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44" name="object 189"/>
            <p:cNvSpPr/>
            <p:nvPr/>
          </p:nvSpPr>
          <p:spPr>
            <a:xfrm>
              <a:off x="5011186" y="1983372"/>
              <a:ext cx="1489682" cy="2891035"/>
            </a:xfrm>
            <a:custGeom>
              <a:avLst/>
              <a:gdLst/>
              <a:ahLst/>
              <a:cxnLst/>
              <a:rect l="l" t="t" r="r" b="b"/>
              <a:pathLst>
                <a:path w="2804350" h="5442419">
                  <a:moveTo>
                    <a:pt x="2462011" y="5067137"/>
                  </a:moveTo>
                  <a:lnTo>
                    <a:pt x="2456728" y="5050767"/>
                  </a:lnTo>
                  <a:lnTo>
                    <a:pt x="2461554" y="5041788"/>
                  </a:lnTo>
                  <a:lnTo>
                    <a:pt x="2462858" y="5040228"/>
                  </a:lnTo>
                  <a:lnTo>
                    <a:pt x="2460663" y="5036121"/>
                  </a:lnTo>
                  <a:lnTo>
                    <a:pt x="2451974" y="5022155"/>
                  </a:lnTo>
                  <a:lnTo>
                    <a:pt x="2443176" y="5009743"/>
                  </a:lnTo>
                  <a:lnTo>
                    <a:pt x="2434275" y="4998703"/>
                  </a:lnTo>
                  <a:lnTo>
                    <a:pt x="2425277" y="4988851"/>
                  </a:lnTo>
                  <a:lnTo>
                    <a:pt x="2416187" y="4980003"/>
                  </a:lnTo>
                  <a:lnTo>
                    <a:pt x="2407011" y="4971976"/>
                  </a:lnTo>
                  <a:lnTo>
                    <a:pt x="2397756" y="4964587"/>
                  </a:lnTo>
                  <a:lnTo>
                    <a:pt x="2388427" y="4957651"/>
                  </a:lnTo>
                  <a:lnTo>
                    <a:pt x="2379031" y="4950986"/>
                  </a:lnTo>
                  <a:lnTo>
                    <a:pt x="2369572" y="4944407"/>
                  </a:lnTo>
                  <a:lnTo>
                    <a:pt x="2360058" y="4937731"/>
                  </a:lnTo>
                  <a:lnTo>
                    <a:pt x="2350494" y="4930776"/>
                  </a:lnTo>
                  <a:lnTo>
                    <a:pt x="2340886" y="4923356"/>
                  </a:lnTo>
                  <a:lnTo>
                    <a:pt x="2331239" y="4915290"/>
                  </a:lnTo>
                  <a:lnTo>
                    <a:pt x="2321561" y="4906392"/>
                  </a:lnTo>
                  <a:lnTo>
                    <a:pt x="2309245" y="4892430"/>
                  </a:lnTo>
                  <a:lnTo>
                    <a:pt x="2302946" y="4881092"/>
                  </a:lnTo>
                  <a:lnTo>
                    <a:pt x="2299255" y="4869211"/>
                  </a:lnTo>
                  <a:lnTo>
                    <a:pt x="2297914" y="4856722"/>
                  </a:lnTo>
                  <a:lnTo>
                    <a:pt x="2297899" y="4855514"/>
                  </a:lnTo>
                  <a:lnTo>
                    <a:pt x="2298508" y="4845367"/>
                  </a:lnTo>
                  <a:lnTo>
                    <a:pt x="2300505" y="4834865"/>
                  </a:lnTo>
                  <a:lnTo>
                    <a:pt x="2303817" y="4824089"/>
                  </a:lnTo>
                  <a:lnTo>
                    <a:pt x="2308374" y="4813119"/>
                  </a:lnTo>
                  <a:lnTo>
                    <a:pt x="2314102" y="4802038"/>
                  </a:lnTo>
                  <a:lnTo>
                    <a:pt x="2320932" y="4790926"/>
                  </a:lnTo>
                  <a:lnTo>
                    <a:pt x="2328790" y="4779865"/>
                  </a:lnTo>
                  <a:lnTo>
                    <a:pt x="2337604" y="4768935"/>
                  </a:lnTo>
                  <a:lnTo>
                    <a:pt x="2347305" y="4758217"/>
                  </a:lnTo>
                  <a:lnTo>
                    <a:pt x="2357818" y="4747793"/>
                  </a:lnTo>
                  <a:lnTo>
                    <a:pt x="2369074" y="4737743"/>
                  </a:lnTo>
                  <a:lnTo>
                    <a:pt x="2379992" y="4728921"/>
                  </a:lnTo>
                  <a:lnTo>
                    <a:pt x="2388667" y="4721977"/>
                  </a:lnTo>
                  <a:lnTo>
                    <a:pt x="2397620" y="4714418"/>
                  </a:lnTo>
                  <a:lnTo>
                    <a:pt x="2406811" y="4706312"/>
                  </a:lnTo>
                  <a:lnTo>
                    <a:pt x="2416195" y="4697728"/>
                  </a:lnTo>
                  <a:lnTo>
                    <a:pt x="2425731" y="4688733"/>
                  </a:lnTo>
                  <a:lnTo>
                    <a:pt x="2435374" y="4679398"/>
                  </a:lnTo>
                  <a:lnTo>
                    <a:pt x="2445083" y="4669791"/>
                  </a:lnTo>
                  <a:lnTo>
                    <a:pt x="2454815" y="4659979"/>
                  </a:lnTo>
                  <a:lnTo>
                    <a:pt x="2464526" y="4650033"/>
                  </a:lnTo>
                  <a:lnTo>
                    <a:pt x="2474174" y="4640020"/>
                  </a:lnTo>
                  <a:lnTo>
                    <a:pt x="2483715" y="4630010"/>
                  </a:lnTo>
                  <a:lnTo>
                    <a:pt x="2493108" y="4620070"/>
                  </a:lnTo>
                  <a:lnTo>
                    <a:pt x="2502309" y="4610270"/>
                  </a:lnTo>
                  <a:lnTo>
                    <a:pt x="2511276" y="4600678"/>
                  </a:lnTo>
                  <a:lnTo>
                    <a:pt x="2519965" y="4591363"/>
                  </a:lnTo>
                  <a:lnTo>
                    <a:pt x="2528334" y="4582393"/>
                  </a:lnTo>
                  <a:lnTo>
                    <a:pt x="2536339" y="4573838"/>
                  </a:lnTo>
                  <a:lnTo>
                    <a:pt x="2543939" y="4565766"/>
                  </a:lnTo>
                  <a:lnTo>
                    <a:pt x="2551090" y="4558245"/>
                  </a:lnTo>
                  <a:lnTo>
                    <a:pt x="2552014" y="4557280"/>
                  </a:lnTo>
                  <a:lnTo>
                    <a:pt x="2563380" y="4544934"/>
                  </a:lnTo>
                  <a:lnTo>
                    <a:pt x="2572942" y="4533184"/>
                  </a:lnTo>
                  <a:lnTo>
                    <a:pt x="2580810" y="4521867"/>
                  </a:lnTo>
                  <a:lnTo>
                    <a:pt x="2587097" y="4510819"/>
                  </a:lnTo>
                  <a:lnTo>
                    <a:pt x="2591914" y="4499876"/>
                  </a:lnTo>
                  <a:lnTo>
                    <a:pt x="2595373" y="4488873"/>
                  </a:lnTo>
                  <a:lnTo>
                    <a:pt x="2597586" y="4477646"/>
                  </a:lnTo>
                  <a:lnTo>
                    <a:pt x="2598663" y="4466032"/>
                  </a:lnTo>
                  <a:lnTo>
                    <a:pt x="2598801" y="4457433"/>
                  </a:lnTo>
                  <a:lnTo>
                    <a:pt x="2598536" y="4446235"/>
                  </a:lnTo>
                  <a:lnTo>
                    <a:pt x="2597818" y="4434335"/>
                  </a:lnTo>
                  <a:lnTo>
                    <a:pt x="2596765" y="4421538"/>
                  </a:lnTo>
                  <a:lnTo>
                    <a:pt x="2595492" y="4407648"/>
                  </a:lnTo>
                  <a:lnTo>
                    <a:pt x="2593528" y="4387074"/>
                  </a:lnTo>
                  <a:lnTo>
                    <a:pt x="2592063" y="4373085"/>
                  </a:lnTo>
                  <a:lnTo>
                    <a:pt x="2590537" y="4359395"/>
                  </a:lnTo>
                  <a:lnTo>
                    <a:pt x="2588968" y="4345982"/>
                  </a:lnTo>
                  <a:lnTo>
                    <a:pt x="2587374" y="4332819"/>
                  </a:lnTo>
                  <a:lnTo>
                    <a:pt x="2585774" y="4319884"/>
                  </a:lnTo>
                  <a:lnTo>
                    <a:pt x="2584186" y="4307151"/>
                  </a:lnTo>
                  <a:lnTo>
                    <a:pt x="2582628" y="4294597"/>
                  </a:lnTo>
                  <a:lnTo>
                    <a:pt x="2581118" y="4282197"/>
                  </a:lnTo>
                  <a:lnTo>
                    <a:pt x="2579674" y="4269926"/>
                  </a:lnTo>
                  <a:lnTo>
                    <a:pt x="2578315" y="4257761"/>
                  </a:lnTo>
                  <a:lnTo>
                    <a:pt x="2577059" y="4245677"/>
                  </a:lnTo>
                  <a:lnTo>
                    <a:pt x="2575923" y="4233650"/>
                  </a:lnTo>
                  <a:lnTo>
                    <a:pt x="2574927" y="4221656"/>
                  </a:lnTo>
                  <a:lnTo>
                    <a:pt x="2574088" y="4209669"/>
                  </a:lnTo>
                  <a:lnTo>
                    <a:pt x="2573424" y="4197666"/>
                  </a:lnTo>
                  <a:lnTo>
                    <a:pt x="2572955" y="4185623"/>
                  </a:lnTo>
                  <a:lnTo>
                    <a:pt x="2572697" y="4173515"/>
                  </a:lnTo>
                  <a:lnTo>
                    <a:pt x="2572762" y="4154318"/>
                  </a:lnTo>
                  <a:lnTo>
                    <a:pt x="2573105" y="4142533"/>
                  </a:lnTo>
                  <a:lnTo>
                    <a:pt x="2573697" y="4130601"/>
                  </a:lnTo>
                  <a:lnTo>
                    <a:pt x="2574552" y="4118500"/>
                  </a:lnTo>
                  <a:lnTo>
                    <a:pt x="2575688" y="4106206"/>
                  </a:lnTo>
                  <a:lnTo>
                    <a:pt x="2577121" y="4093697"/>
                  </a:lnTo>
                  <a:lnTo>
                    <a:pt x="2578865" y="4080950"/>
                  </a:lnTo>
                  <a:lnTo>
                    <a:pt x="2580937" y="4067942"/>
                  </a:lnTo>
                  <a:lnTo>
                    <a:pt x="2583354" y="4054650"/>
                  </a:lnTo>
                  <a:lnTo>
                    <a:pt x="2586130" y="4041051"/>
                  </a:lnTo>
                  <a:lnTo>
                    <a:pt x="2588983" y="4028389"/>
                  </a:lnTo>
                  <a:lnTo>
                    <a:pt x="2590733" y="4015212"/>
                  </a:lnTo>
                  <a:lnTo>
                    <a:pt x="2591704" y="4002651"/>
                  </a:lnTo>
                  <a:lnTo>
                    <a:pt x="2591968" y="3991825"/>
                  </a:lnTo>
                  <a:lnTo>
                    <a:pt x="2591483" y="3977412"/>
                  </a:lnTo>
                  <a:lnTo>
                    <a:pt x="2590207" y="3963296"/>
                  </a:lnTo>
                  <a:lnTo>
                    <a:pt x="2588233" y="3949471"/>
                  </a:lnTo>
                  <a:lnTo>
                    <a:pt x="2585655" y="3935929"/>
                  </a:lnTo>
                  <a:lnTo>
                    <a:pt x="2582565" y="3922664"/>
                  </a:lnTo>
                  <a:lnTo>
                    <a:pt x="2579058" y="3909670"/>
                  </a:lnTo>
                  <a:lnTo>
                    <a:pt x="2575227" y="3896939"/>
                  </a:lnTo>
                  <a:lnTo>
                    <a:pt x="2571165" y="3884464"/>
                  </a:lnTo>
                  <a:lnTo>
                    <a:pt x="2566964" y="3872239"/>
                  </a:lnTo>
                  <a:lnTo>
                    <a:pt x="2562719" y="3860256"/>
                  </a:lnTo>
                  <a:lnTo>
                    <a:pt x="2558523" y="3848510"/>
                  </a:lnTo>
                  <a:lnTo>
                    <a:pt x="2554469" y="3836992"/>
                  </a:lnTo>
                  <a:lnTo>
                    <a:pt x="2550651" y="3825696"/>
                  </a:lnTo>
                  <a:lnTo>
                    <a:pt x="2547161" y="3814616"/>
                  </a:lnTo>
                  <a:lnTo>
                    <a:pt x="2544093" y="3803745"/>
                  </a:lnTo>
                  <a:lnTo>
                    <a:pt x="2541540" y="3793074"/>
                  </a:lnTo>
                  <a:lnTo>
                    <a:pt x="2539758" y="3783622"/>
                  </a:lnTo>
                  <a:lnTo>
                    <a:pt x="2537925" y="3769963"/>
                  </a:lnTo>
                  <a:lnTo>
                    <a:pt x="2537333" y="3758260"/>
                  </a:lnTo>
                  <a:lnTo>
                    <a:pt x="2537333" y="3757841"/>
                  </a:lnTo>
                  <a:lnTo>
                    <a:pt x="2539222" y="3740197"/>
                  </a:lnTo>
                  <a:lnTo>
                    <a:pt x="2543886" y="3728047"/>
                  </a:lnTo>
                  <a:lnTo>
                    <a:pt x="2551193" y="3719563"/>
                  </a:lnTo>
                  <a:lnTo>
                    <a:pt x="2560904" y="3712984"/>
                  </a:lnTo>
                  <a:lnTo>
                    <a:pt x="2570511" y="3708644"/>
                  </a:lnTo>
                  <a:lnTo>
                    <a:pt x="2581613" y="3704799"/>
                  </a:lnTo>
                  <a:lnTo>
                    <a:pt x="2593874" y="3701017"/>
                  </a:lnTo>
                  <a:lnTo>
                    <a:pt x="2606956" y="3696872"/>
                  </a:lnTo>
                  <a:lnTo>
                    <a:pt x="2620524" y="3691933"/>
                  </a:lnTo>
                  <a:lnTo>
                    <a:pt x="2636367" y="3684578"/>
                  </a:lnTo>
                  <a:lnTo>
                    <a:pt x="2649124" y="3676979"/>
                  </a:lnTo>
                  <a:lnTo>
                    <a:pt x="2660625" y="3668489"/>
                  </a:lnTo>
                  <a:lnTo>
                    <a:pt x="2670901" y="3659194"/>
                  </a:lnTo>
                  <a:lnTo>
                    <a:pt x="2679983" y="3649178"/>
                  </a:lnTo>
                  <a:lnTo>
                    <a:pt x="2687904" y="3638525"/>
                  </a:lnTo>
                  <a:lnTo>
                    <a:pt x="2694695" y="3627319"/>
                  </a:lnTo>
                  <a:lnTo>
                    <a:pt x="2700389" y="3615646"/>
                  </a:lnTo>
                  <a:lnTo>
                    <a:pt x="2705017" y="3603589"/>
                  </a:lnTo>
                  <a:lnTo>
                    <a:pt x="2708611" y="3591232"/>
                  </a:lnTo>
                  <a:lnTo>
                    <a:pt x="2711203" y="3578660"/>
                  </a:lnTo>
                  <a:lnTo>
                    <a:pt x="2712825" y="3565958"/>
                  </a:lnTo>
                  <a:lnTo>
                    <a:pt x="2713508" y="3553210"/>
                  </a:lnTo>
                  <a:lnTo>
                    <a:pt x="2713532" y="3548989"/>
                  </a:lnTo>
                  <a:lnTo>
                    <a:pt x="2713108" y="3536076"/>
                  </a:lnTo>
                  <a:lnTo>
                    <a:pt x="2711859" y="3523247"/>
                  </a:lnTo>
                  <a:lnTo>
                    <a:pt x="2709819" y="3510564"/>
                  </a:lnTo>
                  <a:lnTo>
                    <a:pt x="2707023" y="3498095"/>
                  </a:lnTo>
                  <a:lnTo>
                    <a:pt x="2703506" y="3485902"/>
                  </a:lnTo>
                  <a:lnTo>
                    <a:pt x="2699301" y="3474052"/>
                  </a:lnTo>
                  <a:lnTo>
                    <a:pt x="2691941" y="3457516"/>
                  </a:lnTo>
                  <a:lnTo>
                    <a:pt x="2685077" y="3444689"/>
                  </a:lnTo>
                  <a:lnTo>
                    <a:pt x="2677969" y="3433191"/>
                  </a:lnTo>
                  <a:lnTo>
                    <a:pt x="2670712" y="3422745"/>
                  </a:lnTo>
                  <a:lnTo>
                    <a:pt x="2663396" y="3413072"/>
                  </a:lnTo>
                  <a:lnTo>
                    <a:pt x="2656115" y="3403897"/>
                  </a:lnTo>
                  <a:lnTo>
                    <a:pt x="2648962" y="3394941"/>
                  </a:lnTo>
                  <a:lnTo>
                    <a:pt x="2642029" y="3385926"/>
                  </a:lnTo>
                  <a:lnTo>
                    <a:pt x="2635409" y="3376575"/>
                  </a:lnTo>
                  <a:lnTo>
                    <a:pt x="2629194" y="3366610"/>
                  </a:lnTo>
                  <a:lnTo>
                    <a:pt x="2623477" y="3355754"/>
                  </a:lnTo>
                  <a:lnTo>
                    <a:pt x="2618351" y="3343730"/>
                  </a:lnTo>
                  <a:lnTo>
                    <a:pt x="2613908" y="3330259"/>
                  </a:lnTo>
                  <a:lnTo>
                    <a:pt x="2610015" y="3314822"/>
                  </a:lnTo>
                  <a:lnTo>
                    <a:pt x="2608169" y="3302702"/>
                  </a:lnTo>
                  <a:lnTo>
                    <a:pt x="2607792" y="3295078"/>
                  </a:lnTo>
                  <a:lnTo>
                    <a:pt x="2609526" y="3281048"/>
                  </a:lnTo>
                  <a:lnTo>
                    <a:pt x="2614112" y="3270093"/>
                  </a:lnTo>
                  <a:lnTo>
                    <a:pt x="2621250" y="3259724"/>
                  </a:lnTo>
                  <a:lnTo>
                    <a:pt x="2623794" y="3256419"/>
                  </a:lnTo>
                  <a:lnTo>
                    <a:pt x="2630055" y="3248466"/>
                  </a:lnTo>
                  <a:lnTo>
                    <a:pt x="2636692" y="3239269"/>
                  </a:lnTo>
                  <a:lnTo>
                    <a:pt x="2643214" y="3228442"/>
                  </a:lnTo>
                  <a:lnTo>
                    <a:pt x="2649125" y="3215599"/>
                  </a:lnTo>
                  <a:lnTo>
                    <a:pt x="2653766" y="3201022"/>
                  </a:lnTo>
                  <a:lnTo>
                    <a:pt x="2656733" y="3187281"/>
                  </a:lnTo>
                  <a:lnTo>
                    <a:pt x="2658625" y="3174249"/>
                  </a:lnTo>
                  <a:lnTo>
                    <a:pt x="2659655" y="3161876"/>
                  </a:lnTo>
                  <a:lnTo>
                    <a:pt x="2660034" y="3150113"/>
                  </a:lnTo>
                  <a:lnTo>
                    <a:pt x="2660053" y="3146044"/>
                  </a:lnTo>
                  <a:lnTo>
                    <a:pt x="2659864" y="3132732"/>
                  </a:lnTo>
                  <a:lnTo>
                    <a:pt x="2659530" y="3120129"/>
                  </a:lnTo>
                  <a:lnTo>
                    <a:pt x="2659392" y="3110090"/>
                  </a:lnTo>
                  <a:lnTo>
                    <a:pt x="2659481" y="3102686"/>
                  </a:lnTo>
                  <a:lnTo>
                    <a:pt x="2659267" y="3089386"/>
                  </a:lnTo>
                  <a:lnTo>
                    <a:pt x="2658682" y="3076233"/>
                  </a:lnTo>
                  <a:lnTo>
                    <a:pt x="2657811" y="3063302"/>
                  </a:lnTo>
                  <a:lnTo>
                    <a:pt x="2656740" y="3050666"/>
                  </a:lnTo>
                  <a:lnTo>
                    <a:pt x="2655554" y="3038400"/>
                  </a:lnTo>
                  <a:lnTo>
                    <a:pt x="2654338" y="3026579"/>
                  </a:lnTo>
                  <a:lnTo>
                    <a:pt x="2653626" y="3020225"/>
                  </a:lnTo>
                  <a:lnTo>
                    <a:pt x="2653436" y="3014941"/>
                  </a:lnTo>
                  <a:lnTo>
                    <a:pt x="2653436" y="3009696"/>
                  </a:lnTo>
                  <a:lnTo>
                    <a:pt x="2653746" y="2997289"/>
                  </a:lnTo>
                  <a:lnTo>
                    <a:pt x="2654310" y="2984647"/>
                  </a:lnTo>
                  <a:lnTo>
                    <a:pt x="2654579" y="2972638"/>
                  </a:lnTo>
                  <a:lnTo>
                    <a:pt x="2654229" y="2960989"/>
                  </a:lnTo>
                  <a:lnTo>
                    <a:pt x="2652854" y="2948793"/>
                  </a:lnTo>
                  <a:lnTo>
                    <a:pt x="2650107" y="2936043"/>
                  </a:lnTo>
                  <a:lnTo>
                    <a:pt x="2645642" y="2922736"/>
                  </a:lnTo>
                  <a:lnTo>
                    <a:pt x="2643568" y="2917621"/>
                  </a:lnTo>
                  <a:lnTo>
                    <a:pt x="2642997" y="2914294"/>
                  </a:lnTo>
                  <a:lnTo>
                    <a:pt x="2642997" y="2911373"/>
                  </a:lnTo>
                  <a:lnTo>
                    <a:pt x="2644084" y="2903932"/>
                  </a:lnTo>
                  <a:lnTo>
                    <a:pt x="2649162" y="2896458"/>
                  </a:lnTo>
                  <a:lnTo>
                    <a:pt x="2657138" y="2888477"/>
                  </a:lnTo>
                  <a:lnTo>
                    <a:pt x="2666921" y="2879512"/>
                  </a:lnTo>
                  <a:lnTo>
                    <a:pt x="2677418" y="2869089"/>
                  </a:lnTo>
                  <a:lnTo>
                    <a:pt x="2687539" y="2856733"/>
                  </a:lnTo>
                  <a:lnTo>
                    <a:pt x="2692387" y="2849219"/>
                  </a:lnTo>
                  <a:lnTo>
                    <a:pt x="2695498" y="2843022"/>
                  </a:lnTo>
                  <a:lnTo>
                    <a:pt x="2696718" y="2836405"/>
                  </a:lnTo>
                  <a:lnTo>
                    <a:pt x="2696679" y="2829877"/>
                  </a:lnTo>
                  <a:lnTo>
                    <a:pt x="2695794" y="2820093"/>
                  </a:lnTo>
                  <a:lnTo>
                    <a:pt x="2693772" y="2809952"/>
                  </a:lnTo>
                  <a:lnTo>
                    <a:pt x="2690836" y="2799389"/>
                  </a:lnTo>
                  <a:lnTo>
                    <a:pt x="2687210" y="2788337"/>
                  </a:lnTo>
                  <a:lnTo>
                    <a:pt x="2683118" y="2776730"/>
                  </a:lnTo>
                  <a:lnTo>
                    <a:pt x="2678781" y="2764503"/>
                  </a:lnTo>
                  <a:lnTo>
                    <a:pt x="2674425" y="2751590"/>
                  </a:lnTo>
                  <a:lnTo>
                    <a:pt x="2670271" y="2737923"/>
                  </a:lnTo>
                  <a:lnTo>
                    <a:pt x="2666545" y="2723437"/>
                  </a:lnTo>
                  <a:lnTo>
                    <a:pt x="2663468" y="2708067"/>
                  </a:lnTo>
                  <a:lnTo>
                    <a:pt x="2661034" y="2691133"/>
                  </a:lnTo>
                  <a:lnTo>
                    <a:pt x="2659895" y="2678429"/>
                  </a:lnTo>
                  <a:lnTo>
                    <a:pt x="2659417" y="2666345"/>
                  </a:lnTo>
                  <a:lnTo>
                    <a:pt x="2659392" y="2663380"/>
                  </a:lnTo>
                  <a:lnTo>
                    <a:pt x="2659738" y="2650701"/>
                  </a:lnTo>
                  <a:lnTo>
                    <a:pt x="2660829" y="2638552"/>
                  </a:lnTo>
                  <a:lnTo>
                    <a:pt x="2662626" y="2626855"/>
                  </a:lnTo>
                  <a:lnTo>
                    <a:pt x="2665091" y="2615535"/>
                  </a:lnTo>
                  <a:lnTo>
                    <a:pt x="2668184" y="2604518"/>
                  </a:lnTo>
                  <a:lnTo>
                    <a:pt x="2671867" y="2593728"/>
                  </a:lnTo>
                  <a:lnTo>
                    <a:pt x="2676174" y="2532581"/>
                  </a:lnTo>
                  <a:lnTo>
                    <a:pt x="2670224" y="2543316"/>
                  </a:lnTo>
                  <a:lnTo>
                    <a:pt x="2664616" y="2554034"/>
                  </a:lnTo>
                  <a:lnTo>
                    <a:pt x="2659393" y="2564801"/>
                  </a:lnTo>
                  <a:lnTo>
                    <a:pt x="2654599" y="2575680"/>
                  </a:lnTo>
                  <a:lnTo>
                    <a:pt x="2650276" y="2586737"/>
                  </a:lnTo>
                  <a:lnTo>
                    <a:pt x="2646467" y="2598035"/>
                  </a:lnTo>
                  <a:lnTo>
                    <a:pt x="2643216" y="2609641"/>
                  </a:lnTo>
                  <a:lnTo>
                    <a:pt x="2640566" y="2621619"/>
                  </a:lnTo>
                  <a:lnTo>
                    <a:pt x="2638559" y="2634032"/>
                  </a:lnTo>
                  <a:lnTo>
                    <a:pt x="2637239" y="2646947"/>
                  </a:lnTo>
                  <a:lnTo>
                    <a:pt x="2636649" y="2660428"/>
                  </a:lnTo>
                  <a:lnTo>
                    <a:pt x="2636621" y="2663380"/>
                  </a:lnTo>
                  <a:lnTo>
                    <a:pt x="2636914" y="2675390"/>
                  </a:lnTo>
                  <a:lnTo>
                    <a:pt x="2637815" y="2687900"/>
                  </a:lnTo>
                  <a:lnTo>
                    <a:pt x="2639355" y="2700929"/>
                  </a:lnTo>
                  <a:lnTo>
                    <a:pt x="2643734" y="2725030"/>
                  </a:lnTo>
                  <a:lnTo>
                    <a:pt x="2647698" y="2741088"/>
                  </a:lnTo>
                  <a:lnTo>
                    <a:pt x="2652078" y="2756131"/>
                  </a:lnTo>
                  <a:lnTo>
                    <a:pt x="2656630" y="2770123"/>
                  </a:lnTo>
                  <a:lnTo>
                    <a:pt x="2661111" y="2783027"/>
                  </a:lnTo>
                  <a:lnTo>
                    <a:pt x="2665278" y="2794808"/>
                  </a:lnTo>
                  <a:lnTo>
                    <a:pt x="2668885" y="2805429"/>
                  </a:lnTo>
                  <a:lnTo>
                    <a:pt x="2671690" y="2814852"/>
                  </a:lnTo>
                  <a:lnTo>
                    <a:pt x="2673449" y="2823043"/>
                  </a:lnTo>
                  <a:lnTo>
                    <a:pt x="2673921" y="2829877"/>
                  </a:lnTo>
                  <a:lnTo>
                    <a:pt x="2673921" y="2833814"/>
                  </a:lnTo>
                  <a:lnTo>
                    <a:pt x="2673261" y="2836710"/>
                  </a:lnTo>
                  <a:lnTo>
                    <a:pt x="2671953" y="2839275"/>
                  </a:lnTo>
                  <a:lnTo>
                    <a:pt x="2666293" y="2848465"/>
                  </a:lnTo>
                  <a:lnTo>
                    <a:pt x="2658078" y="2856892"/>
                  </a:lnTo>
                  <a:lnTo>
                    <a:pt x="2648495" y="2865242"/>
                  </a:lnTo>
                  <a:lnTo>
                    <a:pt x="2638731" y="2874202"/>
                  </a:lnTo>
                  <a:lnTo>
                    <a:pt x="2629973" y="2884457"/>
                  </a:lnTo>
                  <a:lnTo>
                    <a:pt x="2623408" y="2896693"/>
                  </a:lnTo>
                  <a:lnTo>
                    <a:pt x="2620238" y="2911373"/>
                  </a:lnTo>
                  <a:lnTo>
                    <a:pt x="2620314" y="2912135"/>
                  </a:lnTo>
                  <a:lnTo>
                    <a:pt x="2612769" y="2904609"/>
                  </a:lnTo>
                  <a:lnTo>
                    <a:pt x="2599210" y="2887189"/>
                  </a:lnTo>
                  <a:lnTo>
                    <a:pt x="2587658" y="2866906"/>
                  </a:lnTo>
                  <a:lnTo>
                    <a:pt x="2578066" y="2844117"/>
                  </a:lnTo>
                  <a:lnTo>
                    <a:pt x="2570389" y="2819177"/>
                  </a:lnTo>
                  <a:lnTo>
                    <a:pt x="2564583" y="2792441"/>
                  </a:lnTo>
                  <a:lnTo>
                    <a:pt x="2560602" y="2764265"/>
                  </a:lnTo>
                  <a:lnTo>
                    <a:pt x="2558401" y="2735004"/>
                  </a:lnTo>
                  <a:lnTo>
                    <a:pt x="2557894" y="2710103"/>
                  </a:lnTo>
                  <a:lnTo>
                    <a:pt x="2558047" y="2696822"/>
                  </a:lnTo>
                  <a:lnTo>
                    <a:pt x="2559241" y="2670210"/>
                  </a:lnTo>
                  <a:lnTo>
                    <a:pt x="2561561" y="2643753"/>
                  </a:lnTo>
                  <a:lnTo>
                    <a:pt x="2564934" y="2617720"/>
                  </a:lnTo>
                  <a:lnTo>
                    <a:pt x="2569285" y="2592376"/>
                  </a:lnTo>
                  <a:lnTo>
                    <a:pt x="2574544" y="2567991"/>
                  </a:lnTo>
                  <a:lnTo>
                    <a:pt x="2580636" y="2544829"/>
                  </a:lnTo>
                  <a:lnTo>
                    <a:pt x="2588967" y="2518333"/>
                  </a:lnTo>
                  <a:lnTo>
                    <a:pt x="2597116" y="2493979"/>
                  </a:lnTo>
                  <a:lnTo>
                    <a:pt x="2605684" y="2470221"/>
                  </a:lnTo>
                  <a:lnTo>
                    <a:pt x="2615010" y="2446993"/>
                  </a:lnTo>
                  <a:lnTo>
                    <a:pt x="2625433" y="2424231"/>
                  </a:lnTo>
                  <a:lnTo>
                    <a:pt x="2637290" y="2401868"/>
                  </a:lnTo>
                  <a:lnTo>
                    <a:pt x="2650920" y="2379840"/>
                  </a:lnTo>
                  <a:lnTo>
                    <a:pt x="2665004" y="2360213"/>
                  </a:lnTo>
                  <a:lnTo>
                    <a:pt x="2678683" y="2343484"/>
                  </a:lnTo>
                  <a:lnTo>
                    <a:pt x="2694560" y="2325300"/>
                  </a:lnTo>
                  <a:lnTo>
                    <a:pt x="2711912" y="2305921"/>
                  </a:lnTo>
                  <a:lnTo>
                    <a:pt x="2720915" y="2295863"/>
                  </a:lnTo>
                  <a:lnTo>
                    <a:pt x="2739125" y="2275172"/>
                  </a:lnTo>
                  <a:lnTo>
                    <a:pt x="2757002" y="2253930"/>
                  </a:lnTo>
                  <a:lnTo>
                    <a:pt x="2773825" y="2232393"/>
                  </a:lnTo>
                  <a:lnTo>
                    <a:pt x="2788870" y="2210819"/>
                  </a:lnTo>
                  <a:lnTo>
                    <a:pt x="2796145" y="1844499"/>
                  </a:lnTo>
                  <a:lnTo>
                    <a:pt x="2794847" y="1862173"/>
                  </a:lnTo>
                  <a:lnTo>
                    <a:pt x="2793442" y="1879879"/>
                  </a:lnTo>
                  <a:lnTo>
                    <a:pt x="2791945" y="1897573"/>
                  </a:lnTo>
                  <a:lnTo>
                    <a:pt x="2790373" y="1915212"/>
                  </a:lnTo>
                  <a:lnTo>
                    <a:pt x="2788739" y="1932750"/>
                  </a:lnTo>
                  <a:lnTo>
                    <a:pt x="2787062" y="1950145"/>
                  </a:lnTo>
                  <a:lnTo>
                    <a:pt x="2785355" y="1967352"/>
                  </a:lnTo>
                  <a:lnTo>
                    <a:pt x="2783635" y="1984326"/>
                  </a:lnTo>
                  <a:lnTo>
                    <a:pt x="2781917" y="2001025"/>
                  </a:lnTo>
                  <a:lnTo>
                    <a:pt x="2780217" y="2017404"/>
                  </a:lnTo>
                  <a:lnTo>
                    <a:pt x="2778551" y="2033419"/>
                  </a:lnTo>
                  <a:lnTo>
                    <a:pt x="2776933" y="2049026"/>
                  </a:lnTo>
                  <a:lnTo>
                    <a:pt x="2775381" y="2064181"/>
                  </a:lnTo>
                  <a:lnTo>
                    <a:pt x="2774784" y="2070277"/>
                  </a:lnTo>
                  <a:lnTo>
                    <a:pt x="2774505" y="2076450"/>
                  </a:lnTo>
                  <a:lnTo>
                    <a:pt x="2774505" y="2082698"/>
                  </a:lnTo>
                  <a:lnTo>
                    <a:pt x="2774895" y="2095245"/>
                  </a:lnTo>
                  <a:lnTo>
                    <a:pt x="2775990" y="2107869"/>
                  </a:lnTo>
                  <a:lnTo>
                    <a:pt x="2777732" y="2120513"/>
                  </a:lnTo>
                  <a:lnTo>
                    <a:pt x="2780059" y="2133123"/>
                  </a:lnTo>
                  <a:lnTo>
                    <a:pt x="2782913" y="2145643"/>
                  </a:lnTo>
                  <a:lnTo>
                    <a:pt x="2786234" y="2158016"/>
                  </a:lnTo>
                  <a:lnTo>
                    <a:pt x="2788132" y="2164397"/>
                  </a:lnTo>
                  <a:lnTo>
                    <a:pt x="2784072" y="2173813"/>
                  </a:lnTo>
                  <a:lnTo>
                    <a:pt x="2779035" y="2183552"/>
                  </a:lnTo>
                  <a:lnTo>
                    <a:pt x="2773120" y="2193568"/>
                  </a:lnTo>
                  <a:lnTo>
                    <a:pt x="2766428" y="2203818"/>
                  </a:lnTo>
                  <a:lnTo>
                    <a:pt x="2759059" y="2214256"/>
                  </a:lnTo>
                  <a:lnTo>
                    <a:pt x="2751111" y="2224838"/>
                  </a:lnTo>
                  <a:lnTo>
                    <a:pt x="2742684" y="2235520"/>
                  </a:lnTo>
                  <a:lnTo>
                    <a:pt x="2733879" y="2246256"/>
                  </a:lnTo>
                  <a:lnTo>
                    <a:pt x="2724795" y="2257002"/>
                  </a:lnTo>
                  <a:lnTo>
                    <a:pt x="2715531" y="2267714"/>
                  </a:lnTo>
                  <a:lnTo>
                    <a:pt x="2706187" y="2278346"/>
                  </a:lnTo>
                  <a:lnTo>
                    <a:pt x="2696863" y="2288854"/>
                  </a:lnTo>
                  <a:lnTo>
                    <a:pt x="2687659" y="2299194"/>
                  </a:lnTo>
                  <a:lnTo>
                    <a:pt x="2678674" y="2309320"/>
                  </a:lnTo>
                  <a:lnTo>
                    <a:pt x="2661761" y="2328755"/>
                  </a:lnTo>
                  <a:lnTo>
                    <a:pt x="2646920" y="2346802"/>
                  </a:lnTo>
                  <a:lnTo>
                    <a:pt x="2632886" y="2366109"/>
                  </a:lnTo>
                  <a:lnTo>
                    <a:pt x="2618831" y="2388555"/>
                  </a:lnTo>
                  <a:lnTo>
                    <a:pt x="2606605" y="2411212"/>
                  </a:lnTo>
                  <a:lnTo>
                    <a:pt x="2595891" y="2434100"/>
                  </a:lnTo>
                  <a:lnTo>
                    <a:pt x="2586373" y="2457237"/>
                  </a:lnTo>
                  <a:lnTo>
                    <a:pt x="2577733" y="2480641"/>
                  </a:lnTo>
                  <a:lnTo>
                    <a:pt x="2569655" y="2504330"/>
                  </a:lnTo>
                  <a:lnTo>
                    <a:pt x="2559807" y="2535009"/>
                  </a:lnTo>
                  <a:lnTo>
                    <a:pt x="2553537" y="2558045"/>
                  </a:lnTo>
                  <a:lnTo>
                    <a:pt x="2548077" y="2582218"/>
                  </a:lnTo>
                  <a:lnTo>
                    <a:pt x="2543491" y="2607308"/>
                  </a:lnTo>
                  <a:lnTo>
                    <a:pt x="2539840" y="2633097"/>
                  </a:lnTo>
                  <a:lnTo>
                    <a:pt x="2537186" y="2659367"/>
                  </a:lnTo>
                  <a:lnTo>
                    <a:pt x="2535590" y="2685899"/>
                  </a:lnTo>
                  <a:lnTo>
                    <a:pt x="2535110" y="2710103"/>
                  </a:lnTo>
                  <a:lnTo>
                    <a:pt x="2535336" y="2724881"/>
                  </a:lnTo>
                  <a:lnTo>
                    <a:pt x="2536899" y="2754199"/>
                  </a:lnTo>
                  <a:lnTo>
                    <a:pt x="2540062" y="2782924"/>
                  </a:lnTo>
                  <a:lnTo>
                    <a:pt x="2544969" y="2810724"/>
                  </a:lnTo>
                  <a:lnTo>
                    <a:pt x="2551762" y="2837267"/>
                  </a:lnTo>
                  <a:lnTo>
                    <a:pt x="2560584" y="2862221"/>
                  </a:lnTo>
                  <a:lnTo>
                    <a:pt x="2571578" y="2885254"/>
                  </a:lnTo>
                  <a:lnTo>
                    <a:pt x="2584886" y="2906033"/>
                  </a:lnTo>
                  <a:lnTo>
                    <a:pt x="2600653" y="2924227"/>
                  </a:lnTo>
                  <a:lnTo>
                    <a:pt x="2619020" y="2939504"/>
                  </a:lnTo>
                  <a:lnTo>
                    <a:pt x="2628976" y="2945803"/>
                  </a:lnTo>
                  <a:lnTo>
                    <a:pt x="2631091" y="2958489"/>
                  </a:lnTo>
                  <a:lnTo>
                    <a:pt x="2631800" y="2971059"/>
                  </a:lnTo>
                  <a:lnTo>
                    <a:pt x="2631808" y="2972638"/>
                  </a:lnTo>
                  <a:lnTo>
                    <a:pt x="2631504" y="2984765"/>
                  </a:lnTo>
                  <a:lnTo>
                    <a:pt x="2630953" y="2997422"/>
                  </a:lnTo>
                  <a:lnTo>
                    <a:pt x="2630690" y="3009696"/>
                  </a:lnTo>
                  <a:lnTo>
                    <a:pt x="2630690" y="3015526"/>
                  </a:lnTo>
                  <a:lnTo>
                    <a:pt x="2630919" y="3021596"/>
                  </a:lnTo>
                  <a:lnTo>
                    <a:pt x="2631579" y="3028010"/>
                  </a:lnTo>
                  <a:lnTo>
                    <a:pt x="2632829" y="3040073"/>
                  </a:lnTo>
                  <a:lnTo>
                    <a:pt x="2634037" y="3052497"/>
                  </a:lnTo>
                  <a:lnTo>
                    <a:pt x="2635118" y="3065193"/>
                  </a:lnTo>
                  <a:lnTo>
                    <a:pt x="2635983" y="3078077"/>
                  </a:lnTo>
                  <a:lnTo>
                    <a:pt x="2636546" y="3091062"/>
                  </a:lnTo>
                  <a:lnTo>
                    <a:pt x="2636723" y="3102686"/>
                  </a:lnTo>
                  <a:lnTo>
                    <a:pt x="2636621" y="3110090"/>
                  </a:lnTo>
                  <a:lnTo>
                    <a:pt x="2636810" y="3122788"/>
                  </a:lnTo>
                  <a:lnTo>
                    <a:pt x="2637144" y="3135437"/>
                  </a:lnTo>
                  <a:lnTo>
                    <a:pt x="2637282" y="3146044"/>
                  </a:lnTo>
                  <a:lnTo>
                    <a:pt x="2637046" y="3157935"/>
                  </a:lnTo>
                  <a:lnTo>
                    <a:pt x="2636166" y="3170203"/>
                  </a:lnTo>
                  <a:lnTo>
                    <a:pt x="2634382" y="3183036"/>
                  </a:lnTo>
                  <a:lnTo>
                    <a:pt x="2631694" y="3195612"/>
                  </a:lnTo>
                  <a:lnTo>
                    <a:pt x="2626906" y="3210014"/>
                  </a:lnTo>
                  <a:lnTo>
                    <a:pt x="2621083" y="3221626"/>
                  </a:lnTo>
                  <a:lnTo>
                    <a:pt x="2614510" y="3231476"/>
                  </a:lnTo>
                  <a:lnTo>
                    <a:pt x="2607474" y="3240595"/>
                  </a:lnTo>
                  <a:lnTo>
                    <a:pt x="2605786" y="3242741"/>
                  </a:lnTo>
                  <a:lnTo>
                    <a:pt x="2598984" y="3251725"/>
                  </a:lnTo>
                  <a:lnTo>
                    <a:pt x="2592759" y="3262007"/>
                  </a:lnTo>
                  <a:lnTo>
                    <a:pt x="2587923" y="3273976"/>
                  </a:lnTo>
                  <a:lnTo>
                    <a:pt x="2585286" y="3288021"/>
                  </a:lnTo>
                  <a:lnTo>
                    <a:pt x="2585034" y="3295078"/>
                  </a:lnTo>
                  <a:lnTo>
                    <a:pt x="2585649" y="3306172"/>
                  </a:lnTo>
                  <a:lnTo>
                    <a:pt x="2587551" y="3318464"/>
                  </a:lnTo>
                  <a:lnTo>
                    <a:pt x="2590820" y="3332166"/>
                  </a:lnTo>
                  <a:lnTo>
                    <a:pt x="2596952" y="3350828"/>
                  </a:lnTo>
                  <a:lnTo>
                    <a:pt x="2602716" y="3364417"/>
                  </a:lnTo>
                  <a:lnTo>
                    <a:pt x="2608968" y="3376579"/>
                  </a:lnTo>
                  <a:lnTo>
                    <a:pt x="2615607" y="3387577"/>
                  </a:lnTo>
                  <a:lnTo>
                    <a:pt x="2622532" y="3397670"/>
                  </a:lnTo>
                  <a:lnTo>
                    <a:pt x="2629642" y="3407120"/>
                  </a:lnTo>
                  <a:lnTo>
                    <a:pt x="2636836" y="3416186"/>
                  </a:lnTo>
                  <a:lnTo>
                    <a:pt x="2644015" y="3425131"/>
                  </a:lnTo>
                  <a:lnTo>
                    <a:pt x="2651076" y="3434215"/>
                  </a:lnTo>
                  <a:lnTo>
                    <a:pt x="2657918" y="3443698"/>
                  </a:lnTo>
                  <a:lnTo>
                    <a:pt x="2664442" y="3453842"/>
                  </a:lnTo>
                  <a:lnTo>
                    <a:pt x="2670545" y="3464906"/>
                  </a:lnTo>
                  <a:lnTo>
                    <a:pt x="2676128" y="3477153"/>
                  </a:lnTo>
                  <a:lnTo>
                    <a:pt x="2681612" y="3491953"/>
                  </a:lnTo>
                  <a:lnTo>
                    <a:pt x="2685132" y="3504174"/>
                  </a:lnTo>
                  <a:lnTo>
                    <a:pt x="2687841" y="3516710"/>
                  </a:lnTo>
                  <a:lnTo>
                    <a:pt x="2689697" y="3529449"/>
                  </a:lnTo>
                  <a:lnTo>
                    <a:pt x="2690656" y="3542282"/>
                  </a:lnTo>
                  <a:lnTo>
                    <a:pt x="2690787" y="3548989"/>
                  </a:lnTo>
                  <a:lnTo>
                    <a:pt x="2690211" y="3562281"/>
                  </a:lnTo>
                  <a:lnTo>
                    <a:pt x="2688602" y="3575340"/>
                  </a:lnTo>
                  <a:lnTo>
                    <a:pt x="2685904" y="3588082"/>
                  </a:lnTo>
                  <a:lnTo>
                    <a:pt x="2682062" y="3600422"/>
                  </a:lnTo>
                  <a:lnTo>
                    <a:pt x="2677020" y="3612273"/>
                  </a:lnTo>
                  <a:lnTo>
                    <a:pt x="2670722" y="3623552"/>
                  </a:lnTo>
                  <a:lnTo>
                    <a:pt x="2663114" y="3634171"/>
                  </a:lnTo>
                  <a:lnTo>
                    <a:pt x="2654140" y="3644047"/>
                  </a:lnTo>
                  <a:lnTo>
                    <a:pt x="2643745" y="3653094"/>
                  </a:lnTo>
                  <a:lnTo>
                    <a:pt x="2631873" y="3661226"/>
                  </a:lnTo>
                  <a:lnTo>
                    <a:pt x="2618468" y="3668359"/>
                  </a:lnTo>
                  <a:lnTo>
                    <a:pt x="2601673" y="3675022"/>
                  </a:lnTo>
                  <a:lnTo>
                    <a:pt x="2589580" y="3678872"/>
                  </a:lnTo>
                  <a:lnTo>
                    <a:pt x="2577372" y="3682607"/>
                  </a:lnTo>
                  <a:lnTo>
                    <a:pt x="2565273" y="3686696"/>
                  </a:lnTo>
                  <a:lnTo>
                    <a:pt x="2553503" y="3691604"/>
                  </a:lnTo>
                  <a:lnTo>
                    <a:pt x="2540103" y="3699434"/>
                  </a:lnTo>
                  <a:lnTo>
                    <a:pt x="2531265" y="3707517"/>
                  </a:lnTo>
                  <a:lnTo>
                    <a:pt x="2523948" y="3717593"/>
                  </a:lnTo>
                  <a:lnTo>
                    <a:pt x="2518504" y="3729723"/>
                  </a:lnTo>
                  <a:lnTo>
                    <a:pt x="2515284" y="3743966"/>
                  </a:lnTo>
                  <a:lnTo>
                    <a:pt x="2514561" y="3757841"/>
                  </a:lnTo>
                  <a:lnTo>
                    <a:pt x="2515054" y="3769664"/>
                  </a:lnTo>
                  <a:lnTo>
                    <a:pt x="2516588" y="3782708"/>
                  </a:lnTo>
                  <a:lnTo>
                    <a:pt x="2519691" y="3799010"/>
                  </a:lnTo>
                  <a:lnTo>
                    <a:pt x="2522597" y="3810769"/>
                  </a:lnTo>
                  <a:lnTo>
                    <a:pt x="2525956" y="3822554"/>
                  </a:lnTo>
                  <a:lnTo>
                    <a:pt x="2529677" y="3834377"/>
                  </a:lnTo>
                  <a:lnTo>
                    <a:pt x="2533668" y="3846249"/>
                  </a:lnTo>
                  <a:lnTo>
                    <a:pt x="2537836" y="3858183"/>
                  </a:lnTo>
                  <a:lnTo>
                    <a:pt x="2542090" y="3870189"/>
                  </a:lnTo>
                  <a:lnTo>
                    <a:pt x="2546337" y="3882280"/>
                  </a:lnTo>
                  <a:lnTo>
                    <a:pt x="2550487" y="3894467"/>
                  </a:lnTo>
                  <a:lnTo>
                    <a:pt x="2554447" y="3906762"/>
                  </a:lnTo>
                  <a:lnTo>
                    <a:pt x="2558125" y="3919176"/>
                  </a:lnTo>
                  <a:lnTo>
                    <a:pt x="2561429" y="3931721"/>
                  </a:lnTo>
                  <a:lnTo>
                    <a:pt x="2564268" y="3944409"/>
                  </a:lnTo>
                  <a:lnTo>
                    <a:pt x="2566549" y="3957251"/>
                  </a:lnTo>
                  <a:lnTo>
                    <a:pt x="2568180" y="3970259"/>
                  </a:lnTo>
                  <a:lnTo>
                    <a:pt x="2569071" y="3983445"/>
                  </a:lnTo>
                  <a:lnTo>
                    <a:pt x="2569210" y="3991825"/>
                  </a:lnTo>
                  <a:lnTo>
                    <a:pt x="2568802" y="4004282"/>
                  </a:lnTo>
                  <a:lnTo>
                    <a:pt x="2567619" y="4016993"/>
                  </a:lnTo>
                  <a:lnTo>
                    <a:pt x="2566593" y="4024109"/>
                  </a:lnTo>
                  <a:lnTo>
                    <a:pt x="2563507" y="4037837"/>
                  </a:lnTo>
                  <a:lnTo>
                    <a:pt x="2560777" y="4051304"/>
                  </a:lnTo>
                  <a:lnTo>
                    <a:pt x="2558388" y="4064523"/>
                  </a:lnTo>
                  <a:lnTo>
                    <a:pt x="2556327" y="4077509"/>
                  </a:lnTo>
                  <a:lnTo>
                    <a:pt x="2554579" y="4090276"/>
                  </a:lnTo>
                  <a:lnTo>
                    <a:pt x="2553131" y="4102839"/>
                  </a:lnTo>
                  <a:lnTo>
                    <a:pt x="2551968" y="4115212"/>
                  </a:lnTo>
                  <a:lnTo>
                    <a:pt x="2551076" y="4127408"/>
                  </a:lnTo>
                  <a:lnTo>
                    <a:pt x="2550441" y="4139442"/>
                  </a:lnTo>
                  <a:lnTo>
                    <a:pt x="2550049" y="4151329"/>
                  </a:lnTo>
                  <a:lnTo>
                    <a:pt x="2549887" y="4163082"/>
                  </a:lnTo>
                  <a:lnTo>
                    <a:pt x="2550006" y="4178473"/>
                  </a:lnTo>
                  <a:lnTo>
                    <a:pt x="2550353" y="4190848"/>
                  </a:lnTo>
                  <a:lnTo>
                    <a:pt x="2550905" y="4203130"/>
                  </a:lnTo>
                  <a:lnTo>
                    <a:pt x="2551643" y="4215343"/>
                  </a:lnTo>
                  <a:lnTo>
                    <a:pt x="2552548" y="4227510"/>
                  </a:lnTo>
                  <a:lnTo>
                    <a:pt x="2553602" y="4239655"/>
                  </a:lnTo>
                  <a:lnTo>
                    <a:pt x="2554787" y="4251804"/>
                  </a:lnTo>
                  <a:lnTo>
                    <a:pt x="2556084" y="4263979"/>
                  </a:lnTo>
                  <a:lnTo>
                    <a:pt x="2557476" y="4276206"/>
                  </a:lnTo>
                  <a:lnTo>
                    <a:pt x="2558943" y="4288507"/>
                  </a:lnTo>
                  <a:lnTo>
                    <a:pt x="2560467" y="4300907"/>
                  </a:lnTo>
                  <a:lnTo>
                    <a:pt x="2562031" y="4313430"/>
                  </a:lnTo>
                  <a:lnTo>
                    <a:pt x="2563615" y="4326100"/>
                  </a:lnTo>
                  <a:lnTo>
                    <a:pt x="2565202" y="4338942"/>
                  </a:lnTo>
                  <a:lnTo>
                    <a:pt x="2566773" y="4351978"/>
                  </a:lnTo>
                  <a:lnTo>
                    <a:pt x="2568309" y="4365234"/>
                  </a:lnTo>
                  <a:lnTo>
                    <a:pt x="2569793" y="4378733"/>
                  </a:lnTo>
                  <a:lnTo>
                    <a:pt x="2571207" y="4392500"/>
                  </a:lnTo>
                  <a:lnTo>
                    <a:pt x="2572245" y="4403407"/>
                  </a:lnTo>
                  <a:lnTo>
                    <a:pt x="2573616" y="4418331"/>
                  </a:lnTo>
                  <a:lnTo>
                    <a:pt x="2574778" y="4431758"/>
                  </a:lnTo>
                  <a:lnTo>
                    <a:pt x="2575618" y="4443841"/>
                  </a:lnTo>
                  <a:lnTo>
                    <a:pt x="2576022" y="4454732"/>
                  </a:lnTo>
                  <a:lnTo>
                    <a:pt x="2576042" y="4457433"/>
                  </a:lnTo>
                  <a:lnTo>
                    <a:pt x="2575496" y="4469449"/>
                  </a:lnTo>
                  <a:lnTo>
                    <a:pt x="2573982" y="4480389"/>
                  </a:lnTo>
                  <a:lnTo>
                    <a:pt x="2571174" y="4490752"/>
                  </a:lnTo>
                  <a:lnTo>
                    <a:pt x="2566746" y="4501039"/>
                  </a:lnTo>
                  <a:lnTo>
                    <a:pt x="2560372" y="4511749"/>
                  </a:lnTo>
                  <a:lnTo>
                    <a:pt x="2551726" y="4523382"/>
                  </a:lnTo>
                  <a:lnTo>
                    <a:pt x="2540483" y="4536436"/>
                  </a:lnTo>
                  <a:lnTo>
                    <a:pt x="2535377" y="4541964"/>
                  </a:lnTo>
                  <a:lnTo>
                    <a:pt x="2528150" y="4549581"/>
                  </a:lnTo>
                  <a:lnTo>
                    <a:pt x="2520460" y="4557761"/>
                  </a:lnTo>
                  <a:lnTo>
                    <a:pt x="2512352" y="4566430"/>
                  </a:lnTo>
                  <a:lnTo>
                    <a:pt x="2503875" y="4575516"/>
                  </a:lnTo>
                  <a:lnTo>
                    <a:pt x="2495076" y="4584946"/>
                  </a:lnTo>
                  <a:lnTo>
                    <a:pt x="2486003" y="4594647"/>
                  </a:lnTo>
                  <a:lnTo>
                    <a:pt x="2476704" y="4604546"/>
                  </a:lnTo>
                  <a:lnTo>
                    <a:pt x="2467226" y="4614569"/>
                  </a:lnTo>
                  <a:lnTo>
                    <a:pt x="2457617" y="4624644"/>
                  </a:lnTo>
                  <a:lnTo>
                    <a:pt x="2447925" y="4634698"/>
                  </a:lnTo>
                  <a:lnTo>
                    <a:pt x="2438197" y="4644658"/>
                  </a:lnTo>
                  <a:lnTo>
                    <a:pt x="2428482" y="4654451"/>
                  </a:lnTo>
                  <a:lnTo>
                    <a:pt x="2418825" y="4664003"/>
                  </a:lnTo>
                  <a:lnTo>
                    <a:pt x="2409277" y="4673242"/>
                  </a:lnTo>
                  <a:lnTo>
                    <a:pt x="2399883" y="4682095"/>
                  </a:lnTo>
                  <a:lnTo>
                    <a:pt x="2390692" y="4690489"/>
                  </a:lnTo>
                  <a:lnTo>
                    <a:pt x="2381751" y="4698350"/>
                  </a:lnTo>
                  <a:lnTo>
                    <a:pt x="2373108" y="4705606"/>
                  </a:lnTo>
                  <a:lnTo>
                    <a:pt x="2365870" y="4711369"/>
                  </a:lnTo>
                  <a:lnTo>
                    <a:pt x="2354608" y="4720549"/>
                  </a:lnTo>
                  <a:lnTo>
                    <a:pt x="2343823" y="4730110"/>
                  </a:lnTo>
                  <a:lnTo>
                    <a:pt x="2333578" y="4740019"/>
                  </a:lnTo>
                  <a:lnTo>
                    <a:pt x="2323941" y="4750241"/>
                  </a:lnTo>
                  <a:lnTo>
                    <a:pt x="2314976" y="4760744"/>
                  </a:lnTo>
                  <a:lnTo>
                    <a:pt x="2306748" y="4771492"/>
                  </a:lnTo>
                  <a:lnTo>
                    <a:pt x="2299323" y="4782453"/>
                  </a:lnTo>
                  <a:lnTo>
                    <a:pt x="2292767" y="4793593"/>
                  </a:lnTo>
                  <a:lnTo>
                    <a:pt x="2287144" y="4804877"/>
                  </a:lnTo>
                  <a:lnTo>
                    <a:pt x="2282520" y="4816273"/>
                  </a:lnTo>
                  <a:lnTo>
                    <a:pt x="2278961" y="4827745"/>
                  </a:lnTo>
                  <a:lnTo>
                    <a:pt x="2276532" y="4839261"/>
                  </a:lnTo>
                  <a:lnTo>
                    <a:pt x="2275299" y="4850787"/>
                  </a:lnTo>
                  <a:lnTo>
                    <a:pt x="2275154" y="4855514"/>
                  </a:lnTo>
                  <a:lnTo>
                    <a:pt x="2275981" y="4868022"/>
                  </a:lnTo>
                  <a:lnTo>
                    <a:pt x="2278621" y="4880321"/>
                  </a:lnTo>
                  <a:lnTo>
                    <a:pt x="2283120" y="4892263"/>
                  </a:lnTo>
                  <a:lnTo>
                    <a:pt x="2289527" y="4903700"/>
                  </a:lnTo>
                  <a:lnTo>
                    <a:pt x="2297890" y="4914485"/>
                  </a:lnTo>
                  <a:lnTo>
                    <a:pt x="2313366" y="4929399"/>
                  </a:lnTo>
                  <a:lnTo>
                    <a:pt x="2324138" y="4938609"/>
                  </a:lnTo>
                  <a:lnTo>
                    <a:pt x="2334601" y="4946891"/>
                  </a:lnTo>
                  <a:lnTo>
                    <a:pt x="2344770" y="4954449"/>
                  </a:lnTo>
                  <a:lnTo>
                    <a:pt x="2354663" y="4961493"/>
                  </a:lnTo>
                  <a:lnTo>
                    <a:pt x="2364295" y="4968228"/>
                  </a:lnTo>
                  <a:lnTo>
                    <a:pt x="2373683" y="4974863"/>
                  </a:lnTo>
                  <a:lnTo>
                    <a:pt x="2382842" y="4981603"/>
                  </a:lnTo>
                  <a:lnTo>
                    <a:pt x="2391789" y="4988656"/>
                  </a:lnTo>
                  <a:lnTo>
                    <a:pt x="2400540" y="4996230"/>
                  </a:lnTo>
                  <a:lnTo>
                    <a:pt x="2409112" y="5004531"/>
                  </a:lnTo>
                  <a:lnTo>
                    <a:pt x="2417520" y="5013766"/>
                  </a:lnTo>
                  <a:lnTo>
                    <a:pt x="2425781" y="5024143"/>
                  </a:lnTo>
                  <a:lnTo>
                    <a:pt x="2433912" y="5035867"/>
                  </a:lnTo>
                  <a:lnTo>
                    <a:pt x="2440838" y="5047234"/>
                  </a:lnTo>
                  <a:lnTo>
                    <a:pt x="2446246" y="5057137"/>
                  </a:lnTo>
                  <a:lnTo>
                    <a:pt x="2450866" y="5067322"/>
                  </a:lnTo>
                  <a:lnTo>
                    <a:pt x="2454797" y="5077770"/>
                  </a:lnTo>
                  <a:lnTo>
                    <a:pt x="2458140" y="5088460"/>
                  </a:lnTo>
                  <a:lnTo>
                    <a:pt x="2459331" y="5093015"/>
                  </a:lnTo>
                  <a:lnTo>
                    <a:pt x="2462011" y="5067137"/>
                  </a:lnTo>
                  <a:close/>
                </a:path>
                <a:path w="2804350" h="5442419">
                  <a:moveTo>
                    <a:pt x="2804350" y="1505826"/>
                  </a:moveTo>
                  <a:lnTo>
                    <a:pt x="2799422" y="1504137"/>
                  </a:lnTo>
                  <a:lnTo>
                    <a:pt x="2792780" y="1501990"/>
                  </a:lnTo>
                  <a:lnTo>
                    <a:pt x="2796039" y="1526710"/>
                  </a:lnTo>
                  <a:lnTo>
                    <a:pt x="2796235" y="1526794"/>
                  </a:lnTo>
                  <a:lnTo>
                    <a:pt x="2804062" y="1532687"/>
                  </a:lnTo>
                  <a:lnTo>
                    <a:pt x="2804350" y="1505826"/>
                  </a:lnTo>
                  <a:close/>
                </a:path>
                <a:path w="2804350" h="5442419">
                  <a:moveTo>
                    <a:pt x="2676101" y="2583089"/>
                  </a:moveTo>
                  <a:lnTo>
                    <a:pt x="2680848" y="2572525"/>
                  </a:lnTo>
                  <a:lnTo>
                    <a:pt x="2686069" y="2561962"/>
                  </a:lnTo>
                  <a:lnTo>
                    <a:pt x="2691725" y="2551323"/>
                  </a:lnTo>
                  <a:lnTo>
                    <a:pt x="2697777" y="2540534"/>
                  </a:lnTo>
                  <a:lnTo>
                    <a:pt x="2704186" y="2529519"/>
                  </a:lnTo>
                  <a:lnTo>
                    <a:pt x="2710914" y="2518202"/>
                  </a:lnTo>
                  <a:lnTo>
                    <a:pt x="2717923" y="2506507"/>
                  </a:lnTo>
                  <a:lnTo>
                    <a:pt x="2725173" y="2494360"/>
                  </a:lnTo>
                  <a:lnTo>
                    <a:pt x="2732625" y="2481686"/>
                  </a:lnTo>
                  <a:lnTo>
                    <a:pt x="2740241" y="2468407"/>
                  </a:lnTo>
                  <a:lnTo>
                    <a:pt x="2747983" y="2454450"/>
                  </a:lnTo>
                  <a:lnTo>
                    <a:pt x="2751112" y="2448648"/>
                  </a:lnTo>
                  <a:lnTo>
                    <a:pt x="2755439" y="2440967"/>
                  </a:lnTo>
                  <a:lnTo>
                    <a:pt x="2760900" y="2432625"/>
                  </a:lnTo>
                  <a:lnTo>
                    <a:pt x="2767306" y="2423666"/>
                  </a:lnTo>
                  <a:lnTo>
                    <a:pt x="2774466" y="2414134"/>
                  </a:lnTo>
                  <a:lnTo>
                    <a:pt x="2782190" y="2404072"/>
                  </a:lnTo>
                  <a:lnTo>
                    <a:pt x="2790288" y="2393524"/>
                  </a:lnTo>
                  <a:lnTo>
                    <a:pt x="2798571" y="2382534"/>
                  </a:lnTo>
                  <a:lnTo>
                    <a:pt x="2806847" y="2371144"/>
                  </a:lnTo>
                  <a:lnTo>
                    <a:pt x="2814928" y="2359399"/>
                  </a:lnTo>
                  <a:lnTo>
                    <a:pt x="2822623" y="2347343"/>
                  </a:lnTo>
                  <a:lnTo>
                    <a:pt x="2829741" y="2335018"/>
                  </a:lnTo>
                  <a:lnTo>
                    <a:pt x="2836094" y="2322469"/>
                  </a:lnTo>
                  <a:lnTo>
                    <a:pt x="2841490" y="2309739"/>
                  </a:lnTo>
                  <a:lnTo>
                    <a:pt x="2845741" y="2296871"/>
                  </a:lnTo>
                  <a:lnTo>
                    <a:pt x="2848655" y="2283910"/>
                  </a:lnTo>
                  <a:lnTo>
                    <a:pt x="2850043" y="2270899"/>
                  </a:lnTo>
                  <a:lnTo>
                    <a:pt x="2850121" y="2268258"/>
                  </a:lnTo>
                  <a:lnTo>
                    <a:pt x="2849190" y="2255786"/>
                  </a:lnTo>
                  <a:lnTo>
                    <a:pt x="2846282" y="2243393"/>
                  </a:lnTo>
                  <a:lnTo>
                    <a:pt x="2841218" y="2231273"/>
                  </a:lnTo>
                  <a:lnTo>
                    <a:pt x="2840202" y="2229383"/>
                  </a:lnTo>
                  <a:lnTo>
                    <a:pt x="2834749" y="2219162"/>
                  </a:lnTo>
                  <a:lnTo>
                    <a:pt x="2829380" y="2208189"/>
                  </a:lnTo>
                  <a:lnTo>
                    <a:pt x="2824171" y="2196568"/>
                  </a:lnTo>
                  <a:lnTo>
                    <a:pt x="2819196" y="2184406"/>
                  </a:lnTo>
                  <a:lnTo>
                    <a:pt x="2814531" y="2171808"/>
                  </a:lnTo>
                  <a:lnTo>
                    <a:pt x="2812122" y="2164727"/>
                  </a:lnTo>
                  <a:lnTo>
                    <a:pt x="2811551" y="2163064"/>
                  </a:lnTo>
                  <a:lnTo>
                    <a:pt x="2807767" y="2150635"/>
                  </a:lnTo>
                  <a:lnTo>
                    <a:pt x="2804452" y="2138055"/>
                  </a:lnTo>
                  <a:lnTo>
                    <a:pt x="2801677" y="2125409"/>
                  </a:lnTo>
                  <a:lnTo>
                    <a:pt x="2799513" y="2112781"/>
                  </a:lnTo>
                  <a:lnTo>
                    <a:pt x="2798034" y="2100257"/>
                  </a:lnTo>
                  <a:lnTo>
                    <a:pt x="2797311" y="2087922"/>
                  </a:lnTo>
                  <a:lnTo>
                    <a:pt x="2797251" y="2077148"/>
                  </a:lnTo>
                  <a:lnTo>
                    <a:pt x="2797479" y="2071738"/>
                  </a:lnTo>
                  <a:lnTo>
                    <a:pt x="2798038" y="2066404"/>
                  </a:lnTo>
                  <a:lnTo>
                    <a:pt x="2799224" y="2054776"/>
                  </a:lnTo>
                  <a:lnTo>
                    <a:pt x="2800452" y="2042867"/>
                  </a:lnTo>
                  <a:lnTo>
                    <a:pt x="2801714" y="2030697"/>
                  </a:lnTo>
                  <a:lnTo>
                    <a:pt x="2803004" y="2018286"/>
                  </a:lnTo>
                  <a:lnTo>
                    <a:pt x="2804314" y="2005655"/>
                  </a:lnTo>
                  <a:lnTo>
                    <a:pt x="2805636" y="1992823"/>
                  </a:lnTo>
                  <a:lnTo>
                    <a:pt x="2806964" y="1979811"/>
                  </a:lnTo>
                  <a:lnTo>
                    <a:pt x="2808291" y="1966637"/>
                  </a:lnTo>
                  <a:lnTo>
                    <a:pt x="2809608" y="1953323"/>
                  </a:lnTo>
                  <a:lnTo>
                    <a:pt x="2810649" y="1942592"/>
                  </a:lnTo>
                  <a:lnTo>
                    <a:pt x="2811995" y="1943227"/>
                  </a:lnTo>
                  <a:lnTo>
                    <a:pt x="2818903" y="1928693"/>
                  </a:lnTo>
                  <a:lnTo>
                    <a:pt x="2825367" y="1914345"/>
                  </a:lnTo>
                  <a:lnTo>
                    <a:pt x="2837025" y="1886104"/>
                  </a:lnTo>
                  <a:lnTo>
                    <a:pt x="2847094" y="1858289"/>
                  </a:lnTo>
                  <a:lnTo>
                    <a:pt x="2855694" y="1830689"/>
                  </a:lnTo>
                  <a:lnTo>
                    <a:pt x="2862948" y="1803090"/>
                  </a:lnTo>
                  <a:lnTo>
                    <a:pt x="2868978" y="1775280"/>
                  </a:lnTo>
                  <a:lnTo>
                    <a:pt x="2873907" y="1747045"/>
                  </a:lnTo>
                  <a:lnTo>
                    <a:pt x="2877856" y="1718173"/>
                  </a:lnTo>
                  <a:lnTo>
                    <a:pt x="2880948" y="1688451"/>
                  </a:lnTo>
                  <a:lnTo>
                    <a:pt x="2883306" y="1657667"/>
                  </a:lnTo>
                  <a:lnTo>
                    <a:pt x="2883636" y="1650365"/>
                  </a:lnTo>
                  <a:lnTo>
                    <a:pt x="2883608" y="1620982"/>
                  </a:lnTo>
                  <a:lnTo>
                    <a:pt x="2882946" y="1591721"/>
                  </a:lnTo>
                  <a:lnTo>
                    <a:pt x="2880321" y="1561424"/>
                  </a:lnTo>
                  <a:lnTo>
                    <a:pt x="2874407" y="1532654"/>
                  </a:lnTo>
                  <a:lnTo>
                    <a:pt x="2863875" y="1507975"/>
                  </a:lnTo>
                  <a:lnTo>
                    <a:pt x="2847399" y="1489949"/>
                  </a:lnTo>
                  <a:lnTo>
                    <a:pt x="2823650" y="1481139"/>
                  </a:lnTo>
                  <a:lnTo>
                    <a:pt x="2810416" y="1480593"/>
                  </a:lnTo>
                  <a:lnTo>
                    <a:pt x="2800226" y="1480348"/>
                  </a:lnTo>
                  <a:lnTo>
                    <a:pt x="2787878" y="1480105"/>
                  </a:lnTo>
                  <a:lnTo>
                    <a:pt x="2774004" y="1480001"/>
                  </a:lnTo>
                  <a:lnTo>
                    <a:pt x="2759238" y="1480172"/>
                  </a:lnTo>
                  <a:lnTo>
                    <a:pt x="2744215" y="1480754"/>
                  </a:lnTo>
                  <a:lnTo>
                    <a:pt x="2729569" y="1481882"/>
                  </a:lnTo>
                  <a:lnTo>
                    <a:pt x="2725166" y="1482369"/>
                  </a:lnTo>
                  <a:lnTo>
                    <a:pt x="2719971" y="1481112"/>
                  </a:lnTo>
                  <a:lnTo>
                    <a:pt x="2716174" y="1480337"/>
                  </a:lnTo>
                  <a:lnTo>
                    <a:pt x="2709138" y="1480388"/>
                  </a:lnTo>
                  <a:lnTo>
                    <a:pt x="2704287" y="1483233"/>
                  </a:lnTo>
                  <a:lnTo>
                    <a:pt x="2699778" y="1487703"/>
                  </a:lnTo>
                  <a:lnTo>
                    <a:pt x="2696387" y="1488897"/>
                  </a:lnTo>
                  <a:lnTo>
                    <a:pt x="2693301" y="1490205"/>
                  </a:lnTo>
                  <a:lnTo>
                    <a:pt x="2690901" y="1491767"/>
                  </a:lnTo>
                  <a:lnTo>
                    <a:pt x="2693352" y="1495374"/>
                  </a:lnTo>
                  <a:lnTo>
                    <a:pt x="2686521" y="1506104"/>
                  </a:lnTo>
                  <a:lnTo>
                    <a:pt x="2679760" y="1518182"/>
                  </a:lnTo>
                  <a:lnTo>
                    <a:pt x="2672770" y="1530680"/>
                  </a:lnTo>
                  <a:lnTo>
                    <a:pt x="2665251" y="1542672"/>
                  </a:lnTo>
                  <a:lnTo>
                    <a:pt x="2656906" y="1553233"/>
                  </a:lnTo>
                  <a:lnTo>
                    <a:pt x="2647435" y="1561434"/>
                  </a:lnTo>
                  <a:lnTo>
                    <a:pt x="2636540" y="1566351"/>
                  </a:lnTo>
                  <a:lnTo>
                    <a:pt x="2628163" y="1567345"/>
                  </a:lnTo>
                  <a:lnTo>
                    <a:pt x="2616058" y="1563006"/>
                  </a:lnTo>
                  <a:lnTo>
                    <a:pt x="2605972" y="1553158"/>
                  </a:lnTo>
                  <a:lnTo>
                    <a:pt x="2597790" y="1542391"/>
                  </a:lnTo>
                  <a:lnTo>
                    <a:pt x="2593924" y="1537589"/>
                  </a:lnTo>
                  <a:lnTo>
                    <a:pt x="2583755" y="1527543"/>
                  </a:lnTo>
                  <a:lnTo>
                    <a:pt x="2573108" y="1519104"/>
                  </a:lnTo>
                  <a:lnTo>
                    <a:pt x="2562013" y="1512177"/>
                  </a:lnTo>
                  <a:lnTo>
                    <a:pt x="2550500" y="1506664"/>
                  </a:lnTo>
                  <a:lnTo>
                    <a:pt x="2538597" y="1502469"/>
                  </a:lnTo>
                  <a:lnTo>
                    <a:pt x="2526335" y="1499497"/>
                  </a:lnTo>
                  <a:lnTo>
                    <a:pt x="2513743" y="1497651"/>
                  </a:lnTo>
                  <a:lnTo>
                    <a:pt x="2500795" y="1496834"/>
                  </a:lnTo>
                  <a:lnTo>
                    <a:pt x="2474293" y="1496719"/>
                  </a:lnTo>
                  <a:lnTo>
                    <a:pt x="2452046" y="1497744"/>
                  </a:lnTo>
                  <a:lnTo>
                    <a:pt x="2433529" y="1499786"/>
                  </a:lnTo>
                  <a:lnTo>
                    <a:pt x="2418217" y="1502722"/>
                  </a:lnTo>
                  <a:lnTo>
                    <a:pt x="2405587" y="1506430"/>
                  </a:lnTo>
                  <a:lnTo>
                    <a:pt x="2395115" y="1510787"/>
                  </a:lnTo>
                  <a:lnTo>
                    <a:pt x="2386275" y="1515669"/>
                  </a:lnTo>
                  <a:lnTo>
                    <a:pt x="2378544" y="1520955"/>
                  </a:lnTo>
                  <a:lnTo>
                    <a:pt x="2371398" y="1526521"/>
                  </a:lnTo>
                  <a:lnTo>
                    <a:pt x="2364729" y="1542430"/>
                  </a:lnTo>
                  <a:lnTo>
                    <a:pt x="2342060" y="1555917"/>
                  </a:lnTo>
                  <a:lnTo>
                    <a:pt x="2332205" y="1565252"/>
                  </a:lnTo>
                  <a:lnTo>
                    <a:pt x="2307338" y="1583095"/>
                  </a:lnTo>
                  <a:lnTo>
                    <a:pt x="2299850" y="1585220"/>
                  </a:lnTo>
                  <a:lnTo>
                    <a:pt x="2316034" y="1581854"/>
                  </a:lnTo>
                  <a:lnTo>
                    <a:pt x="2331615" y="1577410"/>
                  </a:lnTo>
                  <a:lnTo>
                    <a:pt x="2344574" y="1572524"/>
                  </a:lnTo>
                  <a:lnTo>
                    <a:pt x="2355410" y="1567306"/>
                  </a:lnTo>
                  <a:lnTo>
                    <a:pt x="2364618" y="1561868"/>
                  </a:lnTo>
                  <a:lnTo>
                    <a:pt x="2372698" y="1556319"/>
                  </a:lnTo>
                  <a:lnTo>
                    <a:pt x="2380145" y="1550773"/>
                  </a:lnTo>
                  <a:lnTo>
                    <a:pt x="2387458" y="1545338"/>
                  </a:lnTo>
                  <a:lnTo>
                    <a:pt x="2395133" y="1540128"/>
                  </a:lnTo>
                  <a:lnTo>
                    <a:pt x="2403669" y="1535251"/>
                  </a:lnTo>
                  <a:lnTo>
                    <a:pt x="2413562" y="1530821"/>
                  </a:lnTo>
                  <a:lnTo>
                    <a:pt x="2425309" y="1526947"/>
                  </a:lnTo>
                  <a:lnTo>
                    <a:pt x="2439409" y="1523740"/>
                  </a:lnTo>
                  <a:lnTo>
                    <a:pt x="2456358" y="1521312"/>
                  </a:lnTo>
                  <a:lnTo>
                    <a:pt x="2476654" y="1519774"/>
                  </a:lnTo>
                  <a:lnTo>
                    <a:pt x="2500795" y="1519237"/>
                  </a:lnTo>
                  <a:lnTo>
                    <a:pt x="2514057" y="1519870"/>
                  </a:lnTo>
                  <a:lnTo>
                    <a:pt x="2526528" y="1521875"/>
                  </a:lnTo>
                  <a:lnTo>
                    <a:pt x="2538342" y="1525406"/>
                  </a:lnTo>
                  <a:lnTo>
                    <a:pt x="2549633" y="1530621"/>
                  </a:lnTo>
                  <a:lnTo>
                    <a:pt x="2560538" y="1537675"/>
                  </a:lnTo>
                  <a:lnTo>
                    <a:pt x="2571191" y="1546725"/>
                  </a:lnTo>
                  <a:lnTo>
                    <a:pt x="2576995" y="1552613"/>
                  </a:lnTo>
                  <a:lnTo>
                    <a:pt x="2585709" y="1562100"/>
                  </a:lnTo>
                  <a:lnTo>
                    <a:pt x="2595477" y="1572044"/>
                  </a:lnTo>
                  <a:lnTo>
                    <a:pt x="2606023" y="1580954"/>
                  </a:lnTo>
                  <a:lnTo>
                    <a:pt x="2617073" y="1587339"/>
                  </a:lnTo>
                  <a:lnTo>
                    <a:pt x="2628163" y="1589709"/>
                  </a:lnTo>
                  <a:lnTo>
                    <a:pt x="2640030" y="1587296"/>
                  </a:lnTo>
                  <a:lnTo>
                    <a:pt x="2650472" y="1580897"/>
                  </a:lnTo>
                  <a:lnTo>
                    <a:pt x="2659741" y="1571486"/>
                  </a:lnTo>
                  <a:lnTo>
                    <a:pt x="2668084" y="1560034"/>
                  </a:lnTo>
                  <a:lnTo>
                    <a:pt x="2675752" y="1547516"/>
                  </a:lnTo>
                  <a:lnTo>
                    <a:pt x="2682993" y="1534903"/>
                  </a:lnTo>
                  <a:lnTo>
                    <a:pt x="2690058" y="1523168"/>
                  </a:lnTo>
                  <a:lnTo>
                    <a:pt x="2697195" y="1513284"/>
                  </a:lnTo>
                  <a:lnTo>
                    <a:pt x="2702090" y="1508226"/>
                  </a:lnTo>
                  <a:lnTo>
                    <a:pt x="2703563" y="1510385"/>
                  </a:lnTo>
                  <a:lnTo>
                    <a:pt x="2707830" y="1507578"/>
                  </a:lnTo>
                  <a:lnTo>
                    <a:pt x="2714282" y="1505597"/>
                  </a:lnTo>
                  <a:lnTo>
                    <a:pt x="2721952" y="1504213"/>
                  </a:lnTo>
                  <a:lnTo>
                    <a:pt x="2733891" y="1507480"/>
                  </a:lnTo>
                  <a:lnTo>
                    <a:pt x="2748840" y="1511862"/>
                  </a:lnTo>
                  <a:lnTo>
                    <a:pt x="2764663" y="1516666"/>
                  </a:lnTo>
                  <a:lnTo>
                    <a:pt x="2779228" y="1521203"/>
                  </a:lnTo>
                  <a:lnTo>
                    <a:pt x="2790398" y="1524781"/>
                  </a:lnTo>
                  <a:lnTo>
                    <a:pt x="2796039" y="1526710"/>
                  </a:lnTo>
                  <a:lnTo>
                    <a:pt x="2792780" y="1501990"/>
                  </a:lnTo>
                  <a:lnTo>
                    <a:pt x="2804426" y="1502486"/>
                  </a:lnTo>
                  <a:lnTo>
                    <a:pt x="2813761" y="1503057"/>
                  </a:lnTo>
                  <a:lnTo>
                    <a:pt x="2817812" y="1503070"/>
                  </a:lnTo>
                  <a:lnTo>
                    <a:pt x="2829675" y="1506084"/>
                  </a:lnTo>
                  <a:lnTo>
                    <a:pt x="2837267" y="1514105"/>
                  </a:lnTo>
                  <a:lnTo>
                    <a:pt x="2842560" y="1525697"/>
                  </a:lnTo>
                  <a:lnTo>
                    <a:pt x="2847525" y="1539423"/>
                  </a:lnTo>
                  <a:lnTo>
                    <a:pt x="2853486" y="1552676"/>
                  </a:lnTo>
                  <a:lnTo>
                    <a:pt x="2857596" y="1563056"/>
                  </a:lnTo>
                  <a:lnTo>
                    <a:pt x="2860159" y="1575189"/>
                  </a:lnTo>
                  <a:lnTo>
                    <a:pt x="2861495" y="1588475"/>
                  </a:lnTo>
                  <a:lnTo>
                    <a:pt x="2861921" y="1602309"/>
                  </a:lnTo>
                  <a:lnTo>
                    <a:pt x="2861758" y="1616091"/>
                  </a:lnTo>
                  <a:lnTo>
                    <a:pt x="2861325" y="1629216"/>
                  </a:lnTo>
                  <a:lnTo>
                    <a:pt x="2860940" y="1641084"/>
                  </a:lnTo>
                  <a:lnTo>
                    <a:pt x="2860763" y="1653159"/>
                  </a:lnTo>
                  <a:lnTo>
                    <a:pt x="2859602" y="1670070"/>
                  </a:lnTo>
                  <a:lnTo>
                    <a:pt x="2858502" y="1683541"/>
                  </a:lnTo>
                  <a:lnTo>
                    <a:pt x="2857262" y="1696767"/>
                  </a:lnTo>
                  <a:lnTo>
                    <a:pt x="2855871" y="1709769"/>
                  </a:lnTo>
                  <a:lnTo>
                    <a:pt x="2854319" y="1722570"/>
                  </a:lnTo>
                  <a:lnTo>
                    <a:pt x="2852595" y="1735190"/>
                  </a:lnTo>
                  <a:lnTo>
                    <a:pt x="2850688" y="1747650"/>
                  </a:lnTo>
                  <a:lnTo>
                    <a:pt x="2848589" y="1759973"/>
                  </a:lnTo>
                  <a:lnTo>
                    <a:pt x="2846286" y="1772180"/>
                  </a:lnTo>
                  <a:lnTo>
                    <a:pt x="2843769" y="1784292"/>
                  </a:lnTo>
                  <a:lnTo>
                    <a:pt x="2841028" y="1796330"/>
                  </a:lnTo>
                  <a:lnTo>
                    <a:pt x="2838051" y="1808316"/>
                  </a:lnTo>
                  <a:lnTo>
                    <a:pt x="2834828" y="1820271"/>
                  </a:lnTo>
                  <a:lnTo>
                    <a:pt x="2831349" y="1832216"/>
                  </a:lnTo>
                  <a:lnTo>
                    <a:pt x="2827603" y="1844174"/>
                  </a:lnTo>
                  <a:lnTo>
                    <a:pt x="2823579" y="1856165"/>
                  </a:lnTo>
                  <a:lnTo>
                    <a:pt x="2819267" y="1868211"/>
                  </a:lnTo>
                  <a:lnTo>
                    <a:pt x="2816567" y="1875396"/>
                  </a:lnTo>
                  <a:lnTo>
                    <a:pt x="2817586" y="1862353"/>
                  </a:lnTo>
                  <a:lnTo>
                    <a:pt x="2818550" y="1849322"/>
                  </a:lnTo>
                  <a:lnTo>
                    <a:pt x="2819453" y="1836318"/>
                  </a:lnTo>
                  <a:lnTo>
                    <a:pt x="2820288" y="1823358"/>
                  </a:lnTo>
                  <a:lnTo>
                    <a:pt x="2821047" y="1810460"/>
                  </a:lnTo>
                  <a:lnTo>
                    <a:pt x="2821725" y="1797640"/>
                  </a:lnTo>
                  <a:lnTo>
                    <a:pt x="2822315" y="1784915"/>
                  </a:lnTo>
                  <a:lnTo>
                    <a:pt x="2822810" y="1772302"/>
                  </a:lnTo>
                  <a:lnTo>
                    <a:pt x="2823203" y="1759817"/>
                  </a:lnTo>
                  <a:lnTo>
                    <a:pt x="2823487" y="1747477"/>
                  </a:lnTo>
                  <a:lnTo>
                    <a:pt x="2823657" y="1735300"/>
                  </a:lnTo>
                  <a:lnTo>
                    <a:pt x="2823598" y="1712321"/>
                  </a:lnTo>
                  <a:lnTo>
                    <a:pt x="2823351" y="1699521"/>
                  </a:lnTo>
                  <a:lnTo>
                    <a:pt x="2822945" y="1687005"/>
                  </a:lnTo>
                  <a:lnTo>
                    <a:pt x="2822575" y="1678762"/>
                  </a:lnTo>
                  <a:lnTo>
                    <a:pt x="2822359" y="1674749"/>
                  </a:lnTo>
                  <a:lnTo>
                    <a:pt x="2822282" y="1666519"/>
                  </a:lnTo>
                  <a:lnTo>
                    <a:pt x="2822462" y="1654221"/>
                  </a:lnTo>
                  <a:lnTo>
                    <a:pt x="2822810" y="1641485"/>
                  </a:lnTo>
                  <a:lnTo>
                    <a:pt x="2823038" y="1628488"/>
                  </a:lnTo>
                  <a:lnTo>
                    <a:pt x="2823044" y="1626311"/>
                  </a:lnTo>
                  <a:lnTo>
                    <a:pt x="2823678" y="1615862"/>
                  </a:lnTo>
                  <a:lnTo>
                    <a:pt x="2825107" y="1604173"/>
                  </a:lnTo>
                  <a:lnTo>
                    <a:pt x="2826904" y="1591620"/>
                  </a:lnTo>
                  <a:lnTo>
                    <a:pt x="2828639" y="1578581"/>
                  </a:lnTo>
                  <a:lnTo>
                    <a:pt x="2829882" y="1565431"/>
                  </a:lnTo>
                  <a:lnTo>
                    <a:pt x="2830205" y="1552549"/>
                  </a:lnTo>
                  <a:lnTo>
                    <a:pt x="2829177" y="1540310"/>
                  </a:lnTo>
                  <a:lnTo>
                    <a:pt x="2826371" y="1529092"/>
                  </a:lnTo>
                  <a:lnTo>
                    <a:pt x="2821356" y="1519271"/>
                  </a:lnTo>
                  <a:lnTo>
                    <a:pt x="2813703" y="1511225"/>
                  </a:lnTo>
                  <a:lnTo>
                    <a:pt x="2805963" y="1506575"/>
                  </a:lnTo>
                  <a:lnTo>
                    <a:pt x="2804350" y="1505826"/>
                  </a:lnTo>
                  <a:lnTo>
                    <a:pt x="2804062" y="1532687"/>
                  </a:lnTo>
                  <a:lnTo>
                    <a:pt x="2808476" y="1540962"/>
                  </a:lnTo>
                  <a:lnTo>
                    <a:pt x="2810149" y="1551158"/>
                  </a:lnTo>
                  <a:lnTo>
                    <a:pt x="2809753" y="1562813"/>
                  </a:lnTo>
                  <a:lnTo>
                    <a:pt x="2807962" y="1575467"/>
                  </a:lnTo>
                  <a:lnTo>
                    <a:pt x="2805448" y="1588660"/>
                  </a:lnTo>
                  <a:lnTo>
                    <a:pt x="2802883" y="1601930"/>
                  </a:lnTo>
                  <a:lnTo>
                    <a:pt x="2800941" y="1614817"/>
                  </a:lnTo>
                  <a:lnTo>
                    <a:pt x="2800286" y="1626311"/>
                  </a:lnTo>
                  <a:lnTo>
                    <a:pt x="2800109" y="1638815"/>
                  </a:lnTo>
                  <a:lnTo>
                    <a:pt x="2799767" y="1651559"/>
                  </a:lnTo>
                  <a:lnTo>
                    <a:pt x="2799543" y="1664385"/>
                  </a:lnTo>
                  <a:lnTo>
                    <a:pt x="2799626" y="1675447"/>
                  </a:lnTo>
                  <a:lnTo>
                    <a:pt x="2799867" y="1679930"/>
                  </a:lnTo>
                  <a:lnTo>
                    <a:pt x="2800375" y="1692171"/>
                  </a:lnTo>
                  <a:lnTo>
                    <a:pt x="2800711" y="1704788"/>
                  </a:lnTo>
                  <a:lnTo>
                    <a:pt x="2800882" y="1717738"/>
                  </a:lnTo>
                  <a:lnTo>
                    <a:pt x="2800800" y="1741599"/>
                  </a:lnTo>
                  <a:lnTo>
                    <a:pt x="2800475" y="1758155"/>
                  </a:lnTo>
                  <a:lnTo>
                    <a:pt x="2799949" y="1775007"/>
                  </a:lnTo>
                  <a:lnTo>
                    <a:pt x="2799237" y="1792112"/>
                  </a:lnTo>
                  <a:lnTo>
                    <a:pt x="2798356" y="1809424"/>
                  </a:lnTo>
                  <a:lnTo>
                    <a:pt x="2797320" y="1826902"/>
                  </a:lnTo>
                  <a:lnTo>
                    <a:pt x="2796145" y="1844499"/>
                  </a:lnTo>
                  <a:lnTo>
                    <a:pt x="2795500" y="2200099"/>
                  </a:lnTo>
                  <a:lnTo>
                    <a:pt x="2798775" y="2194369"/>
                  </a:lnTo>
                  <a:lnTo>
                    <a:pt x="2803921" y="2206733"/>
                  </a:lnTo>
                  <a:lnTo>
                    <a:pt x="2809272" y="2218582"/>
                  </a:lnTo>
                  <a:lnTo>
                    <a:pt x="2814768" y="2229814"/>
                  </a:lnTo>
                  <a:lnTo>
                    <a:pt x="2820200" y="2240064"/>
                  </a:lnTo>
                  <a:lnTo>
                    <a:pt x="2825159" y="2252081"/>
                  </a:lnTo>
                  <a:lnTo>
                    <a:pt x="2827208" y="2264535"/>
                  </a:lnTo>
                  <a:lnTo>
                    <a:pt x="2827312" y="2268258"/>
                  </a:lnTo>
                  <a:lnTo>
                    <a:pt x="2826642" y="2279011"/>
                  </a:lnTo>
                  <a:lnTo>
                    <a:pt x="2824321" y="2290100"/>
                  </a:lnTo>
                  <a:lnTo>
                    <a:pt x="2820546" y="2301458"/>
                  </a:lnTo>
                  <a:lnTo>
                    <a:pt x="2815512" y="2313018"/>
                  </a:lnTo>
                  <a:lnTo>
                    <a:pt x="2809418" y="2324711"/>
                  </a:lnTo>
                  <a:lnTo>
                    <a:pt x="2802459" y="2336469"/>
                  </a:lnTo>
                  <a:lnTo>
                    <a:pt x="2794833" y="2348225"/>
                  </a:lnTo>
                  <a:lnTo>
                    <a:pt x="2786735" y="2359911"/>
                  </a:lnTo>
                  <a:lnTo>
                    <a:pt x="2778364" y="2371460"/>
                  </a:lnTo>
                  <a:lnTo>
                    <a:pt x="2769914" y="2382803"/>
                  </a:lnTo>
                  <a:lnTo>
                    <a:pt x="2761584" y="2393873"/>
                  </a:lnTo>
                  <a:lnTo>
                    <a:pt x="2753570" y="2404602"/>
                  </a:lnTo>
                  <a:lnTo>
                    <a:pt x="2746068" y="2414922"/>
                  </a:lnTo>
                  <a:lnTo>
                    <a:pt x="2739275" y="2424766"/>
                  </a:lnTo>
                  <a:lnTo>
                    <a:pt x="2733389" y="2434065"/>
                  </a:lnTo>
                  <a:lnTo>
                    <a:pt x="2730931" y="2438336"/>
                  </a:lnTo>
                  <a:lnTo>
                    <a:pt x="2723793" y="2451534"/>
                  </a:lnTo>
                  <a:lnTo>
                    <a:pt x="2716652" y="2464197"/>
                  </a:lnTo>
                  <a:lnTo>
                    <a:pt x="2709553" y="2476391"/>
                  </a:lnTo>
                  <a:lnTo>
                    <a:pt x="2702537" y="2488180"/>
                  </a:lnTo>
                  <a:lnTo>
                    <a:pt x="2695648" y="2499629"/>
                  </a:lnTo>
                  <a:lnTo>
                    <a:pt x="2688929" y="2510802"/>
                  </a:lnTo>
                  <a:lnTo>
                    <a:pt x="2682424" y="2521764"/>
                  </a:lnTo>
                  <a:lnTo>
                    <a:pt x="2676174" y="2532581"/>
                  </a:lnTo>
                  <a:lnTo>
                    <a:pt x="2671867" y="2593728"/>
                  </a:lnTo>
                  <a:lnTo>
                    <a:pt x="2676101" y="2583089"/>
                  </a:lnTo>
                  <a:close/>
                </a:path>
                <a:path w="2804350" h="5442419">
                  <a:moveTo>
                    <a:pt x="1782968" y="1632981"/>
                  </a:moveTo>
                  <a:lnTo>
                    <a:pt x="1765531" y="1627418"/>
                  </a:lnTo>
                  <a:lnTo>
                    <a:pt x="1720674" y="1620916"/>
                  </a:lnTo>
                  <a:lnTo>
                    <a:pt x="1711619" y="1624192"/>
                  </a:lnTo>
                  <a:lnTo>
                    <a:pt x="1668947" y="1623011"/>
                  </a:lnTo>
                  <a:lnTo>
                    <a:pt x="1636499" y="1609664"/>
                  </a:lnTo>
                  <a:lnTo>
                    <a:pt x="1603555" y="1602590"/>
                  </a:lnTo>
                  <a:lnTo>
                    <a:pt x="1592415" y="1600068"/>
                  </a:lnTo>
                  <a:lnTo>
                    <a:pt x="1577186" y="1598681"/>
                  </a:lnTo>
                  <a:lnTo>
                    <a:pt x="1555576" y="1596843"/>
                  </a:lnTo>
                  <a:lnTo>
                    <a:pt x="1533897" y="1595172"/>
                  </a:lnTo>
                  <a:lnTo>
                    <a:pt x="1512128" y="1593711"/>
                  </a:lnTo>
                  <a:lnTo>
                    <a:pt x="1490247" y="1592499"/>
                  </a:lnTo>
                  <a:lnTo>
                    <a:pt x="1487452" y="1592383"/>
                  </a:lnTo>
                  <a:lnTo>
                    <a:pt x="1473697" y="1600570"/>
                  </a:lnTo>
                  <a:lnTo>
                    <a:pt x="1463893" y="1606412"/>
                  </a:lnTo>
                  <a:lnTo>
                    <a:pt x="1453936" y="1609270"/>
                  </a:lnTo>
                  <a:lnTo>
                    <a:pt x="1447091" y="1609029"/>
                  </a:lnTo>
                  <a:lnTo>
                    <a:pt x="1421488" y="1591947"/>
                  </a:lnTo>
                  <a:lnTo>
                    <a:pt x="1416450" y="1590951"/>
                  </a:lnTo>
                  <a:lnTo>
                    <a:pt x="1410904" y="1591074"/>
                  </a:lnTo>
                  <a:lnTo>
                    <a:pt x="1399593" y="1597865"/>
                  </a:lnTo>
                  <a:lnTo>
                    <a:pt x="1383642" y="1614629"/>
                  </a:lnTo>
                  <a:lnTo>
                    <a:pt x="1359105" y="1615899"/>
                  </a:lnTo>
                  <a:lnTo>
                    <a:pt x="1343192" y="1617639"/>
                  </a:lnTo>
                  <a:lnTo>
                    <a:pt x="1318859" y="1625297"/>
                  </a:lnTo>
                  <a:lnTo>
                    <a:pt x="1306934" y="1622643"/>
                  </a:lnTo>
                  <a:lnTo>
                    <a:pt x="1274460" y="1612178"/>
                  </a:lnTo>
                  <a:lnTo>
                    <a:pt x="1259728" y="1616039"/>
                  </a:lnTo>
                  <a:lnTo>
                    <a:pt x="1250139" y="1618528"/>
                  </a:lnTo>
                  <a:lnTo>
                    <a:pt x="1228041" y="1618046"/>
                  </a:lnTo>
                  <a:lnTo>
                    <a:pt x="1203073" y="1617322"/>
                  </a:lnTo>
                  <a:lnTo>
                    <a:pt x="1178753" y="1619925"/>
                  </a:lnTo>
                  <a:lnTo>
                    <a:pt x="1153581" y="1605942"/>
                  </a:lnTo>
                  <a:lnTo>
                    <a:pt x="1135242" y="1600812"/>
                  </a:lnTo>
                  <a:lnTo>
                    <a:pt x="1103010" y="1590207"/>
                  </a:lnTo>
                  <a:lnTo>
                    <a:pt x="1090640" y="1586130"/>
                  </a:lnTo>
                  <a:lnTo>
                    <a:pt x="1079629" y="1573913"/>
                  </a:lnTo>
                  <a:lnTo>
                    <a:pt x="1071679" y="1565087"/>
                  </a:lnTo>
                  <a:lnTo>
                    <a:pt x="1053607" y="1544043"/>
                  </a:lnTo>
                  <a:lnTo>
                    <a:pt x="1043574" y="1536867"/>
                  </a:lnTo>
                  <a:lnTo>
                    <a:pt x="1035954" y="1531419"/>
                  </a:lnTo>
                  <a:lnTo>
                    <a:pt x="1035472" y="1531001"/>
                  </a:lnTo>
                  <a:lnTo>
                    <a:pt x="1023199" y="1522641"/>
                  </a:lnTo>
                  <a:lnTo>
                    <a:pt x="1001849" y="1507503"/>
                  </a:lnTo>
                  <a:lnTo>
                    <a:pt x="980440" y="1491789"/>
                  </a:lnTo>
                  <a:lnTo>
                    <a:pt x="959076" y="1475635"/>
                  </a:lnTo>
                  <a:lnTo>
                    <a:pt x="948405" y="1467354"/>
                  </a:lnTo>
                  <a:lnTo>
                    <a:pt x="935979" y="1470192"/>
                  </a:lnTo>
                  <a:lnTo>
                    <a:pt x="926226" y="1475691"/>
                  </a:lnTo>
                  <a:lnTo>
                    <a:pt x="923283" y="1476358"/>
                  </a:lnTo>
                  <a:lnTo>
                    <a:pt x="924309" y="1477174"/>
                  </a:lnTo>
                  <a:lnTo>
                    <a:pt x="945755" y="1493826"/>
                  </a:lnTo>
                  <a:lnTo>
                    <a:pt x="967390" y="1510183"/>
                  </a:lnTo>
                  <a:lnTo>
                    <a:pt x="989117" y="1526114"/>
                  </a:lnTo>
                  <a:lnTo>
                    <a:pt x="1010837" y="1541484"/>
                  </a:lnTo>
                  <a:lnTo>
                    <a:pt x="1032450" y="1556159"/>
                  </a:lnTo>
                  <a:lnTo>
                    <a:pt x="1053857" y="1570008"/>
                  </a:lnTo>
                  <a:lnTo>
                    <a:pt x="1074960" y="1582896"/>
                  </a:lnTo>
                  <a:lnTo>
                    <a:pt x="1095659" y="1594691"/>
                  </a:lnTo>
                  <a:lnTo>
                    <a:pt x="1115855" y="1605258"/>
                  </a:lnTo>
                  <a:lnTo>
                    <a:pt x="1135450" y="1614466"/>
                  </a:lnTo>
                  <a:lnTo>
                    <a:pt x="1154344" y="1622179"/>
                  </a:lnTo>
                  <a:lnTo>
                    <a:pt x="1172438" y="1628267"/>
                  </a:lnTo>
                  <a:lnTo>
                    <a:pt x="1198023" y="1634016"/>
                  </a:lnTo>
                  <a:lnTo>
                    <a:pt x="1223021" y="1636451"/>
                  </a:lnTo>
                  <a:lnTo>
                    <a:pt x="1235358" y="1636625"/>
                  </a:lnTo>
                  <a:lnTo>
                    <a:pt x="1247616" y="1636209"/>
                  </a:lnTo>
                  <a:lnTo>
                    <a:pt x="1271987" y="1633928"/>
                  </a:lnTo>
                  <a:lnTo>
                    <a:pt x="1296319" y="1630248"/>
                  </a:lnTo>
                  <a:lnTo>
                    <a:pt x="1320791" y="1625805"/>
                  </a:lnTo>
                  <a:lnTo>
                    <a:pt x="1333137" y="1623497"/>
                  </a:lnTo>
                  <a:lnTo>
                    <a:pt x="1345587" y="1621238"/>
                  </a:lnTo>
                  <a:lnTo>
                    <a:pt x="1358163" y="1619108"/>
                  </a:lnTo>
                  <a:lnTo>
                    <a:pt x="1370888" y="1617186"/>
                  </a:lnTo>
                  <a:lnTo>
                    <a:pt x="1383785" y="1615553"/>
                  </a:lnTo>
                  <a:lnTo>
                    <a:pt x="1396876" y="1614287"/>
                  </a:lnTo>
                  <a:lnTo>
                    <a:pt x="1410185" y="1613469"/>
                  </a:lnTo>
                  <a:lnTo>
                    <a:pt x="1423733" y="1613179"/>
                  </a:lnTo>
                  <a:lnTo>
                    <a:pt x="1446382" y="1613376"/>
                  </a:lnTo>
                  <a:lnTo>
                    <a:pt x="1468825" y="1613950"/>
                  </a:lnTo>
                  <a:lnTo>
                    <a:pt x="1491083" y="1614860"/>
                  </a:lnTo>
                  <a:lnTo>
                    <a:pt x="1513176" y="1616064"/>
                  </a:lnTo>
                  <a:lnTo>
                    <a:pt x="1535126" y="1617519"/>
                  </a:lnTo>
                  <a:lnTo>
                    <a:pt x="1556953" y="1619185"/>
                  </a:lnTo>
                  <a:lnTo>
                    <a:pt x="1578677" y="1621018"/>
                  </a:lnTo>
                  <a:lnTo>
                    <a:pt x="1600321" y="1622978"/>
                  </a:lnTo>
                  <a:lnTo>
                    <a:pt x="1621904" y="1625022"/>
                  </a:lnTo>
                  <a:lnTo>
                    <a:pt x="1643448" y="1627109"/>
                  </a:lnTo>
                  <a:lnTo>
                    <a:pt x="1664973" y="1629197"/>
                  </a:lnTo>
                  <a:lnTo>
                    <a:pt x="1686500" y="1631243"/>
                  </a:lnTo>
                  <a:lnTo>
                    <a:pt x="1708049" y="1633206"/>
                  </a:lnTo>
                  <a:lnTo>
                    <a:pt x="1729643" y="1635044"/>
                  </a:lnTo>
                  <a:lnTo>
                    <a:pt x="1751301" y="1636716"/>
                  </a:lnTo>
                  <a:lnTo>
                    <a:pt x="1773044" y="1638179"/>
                  </a:lnTo>
                  <a:lnTo>
                    <a:pt x="1794893" y="1639391"/>
                  </a:lnTo>
                  <a:lnTo>
                    <a:pt x="1800746" y="1639636"/>
                  </a:lnTo>
                  <a:lnTo>
                    <a:pt x="1782968" y="1632981"/>
                  </a:lnTo>
                  <a:close/>
                </a:path>
                <a:path w="2804350" h="5442419">
                  <a:moveTo>
                    <a:pt x="1872477" y="1640312"/>
                  </a:moveTo>
                  <a:lnTo>
                    <a:pt x="1885026" y="1638280"/>
                  </a:lnTo>
                  <a:lnTo>
                    <a:pt x="1898381" y="1635537"/>
                  </a:lnTo>
                  <a:lnTo>
                    <a:pt x="1911989" y="1632607"/>
                  </a:lnTo>
                  <a:lnTo>
                    <a:pt x="1925298" y="1630016"/>
                  </a:lnTo>
                  <a:lnTo>
                    <a:pt x="1937755" y="1628291"/>
                  </a:lnTo>
                  <a:lnTo>
                    <a:pt x="1948903" y="1627962"/>
                  </a:lnTo>
                  <a:lnTo>
                    <a:pt x="1953428" y="1627821"/>
                  </a:lnTo>
                  <a:lnTo>
                    <a:pt x="1960716" y="1627111"/>
                  </a:lnTo>
                  <a:lnTo>
                    <a:pt x="1970432" y="1625899"/>
                  </a:lnTo>
                  <a:lnTo>
                    <a:pt x="1982242" y="1624253"/>
                  </a:lnTo>
                  <a:lnTo>
                    <a:pt x="1995808" y="1622241"/>
                  </a:lnTo>
                  <a:lnTo>
                    <a:pt x="2010797" y="1619931"/>
                  </a:lnTo>
                  <a:lnTo>
                    <a:pt x="2026872" y="1617390"/>
                  </a:lnTo>
                  <a:lnTo>
                    <a:pt x="2043698" y="1614687"/>
                  </a:lnTo>
                  <a:lnTo>
                    <a:pt x="2060939" y="1611889"/>
                  </a:lnTo>
                  <a:lnTo>
                    <a:pt x="2078261" y="1609064"/>
                  </a:lnTo>
                  <a:lnTo>
                    <a:pt x="2095326" y="1606280"/>
                  </a:lnTo>
                  <a:lnTo>
                    <a:pt x="2111801" y="1603604"/>
                  </a:lnTo>
                  <a:lnTo>
                    <a:pt x="2127350" y="1601105"/>
                  </a:lnTo>
                  <a:lnTo>
                    <a:pt x="2141636" y="1598851"/>
                  </a:lnTo>
                  <a:lnTo>
                    <a:pt x="2154325" y="1596908"/>
                  </a:lnTo>
                  <a:lnTo>
                    <a:pt x="2165081" y="1595345"/>
                  </a:lnTo>
                  <a:lnTo>
                    <a:pt x="2173568" y="1594230"/>
                  </a:lnTo>
                  <a:lnTo>
                    <a:pt x="2179452" y="1593630"/>
                  </a:lnTo>
                  <a:lnTo>
                    <a:pt x="2208692" y="1593119"/>
                  </a:lnTo>
                  <a:lnTo>
                    <a:pt x="2185545" y="1584149"/>
                  </a:lnTo>
                  <a:lnTo>
                    <a:pt x="2156386" y="1578777"/>
                  </a:lnTo>
                  <a:lnTo>
                    <a:pt x="2130084" y="1583133"/>
                  </a:lnTo>
                  <a:lnTo>
                    <a:pt x="2109269" y="1596798"/>
                  </a:lnTo>
                  <a:lnTo>
                    <a:pt x="2094207" y="1599859"/>
                  </a:lnTo>
                  <a:lnTo>
                    <a:pt x="2065276" y="1605765"/>
                  </a:lnTo>
                  <a:lnTo>
                    <a:pt x="2055116" y="1597116"/>
                  </a:lnTo>
                  <a:lnTo>
                    <a:pt x="2047268" y="1591853"/>
                  </a:lnTo>
                  <a:lnTo>
                    <a:pt x="2035464" y="1593773"/>
                  </a:lnTo>
                  <a:lnTo>
                    <a:pt x="2018978" y="1596419"/>
                  </a:lnTo>
                  <a:lnTo>
                    <a:pt x="2003432" y="1598865"/>
                  </a:lnTo>
                  <a:lnTo>
                    <a:pt x="1989169" y="1601041"/>
                  </a:lnTo>
                  <a:lnTo>
                    <a:pt x="1976529" y="1602879"/>
                  </a:lnTo>
                  <a:lnTo>
                    <a:pt x="1965852" y="1604309"/>
                  </a:lnTo>
                  <a:lnTo>
                    <a:pt x="1964451" y="1604468"/>
                  </a:lnTo>
                  <a:lnTo>
                    <a:pt x="1960806" y="1605765"/>
                  </a:lnTo>
                  <a:lnTo>
                    <a:pt x="1947903" y="1610349"/>
                  </a:lnTo>
                  <a:lnTo>
                    <a:pt x="1920026" y="1620471"/>
                  </a:lnTo>
                  <a:lnTo>
                    <a:pt x="1879729" y="1630669"/>
                  </a:lnTo>
                  <a:lnTo>
                    <a:pt x="1878675" y="1630758"/>
                  </a:lnTo>
                  <a:lnTo>
                    <a:pt x="1834773" y="1640785"/>
                  </a:lnTo>
                  <a:lnTo>
                    <a:pt x="1838994" y="1640897"/>
                  </a:lnTo>
                  <a:lnTo>
                    <a:pt x="1861286" y="1641106"/>
                  </a:lnTo>
                  <a:lnTo>
                    <a:pt x="1872477" y="1640312"/>
                  </a:lnTo>
                  <a:close/>
                </a:path>
                <a:path w="2804350" h="5442419">
                  <a:moveTo>
                    <a:pt x="887199" y="1432511"/>
                  </a:moveTo>
                  <a:lnTo>
                    <a:pt x="883752" y="1415506"/>
                  </a:lnTo>
                  <a:lnTo>
                    <a:pt x="876231" y="1409308"/>
                  </a:lnTo>
                  <a:lnTo>
                    <a:pt x="856708" y="1392973"/>
                  </a:lnTo>
                  <a:lnTo>
                    <a:pt x="838184" y="1377267"/>
                  </a:lnTo>
                  <a:lnTo>
                    <a:pt x="834506" y="1377368"/>
                  </a:lnTo>
                  <a:lnTo>
                    <a:pt x="824791" y="1372466"/>
                  </a:lnTo>
                  <a:lnTo>
                    <a:pt x="804230" y="1357442"/>
                  </a:lnTo>
                  <a:lnTo>
                    <a:pt x="799632" y="1354063"/>
                  </a:lnTo>
                  <a:lnTo>
                    <a:pt x="778220" y="1344538"/>
                  </a:lnTo>
                  <a:lnTo>
                    <a:pt x="771362" y="1334328"/>
                  </a:lnTo>
                  <a:lnTo>
                    <a:pt x="767641" y="1328803"/>
                  </a:lnTo>
                  <a:lnTo>
                    <a:pt x="749404" y="1286334"/>
                  </a:lnTo>
                  <a:lnTo>
                    <a:pt x="743905" y="1274396"/>
                  </a:lnTo>
                  <a:lnTo>
                    <a:pt x="710631" y="1226352"/>
                  </a:lnTo>
                  <a:lnTo>
                    <a:pt x="703582" y="1217488"/>
                  </a:lnTo>
                  <a:lnTo>
                    <a:pt x="683719" y="1204419"/>
                  </a:lnTo>
                  <a:lnTo>
                    <a:pt x="672899" y="1195771"/>
                  </a:lnTo>
                  <a:lnTo>
                    <a:pt x="649296" y="1167766"/>
                  </a:lnTo>
                  <a:lnTo>
                    <a:pt x="647107" y="1166473"/>
                  </a:lnTo>
                  <a:lnTo>
                    <a:pt x="636339" y="1160327"/>
                  </a:lnTo>
                  <a:lnTo>
                    <a:pt x="625375" y="1154225"/>
                  </a:lnTo>
                  <a:lnTo>
                    <a:pt x="614214" y="1148109"/>
                  </a:lnTo>
                  <a:lnTo>
                    <a:pt x="602854" y="1141923"/>
                  </a:lnTo>
                  <a:lnTo>
                    <a:pt x="591292" y="1135608"/>
                  </a:lnTo>
                  <a:lnTo>
                    <a:pt x="586414" y="1132913"/>
                  </a:lnTo>
                  <a:lnTo>
                    <a:pt x="582881" y="1133020"/>
                  </a:lnTo>
                  <a:lnTo>
                    <a:pt x="563209" y="1133642"/>
                  </a:lnTo>
                  <a:lnTo>
                    <a:pt x="545962" y="1132728"/>
                  </a:lnTo>
                  <a:lnTo>
                    <a:pt x="530519" y="1125387"/>
                  </a:lnTo>
                  <a:lnTo>
                    <a:pt x="521909" y="1116319"/>
                  </a:lnTo>
                  <a:lnTo>
                    <a:pt x="523471" y="1105931"/>
                  </a:lnTo>
                  <a:lnTo>
                    <a:pt x="523351" y="1095629"/>
                  </a:lnTo>
                  <a:lnTo>
                    <a:pt x="509346" y="1086201"/>
                  </a:lnTo>
                  <a:lnTo>
                    <a:pt x="507735" y="1085035"/>
                  </a:lnTo>
                  <a:lnTo>
                    <a:pt x="503405" y="1087973"/>
                  </a:lnTo>
                  <a:lnTo>
                    <a:pt x="490349" y="1092367"/>
                  </a:lnTo>
                  <a:lnTo>
                    <a:pt x="480608" y="1087147"/>
                  </a:lnTo>
                  <a:lnTo>
                    <a:pt x="469826" y="1084582"/>
                  </a:lnTo>
                  <a:lnTo>
                    <a:pt x="481425" y="1093807"/>
                  </a:lnTo>
                  <a:lnTo>
                    <a:pt x="497136" y="1105158"/>
                  </a:lnTo>
                  <a:lnTo>
                    <a:pt x="513836" y="1116379"/>
                  </a:lnTo>
                  <a:lnTo>
                    <a:pt x="531589" y="1127475"/>
                  </a:lnTo>
                  <a:lnTo>
                    <a:pt x="550456" y="1138453"/>
                  </a:lnTo>
                  <a:lnTo>
                    <a:pt x="560881" y="1144049"/>
                  </a:lnTo>
                  <a:lnTo>
                    <a:pt x="571435" y="1149573"/>
                  </a:lnTo>
                  <a:lnTo>
                    <a:pt x="582106" y="1155091"/>
                  </a:lnTo>
                  <a:lnTo>
                    <a:pt x="592883" y="1160669"/>
                  </a:lnTo>
                  <a:lnTo>
                    <a:pt x="603754" y="1166376"/>
                  </a:lnTo>
                  <a:lnTo>
                    <a:pt x="614709" y="1172277"/>
                  </a:lnTo>
                  <a:lnTo>
                    <a:pt x="625737" y="1178439"/>
                  </a:lnTo>
                  <a:lnTo>
                    <a:pt x="636827" y="1184930"/>
                  </a:lnTo>
                  <a:lnTo>
                    <a:pt x="647967" y="1191816"/>
                  </a:lnTo>
                  <a:lnTo>
                    <a:pt x="659147" y="1199164"/>
                  </a:lnTo>
                  <a:lnTo>
                    <a:pt x="670356" y="1207040"/>
                  </a:lnTo>
                  <a:lnTo>
                    <a:pt x="681581" y="1215513"/>
                  </a:lnTo>
                  <a:lnTo>
                    <a:pt x="693958" y="1225685"/>
                  </a:lnTo>
                  <a:lnTo>
                    <a:pt x="702195" y="1234120"/>
                  </a:lnTo>
                  <a:lnTo>
                    <a:pt x="708924" y="1242670"/>
                  </a:lnTo>
                  <a:lnTo>
                    <a:pt x="714440" y="1251337"/>
                  </a:lnTo>
                  <a:lnTo>
                    <a:pt x="719035" y="1260127"/>
                  </a:lnTo>
                  <a:lnTo>
                    <a:pt x="723004" y="1269046"/>
                  </a:lnTo>
                  <a:lnTo>
                    <a:pt x="726641" y="1278096"/>
                  </a:lnTo>
                  <a:lnTo>
                    <a:pt x="730238" y="1287285"/>
                  </a:lnTo>
                  <a:lnTo>
                    <a:pt x="734090" y="1296615"/>
                  </a:lnTo>
                  <a:lnTo>
                    <a:pt x="738490" y="1306092"/>
                  </a:lnTo>
                  <a:lnTo>
                    <a:pt x="743732" y="1315720"/>
                  </a:lnTo>
                  <a:lnTo>
                    <a:pt x="750110" y="1325505"/>
                  </a:lnTo>
                  <a:lnTo>
                    <a:pt x="757917" y="1335450"/>
                  </a:lnTo>
                  <a:lnTo>
                    <a:pt x="767448" y="1345562"/>
                  </a:lnTo>
                  <a:lnTo>
                    <a:pt x="771486" y="1349362"/>
                  </a:lnTo>
                  <a:lnTo>
                    <a:pt x="787843" y="1363569"/>
                  </a:lnTo>
                  <a:lnTo>
                    <a:pt x="805183" y="1378549"/>
                  </a:lnTo>
                  <a:lnTo>
                    <a:pt x="823406" y="1394167"/>
                  </a:lnTo>
                  <a:lnTo>
                    <a:pt x="842413" y="1410290"/>
                  </a:lnTo>
                  <a:lnTo>
                    <a:pt x="862106" y="1426786"/>
                  </a:lnTo>
                  <a:lnTo>
                    <a:pt x="882386" y="1443521"/>
                  </a:lnTo>
                  <a:lnTo>
                    <a:pt x="899627" y="1457502"/>
                  </a:lnTo>
                  <a:lnTo>
                    <a:pt x="887199" y="1432511"/>
                  </a:lnTo>
                  <a:close/>
                </a:path>
              </a:pathLst>
            </a:custGeom>
            <a:solidFill>
              <a:srgbClr val="63ACD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45" name="object 191"/>
            <p:cNvSpPr/>
            <p:nvPr/>
          </p:nvSpPr>
          <p:spPr>
            <a:xfrm>
              <a:off x="4898303" y="2821936"/>
              <a:ext cx="2715915" cy="1034011"/>
            </a:xfrm>
            <a:custGeom>
              <a:avLst/>
              <a:gdLst/>
              <a:ahLst/>
              <a:cxnLst/>
              <a:rect l="l" t="t" r="r" b="b"/>
              <a:pathLst>
                <a:path w="5112753" h="1946541">
                  <a:moveTo>
                    <a:pt x="2459101" y="982103"/>
                  </a:moveTo>
                  <a:lnTo>
                    <a:pt x="2457843" y="1000518"/>
                  </a:lnTo>
                  <a:lnTo>
                    <a:pt x="2460409" y="1000010"/>
                  </a:lnTo>
                  <a:lnTo>
                    <a:pt x="2462936" y="982154"/>
                  </a:lnTo>
                  <a:lnTo>
                    <a:pt x="2459101" y="982103"/>
                  </a:lnTo>
                  <a:close/>
                </a:path>
                <a:path w="5112753" h="1946541">
                  <a:moveTo>
                    <a:pt x="5008892" y="261226"/>
                  </a:moveTo>
                  <a:lnTo>
                    <a:pt x="5009108" y="258381"/>
                  </a:lnTo>
                  <a:lnTo>
                    <a:pt x="5008892" y="257721"/>
                  </a:lnTo>
                  <a:lnTo>
                    <a:pt x="5008092" y="254330"/>
                  </a:lnTo>
                  <a:lnTo>
                    <a:pt x="5007356" y="251587"/>
                  </a:lnTo>
                  <a:lnTo>
                    <a:pt x="5005692" y="248881"/>
                  </a:lnTo>
                  <a:lnTo>
                    <a:pt x="5006098" y="271957"/>
                  </a:lnTo>
                  <a:lnTo>
                    <a:pt x="5010302" y="271881"/>
                  </a:lnTo>
                  <a:lnTo>
                    <a:pt x="5013947" y="272376"/>
                  </a:lnTo>
                  <a:lnTo>
                    <a:pt x="5018519" y="275018"/>
                  </a:lnTo>
                  <a:lnTo>
                    <a:pt x="5023891" y="277190"/>
                  </a:lnTo>
                  <a:lnTo>
                    <a:pt x="5024160" y="277733"/>
                  </a:lnTo>
                  <a:lnTo>
                    <a:pt x="5024170" y="276999"/>
                  </a:lnTo>
                  <a:lnTo>
                    <a:pt x="5019484" y="275285"/>
                  </a:lnTo>
                  <a:lnTo>
                    <a:pt x="5019078" y="274358"/>
                  </a:lnTo>
                  <a:lnTo>
                    <a:pt x="5026964" y="269519"/>
                  </a:lnTo>
                  <a:lnTo>
                    <a:pt x="5033149" y="265010"/>
                  </a:lnTo>
                  <a:lnTo>
                    <a:pt x="5027587" y="265125"/>
                  </a:lnTo>
                  <a:lnTo>
                    <a:pt x="5022824" y="268147"/>
                  </a:lnTo>
                  <a:lnTo>
                    <a:pt x="5019370" y="270154"/>
                  </a:lnTo>
                  <a:lnTo>
                    <a:pt x="5018697" y="268592"/>
                  </a:lnTo>
                  <a:lnTo>
                    <a:pt x="5021389" y="265849"/>
                  </a:lnTo>
                  <a:lnTo>
                    <a:pt x="5024450" y="261505"/>
                  </a:lnTo>
                  <a:lnTo>
                    <a:pt x="5024450" y="252183"/>
                  </a:lnTo>
                  <a:lnTo>
                    <a:pt x="5023688" y="255981"/>
                  </a:lnTo>
                  <a:lnTo>
                    <a:pt x="5022164" y="259397"/>
                  </a:lnTo>
                  <a:lnTo>
                    <a:pt x="5020017" y="263029"/>
                  </a:lnTo>
                  <a:lnTo>
                    <a:pt x="5016995" y="266763"/>
                  </a:lnTo>
                  <a:lnTo>
                    <a:pt x="5014404" y="269811"/>
                  </a:lnTo>
                  <a:lnTo>
                    <a:pt x="5015585" y="272465"/>
                  </a:lnTo>
                  <a:lnTo>
                    <a:pt x="5012791" y="272034"/>
                  </a:lnTo>
                  <a:lnTo>
                    <a:pt x="5010010" y="270548"/>
                  </a:lnTo>
                  <a:lnTo>
                    <a:pt x="5009832" y="264299"/>
                  </a:lnTo>
                  <a:lnTo>
                    <a:pt x="5008892" y="261226"/>
                  </a:lnTo>
                  <a:close/>
                </a:path>
                <a:path w="5112753" h="1946541">
                  <a:moveTo>
                    <a:pt x="5036400" y="251015"/>
                  </a:moveTo>
                  <a:lnTo>
                    <a:pt x="5035435" y="254838"/>
                  </a:lnTo>
                  <a:lnTo>
                    <a:pt x="5035359" y="258000"/>
                  </a:lnTo>
                  <a:lnTo>
                    <a:pt x="5035169" y="259461"/>
                  </a:lnTo>
                  <a:lnTo>
                    <a:pt x="5032197" y="261988"/>
                  </a:lnTo>
                  <a:lnTo>
                    <a:pt x="5027587" y="265125"/>
                  </a:lnTo>
                  <a:lnTo>
                    <a:pt x="5033149" y="265010"/>
                  </a:lnTo>
                  <a:lnTo>
                    <a:pt x="5036134" y="262674"/>
                  </a:lnTo>
                  <a:lnTo>
                    <a:pt x="5037391" y="260375"/>
                  </a:lnTo>
                  <a:lnTo>
                    <a:pt x="5038064" y="256667"/>
                  </a:lnTo>
                  <a:lnTo>
                    <a:pt x="5039118" y="252780"/>
                  </a:lnTo>
                  <a:lnTo>
                    <a:pt x="5042268" y="251269"/>
                  </a:lnTo>
                  <a:lnTo>
                    <a:pt x="5043068" y="255181"/>
                  </a:lnTo>
                  <a:lnTo>
                    <a:pt x="5044681" y="259270"/>
                  </a:lnTo>
                  <a:lnTo>
                    <a:pt x="5046967" y="263499"/>
                  </a:lnTo>
                  <a:lnTo>
                    <a:pt x="5050307" y="262890"/>
                  </a:lnTo>
                  <a:lnTo>
                    <a:pt x="5048072" y="258610"/>
                  </a:lnTo>
                  <a:lnTo>
                    <a:pt x="5046205" y="255320"/>
                  </a:lnTo>
                  <a:lnTo>
                    <a:pt x="5044440" y="250329"/>
                  </a:lnTo>
                  <a:lnTo>
                    <a:pt x="5043982" y="248424"/>
                  </a:lnTo>
                  <a:lnTo>
                    <a:pt x="5041201" y="246354"/>
                  </a:lnTo>
                  <a:lnTo>
                    <a:pt x="5037658" y="248183"/>
                  </a:lnTo>
                  <a:lnTo>
                    <a:pt x="5036400" y="251015"/>
                  </a:lnTo>
                  <a:close/>
                </a:path>
                <a:path w="5112753" h="1946541">
                  <a:moveTo>
                    <a:pt x="4959553" y="294182"/>
                  </a:moveTo>
                  <a:lnTo>
                    <a:pt x="4962118" y="293395"/>
                  </a:lnTo>
                  <a:lnTo>
                    <a:pt x="4961394" y="289598"/>
                  </a:lnTo>
                  <a:lnTo>
                    <a:pt x="4960797" y="286080"/>
                  </a:lnTo>
                  <a:lnTo>
                    <a:pt x="4961813" y="282981"/>
                  </a:lnTo>
                  <a:lnTo>
                    <a:pt x="4963502" y="280174"/>
                  </a:lnTo>
                  <a:lnTo>
                    <a:pt x="4965153" y="276313"/>
                  </a:lnTo>
                  <a:lnTo>
                    <a:pt x="4964163" y="273469"/>
                  </a:lnTo>
                  <a:lnTo>
                    <a:pt x="4960975" y="273532"/>
                  </a:lnTo>
                  <a:lnTo>
                    <a:pt x="4959553" y="270827"/>
                  </a:lnTo>
                  <a:lnTo>
                    <a:pt x="4958753" y="274358"/>
                  </a:lnTo>
                  <a:lnTo>
                    <a:pt x="4957902" y="277901"/>
                  </a:lnTo>
                  <a:lnTo>
                    <a:pt x="4956784" y="281190"/>
                  </a:lnTo>
                  <a:lnTo>
                    <a:pt x="4955971" y="283997"/>
                  </a:lnTo>
                  <a:lnTo>
                    <a:pt x="4954574" y="287362"/>
                  </a:lnTo>
                  <a:lnTo>
                    <a:pt x="4953393" y="293992"/>
                  </a:lnTo>
                  <a:lnTo>
                    <a:pt x="4956987" y="294055"/>
                  </a:lnTo>
                  <a:lnTo>
                    <a:pt x="4959553" y="294182"/>
                  </a:lnTo>
                  <a:close/>
                </a:path>
                <a:path w="5112753" h="1946541">
                  <a:moveTo>
                    <a:pt x="4928781" y="325107"/>
                  </a:moveTo>
                  <a:lnTo>
                    <a:pt x="4931511" y="323202"/>
                  </a:lnTo>
                  <a:lnTo>
                    <a:pt x="4935626" y="321970"/>
                  </a:lnTo>
                  <a:lnTo>
                    <a:pt x="4938191" y="320141"/>
                  </a:lnTo>
                  <a:lnTo>
                    <a:pt x="4939245" y="316763"/>
                  </a:lnTo>
                  <a:lnTo>
                    <a:pt x="4943678" y="312877"/>
                  </a:lnTo>
                  <a:lnTo>
                    <a:pt x="4945087" y="310337"/>
                  </a:lnTo>
                  <a:lnTo>
                    <a:pt x="4947069" y="307517"/>
                  </a:lnTo>
                  <a:lnTo>
                    <a:pt x="4948783" y="304317"/>
                  </a:lnTo>
                  <a:lnTo>
                    <a:pt x="4951806" y="302895"/>
                  </a:lnTo>
                  <a:lnTo>
                    <a:pt x="4952669" y="300037"/>
                  </a:lnTo>
                  <a:lnTo>
                    <a:pt x="4953203" y="296913"/>
                  </a:lnTo>
                  <a:lnTo>
                    <a:pt x="4953393" y="293992"/>
                  </a:lnTo>
                  <a:lnTo>
                    <a:pt x="4954574" y="287362"/>
                  </a:lnTo>
                  <a:lnTo>
                    <a:pt x="4952644" y="289699"/>
                  </a:lnTo>
                  <a:lnTo>
                    <a:pt x="4949990" y="291693"/>
                  </a:lnTo>
                  <a:lnTo>
                    <a:pt x="4947602" y="294944"/>
                  </a:lnTo>
                  <a:lnTo>
                    <a:pt x="4945202" y="298805"/>
                  </a:lnTo>
                  <a:lnTo>
                    <a:pt x="4944592" y="301688"/>
                  </a:lnTo>
                  <a:lnTo>
                    <a:pt x="4944237" y="305142"/>
                  </a:lnTo>
                  <a:lnTo>
                    <a:pt x="4943055" y="308991"/>
                  </a:lnTo>
                  <a:lnTo>
                    <a:pt x="4941658" y="311785"/>
                  </a:lnTo>
                  <a:lnTo>
                    <a:pt x="4938661" y="315302"/>
                  </a:lnTo>
                  <a:lnTo>
                    <a:pt x="4934064" y="318592"/>
                  </a:lnTo>
                  <a:lnTo>
                    <a:pt x="4931003" y="321195"/>
                  </a:lnTo>
                  <a:lnTo>
                    <a:pt x="4927777" y="324612"/>
                  </a:lnTo>
                  <a:lnTo>
                    <a:pt x="4928489" y="327558"/>
                  </a:lnTo>
                  <a:lnTo>
                    <a:pt x="4930648" y="331431"/>
                  </a:lnTo>
                  <a:lnTo>
                    <a:pt x="4929098" y="334556"/>
                  </a:lnTo>
                  <a:lnTo>
                    <a:pt x="4925047" y="335953"/>
                  </a:lnTo>
                  <a:lnTo>
                    <a:pt x="4924234" y="338874"/>
                  </a:lnTo>
                  <a:lnTo>
                    <a:pt x="4927104" y="341985"/>
                  </a:lnTo>
                  <a:lnTo>
                    <a:pt x="4930000" y="344271"/>
                  </a:lnTo>
                  <a:lnTo>
                    <a:pt x="4930673" y="347167"/>
                  </a:lnTo>
                  <a:lnTo>
                    <a:pt x="4931460" y="350583"/>
                  </a:lnTo>
                  <a:lnTo>
                    <a:pt x="4931168" y="354685"/>
                  </a:lnTo>
                  <a:lnTo>
                    <a:pt x="4927714" y="358013"/>
                  </a:lnTo>
                  <a:lnTo>
                    <a:pt x="4925326" y="362585"/>
                  </a:lnTo>
                  <a:lnTo>
                    <a:pt x="4924729" y="363651"/>
                  </a:lnTo>
                  <a:lnTo>
                    <a:pt x="4921935" y="366839"/>
                  </a:lnTo>
                  <a:lnTo>
                    <a:pt x="4921961" y="368998"/>
                  </a:lnTo>
                  <a:lnTo>
                    <a:pt x="4924082" y="372770"/>
                  </a:lnTo>
                  <a:lnTo>
                    <a:pt x="4923980" y="375742"/>
                  </a:lnTo>
                  <a:lnTo>
                    <a:pt x="4924463" y="377837"/>
                  </a:lnTo>
                  <a:lnTo>
                    <a:pt x="4924488" y="370878"/>
                  </a:lnTo>
                  <a:lnTo>
                    <a:pt x="4923624" y="368020"/>
                  </a:lnTo>
                  <a:lnTo>
                    <a:pt x="4928844" y="359054"/>
                  </a:lnTo>
                  <a:lnTo>
                    <a:pt x="4931371" y="356514"/>
                  </a:lnTo>
                  <a:lnTo>
                    <a:pt x="4935016" y="354152"/>
                  </a:lnTo>
                  <a:lnTo>
                    <a:pt x="4936883" y="352107"/>
                  </a:lnTo>
                  <a:lnTo>
                    <a:pt x="4935372" y="349478"/>
                  </a:lnTo>
                  <a:lnTo>
                    <a:pt x="4932578" y="347853"/>
                  </a:lnTo>
                  <a:lnTo>
                    <a:pt x="4931956" y="344817"/>
                  </a:lnTo>
                  <a:lnTo>
                    <a:pt x="4929327" y="341934"/>
                  </a:lnTo>
                  <a:lnTo>
                    <a:pt x="4926152" y="339991"/>
                  </a:lnTo>
                  <a:lnTo>
                    <a:pt x="4926139" y="337223"/>
                  </a:lnTo>
                  <a:lnTo>
                    <a:pt x="4929555" y="335622"/>
                  </a:lnTo>
                  <a:lnTo>
                    <a:pt x="4932578" y="332778"/>
                  </a:lnTo>
                  <a:lnTo>
                    <a:pt x="4930368" y="329476"/>
                  </a:lnTo>
                  <a:lnTo>
                    <a:pt x="4928895" y="326783"/>
                  </a:lnTo>
                  <a:lnTo>
                    <a:pt x="4928781" y="325107"/>
                  </a:lnTo>
                  <a:close/>
                </a:path>
                <a:path w="5112753" h="1946541">
                  <a:moveTo>
                    <a:pt x="4944783" y="299351"/>
                  </a:moveTo>
                  <a:lnTo>
                    <a:pt x="4943462" y="295148"/>
                  </a:lnTo>
                  <a:lnTo>
                    <a:pt x="4941938" y="293141"/>
                  </a:lnTo>
                  <a:lnTo>
                    <a:pt x="4929784" y="280873"/>
                  </a:lnTo>
                  <a:lnTo>
                    <a:pt x="4928692" y="279908"/>
                  </a:lnTo>
                  <a:lnTo>
                    <a:pt x="4918202" y="272262"/>
                  </a:lnTo>
                  <a:lnTo>
                    <a:pt x="4914696" y="269392"/>
                  </a:lnTo>
                  <a:lnTo>
                    <a:pt x="4906137" y="261772"/>
                  </a:lnTo>
                  <a:lnTo>
                    <a:pt x="4905844" y="261988"/>
                  </a:lnTo>
                  <a:lnTo>
                    <a:pt x="4914138" y="269976"/>
                  </a:lnTo>
                  <a:lnTo>
                    <a:pt x="4917909" y="272719"/>
                  </a:lnTo>
                  <a:lnTo>
                    <a:pt x="4928069" y="280136"/>
                  </a:lnTo>
                  <a:lnTo>
                    <a:pt x="4929352" y="281216"/>
                  </a:lnTo>
                  <a:lnTo>
                    <a:pt x="4942141" y="294208"/>
                  </a:lnTo>
                  <a:lnTo>
                    <a:pt x="4943627" y="296583"/>
                  </a:lnTo>
                  <a:lnTo>
                    <a:pt x="4944783" y="299351"/>
                  </a:lnTo>
                  <a:close/>
                </a:path>
                <a:path w="5112753" h="1946541">
                  <a:moveTo>
                    <a:pt x="5062194" y="187464"/>
                  </a:moveTo>
                  <a:lnTo>
                    <a:pt x="5063185" y="184835"/>
                  </a:lnTo>
                  <a:lnTo>
                    <a:pt x="5065585" y="181775"/>
                  </a:lnTo>
                  <a:lnTo>
                    <a:pt x="5067579" y="178650"/>
                  </a:lnTo>
                  <a:lnTo>
                    <a:pt x="5067223" y="175907"/>
                  </a:lnTo>
                  <a:lnTo>
                    <a:pt x="5068824" y="173050"/>
                  </a:lnTo>
                  <a:lnTo>
                    <a:pt x="5070729" y="169875"/>
                  </a:lnTo>
                  <a:lnTo>
                    <a:pt x="5072291" y="165849"/>
                  </a:lnTo>
                  <a:lnTo>
                    <a:pt x="5070614" y="163169"/>
                  </a:lnTo>
                  <a:lnTo>
                    <a:pt x="5068735" y="167017"/>
                  </a:lnTo>
                  <a:lnTo>
                    <a:pt x="5065712" y="171208"/>
                  </a:lnTo>
                  <a:lnTo>
                    <a:pt x="5063845" y="174383"/>
                  </a:lnTo>
                  <a:lnTo>
                    <a:pt x="5061051" y="178104"/>
                  </a:lnTo>
                  <a:lnTo>
                    <a:pt x="5059845" y="180822"/>
                  </a:lnTo>
                  <a:lnTo>
                    <a:pt x="5058600" y="183680"/>
                  </a:lnTo>
                  <a:lnTo>
                    <a:pt x="5057000" y="186347"/>
                  </a:lnTo>
                  <a:lnTo>
                    <a:pt x="5056936" y="190055"/>
                  </a:lnTo>
                  <a:lnTo>
                    <a:pt x="5059667" y="190588"/>
                  </a:lnTo>
                  <a:lnTo>
                    <a:pt x="5060200" y="190550"/>
                  </a:lnTo>
                  <a:lnTo>
                    <a:pt x="5062194" y="187464"/>
                  </a:lnTo>
                  <a:close/>
                </a:path>
                <a:path w="5112753" h="1946541">
                  <a:moveTo>
                    <a:pt x="5091734" y="163461"/>
                  </a:moveTo>
                  <a:lnTo>
                    <a:pt x="5093817" y="160121"/>
                  </a:lnTo>
                  <a:lnTo>
                    <a:pt x="5097297" y="159867"/>
                  </a:lnTo>
                  <a:lnTo>
                    <a:pt x="5100891" y="159308"/>
                  </a:lnTo>
                  <a:lnTo>
                    <a:pt x="5100586" y="156591"/>
                  </a:lnTo>
                  <a:lnTo>
                    <a:pt x="5100193" y="153949"/>
                  </a:lnTo>
                  <a:lnTo>
                    <a:pt x="5097589" y="153771"/>
                  </a:lnTo>
                  <a:lnTo>
                    <a:pt x="5094884" y="155003"/>
                  </a:lnTo>
                  <a:lnTo>
                    <a:pt x="5091645" y="156857"/>
                  </a:lnTo>
                  <a:lnTo>
                    <a:pt x="5091734" y="163461"/>
                  </a:lnTo>
                  <a:close/>
                </a:path>
                <a:path w="5112753" h="1946541">
                  <a:moveTo>
                    <a:pt x="1494129" y="1658962"/>
                  </a:moveTo>
                  <a:lnTo>
                    <a:pt x="1496771" y="1659318"/>
                  </a:lnTo>
                  <a:lnTo>
                    <a:pt x="1496758" y="1592262"/>
                  </a:lnTo>
                  <a:lnTo>
                    <a:pt x="1496199" y="1595145"/>
                  </a:lnTo>
                  <a:lnTo>
                    <a:pt x="1495818" y="1598066"/>
                  </a:lnTo>
                  <a:lnTo>
                    <a:pt x="1494878" y="1600835"/>
                  </a:lnTo>
                  <a:lnTo>
                    <a:pt x="1494828" y="1603667"/>
                  </a:lnTo>
                  <a:lnTo>
                    <a:pt x="1493939" y="1606677"/>
                  </a:lnTo>
                  <a:lnTo>
                    <a:pt x="1492948" y="1610258"/>
                  </a:lnTo>
                  <a:lnTo>
                    <a:pt x="1490840" y="1614119"/>
                  </a:lnTo>
                  <a:lnTo>
                    <a:pt x="1488287" y="1615528"/>
                  </a:lnTo>
                  <a:lnTo>
                    <a:pt x="1488960" y="1668322"/>
                  </a:lnTo>
                  <a:lnTo>
                    <a:pt x="1491513" y="1667306"/>
                  </a:lnTo>
                  <a:lnTo>
                    <a:pt x="1493177" y="1664423"/>
                  </a:lnTo>
                  <a:lnTo>
                    <a:pt x="1494180" y="1660740"/>
                  </a:lnTo>
                  <a:lnTo>
                    <a:pt x="1494129" y="1658962"/>
                  </a:lnTo>
                  <a:close/>
                </a:path>
                <a:path w="5112753" h="1946541">
                  <a:moveTo>
                    <a:pt x="2319515" y="1082052"/>
                  </a:moveTo>
                  <a:lnTo>
                    <a:pt x="2316911" y="1078699"/>
                  </a:lnTo>
                  <a:lnTo>
                    <a:pt x="2311374" y="1070698"/>
                  </a:lnTo>
                  <a:lnTo>
                    <a:pt x="2309317" y="1066927"/>
                  </a:lnTo>
                  <a:lnTo>
                    <a:pt x="2306688" y="1065250"/>
                  </a:lnTo>
                  <a:lnTo>
                    <a:pt x="2303005" y="1063282"/>
                  </a:lnTo>
                  <a:lnTo>
                    <a:pt x="2300020" y="1062342"/>
                  </a:lnTo>
                  <a:lnTo>
                    <a:pt x="2298268" y="1062596"/>
                  </a:lnTo>
                  <a:lnTo>
                    <a:pt x="2295753" y="1066012"/>
                  </a:lnTo>
                  <a:lnTo>
                    <a:pt x="2295385" y="1069124"/>
                  </a:lnTo>
                  <a:lnTo>
                    <a:pt x="2309888" y="1078026"/>
                  </a:lnTo>
                  <a:lnTo>
                    <a:pt x="2318334" y="1082954"/>
                  </a:lnTo>
                  <a:lnTo>
                    <a:pt x="2319515" y="1082052"/>
                  </a:lnTo>
                  <a:close/>
                </a:path>
                <a:path w="5112753" h="1946541">
                  <a:moveTo>
                    <a:pt x="1501635" y="1642414"/>
                  </a:moveTo>
                  <a:lnTo>
                    <a:pt x="1503489" y="1639417"/>
                  </a:lnTo>
                  <a:lnTo>
                    <a:pt x="1502511" y="1636877"/>
                  </a:lnTo>
                  <a:lnTo>
                    <a:pt x="1500441" y="1634324"/>
                  </a:lnTo>
                  <a:lnTo>
                    <a:pt x="1497190" y="1630883"/>
                  </a:lnTo>
                  <a:lnTo>
                    <a:pt x="1497355" y="1658645"/>
                  </a:lnTo>
                  <a:lnTo>
                    <a:pt x="1500111" y="1656080"/>
                  </a:lnTo>
                  <a:lnTo>
                    <a:pt x="1500758" y="1653209"/>
                  </a:lnTo>
                  <a:lnTo>
                    <a:pt x="1501622" y="1650619"/>
                  </a:lnTo>
                  <a:lnTo>
                    <a:pt x="1501749" y="1648066"/>
                  </a:lnTo>
                  <a:lnTo>
                    <a:pt x="1502613" y="1645335"/>
                  </a:lnTo>
                  <a:lnTo>
                    <a:pt x="1501635" y="1642414"/>
                  </a:lnTo>
                  <a:close/>
                </a:path>
                <a:path w="5112753" h="1946541">
                  <a:moveTo>
                    <a:pt x="2358529" y="1040244"/>
                  </a:moveTo>
                  <a:lnTo>
                    <a:pt x="2360371" y="1051064"/>
                  </a:lnTo>
                  <a:lnTo>
                    <a:pt x="2361653" y="1048258"/>
                  </a:lnTo>
                  <a:lnTo>
                    <a:pt x="2363139" y="1049616"/>
                  </a:lnTo>
                  <a:lnTo>
                    <a:pt x="2365578" y="1048880"/>
                  </a:lnTo>
                  <a:lnTo>
                    <a:pt x="2362581" y="1047216"/>
                  </a:lnTo>
                  <a:lnTo>
                    <a:pt x="2359850" y="1045362"/>
                  </a:lnTo>
                  <a:lnTo>
                    <a:pt x="2359799" y="1042797"/>
                  </a:lnTo>
                  <a:lnTo>
                    <a:pt x="2358529" y="1040244"/>
                  </a:lnTo>
                  <a:close/>
                </a:path>
                <a:path w="5112753" h="1946541">
                  <a:moveTo>
                    <a:pt x="2350350" y="1042289"/>
                  </a:moveTo>
                  <a:lnTo>
                    <a:pt x="2349004" y="1048956"/>
                  </a:lnTo>
                  <a:lnTo>
                    <a:pt x="2351709" y="1050531"/>
                  </a:lnTo>
                  <a:lnTo>
                    <a:pt x="2351443" y="1044905"/>
                  </a:lnTo>
                  <a:lnTo>
                    <a:pt x="2350350" y="1042289"/>
                  </a:lnTo>
                  <a:close/>
                </a:path>
                <a:path w="5112753" h="1946541">
                  <a:moveTo>
                    <a:pt x="2376551" y="1022032"/>
                  </a:moveTo>
                  <a:lnTo>
                    <a:pt x="2370124" y="1019886"/>
                  </a:lnTo>
                  <a:lnTo>
                    <a:pt x="2371369" y="1024928"/>
                  </a:lnTo>
                  <a:lnTo>
                    <a:pt x="2374239" y="1024318"/>
                  </a:lnTo>
                  <a:lnTo>
                    <a:pt x="2376830" y="1022946"/>
                  </a:lnTo>
                  <a:lnTo>
                    <a:pt x="2380526" y="1020521"/>
                  </a:lnTo>
                  <a:lnTo>
                    <a:pt x="2376551" y="1022032"/>
                  </a:lnTo>
                  <a:close/>
                </a:path>
                <a:path w="5112753" h="1946541">
                  <a:moveTo>
                    <a:pt x="2343492" y="1064260"/>
                  </a:moveTo>
                  <a:lnTo>
                    <a:pt x="2342400" y="1067028"/>
                  </a:lnTo>
                  <a:lnTo>
                    <a:pt x="2342934" y="1069670"/>
                  </a:lnTo>
                  <a:lnTo>
                    <a:pt x="2340000" y="1068730"/>
                  </a:lnTo>
                  <a:lnTo>
                    <a:pt x="2337384" y="1067981"/>
                  </a:lnTo>
                  <a:lnTo>
                    <a:pt x="2334831" y="1069047"/>
                  </a:lnTo>
                  <a:lnTo>
                    <a:pt x="2334399" y="1071664"/>
                  </a:lnTo>
                  <a:lnTo>
                    <a:pt x="2321496" y="1080439"/>
                  </a:lnTo>
                  <a:lnTo>
                    <a:pt x="2321001" y="1081671"/>
                  </a:lnTo>
                  <a:lnTo>
                    <a:pt x="2336050" y="1071105"/>
                  </a:lnTo>
                  <a:lnTo>
                    <a:pt x="2337841" y="1070571"/>
                  </a:lnTo>
                  <a:lnTo>
                    <a:pt x="2341587" y="1072896"/>
                  </a:lnTo>
                  <a:lnTo>
                    <a:pt x="2344610" y="1068971"/>
                  </a:lnTo>
                  <a:lnTo>
                    <a:pt x="2347353" y="1067536"/>
                  </a:lnTo>
                  <a:lnTo>
                    <a:pt x="2348357" y="1071118"/>
                  </a:lnTo>
                  <a:lnTo>
                    <a:pt x="2347630" y="1072758"/>
                  </a:lnTo>
                  <a:lnTo>
                    <a:pt x="2348344" y="1071778"/>
                  </a:lnTo>
                  <a:lnTo>
                    <a:pt x="2351608" y="1071054"/>
                  </a:lnTo>
                  <a:lnTo>
                    <a:pt x="2347798" y="1074077"/>
                  </a:lnTo>
                  <a:lnTo>
                    <a:pt x="2347077" y="1074007"/>
                  </a:lnTo>
                  <a:lnTo>
                    <a:pt x="2346833" y="1074559"/>
                  </a:lnTo>
                  <a:lnTo>
                    <a:pt x="2351011" y="1074064"/>
                  </a:lnTo>
                  <a:lnTo>
                    <a:pt x="2353195" y="1072527"/>
                  </a:lnTo>
                  <a:lnTo>
                    <a:pt x="2353564" y="1072337"/>
                  </a:lnTo>
                  <a:lnTo>
                    <a:pt x="2356637" y="1071067"/>
                  </a:lnTo>
                  <a:lnTo>
                    <a:pt x="2357081" y="1070317"/>
                  </a:lnTo>
                  <a:lnTo>
                    <a:pt x="2355748" y="1067689"/>
                  </a:lnTo>
                  <a:lnTo>
                    <a:pt x="2354872" y="1065466"/>
                  </a:lnTo>
                  <a:lnTo>
                    <a:pt x="2354694" y="1067181"/>
                  </a:lnTo>
                  <a:lnTo>
                    <a:pt x="2351836" y="1065580"/>
                  </a:lnTo>
                  <a:lnTo>
                    <a:pt x="2351785" y="1066025"/>
                  </a:lnTo>
                  <a:lnTo>
                    <a:pt x="2350401" y="1069898"/>
                  </a:lnTo>
                  <a:lnTo>
                    <a:pt x="2347747" y="1068171"/>
                  </a:lnTo>
                  <a:lnTo>
                    <a:pt x="2347645" y="1065237"/>
                  </a:lnTo>
                  <a:lnTo>
                    <a:pt x="2344483" y="1067320"/>
                  </a:lnTo>
                  <a:lnTo>
                    <a:pt x="2343492" y="1064260"/>
                  </a:lnTo>
                  <a:close/>
                </a:path>
                <a:path w="5112753" h="1946541">
                  <a:moveTo>
                    <a:pt x="2347899" y="1041438"/>
                  </a:moveTo>
                  <a:lnTo>
                    <a:pt x="2345893" y="1044549"/>
                  </a:lnTo>
                  <a:lnTo>
                    <a:pt x="2343188" y="1044524"/>
                  </a:lnTo>
                  <a:lnTo>
                    <a:pt x="2342718" y="1047927"/>
                  </a:lnTo>
                  <a:lnTo>
                    <a:pt x="2343289" y="1048905"/>
                  </a:lnTo>
                  <a:lnTo>
                    <a:pt x="2346274" y="1047940"/>
                  </a:lnTo>
                  <a:lnTo>
                    <a:pt x="2349004" y="1048956"/>
                  </a:lnTo>
                  <a:lnTo>
                    <a:pt x="2350350" y="1042289"/>
                  </a:lnTo>
                  <a:lnTo>
                    <a:pt x="2350681" y="1042365"/>
                  </a:lnTo>
                  <a:lnTo>
                    <a:pt x="2351443" y="1044905"/>
                  </a:lnTo>
                  <a:lnTo>
                    <a:pt x="2351709" y="1050531"/>
                  </a:lnTo>
                  <a:lnTo>
                    <a:pt x="2352408" y="1048092"/>
                  </a:lnTo>
                  <a:lnTo>
                    <a:pt x="2352484" y="1045362"/>
                  </a:lnTo>
                  <a:lnTo>
                    <a:pt x="2352560" y="1045540"/>
                  </a:lnTo>
                  <a:lnTo>
                    <a:pt x="2354097" y="1062672"/>
                  </a:lnTo>
                  <a:lnTo>
                    <a:pt x="2354872" y="1065466"/>
                  </a:lnTo>
                  <a:lnTo>
                    <a:pt x="2355748" y="1067689"/>
                  </a:lnTo>
                  <a:lnTo>
                    <a:pt x="2358402" y="1065657"/>
                  </a:lnTo>
                  <a:lnTo>
                    <a:pt x="2359545" y="1067028"/>
                  </a:lnTo>
                  <a:lnTo>
                    <a:pt x="2357081" y="1070317"/>
                  </a:lnTo>
                  <a:lnTo>
                    <a:pt x="2356637" y="1071067"/>
                  </a:lnTo>
                  <a:lnTo>
                    <a:pt x="2356802" y="1071384"/>
                  </a:lnTo>
                  <a:lnTo>
                    <a:pt x="2353932" y="1072984"/>
                  </a:lnTo>
                  <a:lnTo>
                    <a:pt x="2353564" y="1072337"/>
                  </a:lnTo>
                  <a:lnTo>
                    <a:pt x="2353195" y="1072527"/>
                  </a:lnTo>
                  <a:lnTo>
                    <a:pt x="2351392" y="1075474"/>
                  </a:lnTo>
                  <a:lnTo>
                    <a:pt x="2354224" y="1074597"/>
                  </a:lnTo>
                  <a:lnTo>
                    <a:pt x="2357412" y="1073010"/>
                  </a:lnTo>
                  <a:lnTo>
                    <a:pt x="2358656" y="1070876"/>
                  </a:lnTo>
                  <a:lnTo>
                    <a:pt x="2361260" y="1071016"/>
                  </a:lnTo>
                  <a:lnTo>
                    <a:pt x="2364460" y="1067714"/>
                  </a:lnTo>
                  <a:lnTo>
                    <a:pt x="2372880" y="1062266"/>
                  </a:lnTo>
                  <a:lnTo>
                    <a:pt x="2373807" y="1062113"/>
                  </a:lnTo>
                  <a:lnTo>
                    <a:pt x="2375217" y="1048092"/>
                  </a:lnTo>
                  <a:lnTo>
                    <a:pt x="2372868" y="1050632"/>
                  </a:lnTo>
                  <a:lnTo>
                    <a:pt x="2371623" y="1053833"/>
                  </a:lnTo>
                  <a:lnTo>
                    <a:pt x="2368981" y="1052233"/>
                  </a:lnTo>
                  <a:lnTo>
                    <a:pt x="2370518" y="1049223"/>
                  </a:lnTo>
                  <a:lnTo>
                    <a:pt x="2369286" y="1046403"/>
                  </a:lnTo>
                  <a:lnTo>
                    <a:pt x="2372144" y="1047178"/>
                  </a:lnTo>
                  <a:lnTo>
                    <a:pt x="2372423" y="1033767"/>
                  </a:lnTo>
                  <a:lnTo>
                    <a:pt x="2371077" y="1030973"/>
                  </a:lnTo>
                  <a:lnTo>
                    <a:pt x="2373972" y="1030401"/>
                  </a:lnTo>
                  <a:lnTo>
                    <a:pt x="2376424" y="1027645"/>
                  </a:lnTo>
                  <a:lnTo>
                    <a:pt x="2377516" y="1027760"/>
                  </a:lnTo>
                  <a:lnTo>
                    <a:pt x="2376322" y="1030719"/>
                  </a:lnTo>
                  <a:lnTo>
                    <a:pt x="2376322" y="1044956"/>
                  </a:lnTo>
                  <a:lnTo>
                    <a:pt x="2379052" y="1043851"/>
                  </a:lnTo>
                  <a:lnTo>
                    <a:pt x="2381656" y="1041641"/>
                  </a:lnTo>
                  <a:lnTo>
                    <a:pt x="2382202" y="1041298"/>
                  </a:lnTo>
                  <a:lnTo>
                    <a:pt x="2380513" y="1038618"/>
                  </a:lnTo>
                  <a:lnTo>
                    <a:pt x="2381707" y="1032776"/>
                  </a:lnTo>
                  <a:lnTo>
                    <a:pt x="2382139" y="1030135"/>
                  </a:lnTo>
                  <a:lnTo>
                    <a:pt x="2384501" y="1032687"/>
                  </a:lnTo>
                  <a:lnTo>
                    <a:pt x="2385733" y="1054227"/>
                  </a:lnTo>
                  <a:lnTo>
                    <a:pt x="2388450" y="1053579"/>
                  </a:lnTo>
                  <a:lnTo>
                    <a:pt x="2391384" y="1053668"/>
                  </a:lnTo>
                  <a:lnTo>
                    <a:pt x="2389339" y="1043254"/>
                  </a:lnTo>
                  <a:lnTo>
                    <a:pt x="2386228" y="1044663"/>
                  </a:lnTo>
                  <a:lnTo>
                    <a:pt x="2385288" y="1041958"/>
                  </a:lnTo>
                  <a:lnTo>
                    <a:pt x="2388323" y="1038987"/>
                  </a:lnTo>
                  <a:lnTo>
                    <a:pt x="2389416" y="1036256"/>
                  </a:lnTo>
                  <a:lnTo>
                    <a:pt x="2388069" y="1033614"/>
                  </a:lnTo>
                  <a:lnTo>
                    <a:pt x="2390762" y="1032840"/>
                  </a:lnTo>
                  <a:lnTo>
                    <a:pt x="2392248" y="1007592"/>
                  </a:lnTo>
                  <a:lnTo>
                    <a:pt x="2389314" y="1008570"/>
                  </a:lnTo>
                  <a:lnTo>
                    <a:pt x="2387612" y="1011174"/>
                  </a:lnTo>
                  <a:lnTo>
                    <a:pt x="2387346" y="1012825"/>
                  </a:lnTo>
                  <a:lnTo>
                    <a:pt x="2385669" y="1019162"/>
                  </a:lnTo>
                  <a:lnTo>
                    <a:pt x="2387206" y="1021156"/>
                  </a:lnTo>
                  <a:lnTo>
                    <a:pt x="2388196" y="1024242"/>
                  </a:lnTo>
                  <a:lnTo>
                    <a:pt x="2387930" y="1026833"/>
                  </a:lnTo>
                  <a:lnTo>
                    <a:pt x="2387765" y="1029728"/>
                  </a:lnTo>
                  <a:lnTo>
                    <a:pt x="2384780" y="1028268"/>
                  </a:lnTo>
                  <a:lnTo>
                    <a:pt x="2385504" y="1040587"/>
                  </a:lnTo>
                  <a:lnTo>
                    <a:pt x="2388450" y="1037640"/>
                  </a:lnTo>
                  <a:lnTo>
                    <a:pt x="2385504" y="1040587"/>
                  </a:lnTo>
                  <a:lnTo>
                    <a:pt x="2384780" y="1028268"/>
                  </a:lnTo>
                  <a:lnTo>
                    <a:pt x="2384568" y="1027492"/>
                  </a:lnTo>
                  <a:lnTo>
                    <a:pt x="2382177" y="1027252"/>
                  </a:lnTo>
                  <a:lnTo>
                    <a:pt x="2380500" y="1030249"/>
                  </a:lnTo>
                  <a:lnTo>
                    <a:pt x="2377846" y="1027709"/>
                  </a:lnTo>
                  <a:lnTo>
                    <a:pt x="2380678" y="1027988"/>
                  </a:lnTo>
                  <a:lnTo>
                    <a:pt x="2378405" y="1022946"/>
                  </a:lnTo>
                  <a:lnTo>
                    <a:pt x="2377566" y="1026198"/>
                  </a:lnTo>
                  <a:lnTo>
                    <a:pt x="2377871" y="1022324"/>
                  </a:lnTo>
                  <a:lnTo>
                    <a:pt x="2380526" y="1020521"/>
                  </a:lnTo>
                  <a:lnTo>
                    <a:pt x="2376830" y="1022946"/>
                  </a:lnTo>
                  <a:lnTo>
                    <a:pt x="2377160" y="1023493"/>
                  </a:lnTo>
                  <a:lnTo>
                    <a:pt x="2377363" y="1026185"/>
                  </a:lnTo>
                  <a:lnTo>
                    <a:pt x="2374277" y="1026261"/>
                  </a:lnTo>
                  <a:lnTo>
                    <a:pt x="2371369" y="1024928"/>
                  </a:lnTo>
                  <a:lnTo>
                    <a:pt x="2370124" y="1019886"/>
                  </a:lnTo>
                  <a:lnTo>
                    <a:pt x="2369934" y="1019378"/>
                  </a:lnTo>
                  <a:lnTo>
                    <a:pt x="2364943" y="1020038"/>
                  </a:lnTo>
                  <a:lnTo>
                    <a:pt x="2366467" y="1023340"/>
                  </a:lnTo>
                  <a:lnTo>
                    <a:pt x="2369070" y="1025347"/>
                  </a:lnTo>
                  <a:lnTo>
                    <a:pt x="2370391" y="1027988"/>
                  </a:lnTo>
                  <a:lnTo>
                    <a:pt x="2370861" y="1030617"/>
                  </a:lnTo>
                  <a:lnTo>
                    <a:pt x="2368867" y="1027303"/>
                  </a:lnTo>
                  <a:lnTo>
                    <a:pt x="2367457" y="1026452"/>
                  </a:lnTo>
                  <a:lnTo>
                    <a:pt x="2368677" y="1030579"/>
                  </a:lnTo>
                  <a:lnTo>
                    <a:pt x="2366340" y="1027658"/>
                  </a:lnTo>
                  <a:lnTo>
                    <a:pt x="2364987" y="1027785"/>
                  </a:lnTo>
                  <a:lnTo>
                    <a:pt x="2366149" y="1028522"/>
                  </a:lnTo>
                  <a:lnTo>
                    <a:pt x="2365857" y="1031074"/>
                  </a:lnTo>
                  <a:lnTo>
                    <a:pt x="2361869" y="1029614"/>
                  </a:lnTo>
                  <a:lnTo>
                    <a:pt x="2364155" y="1027863"/>
                  </a:lnTo>
                  <a:lnTo>
                    <a:pt x="2363762" y="1027899"/>
                  </a:lnTo>
                  <a:lnTo>
                    <a:pt x="2360942" y="1028496"/>
                  </a:lnTo>
                  <a:lnTo>
                    <a:pt x="2363089" y="1034262"/>
                  </a:lnTo>
                  <a:lnTo>
                    <a:pt x="2365819" y="1032040"/>
                  </a:lnTo>
                  <a:lnTo>
                    <a:pt x="2367965" y="1034478"/>
                  </a:lnTo>
                  <a:lnTo>
                    <a:pt x="2365362" y="1036066"/>
                  </a:lnTo>
                  <a:lnTo>
                    <a:pt x="2362758" y="1035329"/>
                  </a:lnTo>
                  <a:lnTo>
                    <a:pt x="2363558" y="1042543"/>
                  </a:lnTo>
                  <a:lnTo>
                    <a:pt x="2364905" y="1045413"/>
                  </a:lnTo>
                  <a:lnTo>
                    <a:pt x="2366416" y="1048372"/>
                  </a:lnTo>
                  <a:lnTo>
                    <a:pt x="2365578" y="1048880"/>
                  </a:lnTo>
                  <a:lnTo>
                    <a:pt x="2365819" y="1058316"/>
                  </a:lnTo>
                  <a:lnTo>
                    <a:pt x="2365184" y="1060881"/>
                  </a:lnTo>
                  <a:lnTo>
                    <a:pt x="2362022" y="1062113"/>
                  </a:lnTo>
                  <a:lnTo>
                    <a:pt x="2359799" y="1063002"/>
                  </a:lnTo>
                  <a:lnTo>
                    <a:pt x="2358821" y="1065276"/>
                  </a:lnTo>
                  <a:lnTo>
                    <a:pt x="2356015" y="1067079"/>
                  </a:lnTo>
                  <a:lnTo>
                    <a:pt x="2356599" y="1064272"/>
                  </a:lnTo>
                  <a:lnTo>
                    <a:pt x="2357412" y="1035126"/>
                  </a:lnTo>
                  <a:lnTo>
                    <a:pt x="2356231" y="1038593"/>
                  </a:lnTo>
                  <a:lnTo>
                    <a:pt x="2353449" y="1036904"/>
                  </a:lnTo>
                  <a:lnTo>
                    <a:pt x="2350452" y="1036218"/>
                  </a:lnTo>
                  <a:lnTo>
                    <a:pt x="2347874" y="1038250"/>
                  </a:lnTo>
                  <a:lnTo>
                    <a:pt x="2347899" y="1041438"/>
                  </a:lnTo>
                  <a:close/>
                </a:path>
                <a:path w="5112753" h="1946541">
                  <a:moveTo>
                    <a:pt x="2364987" y="1027785"/>
                  </a:moveTo>
                  <a:lnTo>
                    <a:pt x="2364587" y="1027531"/>
                  </a:lnTo>
                  <a:lnTo>
                    <a:pt x="2364155" y="1027863"/>
                  </a:lnTo>
                  <a:lnTo>
                    <a:pt x="2364987" y="1027785"/>
                  </a:lnTo>
                  <a:close/>
                </a:path>
                <a:path w="5112753" h="1946541">
                  <a:moveTo>
                    <a:pt x="1490726" y="1581289"/>
                  </a:moveTo>
                  <a:lnTo>
                    <a:pt x="1493266" y="1584833"/>
                  </a:lnTo>
                  <a:lnTo>
                    <a:pt x="1496809" y="1589151"/>
                  </a:lnTo>
                  <a:lnTo>
                    <a:pt x="1496771" y="1659318"/>
                  </a:lnTo>
                  <a:lnTo>
                    <a:pt x="1497355" y="1658645"/>
                  </a:lnTo>
                  <a:lnTo>
                    <a:pt x="1497190" y="1630883"/>
                  </a:lnTo>
                  <a:lnTo>
                    <a:pt x="1500797" y="1632089"/>
                  </a:lnTo>
                  <a:lnTo>
                    <a:pt x="1504327" y="1632369"/>
                  </a:lnTo>
                  <a:lnTo>
                    <a:pt x="1507413" y="1630883"/>
                  </a:lnTo>
                  <a:lnTo>
                    <a:pt x="1510233" y="1629511"/>
                  </a:lnTo>
                  <a:lnTo>
                    <a:pt x="1514335" y="1491068"/>
                  </a:lnTo>
                  <a:lnTo>
                    <a:pt x="1509750" y="1492618"/>
                  </a:lnTo>
                  <a:lnTo>
                    <a:pt x="1506753" y="1491957"/>
                  </a:lnTo>
                  <a:lnTo>
                    <a:pt x="1503819" y="1491272"/>
                  </a:lnTo>
                  <a:lnTo>
                    <a:pt x="1499539" y="1491957"/>
                  </a:lnTo>
                  <a:lnTo>
                    <a:pt x="1496161" y="1493227"/>
                  </a:lnTo>
                  <a:lnTo>
                    <a:pt x="1493342" y="1495107"/>
                  </a:lnTo>
                  <a:lnTo>
                    <a:pt x="1494993" y="1497723"/>
                  </a:lnTo>
                  <a:lnTo>
                    <a:pt x="1492300" y="1495767"/>
                  </a:lnTo>
                  <a:lnTo>
                    <a:pt x="1489316" y="1500212"/>
                  </a:lnTo>
                  <a:lnTo>
                    <a:pt x="1485290" y="1502410"/>
                  </a:lnTo>
                  <a:lnTo>
                    <a:pt x="1482128" y="1502562"/>
                  </a:lnTo>
                  <a:lnTo>
                    <a:pt x="1479524" y="1504175"/>
                  </a:lnTo>
                  <a:lnTo>
                    <a:pt x="1478203" y="1507223"/>
                  </a:lnTo>
                  <a:lnTo>
                    <a:pt x="1476552" y="1510715"/>
                  </a:lnTo>
                  <a:lnTo>
                    <a:pt x="1473581" y="1513116"/>
                  </a:lnTo>
                  <a:lnTo>
                    <a:pt x="1471040" y="1516100"/>
                  </a:lnTo>
                  <a:lnTo>
                    <a:pt x="1467713" y="1517751"/>
                  </a:lnTo>
                  <a:lnTo>
                    <a:pt x="1464513" y="1519364"/>
                  </a:lnTo>
                  <a:lnTo>
                    <a:pt x="1461833" y="1520164"/>
                  </a:lnTo>
                  <a:lnTo>
                    <a:pt x="1458785" y="1521498"/>
                  </a:lnTo>
                  <a:lnTo>
                    <a:pt x="1456334" y="1525752"/>
                  </a:lnTo>
                  <a:lnTo>
                    <a:pt x="1453464" y="1528762"/>
                  </a:lnTo>
                  <a:lnTo>
                    <a:pt x="1451406" y="1531467"/>
                  </a:lnTo>
                  <a:lnTo>
                    <a:pt x="1448295" y="1535074"/>
                  </a:lnTo>
                  <a:lnTo>
                    <a:pt x="1448689" y="1537893"/>
                  </a:lnTo>
                  <a:lnTo>
                    <a:pt x="1449082" y="1538338"/>
                  </a:lnTo>
                  <a:lnTo>
                    <a:pt x="1450746" y="1541132"/>
                  </a:lnTo>
                  <a:lnTo>
                    <a:pt x="1453514" y="1544586"/>
                  </a:lnTo>
                  <a:lnTo>
                    <a:pt x="1456334" y="1546974"/>
                  </a:lnTo>
                  <a:lnTo>
                    <a:pt x="1459001" y="1548663"/>
                  </a:lnTo>
                  <a:lnTo>
                    <a:pt x="1461960" y="1549095"/>
                  </a:lnTo>
                  <a:lnTo>
                    <a:pt x="1464538" y="1548790"/>
                  </a:lnTo>
                  <a:lnTo>
                    <a:pt x="1466684" y="1548269"/>
                  </a:lnTo>
                  <a:lnTo>
                    <a:pt x="1470253" y="1548066"/>
                  </a:lnTo>
                  <a:lnTo>
                    <a:pt x="1473441" y="1548688"/>
                  </a:lnTo>
                  <a:lnTo>
                    <a:pt x="1478229" y="1549946"/>
                  </a:lnTo>
                  <a:lnTo>
                    <a:pt x="1479359" y="1550403"/>
                  </a:lnTo>
                  <a:lnTo>
                    <a:pt x="1482077" y="1552867"/>
                  </a:lnTo>
                  <a:lnTo>
                    <a:pt x="1484071" y="1556588"/>
                  </a:lnTo>
                  <a:lnTo>
                    <a:pt x="1486458" y="1559699"/>
                  </a:lnTo>
                  <a:lnTo>
                    <a:pt x="1491081" y="1561592"/>
                  </a:lnTo>
                  <a:lnTo>
                    <a:pt x="1490256" y="1564233"/>
                  </a:lnTo>
                  <a:lnTo>
                    <a:pt x="1490002" y="1567002"/>
                  </a:lnTo>
                  <a:lnTo>
                    <a:pt x="1491335" y="1570062"/>
                  </a:lnTo>
                  <a:lnTo>
                    <a:pt x="1491856" y="1574190"/>
                  </a:lnTo>
                  <a:lnTo>
                    <a:pt x="1489798" y="1577898"/>
                  </a:lnTo>
                  <a:lnTo>
                    <a:pt x="1490726" y="1581289"/>
                  </a:lnTo>
                  <a:close/>
                </a:path>
                <a:path w="5112753" h="1946541">
                  <a:moveTo>
                    <a:pt x="1838375" y="1436370"/>
                  </a:moveTo>
                  <a:lnTo>
                    <a:pt x="1834794" y="1435315"/>
                  </a:lnTo>
                  <a:lnTo>
                    <a:pt x="1838629" y="1436179"/>
                  </a:lnTo>
                  <a:lnTo>
                    <a:pt x="1840534" y="1434045"/>
                  </a:lnTo>
                  <a:lnTo>
                    <a:pt x="1841703" y="1428013"/>
                  </a:lnTo>
                  <a:lnTo>
                    <a:pt x="1841906" y="1425981"/>
                  </a:lnTo>
                  <a:lnTo>
                    <a:pt x="1841474" y="1422908"/>
                  </a:lnTo>
                  <a:lnTo>
                    <a:pt x="1842541" y="1420279"/>
                  </a:lnTo>
                  <a:lnTo>
                    <a:pt x="1840611" y="1417243"/>
                  </a:lnTo>
                  <a:lnTo>
                    <a:pt x="1840369" y="1414094"/>
                  </a:lnTo>
                  <a:lnTo>
                    <a:pt x="1840001" y="1411363"/>
                  </a:lnTo>
                  <a:lnTo>
                    <a:pt x="1838947" y="1408722"/>
                  </a:lnTo>
                  <a:lnTo>
                    <a:pt x="1839277" y="1406131"/>
                  </a:lnTo>
                  <a:lnTo>
                    <a:pt x="1836420" y="1402118"/>
                  </a:lnTo>
                  <a:lnTo>
                    <a:pt x="1834565" y="1397965"/>
                  </a:lnTo>
                  <a:lnTo>
                    <a:pt x="1834210" y="1395044"/>
                  </a:lnTo>
                  <a:lnTo>
                    <a:pt x="1832876" y="1391716"/>
                  </a:lnTo>
                  <a:lnTo>
                    <a:pt x="1830336" y="1390738"/>
                  </a:lnTo>
                  <a:lnTo>
                    <a:pt x="1824164" y="1385785"/>
                  </a:lnTo>
                  <a:lnTo>
                    <a:pt x="1822830" y="1385430"/>
                  </a:lnTo>
                  <a:lnTo>
                    <a:pt x="1818690" y="1382420"/>
                  </a:lnTo>
                  <a:lnTo>
                    <a:pt x="1814271" y="1379207"/>
                  </a:lnTo>
                  <a:lnTo>
                    <a:pt x="1814080" y="1379054"/>
                  </a:lnTo>
                  <a:lnTo>
                    <a:pt x="1810994" y="1376654"/>
                  </a:lnTo>
                  <a:lnTo>
                    <a:pt x="1808099" y="1375244"/>
                  </a:lnTo>
                  <a:lnTo>
                    <a:pt x="1804403" y="1372577"/>
                  </a:lnTo>
                  <a:lnTo>
                    <a:pt x="1801850" y="1371663"/>
                  </a:lnTo>
                  <a:lnTo>
                    <a:pt x="1798916" y="1371815"/>
                  </a:lnTo>
                  <a:lnTo>
                    <a:pt x="1795703" y="1370787"/>
                  </a:lnTo>
                  <a:lnTo>
                    <a:pt x="1793138" y="1368399"/>
                  </a:lnTo>
                  <a:lnTo>
                    <a:pt x="1790433" y="1368298"/>
                  </a:lnTo>
                  <a:lnTo>
                    <a:pt x="1791042" y="1365681"/>
                  </a:lnTo>
                  <a:lnTo>
                    <a:pt x="1788147" y="1364348"/>
                  </a:lnTo>
                  <a:lnTo>
                    <a:pt x="1786394" y="1361782"/>
                  </a:lnTo>
                  <a:lnTo>
                    <a:pt x="1783283" y="1360170"/>
                  </a:lnTo>
                  <a:lnTo>
                    <a:pt x="1780679" y="1358176"/>
                  </a:lnTo>
                  <a:lnTo>
                    <a:pt x="1778685" y="1355610"/>
                  </a:lnTo>
                  <a:lnTo>
                    <a:pt x="1775815" y="1353578"/>
                  </a:lnTo>
                  <a:lnTo>
                    <a:pt x="1772792" y="1352753"/>
                  </a:lnTo>
                  <a:lnTo>
                    <a:pt x="1770138" y="1354747"/>
                  </a:lnTo>
                  <a:lnTo>
                    <a:pt x="1767560" y="1354797"/>
                  </a:lnTo>
                  <a:lnTo>
                    <a:pt x="1770189" y="1356779"/>
                  </a:lnTo>
                  <a:lnTo>
                    <a:pt x="1766277" y="1355039"/>
                  </a:lnTo>
                  <a:lnTo>
                    <a:pt x="1762671" y="1354493"/>
                  </a:lnTo>
                  <a:lnTo>
                    <a:pt x="1759038" y="1354493"/>
                  </a:lnTo>
                  <a:lnTo>
                    <a:pt x="1756270" y="1354010"/>
                  </a:lnTo>
                  <a:lnTo>
                    <a:pt x="1753425" y="1352854"/>
                  </a:lnTo>
                  <a:lnTo>
                    <a:pt x="1750644" y="1352359"/>
                  </a:lnTo>
                  <a:lnTo>
                    <a:pt x="1747481" y="1351546"/>
                  </a:lnTo>
                  <a:lnTo>
                    <a:pt x="1744637" y="1350429"/>
                  </a:lnTo>
                  <a:lnTo>
                    <a:pt x="1744002" y="1349362"/>
                  </a:lnTo>
                  <a:lnTo>
                    <a:pt x="1741233" y="1348867"/>
                  </a:lnTo>
                  <a:lnTo>
                    <a:pt x="1738096" y="1345895"/>
                  </a:lnTo>
                  <a:lnTo>
                    <a:pt x="1736725" y="1345336"/>
                  </a:lnTo>
                  <a:lnTo>
                    <a:pt x="1734680" y="1342796"/>
                  </a:lnTo>
                  <a:lnTo>
                    <a:pt x="1732051" y="1342732"/>
                  </a:lnTo>
                  <a:lnTo>
                    <a:pt x="1729168" y="1340510"/>
                  </a:lnTo>
                  <a:lnTo>
                    <a:pt x="1726196" y="1340548"/>
                  </a:lnTo>
                  <a:lnTo>
                    <a:pt x="1723339" y="1339075"/>
                  </a:lnTo>
                  <a:lnTo>
                    <a:pt x="1720773" y="1338351"/>
                  </a:lnTo>
                  <a:lnTo>
                    <a:pt x="1717535" y="1336713"/>
                  </a:lnTo>
                  <a:lnTo>
                    <a:pt x="1713699" y="1334643"/>
                  </a:lnTo>
                  <a:lnTo>
                    <a:pt x="1710905" y="1333334"/>
                  </a:lnTo>
                  <a:lnTo>
                    <a:pt x="1708175" y="1330718"/>
                  </a:lnTo>
                  <a:lnTo>
                    <a:pt x="1705178" y="1328559"/>
                  </a:lnTo>
                  <a:lnTo>
                    <a:pt x="1703057" y="1325689"/>
                  </a:lnTo>
                  <a:lnTo>
                    <a:pt x="1700961" y="1323124"/>
                  </a:lnTo>
                  <a:lnTo>
                    <a:pt x="1699742" y="1320495"/>
                  </a:lnTo>
                  <a:lnTo>
                    <a:pt x="1698967" y="1317586"/>
                  </a:lnTo>
                  <a:lnTo>
                    <a:pt x="1698498" y="1573758"/>
                  </a:lnTo>
                  <a:lnTo>
                    <a:pt x="1704886" y="1570863"/>
                  </a:lnTo>
                  <a:lnTo>
                    <a:pt x="1707489" y="1568234"/>
                  </a:lnTo>
                  <a:lnTo>
                    <a:pt x="1710461" y="1566926"/>
                  </a:lnTo>
                  <a:lnTo>
                    <a:pt x="1718157" y="1563611"/>
                  </a:lnTo>
                  <a:lnTo>
                    <a:pt x="1725942" y="1559864"/>
                  </a:lnTo>
                  <a:lnTo>
                    <a:pt x="1729435" y="1558163"/>
                  </a:lnTo>
                  <a:lnTo>
                    <a:pt x="1733105" y="1556410"/>
                  </a:lnTo>
                  <a:lnTo>
                    <a:pt x="1738731" y="1553654"/>
                  </a:lnTo>
                  <a:lnTo>
                    <a:pt x="1746415" y="1549908"/>
                  </a:lnTo>
                  <a:lnTo>
                    <a:pt x="1753146" y="1546491"/>
                  </a:lnTo>
                  <a:lnTo>
                    <a:pt x="1759445" y="1542961"/>
                  </a:lnTo>
                  <a:lnTo>
                    <a:pt x="1766023" y="1538198"/>
                  </a:lnTo>
                  <a:lnTo>
                    <a:pt x="1768233" y="1541132"/>
                  </a:lnTo>
                  <a:lnTo>
                    <a:pt x="1778380" y="1533626"/>
                  </a:lnTo>
                  <a:lnTo>
                    <a:pt x="1788134" y="1525346"/>
                  </a:lnTo>
                  <a:lnTo>
                    <a:pt x="1800301" y="1514411"/>
                  </a:lnTo>
                  <a:lnTo>
                    <a:pt x="1807298" y="1507172"/>
                  </a:lnTo>
                  <a:lnTo>
                    <a:pt x="1816392" y="1496288"/>
                  </a:lnTo>
                  <a:lnTo>
                    <a:pt x="1819059" y="1491348"/>
                  </a:lnTo>
                  <a:lnTo>
                    <a:pt x="1820799" y="1488173"/>
                  </a:lnTo>
                  <a:lnTo>
                    <a:pt x="1822030" y="1485734"/>
                  </a:lnTo>
                  <a:lnTo>
                    <a:pt x="1823986" y="1482509"/>
                  </a:lnTo>
                  <a:lnTo>
                    <a:pt x="1825904" y="1479156"/>
                  </a:lnTo>
                  <a:lnTo>
                    <a:pt x="1828431" y="1474241"/>
                  </a:lnTo>
                  <a:lnTo>
                    <a:pt x="1830920" y="1468716"/>
                  </a:lnTo>
                  <a:lnTo>
                    <a:pt x="1832610" y="1463852"/>
                  </a:lnTo>
                  <a:lnTo>
                    <a:pt x="1833626" y="1460766"/>
                  </a:lnTo>
                  <a:lnTo>
                    <a:pt x="1834832" y="1455928"/>
                  </a:lnTo>
                  <a:lnTo>
                    <a:pt x="1835797" y="1452537"/>
                  </a:lnTo>
                  <a:lnTo>
                    <a:pt x="1835823" y="1451610"/>
                  </a:lnTo>
                  <a:lnTo>
                    <a:pt x="1834362" y="1448066"/>
                  </a:lnTo>
                  <a:lnTo>
                    <a:pt x="1834730" y="1445120"/>
                  </a:lnTo>
                  <a:lnTo>
                    <a:pt x="1836178" y="1441792"/>
                  </a:lnTo>
                  <a:lnTo>
                    <a:pt x="1837588" y="1438579"/>
                  </a:lnTo>
                  <a:lnTo>
                    <a:pt x="1835518" y="1437347"/>
                  </a:lnTo>
                  <a:lnTo>
                    <a:pt x="1838375" y="1436370"/>
                  </a:lnTo>
                  <a:close/>
                </a:path>
                <a:path w="5112753" h="1946541">
                  <a:moveTo>
                    <a:pt x="1666113" y="1336916"/>
                  </a:moveTo>
                  <a:lnTo>
                    <a:pt x="1666989" y="1340104"/>
                  </a:lnTo>
                  <a:lnTo>
                    <a:pt x="1668399" y="1342999"/>
                  </a:lnTo>
                  <a:lnTo>
                    <a:pt x="1669694" y="1346276"/>
                  </a:lnTo>
                  <a:lnTo>
                    <a:pt x="1669554" y="1348828"/>
                  </a:lnTo>
                  <a:lnTo>
                    <a:pt x="1668246" y="1351635"/>
                  </a:lnTo>
                  <a:lnTo>
                    <a:pt x="1665604" y="1354493"/>
                  </a:lnTo>
                  <a:lnTo>
                    <a:pt x="1663522" y="1357160"/>
                  </a:lnTo>
                  <a:lnTo>
                    <a:pt x="1660893" y="1358988"/>
                  </a:lnTo>
                  <a:lnTo>
                    <a:pt x="1658200" y="1360195"/>
                  </a:lnTo>
                  <a:lnTo>
                    <a:pt x="1655267" y="1359712"/>
                  </a:lnTo>
                  <a:lnTo>
                    <a:pt x="1650974" y="1360576"/>
                  </a:lnTo>
                  <a:lnTo>
                    <a:pt x="1647558" y="1361770"/>
                  </a:lnTo>
                  <a:lnTo>
                    <a:pt x="1645119" y="1364615"/>
                  </a:lnTo>
                  <a:lnTo>
                    <a:pt x="1643875" y="1367205"/>
                  </a:lnTo>
                  <a:lnTo>
                    <a:pt x="1642287" y="1371892"/>
                  </a:lnTo>
                  <a:lnTo>
                    <a:pt x="1642516" y="1374597"/>
                  </a:lnTo>
                  <a:lnTo>
                    <a:pt x="1641487" y="1377340"/>
                  </a:lnTo>
                  <a:lnTo>
                    <a:pt x="1641449" y="1382801"/>
                  </a:lnTo>
                  <a:lnTo>
                    <a:pt x="1640903" y="1385430"/>
                  </a:lnTo>
                  <a:lnTo>
                    <a:pt x="1638617" y="1389037"/>
                  </a:lnTo>
                  <a:lnTo>
                    <a:pt x="1636255" y="1391805"/>
                  </a:lnTo>
                  <a:lnTo>
                    <a:pt x="1635658" y="1394980"/>
                  </a:lnTo>
                  <a:lnTo>
                    <a:pt x="1636064" y="1397774"/>
                  </a:lnTo>
                  <a:lnTo>
                    <a:pt x="1634642" y="1400771"/>
                  </a:lnTo>
                  <a:lnTo>
                    <a:pt x="1633601" y="1404404"/>
                  </a:lnTo>
                  <a:lnTo>
                    <a:pt x="1631950" y="1407464"/>
                  </a:lnTo>
                  <a:lnTo>
                    <a:pt x="1629727" y="1599412"/>
                  </a:lnTo>
                  <a:lnTo>
                    <a:pt x="1631530" y="1596796"/>
                  </a:lnTo>
                  <a:lnTo>
                    <a:pt x="1636064" y="1595259"/>
                  </a:lnTo>
                  <a:lnTo>
                    <a:pt x="1646275" y="1591818"/>
                  </a:lnTo>
                  <a:lnTo>
                    <a:pt x="1647063" y="1589963"/>
                  </a:lnTo>
                  <a:lnTo>
                    <a:pt x="1650161" y="1591106"/>
                  </a:lnTo>
                  <a:lnTo>
                    <a:pt x="1654136" y="1590713"/>
                  </a:lnTo>
                  <a:lnTo>
                    <a:pt x="1657108" y="1589189"/>
                  </a:lnTo>
                  <a:lnTo>
                    <a:pt x="1660728" y="1587766"/>
                  </a:lnTo>
                  <a:lnTo>
                    <a:pt x="1662811" y="1588770"/>
                  </a:lnTo>
                  <a:lnTo>
                    <a:pt x="1670596" y="1586014"/>
                  </a:lnTo>
                  <a:lnTo>
                    <a:pt x="1671802" y="1585506"/>
                  </a:lnTo>
                  <a:lnTo>
                    <a:pt x="1674342" y="1583524"/>
                  </a:lnTo>
                  <a:lnTo>
                    <a:pt x="1674990" y="1582928"/>
                  </a:lnTo>
                  <a:lnTo>
                    <a:pt x="1676933" y="1580311"/>
                  </a:lnTo>
                  <a:lnTo>
                    <a:pt x="1677593" y="1577022"/>
                  </a:lnTo>
                  <a:lnTo>
                    <a:pt x="1681048" y="1574457"/>
                  </a:lnTo>
                  <a:lnTo>
                    <a:pt x="1680298" y="1577492"/>
                  </a:lnTo>
                  <a:lnTo>
                    <a:pt x="1684045" y="1585226"/>
                  </a:lnTo>
                  <a:lnTo>
                    <a:pt x="1684388" y="1585048"/>
                  </a:lnTo>
                  <a:lnTo>
                    <a:pt x="1682280" y="1580819"/>
                  </a:lnTo>
                  <a:lnTo>
                    <a:pt x="1684832" y="1583016"/>
                  </a:lnTo>
                  <a:lnTo>
                    <a:pt x="1687741" y="1585493"/>
                  </a:lnTo>
                  <a:lnTo>
                    <a:pt x="1685455" y="1582775"/>
                  </a:lnTo>
                  <a:lnTo>
                    <a:pt x="1682508" y="1580388"/>
                  </a:lnTo>
                  <a:lnTo>
                    <a:pt x="1683080" y="1577708"/>
                  </a:lnTo>
                  <a:lnTo>
                    <a:pt x="1683042" y="1580273"/>
                  </a:lnTo>
                  <a:lnTo>
                    <a:pt x="1685620" y="1581086"/>
                  </a:lnTo>
                  <a:lnTo>
                    <a:pt x="1683753" y="1577124"/>
                  </a:lnTo>
                  <a:lnTo>
                    <a:pt x="1681810" y="1573276"/>
                  </a:lnTo>
                  <a:lnTo>
                    <a:pt x="1683359" y="1576057"/>
                  </a:lnTo>
                  <a:lnTo>
                    <a:pt x="1685048" y="1576819"/>
                  </a:lnTo>
                  <a:lnTo>
                    <a:pt x="1688211" y="1575866"/>
                  </a:lnTo>
                  <a:lnTo>
                    <a:pt x="1693760" y="1573898"/>
                  </a:lnTo>
                  <a:lnTo>
                    <a:pt x="1697761" y="1572209"/>
                  </a:lnTo>
                  <a:lnTo>
                    <a:pt x="1698498" y="1573758"/>
                  </a:lnTo>
                  <a:lnTo>
                    <a:pt x="1698967" y="1317586"/>
                  </a:lnTo>
                  <a:lnTo>
                    <a:pt x="1696186" y="1315377"/>
                  </a:lnTo>
                  <a:lnTo>
                    <a:pt x="1693214" y="1312545"/>
                  </a:lnTo>
                  <a:lnTo>
                    <a:pt x="1691411" y="1309585"/>
                  </a:lnTo>
                  <a:lnTo>
                    <a:pt x="1690954" y="1306576"/>
                  </a:lnTo>
                  <a:lnTo>
                    <a:pt x="1691195" y="1309204"/>
                  </a:lnTo>
                  <a:lnTo>
                    <a:pt x="1688553" y="1307934"/>
                  </a:lnTo>
                  <a:lnTo>
                    <a:pt x="1685556" y="1305369"/>
                  </a:lnTo>
                  <a:lnTo>
                    <a:pt x="1682419" y="1304518"/>
                  </a:lnTo>
                  <a:lnTo>
                    <a:pt x="1681213" y="1301889"/>
                  </a:lnTo>
                  <a:lnTo>
                    <a:pt x="1678647" y="1301254"/>
                  </a:lnTo>
                  <a:lnTo>
                    <a:pt x="1676577" y="1293990"/>
                  </a:lnTo>
                  <a:lnTo>
                    <a:pt x="1676311" y="1294790"/>
                  </a:lnTo>
                  <a:lnTo>
                    <a:pt x="1678139" y="1301521"/>
                  </a:lnTo>
                  <a:lnTo>
                    <a:pt x="1677174" y="1301470"/>
                  </a:lnTo>
                  <a:lnTo>
                    <a:pt x="1675358" y="1304302"/>
                  </a:lnTo>
                  <a:lnTo>
                    <a:pt x="1673707" y="1307223"/>
                  </a:lnTo>
                  <a:lnTo>
                    <a:pt x="1671815" y="1310284"/>
                  </a:lnTo>
                  <a:lnTo>
                    <a:pt x="1670392" y="1312976"/>
                  </a:lnTo>
                  <a:lnTo>
                    <a:pt x="1668297" y="1316215"/>
                  </a:lnTo>
                  <a:lnTo>
                    <a:pt x="1668233" y="1318983"/>
                  </a:lnTo>
                  <a:lnTo>
                    <a:pt x="1667700" y="1321676"/>
                  </a:lnTo>
                  <a:lnTo>
                    <a:pt x="1667598" y="1325689"/>
                  </a:lnTo>
                  <a:lnTo>
                    <a:pt x="1667395" y="1328521"/>
                  </a:lnTo>
                  <a:lnTo>
                    <a:pt x="1666519" y="1331188"/>
                  </a:lnTo>
                  <a:lnTo>
                    <a:pt x="1665884" y="1333741"/>
                  </a:lnTo>
                  <a:lnTo>
                    <a:pt x="1665884" y="1334274"/>
                  </a:lnTo>
                  <a:lnTo>
                    <a:pt x="1666113" y="1336916"/>
                  </a:lnTo>
                  <a:close/>
                </a:path>
                <a:path w="5112753" h="1946541">
                  <a:moveTo>
                    <a:pt x="1521955" y="1479499"/>
                  </a:moveTo>
                  <a:lnTo>
                    <a:pt x="1522730" y="1482648"/>
                  </a:lnTo>
                  <a:lnTo>
                    <a:pt x="1520126" y="1485569"/>
                  </a:lnTo>
                  <a:lnTo>
                    <a:pt x="1517726" y="1488973"/>
                  </a:lnTo>
                  <a:lnTo>
                    <a:pt x="1514335" y="1491068"/>
                  </a:lnTo>
                  <a:lnTo>
                    <a:pt x="1510233" y="1629511"/>
                  </a:lnTo>
                  <a:lnTo>
                    <a:pt x="1512836" y="1629333"/>
                  </a:lnTo>
                  <a:lnTo>
                    <a:pt x="1515440" y="1628724"/>
                  </a:lnTo>
                  <a:lnTo>
                    <a:pt x="1518424" y="1628432"/>
                  </a:lnTo>
                  <a:lnTo>
                    <a:pt x="1519618" y="1628317"/>
                  </a:lnTo>
                  <a:lnTo>
                    <a:pt x="1523085" y="1625130"/>
                  </a:lnTo>
                  <a:lnTo>
                    <a:pt x="1526768" y="1624444"/>
                  </a:lnTo>
                  <a:lnTo>
                    <a:pt x="1530324" y="1623733"/>
                  </a:lnTo>
                  <a:lnTo>
                    <a:pt x="1543342" y="1622374"/>
                  </a:lnTo>
                  <a:lnTo>
                    <a:pt x="1545107" y="1622107"/>
                  </a:lnTo>
                  <a:lnTo>
                    <a:pt x="1550149" y="1621358"/>
                  </a:lnTo>
                  <a:lnTo>
                    <a:pt x="1556892" y="1619910"/>
                  </a:lnTo>
                  <a:lnTo>
                    <a:pt x="1559483" y="1619237"/>
                  </a:lnTo>
                  <a:lnTo>
                    <a:pt x="1561083" y="1619923"/>
                  </a:lnTo>
                  <a:lnTo>
                    <a:pt x="1567764" y="1618043"/>
                  </a:lnTo>
                  <a:lnTo>
                    <a:pt x="1569529" y="1617395"/>
                  </a:lnTo>
                  <a:lnTo>
                    <a:pt x="1572856" y="1615821"/>
                  </a:lnTo>
                  <a:lnTo>
                    <a:pt x="1575523" y="1614614"/>
                  </a:lnTo>
                  <a:lnTo>
                    <a:pt x="1579626" y="1613750"/>
                  </a:lnTo>
                  <a:lnTo>
                    <a:pt x="1582572" y="1615020"/>
                  </a:lnTo>
                  <a:lnTo>
                    <a:pt x="1586687" y="1612595"/>
                  </a:lnTo>
                  <a:lnTo>
                    <a:pt x="1589874" y="1612366"/>
                  </a:lnTo>
                  <a:lnTo>
                    <a:pt x="1592656" y="1610969"/>
                  </a:lnTo>
                  <a:lnTo>
                    <a:pt x="1596682" y="1610169"/>
                  </a:lnTo>
                  <a:lnTo>
                    <a:pt x="1601419" y="1608848"/>
                  </a:lnTo>
                  <a:lnTo>
                    <a:pt x="1601762" y="1608797"/>
                  </a:lnTo>
                  <a:lnTo>
                    <a:pt x="1605864" y="1607756"/>
                  </a:lnTo>
                  <a:lnTo>
                    <a:pt x="1609191" y="1606981"/>
                  </a:lnTo>
                  <a:lnTo>
                    <a:pt x="1612061" y="1607108"/>
                  </a:lnTo>
                  <a:lnTo>
                    <a:pt x="1613852" y="1606321"/>
                  </a:lnTo>
                  <a:lnTo>
                    <a:pt x="1615351" y="1603679"/>
                  </a:lnTo>
                  <a:lnTo>
                    <a:pt x="1618742" y="1603171"/>
                  </a:lnTo>
                  <a:lnTo>
                    <a:pt x="1623136" y="1602193"/>
                  </a:lnTo>
                  <a:lnTo>
                    <a:pt x="1622755" y="1601304"/>
                  </a:lnTo>
                  <a:lnTo>
                    <a:pt x="1626349" y="1599984"/>
                  </a:lnTo>
                  <a:lnTo>
                    <a:pt x="1629727" y="1599412"/>
                  </a:lnTo>
                  <a:lnTo>
                    <a:pt x="1631950" y="1407464"/>
                  </a:lnTo>
                  <a:lnTo>
                    <a:pt x="1629549" y="1410601"/>
                  </a:lnTo>
                  <a:lnTo>
                    <a:pt x="1627238" y="1413370"/>
                  </a:lnTo>
                  <a:lnTo>
                    <a:pt x="1624088" y="1415694"/>
                  </a:lnTo>
                  <a:lnTo>
                    <a:pt x="1621815" y="1418678"/>
                  </a:lnTo>
                  <a:lnTo>
                    <a:pt x="1619707" y="1421892"/>
                  </a:lnTo>
                  <a:lnTo>
                    <a:pt x="1616887" y="1424381"/>
                  </a:lnTo>
                  <a:lnTo>
                    <a:pt x="1614893" y="1427594"/>
                  </a:lnTo>
                  <a:lnTo>
                    <a:pt x="1613687" y="1430197"/>
                  </a:lnTo>
                  <a:lnTo>
                    <a:pt x="1612747" y="1433449"/>
                  </a:lnTo>
                  <a:lnTo>
                    <a:pt x="1610639" y="1436560"/>
                  </a:lnTo>
                  <a:lnTo>
                    <a:pt x="1608099" y="1436230"/>
                  </a:lnTo>
                  <a:lnTo>
                    <a:pt x="1604771" y="1438224"/>
                  </a:lnTo>
                  <a:lnTo>
                    <a:pt x="1601952" y="1439456"/>
                  </a:lnTo>
                  <a:lnTo>
                    <a:pt x="1597837" y="1440154"/>
                  </a:lnTo>
                  <a:lnTo>
                    <a:pt x="1595221" y="1442427"/>
                  </a:lnTo>
                  <a:lnTo>
                    <a:pt x="1594142" y="1439392"/>
                  </a:lnTo>
                  <a:lnTo>
                    <a:pt x="1592745" y="1439900"/>
                  </a:lnTo>
                  <a:lnTo>
                    <a:pt x="1592605" y="1442745"/>
                  </a:lnTo>
                  <a:lnTo>
                    <a:pt x="1590154" y="1445577"/>
                  </a:lnTo>
                  <a:lnTo>
                    <a:pt x="1588896" y="1448460"/>
                  </a:lnTo>
                  <a:lnTo>
                    <a:pt x="1586788" y="1451356"/>
                  </a:lnTo>
                  <a:lnTo>
                    <a:pt x="1586395" y="1454086"/>
                  </a:lnTo>
                  <a:lnTo>
                    <a:pt x="1586230" y="1454226"/>
                  </a:lnTo>
                  <a:lnTo>
                    <a:pt x="1583702" y="1457934"/>
                  </a:lnTo>
                  <a:lnTo>
                    <a:pt x="1580870" y="1457642"/>
                  </a:lnTo>
                  <a:lnTo>
                    <a:pt x="1578076" y="1457871"/>
                  </a:lnTo>
                  <a:lnTo>
                    <a:pt x="1574431" y="1457299"/>
                  </a:lnTo>
                  <a:lnTo>
                    <a:pt x="1570558" y="1455470"/>
                  </a:lnTo>
                  <a:lnTo>
                    <a:pt x="1567522" y="1454200"/>
                  </a:lnTo>
                  <a:lnTo>
                    <a:pt x="1564411" y="1454086"/>
                  </a:lnTo>
                  <a:lnTo>
                    <a:pt x="1561147" y="1453476"/>
                  </a:lnTo>
                  <a:lnTo>
                    <a:pt x="1558328" y="1453248"/>
                  </a:lnTo>
                  <a:lnTo>
                    <a:pt x="1556118" y="1455966"/>
                  </a:lnTo>
                  <a:lnTo>
                    <a:pt x="1555229" y="1459115"/>
                  </a:lnTo>
                  <a:lnTo>
                    <a:pt x="1552409" y="1462443"/>
                  </a:lnTo>
                  <a:lnTo>
                    <a:pt x="1549615" y="1465046"/>
                  </a:lnTo>
                  <a:lnTo>
                    <a:pt x="1545907" y="1467319"/>
                  </a:lnTo>
                  <a:lnTo>
                    <a:pt x="1542033" y="1469644"/>
                  </a:lnTo>
                  <a:lnTo>
                    <a:pt x="1539163" y="1471218"/>
                  </a:lnTo>
                  <a:lnTo>
                    <a:pt x="1535239" y="1472069"/>
                  </a:lnTo>
                  <a:lnTo>
                    <a:pt x="1532191" y="1472018"/>
                  </a:lnTo>
                  <a:lnTo>
                    <a:pt x="1528864" y="1470088"/>
                  </a:lnTo>
                  <a:lnTo>
                    <a:pt x="1526108" y="1469034"/>
                  </a:lnTo>
                  <a:lnTo>
                    <a:pt x="1523568" y="1470025"/>
                  </a:lnTo>
                  <a:lnTo>
                    <a:pt x="1521904" y="1472946"/>
                  </a:lnTo>
                  <a:lnTo>
                    <a:pt x="1521955" y="1479499"/>
                  </a:lnTo>
                  <a:close/>
                </a:path>
                <a:path w="5112753" h="1946541">
                  <a:moveTo>
                    <a:pt x="168884" y="128739"/>
                  </a:moveTo>
                  <a:lnTo>
                    <a:pt x="168948" y="131457"/>
                  </a:lnTo>
                  <a:lnTo>
                    <a:pt x="171272" y="134378"/>
                  </a:lnTo>
                  <a:lnTo>
                    <a:pt x="170141" y="137172"/>
                  </a:lnTo>
                  <a:lnTo>
                    <a:pt x="171818" y="139966"/>
                  </a:lnTo>
                  <a:lnTo>
                    <a:pt x="172008" y="137299"/>
                  </a:lnTo>
                  <a:lnTo>
                    <a:pt x="174802" y="137972"/>
                  </a:lnTo>
                  <a:lnTo>
                    <a:pt x="174396" y="135318"/>
                  </a:lnTo>
                  <a:lnTo>
                    <a:pt x="173139" y="132384"/>
                  </a:lnTo>
                  <a:lnTo>
                    <a:pt x="173989" y="129489"/>
                  </a:lnTo>
                  <a:lnTo>
                    <a:pt x="177711" y="128905"/>
                  </a:lnTo>
                  <a:lnTo>
                    <a:pt x="179247" y="125615"/>
                  </a:lnTo>
                  <a:lnTo>
                    <a:pt x="178447" y="123024"/>
                  </a:lnTo>
                  <a:lnTo>
                    <a:pt x="179438" y="120434"/>
                  </a:lnTo>
                  <a:lnTo>
                    <a:pt x="179450" y="119519"/>
                  </a:lnTo>
                  <a:lnTo>
                    <a:pt x="171005" y="120027"/>
                  </a:lnTo>
                  <a:lnTo>
                    <a:pt x="169519" y="123748"/>
                  </a:lnTo>
                  <a:lnTo>
                    <a:pt x="168605" y="125742"/>
                  </a:lnTo>
                  <a:lnTo>
                    <a:pt x="168884" y="128739"/>
                  </a:lnTo>
                  <a:close/>
                </a:path>
                <a:path w="5112753" h="1946541">
                  <a:moveTo>
                    <a:pt x="5024729" y="278879"/>
                  </a:moveTo>
                  <a:lnTo>
                    <a:pt x="5024160" y="277733"/>
                  </a:lnTo>
                  <a:lnTo>
                    <a:pt x="5024144" y="278937"/>
                  </a:lnTo>
                  <a:lnTo>
                    <a:pt x="5024729" y="278879"/>
                  </a:lnTo>
                  <a:close/>
                </a:path>
                <a:path w="5112753" h="1946541">
                  <a:moveTo>
                    <a:pt x="4976634" y="246507"/>
                  </a:moveTo>
                  <a:lnTo>
                    <a:pt x="4974183" y="249161"/>
                  </a:lnTo>
                  <a:lnTo>
                    <a:pt x="4974717" y="252082"/>
                  </a:lnTo>
                  <a:lnTo>
                    <a:pt x="4972062" y="250888"/>
                  </a:lnTo>
                  <a:lnTo>
                    <a:pt x="4969141" y="249694"/>
                  </a:lnTo>
                  <a:lnTo>
                    <a:pt x="4966004" y="252209"/>
                  </a:lnTo>
                  <a:lnTo>
                    <a:pt x="4963426" y="254076"/>
                  </a:lnTo>
                  <a:lnTo>
                    <a:pt x="4964163" y="257327"/>
                  </a:lnTo>
                  <a:lnTo>
                    <a:pt x="4965026" y="260184"/>
                  </a:lnTo>
                  <a:lnTo>
                    <a:pt x="4965052" y="266687"/>
                  </a:lnTo>
                  <a:lnTo>
                    <a:pt x="4966754" y="270713"/>
                  </a:lnTo>
                  <a:lnTo>
                    <a:pt x="4969941" y="273392"/>
                  </a:lnTo>
                  <a:lnTo>
                    <a:pt x="4970741" y="270738"/>
                  </a:lnTo>
                  <a:lnTo>
                    <a:pt x="4973713" y="268084"/>
                  </a:lnTo>
                  <a:lnTo>
                    <a:pt x="4973713" y="271945"/>
                  </a:lnTo>
                  <a:lnTo>
                    <a:pt x="4976787" y="270281"/>
                  </a:lnTo>
                  <a:lnTo>
                    <a:pt x="4977815" y="243687"/>
                  </a:lnTo>
                  <a:lnTo>
                    <a:pt x="4976634" y="246507"/>
                  </a:lnTo>
                  <a:close/>
                </a:path>
                <a:path w="5112753" h="1946541">
                  <a:moveTo>
                    <a:pt x="4988572" y="358724"/>
                  </a:moveTo>
                  <a:lnTo>
                    <a:pt x="4988445" y="355676"/>
                  </a:lnTo>
                  <a:lnTo>
                    <a:pt x="4988090" y="353021"/>
                  </a:lnTo>
                  <a:lnTo>
                    <a:pt x="4986807" y="349973"/>
                  </a:lnTo>
                  <a:lnTo>
                    <a:pt x="4987048" y="347103"/>
                  </a:lnTo>
                  <a:lnTo>
                    <a:pt x="4986972" y="344462"/>
                  </a:lnTo>
                  <a:lnTo>
                    <a:pt x="4986642" y="341464"/>
                  </a:lnTo>
                  <a:lnTo>
                    <a:pt x="4987277" y="338416"/>
                  </a:lnTo>
                  <a:lnTo>
                    <a:pt x="4986566" y="335597"/>
                  </a:lnTo>
                  <a:lnTo>
                    <a:pt x="4982908" y="332917"/>
                  </a:lnTo>
                  <a:lnTo>
                    <a:pt x="4985753" y="375500"/>
                  </a:lnTo>
                  <a:lnTo>
                    <a:pt x="4989601" y="373380"/>
                  </a:lnTo>
                  <a:lnTo>
                    <a:pt x="4990096" y="370103"/>
                  </a:lnTo>
                  <a:lnTo>
                    <a:pt x="4988979" y="367284"/>
                  </a:lnTo>
                  <a:lnTo>
                    <a:pt x="4987734" y="364642"/>
                  </a:lnTo>
                  <a:lnTo>
                    <a:pt x="4990096" y="361657"/>
                  </a:lnTo>
                  <a:lnTo>
                    <a:pt x="4988572" y="358724"/>
                  </a:lnTo>
                  <a:close/>
                </a:path>
                <a:path w="5112753" h="1946541">
                  <a:moveTo>
                    <a:pt x="5090820" y="166230"/>
                  </a:moveTo>
                  <a:lnTo>
                    <a:pt x="5093042" y="169468"/>
                  </a:lnTo>
                  <a:lnTo>
                    <a:pt x="5096497" y="172847"/>
                  </a:lnTo>
                  <a:lnTo>
                    <a:pt x="5099900" y="176682"/>
                  </a:lnTo>
                  <a:lnTo>
                    <a:pt x="5102771" y="179108"/>
                  </a:lnTo>
                  <a:lnTo>
                    <a:pt x="5106123" y="181597"/>
                  </a:lnTo>
                  <a:lnTo>
                    <a:pt x="5109235" y="181533"/>
                  </a:lnTo>
                  <a:lnTo>
                    <a:pt x="5112753" y="182397"/>
                  </a:lnTo>
                  <a:lnTo>
                    <a:pt x="5112385" y="180619"/>
                  </a:lnTo>
                  <a:lnTo>
                    <a:pt x="5108041" y="178981"/>
                  </a:lnTo>
                  <a:lnTo>
                    <a:pt x="5104345" y="176745"/>
                  </a:lnTo>
                  <a:lnTo>
                    <a:pt x="5101056" y="173812"/>
                  </a:lnTo>
                  <a:lnTo>
                    <a:pt x="5100256" y="173634"/>
                  </a:lnTo>
                  <a:lnTo>
                    <a:pt x="5097233" y="170548"/>
                  </a:lnTo>
                  <a:lnTo>
                    <a:pt x="5093487" y="167170"/>
                  </a:lnTo>
                  <a:lnTo>
                    <a:pt x="5091734" y="163461"/>
                  </a:lnTo>
                  <a:lnTo>
                    <a:pt x="5091645" y="156857"/>
                  </a:lnTo>
                  <a:lnTo>
                    <a:pt x="5089766" y="159397"/>
                  </a:lnTo>
                  <a:lnTo>
                    <a:pt x="5089664" y="162915"/>
                  </a:lnTo>
                  <a:lnTo>
                    <a:pt x="5090820" y="166230"/>
                  </a:lnTo>
                  <a:close/>
                </a:path>
                <a:path w="5112753" h="1946541">
                  <a:moveTo>
                    <a:pt x="5071224" y="184480"/>
                  </a:moveTo>
                  <a:lnTo>
                    <a:pt x="5072748" y="183743"/>
                  </a:lnTo>
                  <a:lnTo>
                    <a:pt x="5073345" y="180162"/>
                  </a:lnTo>
                  <a:lnTo>
                    <a:pt x="5074462" y="177241"/>
                  </a:lnTo>
                  <a:lnTo>
                    <a:pt x="5077663" y="176834"/>
                  </a:lnTo>
                  <a:lnTo>
                    <a:pt x="5078514" y="180352"/>
                  </a:lnTo>
                  <a:lnTo>
                    <a:pt x="5079060" y="184340"/>
                  </a:lnTo>
                  <a:lnTo>
                    <a:pt x="5080787" y="187934"/>
                  </a:lnTo>
                  <a:lnTo>
                    <a:pt x="5082247" y="190588"/>
                  </a:lnTo>
                  <a:lnTo>
                    <a:pt x="5084902" y="189928"/>
                  </a:lnTo>
                  <a:lnTo>
                    <a:pt x="5083365" y="186397"/>
                  </a:lnTo>
                  <a:lnTo>
                    <a:pt x="5082171" y="183489"/>
                  </a:lnTo>
                  <a:lnTo>
                    <a:pt x="5081841" y="180632"/>
                  </a:lnTo>
                  <a:lnTo>
                    <a:pt x="5081384" y="177241"/>
                  </a:lnTo>
                  <a:lnTo>
                    <a:pt x="5078857" y="173913"/>
                  </a:lnTo>
                  <a:lnTo>
                    <a:pt x="5075669" y="173443"/>
                  </a:lnTo>
                  <a:lnTo>
                    <a:pt x="5072608" y="175514"/>
                  </a:lnTo>
                  <a:lnTo>
                    <a:pt x="5071084" y="178231"/>
                  </a:lnTo>
                  <a:lnTo>
                    <a:pt x="5070297" y="181825"/>
                  </a:lnTo>
                  <a:lnTo>
                    <a:pt x="5071224" y="184480"/>
                  </a:lnTo>
                  <a:close/>
                </a:path>
                <a:path w="5112753" h="1946541">
                  <a:moveTo>
                    <a:pt x="4925339" y="400850"/>
                  </a:moveTo>
                  <a:lnTo>
                    <a:pt x="4924171" y="397560"/>
                  </a:lnTo>
                  <a:lnTo>
                    <a:pt x="4922291" y="393090"/>
                  </a:lnTo>
                  <a:lnTo>
                    <a:pt x="4922685" y="389712"/>
                  </a:lnTo>
                  <a:lnTo>
                    <a:pt x="4925936" y="385787"/>
                  </a:lnTo>
                  <a:lnTo>
                    <a:pt x="4927511" y="382981"/>
                  </a:lnTo>
                  <a:lnTo>
                    <a:pt x="4927092" y="380225"/>
                  </a:lnTo>
                  <a:lnTo>
                    <a:pt x="4925796" y="376885"/>
                  </a:lnTo>
                  <a:lnTo>
                    <a:pt x="4925809" y="373621"/>
                  </a:lnTo>
                  <a:lnTo>
                    <a:pt x="4924488" y="370878"/>
                  </a:lnTo>
                  <a:lnTo>
                    <a:pt x="4924463" y="377837"/>
                  </a:lnTo>
                  <a:lnTo>
                    <a:pt x="4926203" y="381254"/>
                  </a:lnTo>
                  <a:lnTo>
                    <a:pt x="4926253" y="382778"/>
                  </a:lnTo>
                  <a:lnTo>
                    <a:pt x="4924056" y="385965"/>
                  </a:lnTo>
                  <a:lnTo>
                    <a:pt x="4919865" y="389356"/>
                  </a:lnTo>
                  <a:lnTo>
                    <a:pt x="4919205" y="390550"/>
                  </a:lnTo>
                  <a:lnTo>
                    <a:pt x="4919662" y="394068"/>
                  </a:lnTo>
                  <a:lnTo>
                    <a:pt x="4922570" y="400075"/>
                  </a:lnTo>
                  <a:lnTo>
                    <a:pt x="4922812" y="402374"/>
                  </a:lnTo>
                  <a:lnTo>
                    <a:pt x="4921592" y="406806"/>
                  </a:lnTo>
                  <a:lnTo>
                    <a:pt x="4919078" y="410946"/>
                  </a:lnTo>
                  <a:lnTo>
                    <a:pt x="4912690" y="413931"/>
                  </a:lnTo>
                  <a:lnTo>
                    <a:pt x="4910505" y="415594"/>
                  </a:lnTo>
                  <a:lnTo>
                    <a:pt x="4907775" y="417715"/>
                  </a:lnTo>
                  <a:lnTo>
                    <a:pt x="4904130" y="420839"/>
                  </a:lnTo>
                  <a:lnTo>
                    <a:pt x="4902669" y="422567"/>
                  </a:lnTo>
                  <a:lnTo>
                    <a:pt x="4897081" y="430695"/>
                  </a:lnTo>
                  <a:lnTo>
                    <a:pt x="4898644" y="431050"/>
                  </a:lnTo>
                  <a:lnTo>
                    <a:pt x="4901831" y="429209"/>
                  </a:lnTo>
                  <a:lnTo>
                    <a:pt x="4905895" y="427088"/>
                  </a:lnTo>
                  <a:lnTo>
                    <a:pt x="4907521" y="426313"/>
                  </a:lnTo>
                  <a:lnTo>
                    <a:pt x="4911598" y="424091"/>
                  </a:lnTo>
                  <a:lnTo>
                    <a:pt x="4915166" y="421589"/>
                  </a:lnTo>
                  <a:lnTo>
                    <a:pt x="4917897" y="419633"/>
                  </a:lnTo>
                  <a:lnTo>
                    <a:pt x="4920221" y="416839"/>
                  </a:lnTo>
                  <a:lnTo>
                    <a:pt x="4922012" y="414045"/>
                  </a:lnTo>
                  <a:lnTo>
                    <a:pt x="4924526" y="411162"/>
                  </a:lnTo>
                  <a:lnTo>
                    <a:pt x="4927142" y="409028"/>
                  </a:lnTo>
                  <a:lnTo>
                    <a:pt x="4929835" y="406133"/>
                  </a:lnTo>
                  <a:lnTo>
                    <a:pt x="4932832" y="404114"/>
                  </a:lnTo>
                  <a:lnTo>
                    <a:pt x="4935550" y="402463"/>
                  </a:lnTo>
                  <a:lnTo>
                    <a:pt x="4938915" y="400532"/>
                  </a:lnTo>
                  <a:lnTo>
                    <a:pt x="4941862" y="398640"/>
                  </a:lnTo>
                  <a:lnTo>
                    <a:pt x="4942141" y="395909"/>
                  </a:lnTo>
                  <a:lnTo>
                    <a:pt x="4943868" y="393255"/>
                  </a:lnTo>
                  <a:lnTo>
                    <a:pt x="4946764" y="394741"/>
                  </a:lnTo>
                  <a:lnTo>
                    <a:pt x="4950244" y="391883"/>
                  </a:lnTo>
                  <a:lnTo>
                    <a:pt x="4952720" y="389051"/>
                  </a:lnTo>
                  <a:lnTo>
                    <a:pt x="4955578" y="390055"/>
                  </a:lnTo>
                  <a:lnTo>
                    <a:pt x="4958397" y="389585"/>
                  </a:lnTo>
                  <a:lnTo>
                    <a:pt x="4961102" y="388886"/>
                  </a:lnTo>
                  <a:lnTo>
                    <a:pt x="4963731" y="388239"/>
                  </a:lnTo>
                  <a:lnTo>
                    <a:pt x="4966690" y="386943"/>
                  </a:lnTo>
                  <a:lnTo>
                    <a:pt x="4965738" y="304761"/>
                  </a:lnTo>
                  <a:lnTo>
                    <a:pt x="4967909" y="301472"/>
                  </a:lnTo>
                  <a:lnTo>
                    <a:pt x="4970259" y="302945"/>
                  </a:lnTo>
                  <a:lnTo>
                    <a:pt x="4970602" y="279577"/>
                  </a:lnTo>
                  <a:lnTo>
                    <a:pt x="4968036" y="280898"/>
                  </a:lnTo>
                  <a:lnTo>
                    <a:pt x="4965446" y="282232"/>
                  </a:lnTo>
                  <a:lnTo>
                    <a:pt x="4963426" y="285394"/>
                  </a:lnTo>
                  <a:lnTo>
                    <a:pt x="4962994" y="289140"/>
                  </a:lnTo>
                  <a:lnTo>
                    <a:pt x="4963985" y="293293"/>
                  </a:lnTo>
                  <a:lnTo>
                    <a:pt x="4963629" y="295910"/>
                  </a:lnTo>
                  <a:lnTo>
                    <a:pt x="4963109" y="298513"/>
                  </a:lnTo>
                  <a:lnTo>
                    <a:pt x="4964988" y="301561"/>
                  </a:lnTo>
                  <a:lnTo>
                    <a:pt x="4963629" y="304165"/>
                  </a:lnTo>
                  <a:lnTo>
                    <a:pt x="4960378" y="306514"/>
                  </a:lnTo>
                  <a:lnTo>
                    <a:pt x="4957787" y="306501"/>
                  </a:lnTo>
                  <a:lnTo>
                    <a:pt x="4954257" y="307200"/>
                  </a:lnTo>
                  <a:lnTo>
                    <a:pt x="4951018" y="305879"/>
                  </a:lnTo>
                  <a:lnTo>
                    <a:pt x="4948364" y="308025"/>
                  </a:lnTo>
                  <a:lnTo>
                    <a:pt x="4946853" y="311696"/>
                  </a:lnTo>
                  <a:lnTo>
                    <a:pt x="4946700" y="314375"/>
                  </a:lnTo>
                  <a:lnTo>
                    <a:pt x="4949342" y="315302"/>
                  </a:lnTo>
                  <a:lnTo>
                    <a:pt x="4952733" y="316763"/>
                  </a:lnTo>
                  <a:lnTo>
                    <a:pt x="4952339" y="320027"/>
                  </a:lnTo>
                  <a:lnTo>
                    <a:pt x="4949710" y="319620"/>
                  </a:lnTo>
                  <a:lnTo>
                    <a:pt x="4946891" y="320751"/>
                  </a:lnTo>
                  <a:lnTo>
                    <a:pt x="4944313" y="318363"/>
                  </a:lnTo>
                  <a:lnTo>
                    <a:pt x="4942370" y="321157"/>
                  </a:lnTo>
                  <a:lnTo>
                    <a:pt x="4941506" y="324015"/>
                  </a:lnTo>
                  <a:lnTo>
                    <a:pt x="4938661" y="325907"/>
                  </a:lnTo>
                  <a:lnTo>
                    <a:pt x="4934775" y="326986"/>
                  </a:lnTo>
                  <a:lnTo>
                    <a:pt x="4931956" y="324358"/>
                  </a:lnTo>
                  <a:lnTo>
                    <a:pt x="4931117" y="326898"/>
                  </a:lnTo>
                  <a:lnTo>
                    <a:pt x="4933073" y="330225"/>
                  </a:lnTo>
                  <a:lnTo>
                    <a:pt x="4933899" y="332879"/>
                  </a:lnTo>
                  <a:lnTo>
                    <a:pt x="4932375" y="336003"/>
                  </a:lnTo>
                  <a:lnTo>
                    <a:pt x="4929708" y="336435"/>
                  </a:lnTo>
                  <a:lnTo>
                    <a:pt x="4927168" y="337464"/>
                  </a:lnTo>
                  <a:lnTo>
                    <a:pt x="4928476" y="340106"/>
                  </a:lnTo>
                  <a:lnTo>
                    <a:pt x="4931752" y="342696"/>
                  </a:lnTo>
                  <a:lnTo>
                    <a:pt x="4933391" y="345655"/>
                  </a:lnTo>
                  <a:lnTo>
                    <a:pt x="4935016" y="348284"/>
                  </a:lnTo>
                  <a:lnTo>
                    <a:pt x="4938445" y="350062"/>
                  </a:lnTo>
                  <a:lnTo>
                    <a:pt x="4935918" y="354622"/>
                  </a:lnTo>
                  <a:lnTo>
                    <a:pt x="4930546" y="357886"/>
                  </a:lnTo>
                  <a:lnTo>
                    <a:pt x="4930254" y="358267"/>
                  </a:lnTo>
                  <a:lnTo>
                    <a:pt x="4927396" y="363321"/>
                  </a:lnTo>
                  <a:lnTo>
                    <a:pt x="4925783" y="365963"/>
                  </a:lnTo>
                  <a:lnTo>
                    <a:pt x="4925542" y="370039"/>
                  </a:lnTo>
                  <a:lnTo>
                    <a:pt x="4926647" y="372846"/>
                  </a:lnTo>
                  <a:lnTo>
                    <a:pt x="4926736" y="376758"/>
                  </a:lnTo>
                  <a:lnTo>
                    <a:pt x="4927625" y="379018"/>
                  </a:lnTo>
                  <a:lnTo>
                    <a:pt x="4928311" y="382371"/>
                  </a:lnTo>
                  <a:lnTo>
                    <a:pt x="4927803" y="385318"/>
                  </a:lnTo>
                  <a:lnTo>
                    <a:pt x="4924818" y="388416"/>
                  </a:lnTo>
                  <a:lnTo>
                    <a:pt x="4923663" y="390017"/>
                  </a:lnTo>
                  <a:lnTo>
                    <a:pt x="4923561" y="392899"/>
                  </a:lnTo>
                  <a:lnTo>
                    <a:pt x="4926609" y="401104"/>
                  </a:lnTo>
                  <a:lnTo>
                    <a:pt x="4927600" y="403910"/>
                  </a:lnTo>
                  <a:lnTo>
                    <a:pt x="4927701" y="406781"/>
                  </a:lnTo>
                  <a:lnTo>
                    <a:pt x="4926584" y="407733"/>
                  </a:lnTo>
                  <a:lnTo>
                    <a:pt x="4926545" y="404139"/>
                  </a:lnTo>
                  <a:lnTo>
                    <a:pt x="4925339" y="400850"/>
                  </a:lnTo>
                  <a:close/>
                </a:path>
                <a:path w="5112753" h="1946541">
                  <a:moveTo>
                    <a:pt x="5020068" y="284251"/>
                  </a:moveTo>
                  <a:lnTo>
                    <a:pt x="5019382" y="281266"/>
                  </a:lnTo>
                  <a:lnTo>
                    <a:pt x="5021732" y="283857"/>
                  </a:lnTo>
                  <a:lnTo>
                    <a:pt x="5024297" y="283591"/>
                  </a:lnTo>
                  <a:lnTo>
                    <a:pt x="5024120" y="280733"/>
                  </a:lnTo>
                  <a:lnTo>
                    <a:pt x="5024144" y="278937"/>
                  </a:lnTo>
                  <a:lnTo>
                    <a:pt x="5021795" y="279171"/>
                  </a:lnTo>
                  <a:lnTo>
                    <a:pt x="5017795" y="277647"/>
                  </a:lnTo>
                  <a:lnTo>
                    <a:pt x="5014493" y="276923"/>
                  </a:lnTo>
                  <a:lnTo>
                    <a:pt x="5010162" y="276098"/>
                  </a:lnTo>
                  <a:lnTo>
                    <a:pt x="5006759" y="276059"/>
                  </a:lnTo>
                  <a:lnTo>
                    <a:pt x="5004041" y="276453"/>
                  </a:lnTo>
                  <a:lnTo>
                    <a:pt x="4999532" y="277571"/>
                  </a:lnTo>
                  <a:lnTo>
                    <a:pt x="4995265" y="279717"/>
                  </a:lnTo>
                  <a:lnTo>
                    <a:pt x="4991468" y="282308"/>
                  </a:lnTo>
                  <a:lnTo>
                    <a:pt x="4988687" y="285102"/>
                  </a:lnTo>
                  <a:lnTo>
                    <a:pt x="4986362" y="287769"/>
                  </a:lnTo>
                  <a:lnTo>
                    <a:pt x="4984381" y="290664"/>
                  </a:lnTo>
                  <a:lnTo>
                    <a:pt x="4983175" y="293192"/>
                  </a:lnTo>
                  <a:lnTo>
                    <a:pt x="4982908" y="296176"/>
                  </a:lnTo>
                  <a:lnTo>
                    <a:pt x="4983416" y="299008"/>
                  </a:lnTo>
                  <a:lnTo>
                    <a:pt x="4985042" y="301256"/>
                  </a:lnTo>
                  <a:lnTo>
                    <a:pt x="4979619" y="302285"/>
                  </a:lnTo>
                  <a:lnTo>
                    <a:pt x="4976952" y="299148"/>
                  </a:lnTo>
                  <a:lnTo>
                    <a:pt x="4976787" y="296303"/>
                  </a:lnTo>
                  <a:lnTo>
                    <a:pt x="4977511" y="293319"/>
                  </a:lnTo>
                  <a:lnTo>
                    <a:pt x="4978590" y="290563"/>
                  </a:lnTo>
                  <a:lnTo>
                    <a:pt x="4980901" y="287197"/>
                  </a:lnTo>
                  <a:lnTo>
                    <a:pt x="4985677" y="281851"/>
                  </a:lnTo>
                  <a:lnTo>
                    <a:pt x="4987886" y="279869"/>
                  </a:lnTo>
                  <a:lnTo>
                    <a:pt x="4991582" y="277393"/>
                  </a:lnTo>
                  <a:lnTo>
                    <a:pt x="4995176" y="275386"/>
                  </a:lnTo>
                  <a:lnTo>
                    <a:pt x="5000129" y="273456"/>
                  </a:lnTo>
                  <a:lnTo>
                    <a:pt x="5006098" y="271957"/>
                  </a:lnTo>
                  <a:lnTo>
                    <a:pt x="5005692" y="248881"/>
                  </a:lnTo>
                  <a:lnTo>
                    <a:pt x="5005781" y="248031"/>
                  </a:lnTo>
                  <a:lnTo>
                    <a:pt x="5004638" y="245033"/>
                  </a:lnTo>
                  <a:lnTo>
                    <a:pt x="5004079" y="241960"/>
                  </a:lnTo>
                  <a:lnTo>
                    <a:pt x="5006428" y="242582"/>
                  </a:lnTo>
                  <a:lnTo>
                    <a:pt x="5009210" y="244043"/>
                  </a:lnTo>
                  <a:lnTo>
                    <a:pt x="5012143" y="244703"/>
                  </a:lnTo>
                  <a:lnTo>
                    <a:pt x="5015204" y="245033"/>
                  </a:lnTo>
                  <a:lnTo>
                    <a:pt x="5019052" y="245922"/>
                  </a:lnTo>
                  <a:lnTo>
                    <a:pt x="5022405" y="248754"/>
                  </a:lnTo>
                  <a:lnTo>
                    <a:pt x="5019560" y="247396"/>
                  </a:lnTo>
                  <a:lnTo>
                    <a:pt x="5016957" y="247002"/>
                  </a:lnTo>
                  <a:lnTo>
                    <a:pt x="5018519" y="249707"/>
                  </a:lnTo>
                  <a:lnTo>
                    <a:pt x="5020081" y="252755"/>
                  </a:lnTo>
                  <a:lnTo>
                    <a:pt x="5022824" y="252183"/>
                  </a:lnTo>
                  <a:lnTo>
                    <a:pt x="5022761" y="249605"/>
                  </a:lnTo>
                  <a:lnTo>
                    <a:pt x="5024450" y="252183"/>
                  </a:lnTo>
                  <a:lnTo>
                    <a:pt x="5024450" y="261505"/>
                  </a:lnTo>
                  <a:lnTo>
                    <a:pt x="5026139" y="258318"/>
                  </a:lnTo>
                  <a:lnTo>
                    <a:pt x="5026558" y="257187"/>
                  </a:lnTo>
                  <a:lnTo>
                    <a:pt x="5029263" y="257721"/>
                  </a:lnTo>
                  <a:lnTo>
                    <a:pt x="5032375" y="257302"/>
                  </a:lnTo>
                  <a:lnTo>
                    <a:pt x="5034089" y="253809"/>
                  </a:lnTo>
                  <a:lnTo>
                    <a:pt x="5034965" y="247535"/>
                  </a:lnTo>
                  <a:lnTo>
                    <a:pt x="5032832" y="239801"/>
                  </a:lnTo>
                  <a:lnTo>
                    <a:pt x="5031371" y="235089"/>
                  </a:lnTo>
                  <a:lnTo>
                    <a:pt x="5028895" y="229819"/>
                  </a:lnTo>
                  <a:lnTo>
                    <a:pt x="5022088" y="223723"/>
                  </a:lnTo>
                  <a:lnTo>
                    <a:pt x="5019027" y="221932"/>
                  </a:lnTo>
                  <a:lnTo>
                    <a:pt x="5018049" y="219684"/>
                  </a:lnTo>
                  <a:lnTo>
                    <a:pt x="5014556" y="219684"/>
                  </a:lnTo>
                  <a:lnTo>
                    <a:pt x="5012753" y="221843"/>
                  </a:lnTo>
                  <a:lnTo>
                    <a:pt x="5010162" y="223443"/>
                  </a:lnTo>
                  <a:lnTo>
                    <a:pt x="4999824" y="227863"/>
                  </a:lnTo>
                  <a:lnTo>
                    <a:pt x="4996802" y="230670"/>
                  </a:lnTo>
                  <a:lnTo>
                    <a:pt x="5006111" y="237566"/>
                  </a:lnTo>
                  <a:lnTo>
                    <a:pt x="5003812" y="238594"/>
                  </a:lnTo>
                  <a:lnTo>
                    <a:pt x="5000472" y="236308"/>
                  </a:lnTo>
                  <a:lnTo>
                    <a:pt x="4997005" y="233514"/>
                  </a:lnTo>
                  <a:lnTo>
                    <a:pt x="4995075" y="229222"/>
                  </a:lnTo>
                  <a:lnTo>
                    <a:pt x="4991976" y="230251"/>
                  </a:lnTo>
                  <a:lnTo>
                    <a:pt x="4989080" y="231089"/>
                  </a:lnTo>
                  <a:lnTo>
                    <a:pt x="4992281" y="231673"/>
                  </a:lnTo>
                  <a:lnTo>
                    <a:pt x="4995227" y="233984"/>
                  </a:lnTo>
                  <a:lnTo>
                    <a:pt x="4995418" y="237324"/>
                  </a:lnTo>
                  <a:lnTo>
                    <a:pt x="4998199" y="239306"/>
                  </a:lnTo>
                  <a:lnTo>
                    <a:pt x="5000739" y="241541"/>
                  </a:lnTo>
                  <a:lnTo>
                    <a:pt x="4998008" y="241998"/>
                  </a:lnTo>
                  <a:lnTo>
                    <a:pt x="4993081" y="242023"/>
                  </a:lnTo>
                  <a:lnTo>
                    <a:pt x="4990134" y="241795"/>
                  </a:lnTo>
                  <a:lnTo>
                    <a:pt x="4988991" y="239598"/>
                  </a:lnTo>
                  <a:lnTo>
                    <a:pt x="4986324" y="239801"/>
                  </a:lnTo>
                  <a:lnTo>
                    <a:pt x="4983619" y="240195"/>
                  </a:lnTo>
                  <a:lnTo>
                    <a:pt x="4980622" y="241655"/>
                  </a:lnTo>
                  <a:lnTo>
                    <a:pt x="4977815" y="243687"/>
                  </a:lnTo>
                  <a:lnTo>
                    <a:pt x="4976787" y="270281"/>
                  </a:lnTo>
                  <a:lnTo>
                    <a:pt x="4977841" y="267677"/>
                  </a:lnTo>
                  <a:lnTo>
                    <a:pt x="4979314" y="270675"/>
                  </a:lnTo>
                  <a:lnTo>
                    <a:pt x="4981028" y="273469"/>
                  </a:lnTo>
                  <a:lnTo>
                    <a:pt x="4980698" y="276110"/>
                  </a:lnTo>
                  <a:lnTo>
                    <a:pt x="4977968" y="278244"/>
                  </a:lnTo>
                  <a:lnTo>
                    <a:pt x="4975313" y="279311"/>
                  </a:lnTo>
                  <a:lnTo>
                    <a:pt x="4974513" y="276580"/>
                  </a:lnTo>
                  <a:lnTo>
                    <a:pt x="4971605" y="276453"/>
                  </a:lnTo>
                  <a:lnTo>
                    <a:pt x="4970602" y="279577"/>
                  </a:lnTo>
                  <a:lnTo>
                    <a:pt x="4970259" y="302945"/>
                  </a:lnTo>
                  <a:lnTo>
                    <a:pt x="4968595" y="306666"/>
                  </a:lnTo>
                  <a:lnTo>
                    <a:pt x="4965738" y="304761"/>
                  </a:lnTo>
                  <a:lnTo>
                    <a:pt x="4966690" y="386943"/>
                  </a:lnTo>
                  <a:lnTo>
                    <a:pt x="4969256" y="385660"/>
                  </a:lnTo>
                  <a:lnTo>
                    <a:pt x="4970500" y="383070"/>
                  </a:lnTo>
                  <a:lnTo>
                    <a:pt x="4973091" y="381520"/>
                  </a:lnTo>
                  <a:lnTo>
                    <a:pt x="4976533" y="379780"/>
                  </a:lnTo>
                  <a:lnTo>
                    <a:pt x="4979174" y="380492"/>
                  </a:lnTo>
                  <a:lnTo>
                    <a:pt x="4982591" y="377672"/>
                  </a:lnTo>
                  <a:lnTo>
                    <a:pt x="4985753" y="375500"/>
                  </a:lnTo>
                  <a:lnTo>
                    <a:pt x="4982908" y="332917"/>
                  </a:lnTo>
                  <a:lnTo>
                    <a:pt x="4985562" y="333095"/>
                  </a:lnTo>
                  <a:lnTo>
                    <a:pt x="4988115" y="333133"/>
                  </a:lnTo>
                  <a:lnTo>
                    <a:pt x="4988242" y="330542"/>
                  </a:lnTo>
                  <a:lnTo>
                    <a:pt x="4987251" y="327215"/>
                  </a:lnTo>
                  <a:lnTo>
                    <a:pt x="4987112" y="324637"/>
                  </a:lnTo>
                  <a:lnTo>
                    <a:pt x="4988039" y="321843"/>
                  </a:lnTo>
                  <a:lnTo>
                    <a:pt x="4986591" y="318985"/>
                  </a:lnTo>
                  <a:lnTo>
                    <a:pt x="4988636" y="316280"/>
                  </a:lnTo>
                  <a:lnTo>
                    <a:pt x="4985613" y="315493"/>
                  </a:lnTo>
                  <a:lnTo>
                    <a:pt x="4983480" y="312915"/>
                  </a:lnTo>
                  <a:lnTo>
                    <a:pt x="4984788" y="309956"/>
                  </a:lnTo>
                  <a:lnTo>
                    <a:pt x="4981867" y="307835"/>
                  </a:lnTo>
                  <a:lnTo>
                    <a:pt x="4979276" y="306971"/>
                  </a:lnTo>
                  <a:lnTo>
                    <a:pt x="4976190" y="307632"/>
                  </a:lnTo>
                  <a:lnTo>
                    <a:pt x="4973548" y="307530"/>
                  </a:lnTo>
                  <a:lnTo>
                    <a:pt x="4971732" y="304634"/>
                  </a:lnTo>
                  <a:lnTo>
                    <a:pt x="4974539" y="303276"/>
                  </a:lnTo>
                  <a:lnTo>
                    <a:pt x="4977942" y="303974"/>
                  </a:lnTo>
                  <a:lnTo>
                    <a:pt x="4980800" y="304241"/>
                  </a:lnTo>
                  <a:lnTo>
                    <a:pt x="4983403" y="305308"/>
                  </a:lnTo>
                  <a:lnTo>
                    <a:pt x="4985994" y="305904"/>
                  </a:lnTo>
                  <a:lnTo>
                    <a:pt x="4989042" y="306108"/>
                  </a:lnTo>
                  <a:lnTo>
                    <a:pt x="4991633" y="307035"/>
                  </a:lnTo>
                  <a:lnTo>
                    <a:pt x="4994490" y="307162"/>
                  </a:lnTo>
                  <a:lnTo>
                    <a:pt x="4997284" y="308495"/>
                  </a:lnTo>
                  <a:lnTo>
                    <a:pt x="5000396" y="309956"/>
                  </a:lnTo>
                  <a:lnTo>
                    <a:pt x="5003457" y="311023"/>
                  </a:lnTo>
                  <a:lnTo>
                    <a:pt x="5006340" y="311264"/>
                  </a:lnTo>
                  <a:lnTo>
                    <a:pt x="5009616" y="313347"/>
                  </a:lnTo>
                  <a:lnTo>
                    <a:pt x="5011635" y="310642"/>
                  </a:lnTo>
                  <a:lnTo>
                    <a:pt x="5012182" y="306971"/>
                  </a:lnTo>
                  <a:lnTo>
                    <a:pt x="5015052" y="302133"/>
                  </a:lnTo>
                  <a:lnTo>
                    <a:pt x="5019357" y="297649"/>
                  </a:lnTo>
                  <a:lnTo>
                    <a:pt x="5021592" y="295135"/>
                  </a:lnTo>
                  <a:lnTo>
                    <a:pt x="5023916" y="292188"/>
                  </a:lnTo>
                  <a:lnTo>
                    <a:pt x="5020932" y="292087"/>
                  </a:lnTo>
                  <a:lnTo>
                    <a:pt x="5017541" y="290893"/>
                  </a:lnTo>
                  <a:lnTo>
                    <a:pt x="5014493" y="288925"/>
                  </a:lnTo>
                  <a:lnTo>
                    <a:pt x="5014506" y="288213"/>
                  </a:lnTo>
                  <a:lnTo>
                    <a:pt x="5018354" y="287934"/>
                  </a:lnTo>
                  <a:lnTo>
                    <a:pt x="5018659" y="286969"/>
                  </a:lnTo>
                  <a:lnTo>
                    <a:pt x="5020068" y="284251"/>
                  </a:lnTo>
                  <a:close/>
                </a:path>
                <a:path w="5112753" h="1946541">
                  <a:moveTo>
                    <a:pt x="2305354" y="1085037"/>
                  </a:moveTo>
                  <a:lnTo>
                    <a:pt x="2306916" y="1086472"/>
                  </a:lnTo>
                  <a:lnTo>
                    <a:pt x="2308872" y="1090002"/>
                  </a:lnTo>
                  <a:lnTo>
                    <a:pt x="2314079" y="1089444"/>
                  </a:lnTo>
                  <a:lnTo>
                    <a:pt x="2314790" y="1089342"/>
                  </a:lnTo>
                  <a:lnTo>
                    <a:pt x="2318080" y="1083373"/>
                  </a:lnTo>
                  <a:lnTo>
                    <a:pt x="2315171" y="1081659"/>
                  </a:lnTo>
                  <a:lnTo>
                    <a:pt x="2309431" y="1078204"/>
                  </a:lnTo>
                  <a:lnTo>
                    <a:pt x="2306154" y="1079715"/>
                  </a:lnTo>
                  <a:lnTo>
                    <a:pt x="2303005" y="1080554"/>
                  </a:lnTo>
                  <a:lnTo>
                    <a:pt x="2302675" y="1083741"/>
                  </a:lnTo>
                  <a:lnTo>
                    <a:pt x="2305354" y="1085037"/>
                  </a:lnTo>
                  <a:close/>
                </a:path>
                <a:path w="5112753" h="1946541">
                  <a:moveTo>
                    <a:pt x="2319020" y="1104849"/>
                  </a:moveTo>
                  <a:lnTo>
                    <a:pt x="2320086" y="1107846"/>
                  </a:lnTo>
                  <a:lnTo>
                    <a:pt x="2321560" y="1110526"/>
                  </a:lnTo>
                  <a:lnTo>
                    <a:pt x="2324303" y="1112329"/>
                  </a:lnTo>
                  <a:lnTo>
                    <a:pt x="2325293" y="1113459"/>
                  </a:lnTo>
                  <a:lnTo>
                    <a:pt x="2329268" y="1111427"/>
                  </a:lnTo>
                  <a:lnTo>
                    <a:pt x="2330196" y="1108456"/>
                  </a:lnTo>
                  <a:lnTo>
                    <a:pt x="2332685" y="1105077"/>
                  </a:lnTo>
                  <a:lnTo>
                    <a:pt x="2332634" y="1104506"/>
                  </a:lnTo>
                  <a:lnTo>
                    <a:pt x="2331669" y="1101699"/>
                  </a:lnTo>
                  <a:lnTo>
                    <a:pt x="2330069" y="1098931"/>
                  </a:lnTo>
                  <a:lnTo>
                    <a:pt x="2328672" y="1096340"/>
                  </a:lnTo>
                  <a:lnTo>
                    <a:pt x="2325966" y="1096022"/>
                  </a:lnTo>
                  <a:lnTo>
                    <a:pt x="2325903" y="1093114"/>
                  </a:lnTo>
                  <a:lnTo>
                    <a:pt x="2323122" y="1091679"/>
                  </a:lnTo>
                  <a:lnTo>
                    <a:pt x="2320582" y="1091272"/>
                  </a:lnTo>
                  <a:lnTo>
                    <a:pt x="2319083" y="1093990"/>
                  </a:lnTo>
                  <a:lnTo>
                    <a:pt x="2320124" y="1097114"/>
                  </a:lnTo>
                  <a:lnTo>
                    <a:pt x="2317927" y="1099769"/>
                  </a:lnTo>
                  <a:lnTo>
                    <a:pt x="2316251" y="1102956"/>
                  </a:lnTo>
                  <a:lnTo>
                    <a:pt x="2319020" y="1104849"/>
                  </a:lnTo>
                  <a:close/>
                </a:path>
                <a:path w="5112753" h="1946541">
                  <a:moveTo>
                    <a:pt x="2384831" y="1027518"/>
                  </a:moveTo>
                  <a:lnTo>
                    <a:pt x="2383866" y="1024928"/>
                  </a:lnTo>
                  <a:lnTo>
                    <a:pt x="2384568" y="1027492"/>
                  </a:lnTo>
                  <a:lnTo>
                    <a:pt x="2384831" y="1027518"/>
                  </a:lnTo>
                  <a:close/>
                </a:path>
                <a:path w="5112753" h="1946541">
                  <a:moveTo>
                    <a:pt x="2393124" y="1047610"/>
                  </a:moveTo>
                  <a:lnTo>
                    <a:pt x="2394775" y="1050251"/>
                  </a:lnTo>
                  <a:lnTo>
                    <a:pt x="2399766" y="1047203"/>
                  </a:lnTo>
                  <a:lnTo>
                    <a:pt x="2401620" y="1045083"/>
                  </a:lnTo>
                  <a:lnTo>
                    <a:pt x="2404452" y="1042289"/>
                  </a:lnTo>
                  <a:lnTo>
                    <a:pt x="2407310" y="1040409"/>
                  </a:lnTo>
                  <a:lnTo>
                    <a:pt x="2411412" y="1037920"/>
                  </a:lnTo>
                  <a:lnTo>
                    <a:pt x="2410879" y="998143"/>
                  </a:lnTo>
                  <a:lnTo>
                    <a:pt x="2409393" y="1000734"/>
                  </a:lnTo>
                  <a:lnTo>
                    <a:pt x="2405938" y="1000569"/>
                  </a:lnTo>
                  <a:lnTo>
                    <a:pt x="2405164" y="997521"/>
                  </a:lnTo>
                  <a:lnTo>
                    <a:pt x="2421077" y="988352"/>
                  </a:lnTo>
                  <a:lnTo>
                    <a:pt x="2428989" y="983729"/>
                  </a:lnTo>
                  <a:lnTo>
                    <a:pt x="2429700" y="985291"/>
                  </a:lnTo>
                  <a:lnTo>
                    <a:pt x="2423896" y="989050"/>
                  </a:lnTo>
                  <a:lnTo>
                    <a:pt x="2422486" y="989609"/>
                  </a:lnTo>
                  <a:lnTo>
                    <a:pt x="2419273" y="992111"/>
                  </a:lnTo>
                  <a:lnTo>
                    <a:pt x="2414803" y="994613"/>
                  </a:lnTo>
                  <a:lnTo>
                    <a:pt x="2417000" y="1014780"/>
                  </a:lnTo>
                  <a:lnTo>
                    <a:pt x="2417978" y="1011402"/>
                  </a:lnTo>
                  <a:lnTo>
                    <a:pt x="2420658" y="1010323"/>
                  </a:lnTo>
                  <a:lnTo>
                    <a:pt x="2423363" y="1008799"/>
                  </a:lnTo>
                  <a:lnTo>
                    <a:pt x="2426093" y="1007859"/>
                  </a:lnTo>
                  <a:lnTo>
                    <a:pt x="2426436" y="1004747"/>
                  </a:lnTo>
                  <a:lnTo>
                    <a:pt x="2429383" y="1003642"/>
                  </a:lnTo>
                  <a:lnTo>
                    <a:pt x="2429764" y="1003769"/>
                  </a:lnTo>
                  <a:lnTo>
                    <a:pt x="2429979" y="1006678"/>
                  </a:lnTo>
                  <a:lnTo>
                    <a:pt x="2430805" y="997762"/>
                  </a:lnTo>
                  <a:lnTo>
                    <a:pt x="2431846" y="994930"/>
                  </a:lnTo>
                  <a:lnTo>
                    <a:pt x="2432202" y="992136"/>
                  </a:lnTo>
                  <a:lnTo>
                    <a:pt x="2434628" y="992352"/>
                  </a:lnTo>
                  <a:lnTo>
                    <a:pt x="2435847" y="982421"/>
                  </a:lnTo>
                  <a:lnTo>
                    <a:pt x="2433764" y="982091"/>
                  </a:lnTo>
                  <a:lnTo>
                    <a:pt x="2431999" y="979106"/>
                  </a:lnTo>
                  <a:lnTo>
                    <a:pt x="2429865" y="980236"/>
                  </a:lnTo>
                  <a:lnTo>
                    <a:pt x="2423515" y="983856"/>
                  </a:lnTo>
                  <a:lnTo>
                    <a:pt x="2402611" y="995603"/>
                  </a:lnTo>
                  <a:lnTo>
                    <a:pt x="2398788" y="998169"/>
                  </a:lnTo>
                  <a:lnTo>
                    <a:pt x="2399957" y="1000709"/>
                  </a:lnTo>
                  <a:lnTo>
                    <a:pt x="2399614" y="1003820"/>
                  </a:lnTo>
                  <a:lnTo>
                    <a:pt x="2394940" y="1006932"/>
                  </a:lnTo>
                  <a:lnTo>
                    <a:pt x="2392959" y="1003782"/>
                  </a:lnTo>
                  <a:lnTo>
                    <a:pt x="2391067" y="1004900"/>
                  </a:lnTo>
                  <a:lnTo>
                    <a:pt x="2392248" y="1007592"/>
                  </a:lnTo>
                  <a:lnTo>
                    <a:pt x="2390762" y="1032840"/>
                  </a:lnTo>
                  <a:lnTo>
                    <a:pt x="2393124" y="1033030"/>
                  </a:lnTo>
                  <a:lnTo>
                    <a:pt x="2395867" y="1036853"/>
                  </a:lnTo>
                  <a:lnTo>
                    <a:pt x="2396045" y="1039583"/>
                  </a:lnTo>
                  <a:lnTo>
                    <a:pt x="2393441" y="1040726"/>
                  </a:lnTo>
                  <a:lnTo>
                    <a:pt x="2389339" y="1043254"/>
                  </a:lnTo>
                  <a:lnTo>
                    <a:pt x="2391384" y="1053668"/>
                  </a:lnTo>
                  <a:lnTo>
                    <a:pt x="2392578" y="1050544"/>
                  </a:lnTo>
                  <a:lnTo>
                    <a:pt x="2392349" y="1047623"/>
                  </a:lnTo>
                  <a:lnTo>
                    <a:pt x="2393048" y="1050328"/>
                  </a:lnTo>
                  <a:lnTo>
                    <a:pt x="2393124" y="1047610"/>
                  </a:lnTo>
                  <a:close/>
                </a:path>
                <a:path w="5112753" h="1946541">
                  <a:moveTo>
                    <a:pt x="2347630" y="1072758"/>
                  </a:moveTo>
                  <a:lnTo>
                    <a:pt x="2346744" y="1073975"/>
                  </a:lnTo>
                  <a:lnTo>
                    <a:pt x="2347077" y="1074007"/>
                  </a:lnTo>
                  <a:lnTo>
                    <a:pt x="2347630" y="1072758"/>
                  </a:lnTo>
                  <a:close/>
                </a:path>
                <a:path w="5112753" h="1946541">
                  <a:moveTo>
                    <a:pt x="4974730" y="224998"/>
                  </a:moveTo>
                  <a:lnTo>
                    <a:pt x="4974704" y="224917"/>
                  </a:lnTo>
                </a:path>
                <a:path w="5112753" h="1946541">
                  <a:moveTo>
                    <a:pt x="4975920" y="228667"/>
                  </a:moveTo>
                  <a:lnTo>
                    <a:pt x="4974730" y="224998"/>
                  </a:lnTo>
                  <a:lnTo>
                    <a:pt x="4975047" y="226720"/>
                  </a:lnTo>
                  <a:lnTo>
                    <a:pt x="4975920" y="228667"/>
                  </a:lnTo>
                  <a:close/>
                </a:path>
                <a:path w="5112753" h="1946541">
                  <a:moveTo>
                    <a:pt x="4975936" y="228714"/>
                  </a:moveTo>
                  <a:lnTo>
                    <a:pt x="4975920" y="228667"/>
                  </a:lnTo>
                </a:path>
                <a:path w="5112753" h="1946541">
                  <a:moveTo>
                    <a:pt x="658215" y="1861400"/>
                  </a:moveTo>
                  <a:lnTo>
                    <a:pt x="658977" y="1864207"/>
                  </a:lnTo>
                  <a:lnTo>
                    <a:pt x="658088" y="1867941"/>
                  </a:lnTo>
                  <a:lnTo>
                    <a:pt x="656666" y="1871408"/>
                  </a:lnTo>
                  <a:lnTo>
                    <a:pt x="656869" y="1874329"/>
                  </a:lnTo>
                  <a:lnTo>
                    <a:pt x="656526" y="1877606"/>
                  </a:lnTo>
                  <a:lnTo>
                    <a:pt x="657250" y="1879676"/>
                  </a:lnTo>
                  <a:lnTo>
                    <a:pt x="655954" y="1883244"/>
                  </a:lnTo>
                  <a:lnTo>
                    <a:pt x="656526" y="1886026"/>
                  </a:lnTo>
                  <a:lnTo>
                    <a:pt x="656374" y="1888591"/>
                  </a:lnTo>
                  <a:lnTo>
                    <a:pt x="657377" y="1891144"/>
                  </a:lnTo>
                  <a:lnTo>
                    <a:pt x="656945" y="1893912"/>
                  </a:lnTo>
                  <a:lnTo>
                    <a:pt x="655675" y="1896910"/>
                  </a:lnTo>
                  <a:lnTo>
                    <a:pt x="657910" y="1899666"/>
                  </a:lnTo>
                  <a:lnTo>
                    <a:pt x="658228" y="1902434"/>
                  </a:lnTo>
                  <a:lnTo>
                    <a:pt x="657377" y="1905000"/>
                  </a:lnTo>
                  <a:lnTo>
                    <a:pt x="658228" y="1907552"/>
                  </a:lnTo>
                  <a:lnTo>
                    <a:pt x="658025" y="1910435"/>
                  </a:lnTo>
                  <a:lnTo>
                    <a:pt x="658342" y="1913737"/>
                  </a:lnTo>
                  <a:lnTo>
                    <a:pt x="658533" y="1916341"/>
                  </a:lnTo>
                  <a:lnTo>
                    <a:pt x="657809" y="1919706"/>
                  </a:lnTo>
                  <a:lnTo>
                    <a:pt x="658914" y="1922868"/>
                  </a:lnTo>
                  <a:lnTo>
                    <a:pt x="660679" y="1925726"/>
                  </a:lnTo>
                  <a:lnTo>
                    <a:pt x="663930" y="1926323"/>
                  </a:lnTo>
                  <a:lnTo>
                    <a:pt x="666203" y="1929231"/>
                  </a:lnTo>
                  <a:lnTo>
                    <a:pt x="669188" y="1929879"/>
                  </a:lnTo>
                  <a:lnTo>
                    <a:pt x="671944" y="1932609"/>
                  </a:lnTo>
                  <a:lnTo>
                    <a:pt x="673150" y="1933689"/>
                  </a:lnTo>
                  <a:lnTo>
                    <a:pt x="676020" y="1934540"/>
                  </a:lnTo>
                  <a:lnTo>
                    <a:pt x="678535" y="1937372"/>
                  </a:lnTo>
                  <a:lnTo>
                    <a:pt x="681761" y="1939607"/>
                  </a:lnTo>
                  <a:lnTo>
                    <a:pt x="679297" y="1833981"/>
                  </a:lnTo>
                  <a:lnTo>
                    <a:pt x="682218" y="1835289"/>
                  </a:lnTo>
                  <a:lnTo>
                    <a:pt x="679830" y="1833219"/>
                  </a:lnTo>
                  <a:lnTo>
                    <a:pt x="679602" y="1833092"/>
                  </a:lnTo>
                  <a:lnTo>
                    <a:pt x="678840" y="1830425"/>
                  </a:lnTo>
                  <a:lnTo>
                    <a:pt x="679132" y="1833067"/>
                  </a:lnTo>
                  <a:lnTo>
                    <a:pt x="674357" y="1834565"/>
                  </a:lnTo>
                  <a:lnTo>
                    <a:pt x="671741" y="1836762"/>
                  </a:lnTo>
                  <a:lnTo>
                    <a:pt x="670090" y="1839137"/>
                  </a:lnTo>
                  <a:lnTo>
                    <a:pt x="670890" y="1842884"/>
                  </a:lnTo>
                  <a:lnTo>
                    <a:pt x="666673" y="1842376"/>
                  </a:lnTo>
                  <a:lnTo>
                    <a:pt x="663778" y="1845716"/>
                  </a:lnTo>
                  <a:lnTo>
                    <a:pt x="662508" y="1848726"/>
                  </a:lnTo>
                  <a:lnTo>
                    <a:pt x="661022" y="1851355"/>
                  </a:lnTo>
                  <a:lnTo>
                    <a:pt x="658710" y="1853971"/>
                  </a:lnTo>
                  <a:lnTo>
                    <a:pt x="658685" y="1856892"/>
                  </a:lnTo>
                  <a:lnTo>
                    <a:pt x="657758" y="1861019"/>
                  </a:lnTo>
                  <a:lnTo>
                    <a:pt x="658215" y="1861400"/>
                  </a:lnTo>
                  <a:close/>
                </a:path>
                <a:path w="5112753" h="1946541">
                  <a:moveTo>
                    <a:pt x="1413929" y="1566303"/>
                  </a:moveTo>
                  <a:lnTo>
                    <a:pt x="1412989" y="1569186"/>
                  </a:lnTo>
                  <a:lnTo>
                    <a:pt x="1411592" y="1572171"/>
                  </a:lnTo>
                  <a:lnTo>
                    <a:pt x="1408048" y="1573098"/>
                  </a:lnTo>
                  <a:lnTo>
                    <a:pt x="1405077" y="1573796"/>
                  </a:lnTo>
                  <a:lnTo>
                    <a:pt x="1402308" y="1576387"/>
                  </a:lnTo>
                  <a:lnTo>
                    <a:pt x="1398777" y="1576463"/>
                  </a:lnTo>
                  <a:lnTo>
                    <a:pt x="1395780" y="1577835"/>
                  </a:lnTo>
                  <a:lnTo>
                    <a:pt x="1392694" y="1578876"/>
                  </a:lnTo>
                  <a:lnTo>
                    <a:pt x="1389811" y="1581048"/>
                  </a:lnTo>
                  <a:lnTo>
                    <a:pt x="1388973" y="1583817"/>
                  </a:lnTo>
                  <a:lnTo>
                    <a:pt x="1385989" y="1586306"/>
                  </a:lnTo>
                  <a:lnTo>
                    <a:pt x="1383169" y="1586699"/>
                  </a:lnTo>
                  <a:lnTo>
                    <a:pt x="1380451" y="1587969"/>
                  </a:lnTo>
                  <a:lnTo>
                    <a:pt x="1379740" y="1591335"/>
                  </a:lnTo>
                  <a:lnTo>
                    <a:pt x="1377810" y="1594104"/>
                  </a:lnTo>
                  <a:lnTo>
                    <a:pt x="1377911" y="1597329"/>
                  </a:lnTo>
                  <a:lnTo>
                    <a:pt x="1375651" y="1600034"/>
                  </a:lnTo>
                  <a:lnTo>
                    <a:pt x="1373098" y="1599361"/>
                  </a:lnTo>
                  <a:lnTo>
                    <a:pt x="1370393" y="1601800"/>
                  </a:lnTo>
                  <a:lnTo>
                    <a:pt x="1367739" y="1601914"/>
                  </a:lnTo>
                  <a:lnTo>
                    <a:pt x="1364805" y="1602498"/>
                  </a:lnTo>
                  <a:lnTo>
                    <a:pt x="1361884" y="1604327"/>
                  </a:lnTo>
                  <a:lnTo>
                    <a:pt x="1357287" y="1606981"/>
                  </a:lnTo>
                  <a:lnTo>
                    <a:pt x="1354747" y="1608277"/>
                  </a:lnTo>
                  <a:lnTo>
                    <a:pt x="1349806" y="1609915"/>
                  </a:lnTo>
                  <a:lnTo>
                    <a:pt x="1348752" y="1610525"/>
                  </a:lnTo>
                  <a:lnTo>
                    <a:pt x="1345323" y="1612480"/>
                  </a:lnTo>
                  <a:lnTo>
                    <a:pt x="1343317" y="1615503"/>
                  </a:lnTo>
                  <a:lnTo>
                    <a:pt x="1341221" y="1618653"/>
                  </a:lnTo>
                  <a:lnTo>
                    <a:pt x="1340167" y="1621586"/>
                  </a:lnTo>
                  <a:lnTo>
                    <a:pt x="1336852" y="1623885"/>
                  </a:lnTo>
                  <a:lnTo>
                    <a:pt x="1333360" y="1624291"/>
                  </a:lnTo>
                  <a:lnTo>
                    <a:pt x="1330706" y="1624736"/>
                  </a:lnTo>
                  <a:lnTo>
                    <a:pt x="1326832" y="1624291"/>
                  </a:lnTo>
                  <a:lnTo>
                    <a:pt x="1323733" y="1625638"/>
                  </a:lnTo>
                  <a:lnTo>
                    <a:pt x="1320787" y="1625104"/>
                  </a:lnTo>
                  <a:lnTo>
                    <a:pt x="1313154" y="1627454"/>
                  </a:lnTo>
                  <a:lnTo>
                    <a:pt x="1312481" y="1627708"/>
                  </a:lnTo>
                  <a:lnTo>
                    <a:pt x="1308023" y="1629549"/>
                  </a:lnTo>
                  <a:lnTo>
                    <a:pt x="1306779" y="1629740"/>
                  </a:lnTo>
                  <a:lnTo>
                    <a:pt x="1303934" y="1630324"/>
                  </a:lnTo>
                  <a:lnTo>
                    <a:pt x="1300060" y="1630197"/>
                  </a:lnTo>
                  <a:lnTo>
                    <a:pt x="1297393" y="1632343"/>
                  </a:lnTo>
                  <a:lnTo>
                    <a:pt x="1294688" y="1630235"/>
                  </a:lnTo>
                  <a:lnTo>
                    <a:pt x="1291323" y="1629232"/>
                  </a:lnTo>
                  <a:lnTo>
                    <a:pt x="1288656" y="1630324"/>
                  </a:lnTo>
                  <a:lnTo>
                    <a:pt x="1285455" y="1631124"/>
                  </a:lnTo>
                  <a:lnTo>
                    <a:pt x="1282141" y="1630946"/>
                  </a:lnTo>
                  <a:lnTo>
                    <a:pt x="1279067" y="1631810"/>
                  </a:lnTo>
                  <a:lnTo>
                    <a:pt x="1276388" y="1632432"/>
                  </a:lnTo>
                  <a:lnTo>
                    <a:pt x="1274241" y="1633613"/>
                  </a:lnTo>
                  <a:lnTo>
                    <a:pt x="1271371" y="1634845"/>
                  </a:lnTo>
                  <a:lnTo>
                    <a:pt x="1268260" y="1634655"/>
                  </a:lnTo>
                  <a:lnTo>
                    <a:pt x="1265682" y="1634477"/>
                  </a:lnTo>
                  <a:lnTo>
                    <a:pt x="1262341" y="1636039"/>
                  </a:lnTo>
                  <a:lnTo>
                    <a:pt x="1262214" y="1638719"/>
                  </a:lnTo>
                  <a:lnTo>
                    <a:pt x="1262075" y="1638871"/>
                  </a:lnTo>
                  <a:lnTo>
                    <a:pt x="1259116" y="1641030"/>
                  </a:lnTo>
                  <a:lnTo>
                    <a:pt x="1256525" y="1640725"/>
                  </a:lnTo>
                  <a:lnTo>
                    <a:pt x="1252918" y="1640370"/>
                  </a:lnTo>
                  <a:lnTo>
                    <a:pt x="1250111" y="1638757"/>
                  </a:lnTo>
                  <a:lnTo>
                    <a:pt x="1247406" y="1637652"/>
                  </a:lnTo>
                  <a:lnTo>
                    <a:pt x="1240586" y="1636953"/>
                  </a:lnTo>
                  <a:lnTo>
                    <a:pt x="1238072" y="1637055"/>
                  </a:lnTo>
                  <a:lnTo>
                    <a:pt x="1234973" y="1637957"/>
                  </a:lnTo>
                  <a:lnTo>
                    <a:pt x="1232153" y="1640395"/>
                  </a:lnTo>
                  <a:lnTo>
                    <a:pt x="1231798" y="1640979"/>
                  </a:lnTo>
                  <a:lnTo>
                    <a:pt x="1229296" y="1644027"/>
                  </a:lnTo>
                  <a:lnTo>
                    <a:pt x="1226134" y="1646161"/>
                  </a:lnTo>
                  <a:lnTo>
                    <a:pt x="1224013" y="1650111"/>
                  </a:lnTo>
                  <a:lnTo>
                    <a:pt x="1219453" y="1651508"/>
                  </a:lnTo>
                  <a:lnTo>
                    <a:pt x="1216685" y="1653057"/>
                  </a:lnTo>
                  <a:lnTo>
                    <a:pt x="1213586" y="1654505"/>
                  </a:lnTo>
                  <a:lnTo>
                    <a:pt x="1213065" y="1657489"/>
                  </a:lnTo>
                  <a:lnTo>
                    <a:pt x="1212202" y="1660321"/>
                  </a:lnTo>
                  <a:lnTo>
                    <a:pt x="1210017" y="1663255"/>
                  </a:lnTo>
                  <a:lnTo>
                    <a:pt x="1206449" y="1665947"/>
                  </a:lnTo>
                  <a:lnTo>
                    <a:pt x="1204379" y="1668780"/>
                  </a:lnTo>
                  <a:lnTo>
                    <a:pt x="1202944" y="1671586"/>
                  </a:lnTo>
                  <a:lnTo>
                    <a:pt x="1200531" y="1675790"/>
                  </a:lnTo>
                  <a:lnTo>
                    <a:pt x="1198740" y="1678673"/>
                  </a:lnTo>
                  <a:lnTo>
                    <a:pt x="1196149" y="1680806"/>
                  </a:lnTo>
                  <a:lnTo>
                    <a:pt x="1194028" y="1683410"/>
                  </a:lnTo>
                  <a:lnTo>
                    <a:pt x="1191895" y="1685988"/>
                  </a:lnTo>
                  <a:lnTo>
                    <a:pt x="1189139" y="1688528"/>
                  </a:lnTo>
                  <a:lnTo>
                    <a:pt x="1186370" y="1691005"/>
                  </a:lnTo>
                  <a:lnTo>
                    <a:pt x="1183386" y="1693976"/>
                  </a:lnTo>
                  <a:lnTo>
                    <a:pt x="1182471" y="1697507"/>
                  </a:lnTo>
                  <a:lnTo>
                    <a:pt x="1180338" y="1700085"/>
                  </a:lnTo>
                  <a:lnTo>
                    <a:pt x="1177289" y="1703539"/>
                  </a:lnTo>
                  <a:lnTo>
                    <a:pt x="1175677" y="1706257"/>
                  </a:lnTo>
                  <a:lnTo>
                    <a:pt x="1174356" y="1708899"/>
                  </a:lnTo>
                  <a:lnTo>
                    <a:pt x="1173695" y="1711540"/>
                  </a:lnTo>
                  <a:lnTo>
                    <a:pt x="1173797" y="1716049"/>
                  </a:lnTo>
                  <a:lnTo>
                    <a:pt x="1173581" y="1717167"/>
                  </a:lnTo>
                  <a:lnTo>
                    <a:pt x="1172286" y="1720850"/>
                  </a:lnTo>
                  <a:lnTo>
                    <a:pt x="1168552" y="1723885"/>
                  </a:lnTo>
                  <a:lnTo>
                    <a:pt x="1165085" y="1723339"/>
                  </a:lnTo>
                  <a:lnTo>
                    <a:pt x="1161249" y="1722907"/>
                  </a:lnTo>
                  <a:lnTo>
                    <a:pt x="1158278" y="1723694"/>
                  </a:lnTo>
                  <a:lnTo>
                    <a:pt x="1156093" y="1726247"/>
                  </a:lnTo>
                  <a:lnTo>
                    <a:pt x="1153477" y="1725891"/>
                  </a:lnTo>
                  <a:lnTo>
                    <a:pt x="1153134" y="1725549"/>
                  </a:lnTo>
                  <a:lnTo>
                    <a:pt x="1150150" y="1726882"/>
                  </a:lnTo>
                  <a:lnTo>
                    <a:pt x="1148105" y="1826475"/>
                  </a:lnTo>
                  <a:lnTo>
                    <a:pt x="1158824" y="1821815"/>
                  </a:lnTo>
                  <a:lnTo>
                    <a:pt x="1163916" y="1819744"/>
                  </a:lnTo>
                  <a:lnTo>
                    <a:pt x="1166291" y="1818627"/>
                  </a:lnTo>
                  <a:lnTo>
                    <a:pt x="1169796" y="1815896"/>
                  </a:lnTo>
                  <a:lnTo>
                    <a:pt x="1169466" y="1812785"/>
                  </a:lnTo>
                  <a:lnTo>
                    <a:pt x="1171994" y="1809902"/>
                  </a:lnTo>
                  <a:lnTo>
                    <a:pt x="1172044" y="1812963"/>
                  </a:lnTo>
                  <a:lnTo>
                    <a:pt x="1173556" y="1810308"/>
                  </a:lnTo>
                  <a:lnTo>
                    <a:pt x="1171460" y="1807235"/>
                  </a:lnTo>
                  <a:lnTo>
                    <a:pt x="1174026" y="1809813"/>
                  </a:lnTo>
                  <a:lnTo>
                    <a:pt x="1181519" y="1807641"/>
                  </a:lnTo>
                  <a:lnTo>
                    <a:pt x="1182408" y="1808492"/>
                  </a:lnTo>
                  <a:lnTo>
                    <a:pt x="1184998" y="1808137"/>
                  </a:lnTo>
                  <a:lnTo>
                    <a:pt x="1187665" y="1806282"/>
                  </a:lnTo>
                  <a:lnTo>
                    <a:pt x="1191183" y="1806435"/>
                  </a:lnTo>
                  <a:lnTo>
                    <a:pt x="1194066" y="1806079"/>
                  </a:lnTo>
                  <a:lnTo>
                    <a:pt x="1197152" y="1804504"/>
                  </a:lnTo>
                  <a:lnTo>
                    <a:pt x="1201420" y="1803590"/>
                  </a:lnTo>
                  <a:lnTo>
                    <a:pt x="1204201" y="1802980"/>
                  </a:lnTo>
                  <a:lnTo>
                    <a:pt x="1203896" y="1801456"/>
                  </a:lnTo>
                  <a:lnTo>
                    <a:pt x="1210830" y="1800745"/>
                  </a:lnTo>
                  <a:lnTo>
                    <a:pt x="1212684" y="1799272"/>
                  </a:lnTo>
                  <a:lnTo>
                    <a:pt x="1216977" y="1797646"/>
                  </a:lnTo>
                  <a:lnTo>
                    <a:pt x="1219962" y="1796846"/>
                  </a:lnTo>
                  <a:lnTo>
                    <a:pt x="1223238" y="1795653"/>
                  </a:lnTo>
                  <a:lnTo>
                    <a:pt x="1225803" y="1793760"/>
                  </a:lnTo>
                  <a:lnTo>
                    <a:pt x="1226934" y="1792058"/>
                  </a:lnTo>
                  <a:lnTo>
                    <a:pt x="1227696" y="1788985"/>
                  </a:lnTo>
                  <a:lnTo>
                    <a:pt x="1229956" y="1792147"/>
                  </a:lnTo>
                  <a:lnTo>
                    <a:pt x="1228839" y="1788642"/>
                  </a:lnTo>
                  <a:lnTo>
                    <a:pt x="1232052" y="1792795"/>
                  </a:lnTo>
                  <a:lnTo>
                    <a:pt x="1235468" y="1792884"/>
                  </a:lnTo>
                  <a:lnTo>
                    <a:pt x="1239862" y="1792744"/>
                  </a:lnTo>
                  <a:lnTo>
                    <a:pt x="1243076" y="1791995"/>
                  </a:lnTo>
                  <a:lnTo>
                    <a:pt x="1245895" y="1789264"/>
                  </a:lnTo>
                  <a:lnTo>
                    <a:pt x="1248956" y="1788096"/>
                  </a:lnTo>
                  <a:lnTo>
                    <a:pt x="1253299" y="1786940"/>
                  </a:lnTo>
                  <a:lnTo>
                    <a:pt x="1254633" y="1787550"/>
                  </a:lnTo>
                  <a:lnTo>
                    <a:pt x="1257274" y="1786432"/>
                  </a:lnTo>
                  <a:lnTo>
                    <a:pt x="1260030" y="1785620"/>
                  </a:lnTo>
                  <a:lnTo>
                    <a:pt x="1265275" y="1783727"/>
                  </a:lnTo>
                  <a:lnTo>
                    <a:pt x="1268107" y="1783905"/>
                  </a:lnTo>
                  <a:lnTo>
                    <a:pt x="1269657" y="1783118"/>
                  </a:lnTo>
                  <a:lnTo>
                    <a:pt x="1272806" y="1782356"/>
                  </a:lnTo>
                  <a:lnTo>
                    <a:pt x="1275829" y="1781124"/>
                  </a:lnTo>
                  <a:lnTo>
                    <a:pt x="1278115" y="1778762"/>
                  </a:lnTo>
                  <a:lnTo>
                    <a:pt x="1284516" y="1775904"/>
                  </a:lnTo>
                  <a:lnTo>
                    <a:pt x="1289202" y="1774507"/>
                  </a:lnTo>
                  <a:lnTo>
                    <a:pt x="1292352" y="1774253"/>
                  </a:lnTo>
                  <a:lnTo>
                    <a:pt x="1301851" y="1770621"/>
                  </a:lnTo>
                  <a:lnTo>
                    <a:pt x="1302448" y="1769592"/>
                  </a:lnTo>
                  <a:lnTo>
                    <a:pt x="1308950" y="1766468"/>
                  </a:lnTo>
                  <a:lnTo>
                    <a:pt x="1312443" y="1764157"/>
                  </a:lnTo>
                  <a:lnTo>
                    <a:pt x="1316545" y="1762353"/>
                  </a:lnTo>
                  <a:lnTo>
                    <a:pt x="1320317" y="1760791"/>
                  </a:lnTo>
                  <a:lnTo>
                    <a:pt x="1322844" y="1759940"/>
                  </a:lnTo>
                  <a:lnTo>
                    <a:pt x="1326921" y="1757210"/>
                  </a:lnTo>
                  <a:lnTo>
                    <a:pt x="1328039" y="1756791"/>
                  </a:lnTo>
                  <a:lnTo>
                    <a:pt x="1328826" y="1753857"/>
                  </a:lnTo>
                  <a:lnTo>
                    <a:pt x="1326895" y="1750364"/>
                  </a:lnTo>
                  <a:lnTo>
                    <a:pt x="1327150" y="1750250"/>
                  </a:lnTo>
                  <a:lnTo>
                    <a:pt x="1329359" y="1753108"/>
                  </a:lnTo>
                  <a:lnTo>
                    <a:pt x="1330198" y="1755775"/>
                  </a:lnTo>
                  <a:lnTo>
                    <a:pt x="1330210" y="1753196"/>
                  </a:lnTo>
                  <a:lnTo>
                    <a:pt x="1329550" y="1750568"/>
                  </a:lnTo>
                  <a:lnTo>
                    <a:pt x="1332788" y="1752866"/>
                  </a:lnTo>
                  <a:lnTo>
                    <a:pt x="1336217" y="1751787"/>
                  </a:lnTo>
                  <a:lnTo>
                    <a:pt x="1342301" y="1748891"/>
                  </a:lnTo>
                  <a:lnTo>
                    <a:pt x="1351584" y="1744433"/>
                  </a:lnTo>
                  <a:lnTo>
                    <a:pt x="1357198" y="1741665"/>
                  </a:lnTo>
                  <a:lnTo>
                    <a:pt x="1357807" y="1741766"/>
                  </a:lnTo>
                  <a:lnTo>
                    <a:pt x="1360716" y="1740357"/>
                  </a:lnTo>
                  <a:lnTo>
                    <a:pt x="1362976" y="1737741"/>
                  </a:lnTo>
                  <a:lnTo>
                    <a:pt x="1367586" y="1735772"/>
                  </a:lnTo>
                  <a:lnTo>
                    <a:pt x="1375359" y="1732407"/>
                  </a:lnTo>
                  <a:lnTo>
                    <a:pt x="1377238" y="1731327"/>
                  </a:lnTo>
                  <a:lnTo>
                    <a:pt x="1380337" y="1730044"/>
                  </a:lnTo>
                  <a:lnTo>
                    <a:pt x="1383195" y="1729181"/>
                  </a:lnTo>
                  <a:lnTo>
                    <a:pt x="1386268" y="1728038"/>
                  </a:lnTo>
                  <a:lnTo>
                    <a:pt x="1389227" y="1726603"/>
                  </a:lnTo>
                  <a:lnTo>
                    <a:pt x="1392415" y="1725015"/>
                  </a:lnTo>
                  <a:lnTo>
                    <a:pt x="1392364" y="1724494"/>
                  </a:lnTo>
                  <a:lnTo>
                    <a:pt x="1394980" y="1723263"/>
                  </a:lnTo>
                  <a:lnTo>
                    <a:pt x="1397787" y="1721370"/>
                  </a:lnTo>
                  <a:lnTo>
                    <a:pt x="1400683" y="1719872"/>
                  </a:lnTo>
                  <a:lnTo>
                    <a:pt x="1403819" y="1718462"/>
                  </a:lnTo>
                  <a:lnTo>
                    <a:pt x="1406410" y="1717103"/>
                  </a:lnTo>
                  <a:lnTo>
                    <a:pt x="1409420" y="1715897"/>
                  </a:lnTo>
                  <a:lnTo>
                    <a:pt x="1412354" y="1714677"/>
                  </a:lnTo>
                  <a:lnTo>
                    <a:pt x="1415046" y="1712785"/>
                  </a:lnTo>
                  <a:lnTo>
                    <a:pt x="1418170" y="1711426"/>
                  </a:lnTo>
                  <a:lnTo>
                    <a:pt x="1419923" y="1710067"/>
                  </a:lnTo>
                  <a:lnTo>
                    <a:pt x="1423301" y="1708543"/>
                  </a:lnTo>
                  <a:lnTo>
                    <a:pt x="1425905" y="1707819"/>
                  </a:lnTo>
                  <a:lnTo>
                    <a:pt x="1428750" y="1706727"/>
                  </a:lnTo>
                  <a:lnTo>
                    <a:pt x="1431925" y="1705063"/>
                  </a:lnTo>
                  <a:lnTo>
                    <a:pt x="1435087" y="1703184"/>
                  </a:lnTo>
                  <a:lnTo>
                    <a:pt x="1437792" y="1701698"/>
                  </a:lnTo>
                  <a:lnTo>
                    <a:pt x="1440573" y="1699793"/>
                  </a:lnTo>
                  <a:lnTo>
                    <a:pt x="1443685" y="1698117"/>
                  </a:lnTo>
                  <a:lnTo>
                    <a:pt x="1445552" y="1695221"/>
                  </a:lnTo>
                  <a:lnTo>
                    <a:pt x="1450606" y="1692452"/>
                  </a:lnTo>
                  <a:lnTo>
                    <a:pt x="1452206" y="1690166"/>
                  </a:lnTo>
                  <a:lnTo>
                    <a:pt x="1455178" y="1687664"/>
                  </a:lnTo>
                  <a:lnTo>
                    <a:pt x="1458607" y="1687334"/>
                  </a:lnTo>
                  <a:lnTo>
                    <a:pt x="1461490" y="1685950"/>
                  </a:lnTo>
                  <a:lnTo>
                    <a:pt x="1470761" y="1680121"/>
                  </a:lnTo>
                  <a:lnTo>
                    <a:pt x="1471421" y="1676857"/>
                  </a:lnTo>
                  <a:lnTo>
                    <a:pt x="1471421" y="1674202"/>
                  </a:lnTo>
                  <a:lnTo>
                    <a:pt x="1474292" y="1677466"/>
                  </a:lnTo>
                  <a:lnTo>
                    <a:pt x="1475663" y="1674253"/>
                  </a:lnTo>
                  <a:lnTo>
                    <a:pt x="1472755" y="1673199"/>
                  </a:lnTo>
                  <a:lnTo>
                    <a:pt x="1475511" y="1673999"/>
                  </a:lnTo>
                  <a:lnTo>
                    <a:pt x="1473949" y="1671002"/>
                  </a:lnTo>
                  <a:lnTo>
                    <a:pt x="1476806" y="1673987"/>
                  </a:lnTo>
                  <a:lnTo>
                    <a:pt x="1479575" y="1672386"/>
                  </a:lnTo>
                  <a:lnTo>
                    <a:pt x="1482191" y="1670723"/>
                  </a:lnTo>
                  <a:lnTo>
                    <a:pt x="1484985" y="1669237"/>
                  </a:lnTo>
                  <a:lnTo>
                    <a:pt x="1488960" y="1668322"/>
                  </a:lnTo>
                  <a:lnTo>
                    <a:pt x="1488287" y="1615528"/>
                  </a:lnTo>
                  <a:lnTo>
                    <a:pt x="1485201" y="1615567"/>
                  </a:lnTo>
                  <a:lnTo>
                    <a:pt x="1481327" y="1615300"/>
                  </a:lnTo>
                  <a:lnTo>
                    <a:pt x="1477543" y="1616265"/>
                  </a:lnTo>
                  <a:lnTo>
                    <a:pt x="1474635" y="1614373"/>
                  </a:lnTo>
                  <a:lnTo>
                    <a:pt x="1471371" y="1613662"/>
                  </a:lnTo>
                  <a:lnTo>
                    <a:pt x="1468602" y="1612277"/>
                  </a:lnTo>
                  <a:lnTo>
                    <a:pt x="1465999" y="1609890"/>
                  </a:lnTo>
                  <a:lnTo>
                    <a:pt x="1462684" y="1606677"/>
                  </a:lnTo>
                  <a:lnTo>
                    <a:pt x="1460042" y="1604899"/>
                  </a:lnTo>
                  <a:lnTo>
                    <a:pt x="1457312" y="1603362"/>
                  </a:lnTo>
                  <a:lnTo>
                    <a:pt x="1451902" y="1598853"/>
                  </a:lnTo>
                  <a:lnTo>
                    <a:pt x="1450568" y="1597596"/>
                  </a:lnTo>
                  <a:lnTo>
                    <a:pt x="1447139" y="1594662"/>
                  </a:lnTo>
                  <a:lnTo>
                    <a:pt x="1444205" y="1592834"/>
                  </a:lnTo>
                  <a:lnTo>
                    <a:pt x="1440992" y="1590217"/>
                  </a:lnTo>
                  <a:lnTo>
                    <a:pt x="1438173" y="1588846"/>
                  </a:lnTo>
                  <a:lnTo>
                    <a:pt x="1435468" y="1586979"/>
                  </a:lnTo>
                  <a:lnTo>
                    <a:pt x="1434807" y="1584159"/>
                  </a:lnTo>
                  <a:lnTo>
                    <a:pt x="1434553" y="1580997"/>
                  </a:lnTo>
                  <a:lnTo>
                    <a:pt x="1434845" y="1578546"/>
                  </a:lnTo>
                  <a:lnTo>
                    <a:pt x="1433957" y="1575396"/>
                  </a:lnTo>
                  <a:lnTo>
                    <a:pt x="1433093" y="1572475"/>
                  </a:lnTo>
                  <a:lnTo>
                    <a:pt x="1430299" y="1567802"/>
                  </a:lnTo>
                  <a:lnTo>
                    <a:pt x="1427429" y="1565084"/>
                  </a:lnTo>
                  <a:lnTo>
                    <a:pt x="1424774" y="1564157"/>
                  </a:lnTo>
                  <a:lnTo>
                    <a:pt x="1422120" y="1563154"/>
                  </a:lnTo>
                  <a:lnTo>
                    <a:pt x="1419313" y="1562049"/>
                  </a:lnTo>
                  <a:lnTo>
                    <a:pt x="1415859" y="1563471"/>
                  </a:lnTo>
                  <a:lnTo>
                    <a:pt x="1413929" y="1566303"/>
                  </a:lnTo>
                  <a:close/>
                </a:path>
                <a:path w="5112753" h="1946541">
                  <a:moveTo>
                    <a:pt x="916597" y="1937372"/>
                  </a:moveTo>
                  <a:lnTo>
                    <a:pt x="921118" y="1936724"/>
                  </a:lnTo>
                  <a:lnTo>
                    <a:pt x="923823" y="1936051"/>
                  </a:lnTo>
                  <a:lnTo>
                    <a:pt x="926553" y="1935784"/>
                  </a:lnTo>
                  <a:lnTo>
                    <a:pt x="929360" y="1936369"/>
                  </a:lnTo>
                  <a:lnTo>
                    <a:pt x="932141" y="1935073"/>
                  </a:lnTo>
                  <a:lnTo>
                    <a:pt x="936040" y="1934425"/>
                  </a:lnTo>
                  <a:lnTo>
                    <a:pt x="942733" y="1932597"/>
                  </a:lnTo>
                  <a:lnTo>
                    <a:pt x="943533" y="1931949"/>
                  </a:lnTo>
                  <a:lnTo>
                    <a:pt x="950709" y="1930349"/>
                  </a:lnTo>
                  <a:lnTo>
                    <a:pt x="954062" y="1929307"/>
                  </a:lnTo>
                  <a:lnTo>
                    <a:pt x="962596" y="1926234"/>
                  </a:lnTo>
                  <a:lnTo>
                    <a:pt x="966050" y="1925015"/>
                  </a:lnTo>
                  <a:lnTo>
                    <a:pt x="967892" y="1924723"/>
                  </a:lnTo>
                  <a:lnTo>
                    <a:pt x="971041" y="1923910"/>
                  </a:lnTo>
                  <a:lnTo>
                    <a:pt x="976033" y="1921776"/>
                  </a:lnTo>
                  <a:lnTo>
                    <a:pt x="976591" y="1921840"/>
                  </a:lnTo>
                  <a:lnTo>
                    <a:pt x="980338" y="1920455"/>
                  </a:lnTo>
                  <a:lnTo>
                    <a:pt x="983043" y="1918500"/>
                  </a:lnTo>
                  <a:lnTo>
                    <a:pt x="985519" y="1918500"/>
                  </a:lnTo>
                  <a:lnTo>
                    <a:pt x="991107" y="1914842"/>
                  </a:lnTo>
                  <a:lnTo>
                    <a:pt x="994714" y="1913407"/>
                  </a:lnTo>
                  <a:lnTo>
                    <a:pt x="997686" y="1912391"/>
                  </a:lnTo>
                  <a:lnTo>
                    <a:pt x="1001852" y="1910118"/>
                  </a:lnTo>
                  <a:lnTo>
                    <a:pt x="1004290" y="1909305"/>
                  </a:lnTo>
                  <a:lnTo>
                    <a:pt x="1007503" y="1905584"/>
                  </a:lnTo>
                  <a:lnTo>
                    <a:pt x="1009180" y="1902447"/>
                  </a:lnTo>
                  <a:lnTo>
                    <a:pt x="1012240" y="1900656"/>
                  </a:lnTo>
                  <a:lnTo>
                    <a:pt x="1013079" y="1902218"/>
                  </a:lnTo>
                  <a:lnTo>
                    <a:pt x="1015949" y="1901469"/>
                  </a:lnTo>
                  <a:lnTo>
                    <a:pt x="1018997" y="1900250"/>
                  </a:lnTo>
                  <a:lnTo>
                    <a:pt x="1020178" y="1896859"/>
                  </a:lnTo>
                  <a:lnTo>
                    <a:pt x="1022743" y="1893912"/>
                  </a:lnTo>
                  <a:lnTo>
                    <a:pt x="1024470" y="1891093"/>
                  </a:lnTo>
                  <a:lnTo>
                    <a:pt x="1025982" y="1889760"/>
                  </a:lnTo>
                  <a:lnTo>
                    <a:pt x="1028369" y="1886178"/>
                  </a:lnTo>
                  <a:lnTo>
                    <a:pt x="1030452" y="1883029"/>
                  </a:lnTo>
                  <a:lnTo>
                    <a:pt x="1034376" y="1879041"/>
                  </a:lnTo>
                  <a:lnTo>
                    <a:pt x="1036802" y="1876501"/>
                  </a:lnTo>
                  <a:lnTo>
                    <a:pt x="1039558" y="1874037"/>
                  </a:lnTo>
                  <a:lnTo>
                    <a:pt x="1042187" y="1871878"/>
                  </a:lnTo>
                  <a:lnTo>
                    <a:pt x="1045603" y="1868855"/>
                  </a:lnTo>
                  <a:lnTo>
                    <a:pt x="1048804" y="1867496"/>
                  </a:lnTo>
                  <a:lnTo>
                    <a:pt x="1050112" y="1866988"/>
                  </a:lnTo>
                  <a:lnTo>
                    <a:pt x="1051280" y="1864106"/>
                  </a:lnTo>
                  <a:lnTo>
                    <a:pt x="1051026" y="1860905"/>
                  </a:lnTo>
                  <a:lnTo>
                    <a:pt x="1052931" y="1864398"/>
                  </a:lnTo>
                  <a:lnTo>
                    <a:pt x="1051013" y="1867357"/>
                  </a:lnTo>
                  <a:lnTo>
                    <a:pt x="1054493" y="1866379"/>
                  </a:lnTo>
                  <a:lnTo>
                    <a:pt x="1053833" y="1864741"/>
                  </a:lnTo>
                  <a:lnTo>
                    <a:pt x="1051826" y="1860308"/>
                  </a:lnTo>
                  <a:lnTo>
                    <a:pt x="1051902" y="1859686"/>
                  </a:lnTo>
                  <a:lnTo>
                    <a:pt x="1053274" y="1862416"/>
                  </a:lnTo>
                  <a:lnTo>
                    <a:pt x="1055103" y="1862772"/>
                  </a:lnTo>
                  <a:lnTo>
                    <a:pt x="1057744" y="1862416"/>
                  </a:lnTo>
                  <a:lnTo>
                    <a:pt x="1060513" y="1862213"/>
                  </a:lnTo>
                  <a:lnTo>
                    <a:pt x="1063510" y="1860537"/>
                  </a:lnTo>
                  <a:lnTo>
                    <a:pt x="1066177" y="1858314"/>
                  </a:lnTo>
                  <a:lnTo>
                    <a:pt x="1068793" y="1858137"/>
                  </a:lnTo>
                  <a:lnTo>
                    <a:pt x="1071714" y="1858492"/>
                  </a:lnTo>
                  <a:lnTo>
                    <a:pt x="1075486" y="1857413"/>
                  </a:lnTo>
                  <a:lnTo>
                    <a:pt x="1081189" y="1855597"/>
                  </a:lnTo>
                  <a:lnTo>
                    <a:pt x="1081316" y="1854936"/>
                  </a:lnTo>
                  <a:lnTo>
                    <a:pt x="1088440" y="1851914"/>
                  </a:lnTo>
                  <a:lnTo>
                    <a:pt x="1094447" y="1849628"/>
                  </a:lnTo>
                  <a:lnTo>
                    <a:pt x="1098499" y="1848040"/>
                  </a:lnTo>
                  <a:lnTo>
                    <a:pt x="1101178" y="1847507"/>
                  </a:lnTo>
                  <a:lnTo>
                    <a:pt x="1104074" y="1846440"/>
                  </a:lnTo>
                  <a:lnTo>
                    <a:pt x="1107097" y="1844141"/>
                  </a:lnTo>
                  <a:lnTo>
                    <a:pt x="1110030" y="1843100"/>
                  </a:lnTo>
                  <a:lnTo>
                    <a:pt x="1110335" y="1843582"/>
                  </a:lnTo>
                  <a:lnTo>
                    <a:pt x="1113789" y="1842071"/>
                  </a:lnTo>
                  <a:lnTo>
                    <a:pt x="1114996" y="1841258"/>
                  </a:lnTo>
                  <a:lnTo>
                    <a:pt x="1127823" y="1835759"/>
                  </a:lnTo>
                  <a:lnTo>
                    <a:pt x="1131620" y="1834083"/>
                  </a:lnTo>
                  <a:lnTo>
                    <a:pt x="1135380" y="1834172"/>
                  </a:lnTo>
                  <a:lnTo>
                    <a:pt x="1136027" y="1833778"/>
                  </a:lnTo>
                  <a:lnTo>
                    <a:pt x="1140904" y="1831492"/>
                  </a:lnTo>
                  <a:lnTo>
                    <a:pt x="1144054" y="1829777"/>
                  </a:lnTo>
                  <a:lnTo>
                    <a:pt x="1143927" y="1828292"/>
                  </a:lnTo>
                  <a:lnTo>
                    <a:pt x="1148105" y="1826475"/>
                  </a:lnTo>
                  <a:lnTo>
                    <a:pt x="1150150" y="1726882"/>
                  </a:lnTo>
                  <a:lnTo>
                    <a:pt x="1147597" y="1729092"/>
                  </a:lnTo>
                  <a:lnTo>
                    <a:pt x="1144523" y="1730933"/>
                  </a:lnTo>
                  <a:lnTo>
                    <a:pt x="1141310" y="1732407"/>
                  </a:lnTo>
                  <a:lnTo>
                    <a:pt x="1138402" y="1733321"/>
                  </a:lnTo>
                  <a:lnTo>
                    <a:pt x="1134097" y="1731886"/>
                  </a:lnTo>
                  <a:lnTo>
                    <a:pt x="1130007" y="1730019"/>
                  </a:lnTo>
                  <a:lnTo>
                    <a:pt x="1126756" y="1729828"/>
                  </a:lnTo>
                  <a:lnTo>
                    <a:pt x="1123099" y="1729536"/>
                  </a:lnTo>
                  <a:lnTo>
                    <a:pt x="1120394" y="1730260"/>
                  </a:lnTo>
                  <a:lnTo>
                    <a:pt x="1117384" y="1731162"/>
                  </a:lnTo>
                  <a:lnTo>
                    <a:pt x="1114539" y="1732076"/>
                  </a:lnTo>
                  <a:lnTo>
                    <a:pt x="1111313" y="1734985"/>
                  </a:lnTo>
                  <a:lnTo>
                    <a:pt x="1110538" y="1735340"/>
                  </a:lnTo>
                  <a:lnTo>
                    <a:pt x="1107655" y="1736940"/>
                  </a:lnTo>
                  <a:lnTo>
                    <a:pt x="1104582" y="1736661"/>
                  </a:lnTo>
                  <a:lnTo>
                    <a:pt x="1101864" y="1734375"/>
                  </a:lnTo>
                  <a:lnTo>
                    <a:pt x="1099058" y="1732813"/>
                  </a:lnTo>
                  <a:lnTo>
                    <a:pt x="1096238" y="1732559"/>
                  </a:lnTo>
                  <a:lnTo>
                    <a:pt x="1093419" y="1733702"/>
                  </a:lnTo>
                  <a:lnTo>
                    <a:pt x="1091031" y="1734426"/>
                  </a:lnTo>
                  <a:lnTo>
                    <a:pt x="1088339" y="1736039"/>
                  </a:lnTo>
                  <a:lnTo>
                    <a:pt x="1085684" y="1738045"/>
                  </a:lnTo>
                  <a:lnTo>
                    <a:pt x="1084795" y="1740903"/>
                  </a:lnTo>
                  <a:lnTo>
                    <a:pt x="1083335" y="1743798"/>
                  </a:lnTo>
                  <a:lnTo>
                    <a:pt x="1082103" y="1746478"/>
                  </a:lnTo>
                  <a:lnTo>
                    <a:pt x="1080566" y="1749285"/>
                  </a:lnTo>
                  <a:lnTo>
                    <a:pt x="1078903" y="1751888"/>
                  </a:lnTo>
                  <a:lnTo>
                    <a:pt x="1076413" y="1755432"/>
                  </a:lnTo>
                  <a:lnTo>
                    <a:pt x="1073023" y="1756587"/>
                  </a:lnTo>
                  <a:lnTo>
                    <a:pt x="1069606" y="1757451"/>
                  </a:lnTo>
                  <a:lnTo>
                    <a:pt x="1066355" y="1758480"/>
                  </a:lnTo>
                  <a:lnTo>
                    <a:pt x="1062964" y="1758607"/>
                  </a:lnTo>
                  <a:lnTo>
                    <a:pt x="1060373" y="1761159"/>
                  </a:lnTo>
                  <a:lnTo>
                    <a:pt x="1057490" y="1763382"/>
                  </a:lnTo>
                  <a:lnTo>
                    <a:pt x="1054836" y="1765185"/>
                  </a:lnTo>
                  <a:lnTo>
                    <a:pt x="1051458" y="1765922"/>
                  </a:lnTo>
                  <a:lnTo>
                    <a:pt x="1048626" y="1765261"/>
                  </a:lnTo>
                  <a:lnTo>
                    <a:pt x="1045895" y="1765592"/>
                  </a:lnTo>
                  <a:lnTo>
                    <a:pt x="1043101" y="1765769"/>
                  </a:lnTo>
                  <a:lnTo>
                    <a:pt x="1040371" y="1766201"/>
                  </a:lnTo>
                  <a:lnTo>
                    <a:pt x="1036332" y="1766989"/>
                  </a:lnTo>
                  <a:lnTo>
                    <a:pt x="1033691" y="1766874"/>
                  </a:lnTo>
                  <a:lnTo>
                    <a:pt x="1032751" y="1767370"/>
                  </a:lnTo>
                  <a:lnTo>
                    <a:pt x="1029601" y="1766862"/>
                  </a:lnTo>
                  <a:lnTo>
                    <a:pt x="1027544" y="1766531"/>
                  </a:lnTo>
                  <a:lnTo>
                    <a:pt x="1023442" y="1765985"/>
                  </a:lnTo>
                  <a:lnTo>
                    <a:pt x="1019378" y="1764309"/>
                  </a:lnTo>
                  <a:lnTo>
                    <a:pt x="1015961" y="1764258"/>
                  </a:lnTo>
                  <a:lnTo>
                    <a:pt x="1012774" y="1766481"/>
                  </a:lnTo>
                  <a:lnTo>
                    <a:pt x="1010043" y="1769973"/>
                  </a:lnTo>
                  <a:lnTo>
                    <a:pt x="1006881" y="1773262"/>
                  </a:lnTo>
                  <a:lnTo>
                    <a:pt x="1006360" y="1777403"/>
                  </a:lnTo>
                  <a:lnTo>
                    <a:pt x="1005243" y="1779587"/>
                  </a:lnTo>
                  <a:lnTo>
                    <a:pt x="1004049" y="1782876"/>
                  </a:lnTo>
                  <a:lnTo>
                    <a:pt x="997737" y="1791373"/>
                  </a:lnTo>
                  <a:lnTo>
                    <a:pt x="996810" y="1791246"/>
                  </a:lnTo>
                  <a:lnTo>
                    <a:pt x="994473" y="1794624"/>
                  </a:lnTo>
                  <a:lnTo>
                    <a:pt x="997115" y="1796948"/>
                  </a:lnTo>
                  <a:lnTo>
                    <a:pt x="994105" y="1795526"/>
                  </a:lnTo>
                  <a:lnTo>
                    <a:pt x="995070" y="1798828"/>
                  </a:lnTo>
                  <a:lnTo>
                    <a:pt x="992365" y="1798980"/>
                  </a:lnTo>
                  <a:lnTo>
                    <a:pt x="989609" y="1801418"/>
                  </a:lnTo>
                  <a:lnTo>
                    <a:pt x="986955" y="1803577"/>
                  </a:lnTo>
                  <a:lnTo>
                    <a:pt x="984110" y="1805749"/>
                  </a:lnTo>
                  <a:lnTo>
                    <a:pt x="980922" y="1804911"/>
                  </a:lnTo>
                  <a:lnTo>
                    <a:pt x="977074" y="1803387"/>
                  </a:lnTo>
                  <a:lnTo>
                    <a:pt x="974089" y="1803082"/>
                  </a:lnTo>
                  <a:lnTo>
                    <a:pt x="969467" y="1801761"/>
                  </a:lnTo>
                  <a:lnTo>
                    <a:pt x="967028" y="1800567"/>
                  </a:lnTo>
                  <a:lnTo>
                    <a:pt x="963942" y="1799653"/>
                  </a:lnTo>
                  <a:lnTo>
                    <a:pt x="960627" y="1797138"/>
                  </a:lnTo>
                  <a:lnTo>
                    <a:pt x="957884" y="1796224"/>
                  </a:lnTo>
                  <a:lnTo>
                    <a:pt x="954633" y="1794789"/>
                  </a:lnTo>
                  <a:lnTo>
                    <a:pt x="952068" y="1792643"/>
                  </a:lnTo>
                  <a:lnTo>
                    <a:pt x="949502" y="1791881"/>
                  </a:lnTo>
                  <a:lnTo>
                    <a:pt x="946746" y="1791487"/>
                  </a:lnTo>
                  <a:lnTo>
                    <a:pt x="944156" y="1790534"/>
                  </a:lnTo>
                  <a:lnTo>
                    <a:pt x="941539" y="1788718"/>
                  </a:lnTo>
                  <a:lnTo>
                    <a:pt x="938987" y="1789137"/>
                  </a:lnTo>
                  <a:lnTo>
                    <a:pt x="936256" y="1787575"/>
                  </a:lnTo>
                  <a:lnTo>
                    <a:pt x="932713" y="1787791"/>
                  </a:lnTo>
                  <a:lnTo>
                    <a:pt x="929830" y="1789595"/>
                  </a:lnTo>
                  <a:lnTo>
                    <a:pt x="927011" y="1792084"/>
                  </a:lnTo>
                  <a:lnTo>
                    <a:pt x="923772" y="1793595"/>
                  </a:lnTo>
                  <a:lnTo>
                    <a:pt x="922743" y="1796732"/>
                  </a:lnTo>
                  <a:lnTo>
                    <a:pt x="920051" y="1797799"/>
                  </a:lnTo>
                  <a:lnTo>
                    <a:pt x="916952" y="1799628"/>
                  </a:lnTo>
                  <a:lnTo>
                    <a:pt x="913930" y="1798205"/>
                  </a:lnTo>
                  <a:lnTo>
                    <a:pt x="913879" y="1800910"/>
                  </a:lnTo>
                  <a:lnTo>
                    <a:pt x="913638" y="1800898"/>
                  </a:lnTo>
                  <a:lnTo>
                    <a:pt x="913701" y="1798154"/>
                  </a:lnTo>
                  <a:lnTo>
                    <a:pt x="911085" y="1798434"/>
                  </a:lnTo>
                  <a:lnTo>
                    <a:pt x="906640" y="1798066"/>
                  </a:lnTo>
                  <a:lnTo>
                    <a:pt x="903287" y="1797748"/>
                  </a:lnTo>
                  <a:lnTo>
                    <a:pt x="900506" y="1797062"/>
                  </a:lnTo>
                  <a:lnTo>
                    <a:pt x="896988" y="1796224"/>
                  </a:lnTo>
                  <a:lnTo>
                    <a:pt x="893584" y="1794078"/>
                  </a:lnTo>
                  <a:lnTo>
                    <a:pt x="891666" y="1791423"/>
                  </a:lnTo>
                  <a:lnTo>
                    <a:pt x="890866" y="1788706"/>
                  </a:lnTo>
                  <a:lnTo>
                    <a:pt x="887729" y="1785848"/>
                  </a:lnTo>
                  <a:lnTo>
                    <a:pt x="884021" y="1782927"/>
                  </a:lnTo>
                  <a:lnTo>
                    <a:pt x="881062" y="1781492"/>
                  </a:lnTo>
                  <a:lnTo>
                    <a:pt x="878306" y="1780197"/>
                  </a:lnTo>
                  <a:lnTo>
                    <a:pt x="875372" y="1778876"/>
                  </a:lnTo>
                  <a:lnTo>
                    <a:pt x="871893" y="1777974"/>
                  </a:lnTo>
                  <a:lnTo>
                    <a:pt x="868933" y="1780286"/>
                  </a:lnTo>
                  <a:lnTo>
                    <a:pt x="866254" y="1780184"/>
                  </a:lnTo>
                  <a:lnTo>
                    <a:pt x="863511" y="1780705"/>
                  </a:lnTo>
                  <a:lnTo>
                    <a:pt x="860374" y="1779435"/>
                  </a:lnTo>
                  <a:lnTo>
                    <a:pt x="857745" y="1778266"/>
                  </a:lnTo>
                  <a:lnTo>
                    <a:pt x="854824" y="1777974"/>
                  </a:lnTo>
                  <a:lnTo>
                    <a:pt x="852055" y="1777720"/>
                  </a:lnTo>
                  <a:lnTo>
                    <a:pt x="849477" y="1780032"/>
                  </a:lnTo>
                  <a:lnTo>
                    <a:pt x="846429" y="1781175"/>
                  </a:lnTo>
                  <a:lnTo>
                    <a:pt x="845045" y="1783905"/>
                  </a:lnTo>
                  <a:lnTo>
                    <a:pt x="843686" y="1786712"/>
                  </a:lnTo>
                  <a:lnTo>
                    <a:pt x="843216" y="1789569"/>
                  </a:lnTo>
                  <a:lnTo>
                    <a:pt x="839851" y="1792452"/>
                  </a:lnTo>
                  <a:lnTo>
                    <a:pt x="840651" y="1795272"/>
                  </a:lnTo>
                  <a:lnTo>
                    <a:pt x="837615" y="1797900"/>
                  </a:lnTo>
                  <a:lnTo>
                    <a:pt x="835596" y="1800555"/>
                  </a:lnTo>
                  <a:lnTo>
                    <a:pt x="832675" y="1803450"/>
                  </a:lnTo>
                  <a:lnTo>
                    <a:pt x="828878" y="1806867"/>
                  </a:lnTo>
                  <a:lnTo>
                    <a:pt x="827341" y="1809851"/>
                  </a:lnTo>
                  <a:lnTo>
                    <a:pt x="825969" y="1812404"/>
                  </a:lnTo>
                  <a:lnTo>
                    <a:pt x="823290" y="1815020"/>
                  </a:lnTo>
                  <a:lnTo>
                    <a:pt x="821372" y="1817573"/>
                  </a:lnTo>
                  <a:lnTo>
                    <a:pt x="818286" y="1820252"/>
                  </a:lnTo>
                  <a:lnTo>
                    <a:pt x="816101" y="1823085"/>
                  </a:lnTo>
                  <a:lnTo>
                    <a:pt x="815085" y="1826120"/>
                  </a:lnTo>
                  <a:lnTo>
                    <a:pt x="813384" y="1829054"/>
                  </a:lnTo>
                  <a:lnTo>
                    <a:pt x="810882" y="1831708"/>
                  </a:lnTo>
                  <a:lnTo>
                    <a:pt x="808113" y="1834972"/>
                  </a:lnTo>
                  <a:lnTo>
                    <a:pt x="805281" y="1837715"/>
                  </a:lnTo>
                  <a:lnTo>
                    <a:pt x="803109" y="1840801"/>
                  </a:lnTo>
                  <a:lnTo>
                    <a:pt x="802411" y="1843405"/>
                  </a:lnTo>
                  <a:lnTo>
                    <a:pt x="802093" y="1847659"/>
                  </a:lnTo>
                  <a:lnTo>
                    <a:pt x="802855" y="1850339"/>
                  </a:lnTo>
                  <a:lnTo>
                    <a:pt x="801585" y="1853209"/>
                  </a:lnTo>
                  <a:lnTo>
                    <a:pt x="800874" y="1855914"/>
                  </a:lnTo>
                  <a:lnTo>
                    <a:pt x="797229" y="1858670"/>
                  </a:lnTo>
                  <a:lnTo>
                    <a:pt x="793610" y="1861667"/>
                  </a:lnTo>
                  <a:lnTo>
                    <a:pt x="790460" y="1865172"/>
                  </a:lnTo>
                  <a:lnTo>
                    <a:pt x="786853" y="1867750"/>
                  </a:lnTo>
                  <a:lnTo>
                    <a:pt x="783894" y="1867789"/>
                  </a:lnTo>
                  <a:lnTo>
                    <a:pt x="780211" y="1865769"/>
                  </a:lnTo>
                  <a:lnTo>
                    <a:pt x="777201" y="1865096"/>
                  </a:lnTo>
                  <a:lnTo>
                    <a:pt x="773696" y="1861972"/>
                  </a:lnTo>
                  <a:lnTo>
                    <a:pt x="769937" y="1861820"/>
                  </a:lnTo>
                  <a:lnTo>
                    <a:pt x="766952" y="1859584"/>
                  </a:lnTo>
                  <a:lnTo>
                    <a:pt x="764222" y="1859991"/>
                  </a:lnTo>
                  <a:lnTo>
                    <a:pt x="761644" y="1858721"/>
                  </a:lnTo>
                  <a:lnTo>
                    <a:pt x="758748" y="1856701"/>
                  </a:lnTo>
                  <a:lnTo>
                    <a:pt x="755840" y="1857108"/>
                  </a:lnTo>
                  <a:lnTo>
                    <a:pt x="753173" y="1855406"/>
                  </a:lnTo>
                  <a:lnTo>
                    <a:pt x="750620" y="1854923"/>
                  </a:lnTo>
                  <a:lnTo>
                    <a:pt x="747941" y="1853044"/>
                  </a:lnTo>
                  <a:lnTo>
                    <a:pt x="745261" y="1852917"/>
                  </a:lnTo>
                  <a:lnTo>
                    <a:pt x="742251" y="1853933"/>
                  </a:lnTo>
                  <a:lnTo>
                    <a:pt x="739127" y="1853171"/>
                  </a:lnTo>
                  <a:lnTo>
                    <a:pt x="736587" y="1852968"/>
                  </a:lnTo>
                  <a:lnTo>
                    <a:pt x="732866" y="1850783"/>
                  </a:lnTo>
                  <a:lnTo>
                    <a:pt x="729614" y="1849145"/>
                  </a:lnTo>
                  <a:lnTo>
                    <a:pt x="725881" y="1846821"/>
                  </a:lnTo>
                  <a:lnTo>
                    <a:pt x="722287" y="1843811"/>
                  </a:lnTo>
                  <a:lnTo>
                    <a:pt x="718743" y="1842579"/>
                  </a:lnTo>
                  <a:lnTo>
                    <a:pt x="715530" y="1840992"/>
                  </a:lnTo>
                  <a:lnTo>
                    <a:pt x="710552" y="1838871"/>
                  </a:lnTo>
                  <a:lnTo>
                    <a:pt x="707986" y="1838439"/>
                  </a:lnTo>
                  <a:lnTo>
                    <a:pt x="704646" y="1837347"/>
                  </a:lnTo>
                  <a:lnTo>
                    <a:pt x="700684" y="1836242"/>
                  </a:lnTo>
                  <a:lnTo>
                    <a:pt x="696620" y="1834476"/>
                  </a:lnTo>
                  <a:lnTo>
                    <a:pt x="693775" y="1834324"/>
                  </a:lnTo>
                  <a:lnTo>
                    <a:pt x="691006" y="1833422"/>
                  </a:lnTo>
                  <a:lnTo>
                    <a:pt x="687654" y="1832038"/>
                  </a:lnTo>
                  <a:lnTo>
                    <a:pt x="684656" y="1832813"/>
                  </a:lnTo>
                  <a:lnTo>
                    <a:pt x="681532" y="1834070"/>
                  </a:lnTo>
                  <a:lnTo>
                    <a:pt x="681393" y="1833245"/>
                  </a:lnTo>
                  <a:lnTo>
                    <a:pt x="679830" y="1833219"/>
                  </a:lnTo>
                  <a:lnTo>
                    <a:pt x="682218" y="1835289"/>
                  </a:lnTo>
                  <a:lnTo>
                    <a:pt x="679665" y="1834286"/>
                  </a:lnTo>
                  <a:lnTo>
                    <a:pt x="679399" y="1834070"/>
                  </a:lnTo>
                  <a:lnTo>
                    <a:pt x="681761" y="1939607"/>
                  </a:lnTo>
                  <a:lnTo>
                    <a:pt x="684352" y="1938324"/>
                  </a:lnTo>
                  <a:lnTo>
                    <a:pt x="687298" y="1937842"/>
                  </a:lnTo>
                  <a:lnTo>
                    <a:pt x="690054" y="1937677"/>
                  </a:lnTo>
                  <a:lnTo>
                    <a:pt x="694664" y="1936953"/>
                  </a:lnTo>
                  <a:lnTo>
                    <a:pt x="697407" y="1936038"/>
                  </a:lnTo>
                  <a:lnTo>
                    <a:pt x="700074" y="1935073"/>
                  </a:lnTo>
                  <a:lnTo>
                    <a:pt x="702792" y="1934337"/>
                  </a:lnTo>
                  <a:lnTo>
                    <a:pt x="705472" y="1933486"/>
                  </a:lnTo>
                  <a:lnTo>
                    <a:pt x="708266" y="1931339"/>
                  </a:lnTo>
                  <a:lnTo>
                    <a:pt x="711479" y="1930400"/>
                  </a:lnTo>
                  <a:lnTo>
                    <a:pt x="715200" y="1931606"/>
                  </a:lnTo>
                  <a:lnTo>
                    <a:pt x="717956" y="1933511"/>
                  </a:lnTo>
                  <a:lnTo>
                    <a:pt x="723087" y="1932457"/>
                  </a:lnTo>
                  <a:lnTo>
                    <a:pt x="723861" y="1931035"/>
                  </a:lnTo>
                  <a:lnTo>
                    <a:pt x="725703" y="1927809"/>
                  </a:lnTo>
                  <a:lnTo>
                    <a:pt x="728814" y="1926602"/>
                  </a:lnTo>
                  <a:lnTo>
                    <a:pt x="732485" y="1925574"/>
                  </a:lnTo>
                  <a:lnTo>
                    <a:pt x="735749" y="1924062"/>
                  </a:lnTo>
                  <a:lnTo>
                    <a:pt x="739686" y="1923351"/>
                  </a:lnTo>
                  <a:lnTo>
                    <a:pt x="742822" y="1923186"/>
                  </a:lnTo>
                  <a:lnTo>
                    <a:pt x="745502" y="1924469"/>
                  </a:lnTo>
                  <a:lnTo>
                    <a:pt x="749299" y="1925027"/>
                  </a:lnTo>
                  <a:lnTo>
                    <a:pt x="752779" y="1924215"/>
                  </a:lnTo>
                  <a:lnTo>
                    <a:pt x="756907" y="1922995"/>
                  </a:lnTo>
                  <a:lnTo>
                    <a:pt x="757834" y="1923122"/>
                  </a:lnTo>
                  <a:lnTo>
                    <a:pt x="763803" y="1923161"/>
                  </a:lnTo>
                  <a:lnTo>
                    <a:pt x="766444" y="1921916"/>
                  </a:lnTo>
                  <a:lnTo>
                    <a:pt x="769150" y="1922322"/>
                  </a:lnTo>
                  <a:lnTo>
                    <a:pt x="771232" y="1924240"/>
                  </a:lnTo>
                  <a:lnTo>
                    <a:pt x="774979" y="1926145"/>
                  </a:lnTo>
                  <a:lnTo>
                    <a:pt x="777760" y="1925104"/>
                  </a:lnTo>
                  <a:lnTo>
                    <a:pt x="780630" y="1924977"/>
                  </a:lnTo>
                  <a:lnTo>
                    <a:pt x="783437" y="1925510"/>
                  </a:lnTo>
                  <a:lnTo>
                    <a:pt x="786282" y="1926793"/>
                  </a:lnTo>
                  <a:lnTo>
                    <a:pt x="789317" y="1927809"/>
                  </a:lnTo>
                  <a:lnTo>
                    <a:pt x="792086" y="1929663"/>
                  </a:lnTo>
                  <a:lnTo>
                    <a:pt x="795146" y="1930285"/>
                  </a:lnTo>
                  <a:lnTo>
                    <a:pt x="797420" y="1933486"/>
                  </a:lnTo>
                  <a:lnTo>
                    <a:pt x="800417" y="1933536"/>
                  </a:lnTo>
                  <a:lnTo>
                    <a:pt x="803109" y="1933981"/>
                  </a:lnTo>
                  <a:lnTo>
                    <a:pt x="805662" y="1934387"/>
                  </a:lnTo>
                  <a:lnTo>
                    <a:pt x="808291" y="1935784"/>
                  </a:lnTo>
                  <a:lnTo>
                    <a:pt x="811504" y="1936864"/>
                  </a:lnTo>
                  <a:lnTo>
                    <a:pt x="814146" y="1938134"/>
                  </a:lnTo>
                  <a:lnTo>
                    <a:pt x="817283" y="1939137"/>
                  </a:lnTo>
                  <a:lnTo>
                    <a:pt x="820801" y="1939531"/>
                  </a:lnTo>
                  <a:lnTo>
                    <a:pt x="823937" y="1939036"/>
                  </a:lnTo>
                  <a:lnTo>
                    <a:pt x="827011" y="1939569"/>
                  </a:lnTo>
                  <a:lnTo>
                    <a:pt x="830021" y="1940090"/>
                  </a:lnTo>
                  <a:lnTo>
                    <a:pt x="830389" y="1936775"/>
                  </a:lnTo>
                  <a:lnTo>
                    <a:pt x="830224" y="1940267"/>
                  </a:lnTo>
                  <a:lnTo>
                    <a:pt x="829868" y="1943658"/>
                  </a:lnTo>
                  <a:lnTo>
                    <a:pt x="830275" y="1943785"/>
                  </a:lnTo>
                  <a:lnTo>
                    <a:pt x="830656" y="1940509"/>
                  </a:lnTo>
                  <a:lnTo>
                    <a:pt x="831037" y="1937169"/>
                  </a:lnTo>
                  <a:lnTo>
                    <a:pt x="830884" y="1941068"/>
                  </a:lnTo>
                  <a:lnTo>
                    <a:pt x="834186" y="1941830"/>
                  </a:lnTo>
                  <a:lnTo>
                    <a:pt x="836790" y="1942668"/>
                  </a:lnTo>
                  <a:lnTo>
                    <a:pt x="839368" y="1942147"/>
                  </a:lnTo>
                  <a:lnTo>
                    <a:pt x="842060" y="1943506"/>
                  </a:lnTo>
                  <a:lnTo>
                    <a:pt x="845032" y="1942896"/>
                  </a:lnTo>
                  <a:lnTo>
                    <a:pt x="847737" y="1943633"/>
                  </a:lnTo>
                  <a:lnTo>
                    <a:pt x="850341" y="1943912"/>
                  </a:lnTo>
                  <a:lnTo>
                    <a:pt x="853033" y="1943836"/>
                  </a:lnTo>
                  <a:lnTo>
                    <a:pt x="855789" y="1943379"/>
                  </a:lnTo>
                  <a:lnTo>
                    <a:pt x="858456" y="1943138"/>
                  </a:lnTo>
                  <a:lnTo>
                    <a:pt x="861047" y="1944243"/>
                  </a:lnTo>
                  <a:lnTo>
                    <a:pt x="863599" y="1943506"/>
                  </a:lnTo>
                  <a:lnTo>
                    <a:pt x="866622" y="1943912"/>
                  </a:lnTo>
                  <a:lnTo>
                    <a:pt x="868730" y="1946541"/>
                  </a:lnTo>
                  <a:lnTo>
                    <a:pt x="869340" y="1943912"/>
                  </a:lnTo>
                  <a:lnTo>
                    <a:pt x="872248" y="1943100"/>
                  </a:lnTo>
                  <a:lnTo>
                    <a:pt x="874915" y="1944065"/>
                  </a:lnTo>
                  <a:lnTo>
                    <a:pt x="878738" y="1943747"/>
                  </a:lnTo>
                  <a:lnTo>
                    <a:pt x="881367" y="1942236"/>
                  </a:lnTo>
                  <a:lnTo>
                    <a:pt x="884491" y="1942045"/>
                  </a:lnTo>
                  <a:lnTo>
                    <a:pt x="887082" y="1943049"/>
                  </a:lnTo>
                  <a:lnTo>
                    <a:pt x="890054" y="1943036"/>
                  </a:lnTo>
                  <a:lnTo>
                    <a:pt x="892733" y="1941322"/>
                  </a:lnTo>
                  <a:lnTo>
                    <a:pt x="896010" y="1940775"/>
                  </a:lnTo>
                  <a:lnTo>
                    <a:pt x="898804" y="1942465"/>
                  </a:lnTo>
                  <a:lnTo>
                    <a:pt x="900150" y="1939899"/>
                  </a:lnTo>
                  <a:lnTo>
                    <a:pt x="902969" y="1940496"/>
                  </a:lnTo>
                  <a:lnTo>
                    <a:pt x="905548" y="1939632"/>
                  </a:lnTo>
                  <a:lnTo>
                    <a:pt x="908469" y="1940318"/>
                  </a:lnTo>
                  <a:lnTo>
                    <a:pt x="911250" y="1938413"/>
                  </a:lnTo>
                  <a:lnTo>
                    <a:pt x="913803" y="1938172"/>
                  </a:lnTo>
                  <a:lnTo>
                    <a:pt x="916597" y="1937372"/>
                  </a:lnTo>
                  <a:close/>
                </a:path>
                <a:path w="5112753" h="1946541">
                  <a:moveTo>
                    <a:pt x="684479" y="1832152"/>
                  </a:moveTo>
                  <a:lnTo>
                    <a:pt x="684060" y="1831835"/>
                  </a:lnTo>
                  <a:lnTo>
                    <a:pt x="679830" y="1833219"/>
                  </a:lnTo>
                  <a:lnTo>
                    <a:pt x="681431" y="1833372"/>
                  </a:lnTo>
                  <a:lnTo>
                    <a:pt x="681494" y="1833956"/>
                  </a:lnTo>
                  <a:lnTo>
                    <a:pt x="684593" y="1832660"/>
                  </a:lnTo>
                  <a:lnTo>
                    <a:pt x="684479" y="1832152"/>
                  </a:lnTo>
                  <a:close/>
                </a:path>
                <a:path w="5112753" h="1946541">
                  <a:moveTo>
                    <a:pt x="4915014" y="425615"/>
                  </a:moveTo>
                  <a:lnTo>
                    <a:pt x="4912995" y="428637"/>
                  </a:lnTo>
                  <a:lnTo>
                    <a:pt x="4915801" y="426910"/>
                  </a:lnTo>
                  <a:lnTo>
                    <a:pt x="4918913" y="425310"/>
                  </a:lnTo>
                  <a:lnTo>
                    <a:pt x="4923904" y="422325"/>
                  </a:lnTo>
                  <a:lnTo>
                    <a:pt x="4928679" y="417207"/>
                  </a:lnTo>
                  <a:lnTo>
                    <a:pt x="4931727" y="413956"/>
                  </a:lnTo>
                  <a:lnTo>
                    <a:pt x="4935575" y="411505"/>
                  </a:lnTo>
                  <a:lnTo>
                    <a:pt x="4939449" y="409371"/>
                  </a:lnTo>
                  <a:lnTo>
                    <a:pt x="4942763" y="406844"/>
                  </a:lnTo>
                  <a:lnTo>
                    <a:pt x="4945951" y="404863"/>
                  </a:lnTo>
                  <a:lnTo>
                    <a:pt x="4949596" y="402666"/>
                  </a:lnTo>
                  <a:lnTo>
                    <a:pt x="4952720" y="401205"/>
                  </a:lnTo>
                  <a:lnTo>
                    <a:pt x="4958943" y="398411"/>
                  </a:lnTo>
                  <a:lnTo>
                    <a:pt x="4959197" y="397967"/>
                  </a:lnTo>
                  <a:lnTo>
                    <a:pt x="4962309" y="397002"/>
                  </a:lnTo>
                  <a:lnTo>
                    <a:pt x="4966665" y="395363"/>
                  </a:lnTo>
                  <a:lnTo>
                    <a:pt x="4967922" y="395033"/>
                  </a:lnTo>
                  <a:lnTo>
                    <a:pt x="4971173" y="394754"/>
                  </a:lnTo>
                  <a:lnTo>
                    <a:pt x="4974247" y="393750"/>
                  </a:lnTo>
                  <a:lnTo>
                    <a:pt x="4977790" y="391426"/>
                  </a:lnTo>
                  <a:lnTo>
                    <a:pt x="5003101" y="372694"/>
                  </a:lnTo>
                  <a:lnTo>
                    <a:pt x="5005489" y="369773"/>
                  </a:lnTo>
                  <a:lnTo>
                    <a:pt x="5006467" y="366395"/>
                  </a:lnTo>
                  <a:lnTo>
                    <a:pt x="5009134" y="356158"/>
                  </a:lnTo>
                  <a:lnTo>
                    <a:pt x="5009997" y="354164"/>
                  </a:lnTo>
                  <a:lnTo>
                    <a:pt x="5012321" y="351243"/>
                  </a:lnTo>
                  <a:lnTo>
                    <a:pt x="5015318" y="348589"/>
                  </a:lnTo>
                  <a:lnTo>
                    <a:pt x="5019560" y="344741"/>
                  </a:lnTo>
                  <a:lnTo>
                    <a:pt x="5021910" y="340906"/>
                  </a:lnTo>
                  <a:lnTo>
                    <a:pt x="5020348" y="341109"/>
                  </a:lnTo>
                  <a:lnTo>
                    <a:pt x="5017554" y="341312"/>
                  </a:lnTo>
                  <a:lnTo>
                    <a:pt x="5014048" y="342646"/>
                  </a:lnTo>
                  <a:lnTo>
                    <a:pt x="5010861" y="344106"/>
                  </a:lnTo>
                  <a:lnTo>
                    <a:pt x="5007787" y="347027"/>
                  </a:lnTo>
                  <a:lnTo>
                    <a:pt x="5006009" y="349745"/>
                  </a:lnTo>
                  <a:lnTo>
                    <a:pt x="5004879" y="353072"/>
                  </a:lnTo>
                  <a:lnTo>
                    <a:pt x="5004676" y="355917"/>
                  </a:lnTo>
                  <a:lnTo>
                    <a:pt x="5004943" y="359511"/>
                  </a:lnTo>
                  <a:lnTo>
                    <a:pt x="5005146" y="361099"/>
                  </a:lnTo>
                  <a:lnTo>
                    <a:pt x="5004676" y="364617"/>
                  </a:lnTo>
                  <a:lnTo>
                    <a:pt x="5003622" y="367753"/>
                  </a:lnTo>
                  <a:lnTo>
                    <a:pt x="5000891" y="371259"/>
                  </a:lnTo>
                  <a:lnTo>
                    <a:pt x="4997157" y="373253"/>
                  </a:lnTo>
                  <a:lnTo>
                    <a:pt x="4994109" y="374116"/>
                  </a:lnTo>
                  <a:lnTo>
                    <a:pt x="4991455" y="374916"/>
                  </a:lnTo>
                  <a:lnTo>
                    <a:pt x="4988471" y="376643"/>
                  </a:lnTo>
                  <a:lnTo>
                    <a:pt x="4985283" y="378841"/>
                  </a:lnTo>
                  <a:lnTo>
                    <a:pt x="4982552" y="380898"/>
                  </a:lnTo>
                  <a:lnTo>
                    <a:pt x="4979174" y="383552"/>
                  </a:lnTo>
                  <a:lnTo>
                    <a:pt x="4976380" y="385737"/>
                  </a:lnTo>
                  <a:lnTo>
                    <a:pt x="4973129" y="388264"/>
                  </a:lnTo>
                  <a:lnTo>
                    <a:pt x="4970005" y="390131"/>
                  </a:lnTo>
                  <a:lnTo>
                    <a:pt x="4967351" y="391883"/>
                  </a:lnTo>
                  <a:lnTo>
                    <a:pt x="4963553" y="393471"/>
                  </a:lnTo>
                  <a:lnTo>
                    <a:pt x="4959654" y="394703"/>
                  </a:lnTo>
                  <a:lnTo>
                    <a:pt x="4956289" y="395909"/>
                  </a:lnTo>
                  <a:lnTo>
                    <a:pt x="4951564" y="397776"/>
                  </a:lnTo>
                  <a:lnTo>
                    <a:pt x="4948580" y="399034"/>
                  </a:lnTo>
                  <a:lnTo>
                    <a:pt x="4945735" y="400494"/>
                  </a:lnTo>
                  <a:lnTo>
                    <a:pt x="4942141" y="402564"/>
                  </a:lnTo>
                  <a:lnTo>
                    <a:pt x="4937887" y="404622"/>
                  </a:lnTo>
                  <a:lnTo>
                    <a:pt x="4935194" y="406374"/>
                  </a:lnTo>
                  <a:lnTo>
                    <a:pt x="4932540" y="408266"/>
                  </a:lnTo>
                  <a:lnTo>
                    <a:pt x="4929632" y="410743"/>
                  </a:lnTo>
                  <a:lnTo>
                    <a:pt x="4926355" y="414375"/>
                  </a:lnTo>
                  <a:lnTo>
                    <a:pt x="4922100" y="419150"/>
                  </a:lnTo>
                  <a:lnTo>
                    <a:pt x="4918468" y="422960"/>
                  </a:lnTo>
                  <a:lnTo>
                    <a:pt x="4915014" y="425615"/>
                  </a:lnTo>
                  <a:close/>
                </a:path>
                <a:path w="5112753" h="1946541">
                  <a:moveTo>
                    <a:pt x="5083619" y="219595"/>
                  </a:moveTo>
                  <a:lnTo>
                    <a:pt x="5080685" y="216598"/>
                  </a:lnTo>
                  <a:lnTo>
                    <a:pt x="5080088" y="213817"/>
                  </a:lnTo>
                  <a:lnTo>
                    <a:pt x="5078107" y="216395"/>
                  </a:lnTo>
                  <a:lnTo>
                    <a:pt x="5079492" y="219062"/>
                  </a:lnTo>
                  <a:lnTo>
                    <a:pt x="5081130" y="221665"/>
                  </a:lnTo>
                  <a:lnTo>
                    <a:pt x="5081384" y="224599"/>
                  </a:lnTo>
                  <a:lnTo>
                    <a:pt x="5084343" y="224332"/>
                  </a:lnTo>
                  <a:lnTo>
                    <a:pt x="5087188" y="225704"/>
                  </a:lnTo>
                  <a:lnTo>
                    <a:pt x="5088851" y="226631"/>
                  </a:lnTo>
                  <a:lnTo>
                    <a:pt x="5092039" y="228155"/>
                  </a:lnTo>
                  <a:lnTo>
                    <a:pt x="5094909" y="230886"/>
                  </a:lnTo>
                  <a:lnTo>
                    <a:pt x="5091976" y="230809"/>
                  </a:lnTo>
                  <a:lnTo>
                    <a:pt x="5087874" y="230085"/>
                  </a:lnTo>
                  <a:lnTo>
                    <a:pt x="5084940" y="228092"/>
                  </a:lnTo>
                  <a:lnTo>
                    <a:pt x="5082273" y="225564"/>
                  </a:lnTo>
                  <a:lnTo>
                    <a:pt x="5079314" y="225031"/>
                  </a:lnTo>
                  <a:lnTo>
                    <a:pt x="5081219" y="227825"/>
                  </a:lnTo>
                  <a:lnTo>
                    <a:pt x="5084470" y="230581"/>
                  </a:lnTo>
                  <a:lnTo>
                    <a:pt x="5086070" y="231965"/>
                  </a:lnTo>
                  <a:lnTo>
                    <a:pt x="5089029" y="233641"/>
                  </a:lnTo>
                  <a:lnTo>
                    <a:pt x="5092382" y="233667"/>
                  </a:lnTo>
                  <a:lnTo>
                    <a:pt x="5094986" y="233337"/>
                  </a:lnTo>
                  <a:lnTo>
                    <a:pt x="5097589" y="232079"/>
                  </a:lnTo>
                  <a:lnTo>
                    <a:pt x="5098516" y="229247"/>
                  </a:lnTo>
                  <a:lnTo>
                    <a:pt x="5097348" y="225513"/>
                  </a:lnTo>
                  <a:lnTo>
                    <a:pt x="5093512" y="224370"/>
                  </a:lnTo>
                  <a:lnTo>
                    <a:pt x="5090922" y="224370"/>
                  </a:lnTo>
                  <a:lnTo>
                    <a:pt x="5087594" y="222313"/>
                  </a:lnTo>
                  <a:lnTo>
                    <a:pt x="5083619" y="219595"/>
                  </a:lnTo>
                  <a:close/>
                </a:path>
                <a:path w="5112753" h="1946541">
                  <a:moveTo>
                    <a:pt x="5085765" y="162179"/>
                  </a:moveTo>
                  <a:lnTo>
                    <a:pt x="5086769" y="160451"/>
                  </a:lnTo>
                  <a:lnTo>
                    <a:pt x="5086311" y="157467"/>
                  </a:lnTo>
                  <a:lnTo>
                    <a:pt x="5086172" y="154609"/>
                  </a:lnTo>
                  <a:lnTo>
                    <a:pt x="5084000" y="151345"/>
                  </a:lnTo>
                  <a:lnTo>
                    <a:pt x="5085537" y="148424"/>
                  </a:lnTo>
                  <a:lnTo>
                    <a:pt x="5085232" y="145161"/>
                  </a:lnTo>
                  <a:lnTo>
                    <a:pt x="5083429" y="142379"/>
                  </a:lnTo>
                  <a:lnTo>
                    <a:pt x="5083975" y="139458"/>
                  </a:lnTo>
                  <a:lnTo>
                    <a:pt x="5081905" y="136525"/>
                  </a:lnTo>
                  <a:lnTo>
                    <a:pt x="5081765" y="133807"/>
                  </a:lnTo>
                  <a:lnTo>
                    <a:pt x="5082832" y="130479"/>
                  </a:lnTo>
                  <a:lnTo>
                    <a:pt x="5081549" y="127889"/>
                  </a:lnTo>
                  <a:lnTo>
                    <a:pt x="5081841" y="125107"/>
                  </a:lnTo>
                  <a:lnTo>
                    <a:pt x="5084546" y="125564"/>
                  </a:lnTo>
                  <a:lnTo>
                    <a:pt x="5087366" y="124790"/>
                  </a:lnTo>
                  <a:lnTo>
                    <a:pt x="5084406" y="122847"/>
                  </a:lnTo>
                  <a:lnTo>
                    <a:pt x="5079593" y="119405"/>
                  </a:lnTo>
                  <a:lnTo>
                    <a:pt x="5079009" y="122123"/>
                  </a:lnTo>
                  <a:lnTo>
                    <a:pt x="5077345" y="125704"/>
                  </a:lnTo>
                  <a:lnTo>
                    <a:pt x="5073891" y="126034"/>
                  </a:lnTo>
                  <a:lnTo>
                    <a:pt x="5070043" y="128231"/>
                  </a:lnTo>
                  <a:lnTo>
                    <a:pt x="5069700" y="131889"/>
                  </a:lnTo>
                  <a:lnTo>
                    <a:pt x="5067579" y="134874"/>
                  </a:lnTo>
                  <a:lnTo>
                    <a:pt x="5065801" y="137922"/>
                  </a:lnTo>
                  <a:lnTo>
                    <a:pt x="5065636" y="135140"/>
                  </a:lnTo>
                  <a:lnTo>
                    <a:pt x="5066753" y="131889"/>
                  </a:lnTo>
                  <a:lnTo>
                    <a:pt x="5067058" y="128828"/>
                  </a:lnTo>
                  <a:lnTo>
                    <a:pt x="5067541" y="126238"/>
                  </a:lnTo>
                  <a:lnTo>
                    <a:pt x="5066817" y="123317"/>
                  </a:lnTo>
                  <a:lnTo>
                    <a:pt x="5067477" y="120650"/>
                  </a:lnTo>
                  <a:lnTo>
                    <a:pt x="5070475" y="120992"/>
                  </a:lnTo>
                  <a:lnTo>
                    <a:pt x="5069801" y="117995"/>
                  </a:lnTo>
                  <a:lnTo>
                    <a:pt x="5071935" y="120662"/>
                  </a:lnTo>
                  <a:lnTo>
                    <a:pt x="5073053" y="123317"/>
                  </a:lnTo>
                  <a:lnTo>
                    <a:pt x="5075783" y="120853"/>
                  </a:lnTo>
                  <a:lnTo>
                    <a:pt x="5077561" y="118211"/>
                  </a:lnTo>
                  <a:lnTo>
                    <a:pt x="5074221" y="115481"/>
                  </a:lnTo>
                  <a:lnTo>
                    <a:pt x="5071275" y="113563"/>
                  </a:lnTo>
                  <a:lnTo>
                    <a:pt x="5068938" y="113626"/>
                  </a:lnTo>
                  <a:lnTo>
                    <a:pt x="5065966" y="114731"/>
                  </a:lnTo>
                  <a:lnTo>
                    <a:pt x="5063032" y="119062"/>
                  </a:lnTo>
                  <a:lnTo>
                    <a:pt x="5062969" y="122047"/>
                  </a:lnTo>
                  <a:lnTo>
                    <a:pt x="5059972" y="123456"/>
                  </a:lnTo>
                  <a:lnTo>
                    <a:pt x="5057051" y="122250"/>
                  </a:lnTo>
                  <a:lnTo>
                    <a:pt x="5054320" y="124371"/>
                  </a:lnTo>
                  <a:lnTo>
                    <a:pt x="5056924" y="125234"/>
                  </a:lnTo>
                  <a:lnTo>
                    <a:pt x="5056860" y="127838"/>
                  </a:lnTo>
                  <a:lnTo>
                    <a:pt x="5054041" y="128790"/>
                  </a:lnTo>
                  <a:lnTo>
                    <a:pt x="5050624" y="143090"/>
                  </a:lnTo>
                  <a:lnTo>
                    <a:pt x="5047678" y="144132"/>
                  </a:lnTo>
                  <a:lnTo>
                    <a:pt x="5040249" y="146685"/>
                  </a:lnTo>
                  <a:lnTo>
                    <a:pt x="5036248" y="149161"/>
                  </a:lnTo>
                  <a:lnTo>
                    <a:pt x="5032044" y="157391"/>
                  </a:lnTo>
                  <a:lnTo>
                    <a:pt x="5030419" y="159842"/>
                  </a:lnTo>
                  <a:lnTo>
                    <a:pt x="5027168" y="161302"/>
                  </a:lnTo>
                  <a:lnTo>
                    <a:pt x="5023586" y="163626"/>
                  </a:lnTo>
                  <a:lnTo>
                    <a:pt x="5021656" y="166751"/>
                  </a:lnTo>
                  <a:lnTo>
                    <a:pt x="5020424" y="170548"/>
                  </a:lnTo>
                  <a:lnTo>
                    <a:pt x="5019027" y="174002"/>
                  </a:lnTo>
                  <a:lnTo>
                    <a:pt x="5015865" y="173101"/>
                  </a:lnTo>
                  <a:lnTo>
                    <a:pt x="5013286" y="175120"/>
                  </a:lnTo>
                  <a:lnTo>
                    <a:pt x="5012016" y="189979"/>
                  </a:lnTo>
                  <a:lnTo>
                    <a:pt x="5025580" y="195580"/>
                  </a:lnTo>
                  <a:lnTo>
                    <a:pt x="5025263" y="196202"/>
                  </a:lnTo>
                  <a:lnTo>
                    <a:pt x="5020906" y="203822"/>
                  </a:lnTo>
                  <a:lnTo>
                    <a:pt x="5024170" y="205651"/>
                  </a:lnTo>
                  <a:lnTo>
                    <a:pt x="5027383" y="202958"/>
                  </a:lnTo>
                  <a:lnTo>
                    <a:pt x="5027764" y="200228"/>
                  </a:lnTo>
                  <a:lnTo>
                    <a:pt x="5026812" y="196176"/>
                  </a:lnTo>
                  <a:lnTo>
                    <a:pt x="5030825" y="197764"/>
                  </a:lnTo>
                  <a:lnTo>
                    <a:pt x="5031371" y="194652"/>
                  </a:lnTo>
                  <a:lnTo>
                    <a:pt x="5031384" y="191668"/>
                  </a:lnTo>
                  <a:lnTo>
                    <a:pt x="5033962" y="191998"/>
                  </a:lnTo>
                  <a:lnTo>
                    <a:pt x="5036553" y="193319"/>
                  </a:lnTo>
                  <a:lnTo>
                    <a:pt x="5039156" y="194462"/>
                  </a:lnTo>
                  <a:lnTo>
                    <a:pt x="5042408" y="194589"/>
                  </a:lnTo>
                  <a:lnTo>
                    <a:pt x="5044655" y="191668"/>
                  </a:lnTo>
                  <a:lnTo>
                    <a:pt x="5047259" y="193332"/>
                  </a:lnTo>
                  <a:lnTo>
                    <a:pt x="5050040" y="190601"/>
                  </a:lnTo>
                  <a:lnTo>
                    <a:pt x="5050574" y="188023"/>
                  </a:lnTo>
                  <a:lnTo>
                    <a:pt x="5053698" y="185089"/>
                  </a:lnTo>
                  <a:lnTo>
                    <a:pt x="5053698" y="182499"/>
                  </a:lnTo>
                  <a:lnTo>
                    <a:pt x="5055819" y="179781"/>
                  </a:lnTo>
                  <a:lnTo>
                    <a:pt x="5054015" y="177126"/>
                  </a:lnTo>
                  <a:lnTo>
                    <a:pt x="5056822" y="176987"/>
                  </a:lnTo>
                  <a:lnTo>
                    <a:pt x="5058410" y="174332"/>
                  </a:lnTo>
                  <a:lnTo>
                    <a:pt x="5061267" y="173266"/>
                  </a:lnTo>
                  <a:lnTo>
                    <a:pt x="5063845" y="171742"/>
                  </a:lnTo>
                  <a:lnTo>
                    <a:pt x="5065445" y="168757"/>
                  </a:lnTo>
                  <a:lnTo>
                    <a:pt x="5068303" y="166230"/>
                  </a:lnTo>
                  <a:lnTo>
                    <a:pt x="5069306" y="162242"/>
                  </a:lnTo>
                  <a:lnTo>
                    <a:pt x="5069103" y="159194"/>
                  </a:lnTo>
                  <a:lnTo>
                    <a:pt x="5067490" y="156337"/>
                  </a:lnTo>
                  <a:lnTo>
                    <a:pt x="5061331" y="156527"/>
                  </a:lnTo>
                  <a:lnTo>
                    <a:pt x="5061140" y="153276"/>
                  </a:lnTo>
                  <a:lnTo>
                    <a:pt x="5060403" y="150342"/>
                  </a:lnTo>
                  <a:lnTo>
                    <a:pt x="5061483" y="147180"/>
                  </a:lnTo>
                  <a:lnTo>
                    <a:pt x="5058625" y="148526"/>
                  </a:lnTo>
                  <a:lnTo>
                    <a:pt x="5056695" y="145808"/>
                  </a:lnTo>
                  <a:lnTo>
                    <a:pt x="5052949" y="148539"/>
                  </a:lnTo>
                  <a:lnTo>
                    <a:pt x="5049596" y="148196"/>
                  </a:lnTo>
                  <a:lnTo>
                    <a:pt x="5048529" y="146697"/>
                  </a:lnTo>
                  <a:lnTo>
                    <a:pt x="5051640" y="146367"/>
                  </a:lnTo>
                  <a:lnTo>
                    <a:pt x="5055387" y="143713"/>
                  </a:lnTo>
                  <a:lnTo>
                    <a:pt x="5054269" y="140982"/>
                  </a:lnTo>
                  <a:lnTo>
                    <a:pt x="5053558" y="137744"/>
                  </a:lnTo>
                  <a:lnTo>
                    <a:pt x="5057127" y="137388"/>
                  </a:lnTo>
                  <a:lnTo>
                    <a:pt x="5059718" y="139915"/>
                  </a:lnTo>
                  <a:lnTo>
                    <a:pt x="5059324" y="142608"/>
                  </a:lnTo>
                  <a:lnTo>
                    <a:pt x="5061699" y="145770"/>
                  </a:lnTo>
                  <a:lnTo>
                    <a:pt x="5062867" y="148424"/>
                  </a:lnTo>
                  <a:lnTo>
                    <a:pt x="5063261" y="151015"/>
                  </a:lnTo>
                  <a:lnTo>
                    <a:pt x="5064544" y="153631"/>
                  </a:lnTo>
                  <a:lnTo>
                    <a:pt x="5067236" y="152374"/>
                  </a:lnTo>
                  <a:lnTo>
                    <a:pt x="5067795" y="152120"/>
                  </a:lnTo>
                  <a:lnTo>
                    <a:pt x="5070805" y="152146"/>
                  </a:lnTo>
                  <a:lnTo>
                    <a:pt x="5076050" y="159169"/>
                  </a:lnTo>
                  <a:lnTo>
                    <a:pt x="5076926" y="159169"/>
                  </a:lnTo>
                  <a:lnTo>
                    <a:pt x="5079987" y="159639"/>
                  </a:lnTo>
                  <a:lnTo>
                    <a:pt x="5083086" y="160680"/>
                  </a:lnTo>
                  <a:lnTo>
                    <a:pt x="5085765" y="162179"/>
                  </a:lnTo>
                  <a:close/>
                </a:path>
                <a:path w="5112753" h="1946541">
                  <a:moveTo>
                    <a:pt x="4995278" y="197040"/>
                  </a:moveTo>
                  <a:lnTo>
                    <a:pt x="4994313" y="202272"/>
                  </a:lnTo>
                  <a:lnTo>
                    <a:pt x="4995062" y="201269"/>
                  </a:lnTo>
                  <a:lnTo>
                    <a:pt x="4998186" y="200901"/>
                  </a:lnTo>
                  <a:lnTo>
                    <a:pt x="5004930" y="190995"/>
                  </a:lnTo>
                  <a:lnTo>
                    <a:pt x="4995278" y="197040"/>
                  </a:lnTo>
                  <a:close/>
                </a:path>
                <a:path w="5112753" h="1946541">
                  <a:moveTo>
                    <a:pt x="4980990" y="209550"/>
                  </a:moveTo>
                  <a:lnTo>
                    <a:pt x="4982184" y="210083"/>
                  </a:lnTo>
                  <a:lnTo>
                    <a:pt x="4984838" y="207479"/>
                  </a:lnTo>
                  <a:lnTo>
                    <a:pt x="4988433" y="205244"/>
                  </a:lnTo>
                  <a:lnTo>
                    <a:pt x="4990312" y="200291"/>
                  </a:lnTo>
                  <a:lnTo>
                    <a:pt x="4987124" y="202222"/>
                  </a:lnTo>
                  <a:lnTo>
                    <a:pt x="4983454" y="205320"/>
                  </a:lnTo>
                  <a:lnTo>
                    <a:pt x="4980990" y="209550"/>
                  </a:lnTo>
                  <a:close/>
                </a:path>
                <a:path w="5112753" h="1946541">
                  <a:moveTo>
                    <a:pt x="4993614" y="204914"/>
                  </a:moveTo>
                  <a:lnTo>
                    <a:pt x="4996446" y="208559"/>
                  </a:lnTo>
                  <a:lnTo>
                    <a:pt x="4993817" y="202336"/>
                  </a:lnTo>
                  <a:lnTo>
                    <a:pt x="4993398" y="203263"/>
                  </a:lnTo>
                  <a:lnTo>
                    <a:pt x="4990922" y="205816"/>
                  </a:lnTo>
                  <a:lnTo>
                    <a:pt x="4990820" y="207340"/>
                  </a:lnTo>
                  <a:lnTo>
                    <a:pt x="4993614" y="204914"/>
                  </a:lnTo>
                  <a:close/>
                </a:path>
                <a:path w="5112753" h="1946541">
                  <a:moveTo>
                    <a:pt x="4976939" y="230936"/>
                  </a:moveTo>
                  <a:lnTo>
                    <a:pt x="4976075" y="228346"/>
                  </a:lnTo>
                  <a:lnTo>
                    <a:pt x="4975364" y="225552"/>
                  </a:lnTo>
                  <a:lnTo>
                    <a:pt x="4974945" y="222529"/>
                  </a:lnTo>
                  <a:lnTo>
                    <a:pt x="4975250" y="225577"/>
                  </a:lnTo>
                  <a:lnTo>
                    <a:pt x="4975930" y="228688"/>
                  </a:lnTo>
                  <a:lnTo>
                    <a:pt x="4976939" y="230936"/>
                  </a:lnTo>
                  <a:close/>
                </a:path>
                <a:path w="5112753" h="1946541">
                  <a:moveTo>
                    <a:pt x="4974348" y="221640"/>
                  </a:moveTo>
                  <a:lnTo>
                    <a:pt x="4975885" y="219036"/>
                  </a:lnTo>
                  <a:lnTo>
                    <a:pt x="4979517" y="215874"/>
                  </a:lnTo>
                  <a:lnTo>
                    <a:pt x="4982146" y="213271"/>
                  </a:lnTo>
                  <a:lnTo>
                    <a:pt x="4982222" y="210718"/>
                  </a:lnTo>
                  <a:lnTo>
                    <a:pt x="4983657" y="212229"/>
                  </a:lnTo>
                  <a:lnTo>
                    <a:pt x="4986820" y="211289"/>
                  </a:lnTo>
                  <a:lnTo>
                    <a:pt x="4984496" y="214350"/>
                  </a:lnTo>
                  <a:lnTo>
                    <a:pt x="4987264" y="211124"/>
                  </a:lnTo>
                  <a:lnTo>
                    <a:pt x="4987810" y="208381"/>
                  </a:lnTo>
                  <a:lnTo>
                    <a:pt x="4990820" y="207340"/>
                  </a:lnTo>
                  <a:lnTo>
                    <a:pt x="4990922" y="205816"/>
                  </a:lnTo>
                  <a:lnTo>
                    <a:pt x="4993817" y="202336"/>
                  </a:lnTo>
                  <a:lnTo>
                    <a:pt x="4996446" y="208559"/>
                  </a:lnTo>
                  <a:lnTo>
                    <a:pt x="4999710" y="210223"/>
                  </a:lnTo>
                  <a:lnTo>
                    <a:pt x="5003203" y="210629"/>
                  </a:lnTo>
                  <a:lnTo>
                    <a:pt x="5005946" y="210578"/>
                  </a:lnTo>
                  <a:lnTo>
                    <a:pt x="5008600" y="209384"/>
                  </a:lnTo>
                  <a:lnTo>
                    <a:pt x="5011013" y="206717"/>
                  </a:lnTo>
                  <a:lnTo>
                    <a:pt x="5009134" y="204139"/>
                  </a:lnTo>
                  <a:lnTo>
                    <a:pt x="5009883" y="201345"/>
                  </a:lnTo>
                  <a:lnTo>
                    <a:pt x="5012626" y="202476"/>
                  </a:lnTo>
                  <a:lnTo>
                    <a:pt x="5015268" y="202018"/>
                  </a:lnTo>
                  <a:lnTo>
                    <a:pt x="5018151" y="202780"/>
                  </a:lnTo>
                  <a:lnTo>
                    <a:pt x="5020906" y="203822"/>
                  </a:lnTo>
                  <a:lnTo>
                    <a:pt x="5025263" y="196202"/>
                  </a:lnTo>
                  <a:lnTo>
                    <a:pt x="5011775" y="190677"/>
                  </a:lnTo>
                  <a:lnTo>
                    <a:pt x="5012016" y="189979"/>
                  </a:lnTo>
                  <a:lnTo>
                    <a:pt x="5013286" y="175120"/>
                  </a:lnTo>
                  <a:lnTo>
                    <a:pt x="5010162" y="178777"/>
                  </a:lnTo>
                  <a:lnTo>
                    <a:pt x="5007775" y="183756"/>
                  </a:lnTo>
                  <a:lnTo>
                    <a:pt x="5007317" y="185813"/>
                  </a:lnTo>
                  <a:lnTo>
                    <a:pt x="5007483" y="188607"/>
                  </a:lnTo>
                  <a:lnTo>
                    <a:pt x="5004930" y="190995"/>
                  </a:lnTo>
                  <a:lnTo>
                    <a:pt x="4998186" y="200901"/>
                  </a:lnTo>
                  <a:lnTo>
                    <a:pt x="4994313" y="202272"/>
                  </a:lnTo>
                  <a:lnTo>
                    <a:pt x="4995278" y="197040"/>
                  </a:lnTo>
                  <a:lnTo>
                    <a:pt x="4990312" y="200291"/>
                  </a:lnTo>
                  <a:lnTo>
                    <a:pt x="4988433" y="205244"/>
                  </a:lnTo>
                  <a:lnTo>
                    <a:pt x="4988191" y="207746"/>
                  </a:lnTo>
                  <a:lnTo>
                    <a:pt x="4985105" y="209321"/>
                  </a:lnTo>
                  <a:lnTo>
                    <a:pt x="4982184" y="210083"/>
                  </a:lnTo>
                  <a:lnTo>
                    <a:pt x="4980990" y="209550"/>
                  </a:lnTo>
                  <a:lnTo>
                    <a:pt x="4980520" y="212636"/>
                  </a:lnTo>
                  <a:lnTo>
                    <a:pt x="4978971" y="213309"/>
                  </a:lnTo>
                  <a:lnTo>
                    <a:pt x="4975161" y="213448"/>
                  </a:lnTo>
                  <a:lnTo>
                    <a:pt x="4970792" y="217500"/>
                  </a:lnTo>
                  <a:lnTo>
                    <a:pt x="4967655" y="221208"/>
                  </a:lnTo>
                  <a:lnTo>
                    <a:pt x="4967922" y="224866"/>
                  </a:lnTo>
                  <a:lnTo>
                    <a:pt x="4967719" y="227850"/>
                  </a:lnTo>
                  <a:lnTo>
                    <a:pt x="4966335" y="231241"/>
                  </a:lnTo>
                  <a:lnTo>
                    <a:pt x="4965738" y="232905"/>
                  </a:lnTo>
                  <a:lnTo>
                    <a:pt x="4964938" y="237020"/>
                  </a:lnTo>
                  <a:lnTo>
                    <a:pt x="4963604" y="240550"/>
                  </a:lnTo>
                  <a:lnTo>
                    <a:pt x="4966169" y="238175"/>
                  </a:lnTo>
                  <a:lnTo>
                    <a:pt x="4967820" y="235508"/>
                  </a:lnTo>
                  <a:lnTo>
                    <a:pt x="4970970" y="230403"/>
                  </a:lnTo>
                  <a:lnTo>
                    <a:pt x="4971821" y="228561"/>
                  </a:lnTo>
                  <a:lnTo>
                    <a:pt x="4974005" y="222377"/>
                  </a:lnTo>
                  <a:lnTo>
                    <a:pt x="4974297" y="222643"/>
                  </a:lnTo>
                  <a:lnTo>
                    <a:pt x="4974693" y="224793"/>
                  </a:lnTo>
                  <a:lnTo>
                    <a:pt x="4974463" y="222262"/>
                  </a:lnTo>
                  <a:lnTo>
                    <a:pt x="4974348" y="221640"/>
                  </a:lnTo>
                  <a:close/>
                </a:path>
                <a:path w="5112753" h="1946541">
                  <a:moveTo>
                    <a:pt x="179298" y="106959"/>
                  </a:moveTo>
                  <a:lnTo>
                    <a:pt x="174866" y="113360"/>
                  </a:lnTo>
                  <a:lnTo>
                    <a:pt x="175983" y="114046"/>
                  </a:lnTo>
                  <a:lnTo>
                    <a:pt x="179463" y="118465"/>
                  </a:lnTo>
                  <a:lnTo>
                    <a:pt x="180695" y="118630"/>
                  </a:lnTo>
                  <a:lnTo>
                    <a:pt x="190017" y="118160"/>
                  </a:lnTo>
                  <a:lnTo>
                    <a:pt x="193154" y="115658"/>
                  </a:lnTo>
                  <a:lnTo>
                    <a:pt x="195237" y="113982"/>
                  </a:lnTo>
                  <a:lnTo>
                    <a:pt x="193103" y="111213"/>
                  </a:lnTo>
                  <a:lnTo>
                    <a:pt x="189839" y="107124"/>
                  </a:lnTo>
                  <a:lnTo>
                    <a:pt x="188264" y="106819"/>
                  </a:lnTo>
                  <a:lnTo>
                    <a:pt x="179298" y="106959"/>
                  </a:lnTo>
                  <a:close/>
                </a:path>
                <a:path w="5112753" h="1946541">
                  <a:moveTo>
                    <a:pt x="148666" y="137960"/>
                  </a:moveTo>
                  <a:lnTo>
                    <a:pt x="148869" y="134899"/>
                  </a:lnTo>
                  <a:lnTo>
                    <a:pt x="145948" y="131660"/>
                  </a:lnTo>
                  <a:lnTo>
                    <a:pt x="143281" y="130467"/>
                  </a:lnTo>
                  <a:lnTo>
                    <a:pt x="140703" y="128790"/>
                  </a:lnTo>
                  <a:lnTo>
                    <a:pt x="137909" y="126466"/>
                  </a:lnTo>
                  <a:lnTo>
                    <a:pt x="135254" y="124421"/>
                  </a:lnTo>
                  <a:lnTo>
                    <a:pt x="133984" y="121094"/>
                  </a:lnTo>
                  <a:lnTo>
                    <a:pt x="136982" y="120497"/>
                  </a:lnTo>
                  <a:lnTo>
                    <a:pt x="139763" y="120167"/>
                  </a:lnTo>
                  <a:lnTo>
                    <a:pt x="142366" y="120294"/>
                  </a:lnTo>
                  <a:lnTo>
                    <a:pt x="144945" y="119888"/>
                  </a:lnTo>
                  <a:lnTo>
                    <a:pt x="147612" y="119430"/>
                  </a:lnTo>
                  <a:lnTo>
                    <a:pt x="150723" y="119227"/>
                  </a:lnTo>
                  <a:lnTo>
                    <a:pt x="153657" y="118630"/>
                  </a:lnTo>
                  <a:lnTo>
                    <a:pt x="154851" y="116039"/>
                  </a:lnTo>
                  <a:lnTo>
                    <a:pt x="157772" y="114706"/>
                  </a:lnTo>
                  <a:lnTo>
                    <a:pt x="156971" y="111988"/>
                  </a:lnTo>
                  <a:lnTo>
                    <a:pt x="155714" y="109397"/>
                  </a:lnTo>
                  <a:lnTo>
                    <a:pt x="116941" y="108953"/>
                  </a:lnTo>
                  <a:lnTo>
                    <a:pt x="95415" y="108775"/>
                  </a:lnTo>
                  <a:lnTo>
                    <a:pt x="95453" y="110883"/>
                  </a:lnTo>
                  <a:lnTo>
                    <a:pt x="93471" y="114071"/>
                  </a:lnTo>
                  <a:lnTo>
                    <a:pt x="93129" y="117665"/>
                  </a:lnTo>
                  <a:lnTo>
                    <a:pt x="94386" y="120446"/>
                  </a:lnTo>
                  <a:lnTo>
                    <a:pt x="95122" y="123367"/>
                  </a:lnTo>
                  <a:lnTo>
                    <a:pt x="95580" y="126225"/>
                  </a:lnTo>
                  <a:lnTo>
                    <a:pt x="97637" y="129882"/>
                  </a:lnTo>
                  <a:lnTo>
                    <a:pt x="98031" y="126822"/>
                  </a:lnTo>
                  <a:lnTo>
                    <a:pt x="97231" y="124167"/>
                  </a:lnTo>
                  <a:lnTo>
                    <a:pt x="99860" y="123888"/>
                  </a:lnTo>
                  <a:lnTo>
                    <a:pt x="102717" y="121564"/>
                  </a:lnTo>
                  <a:lnTo>
                    <a:pt x="102717" y="118364"/>
                  </a:lnTo>
                  <a:lnTo>
                    <a:pt x="103441" y="115646"/>
                  </a:lnTo>
                  <a:lnTo>
                    <a:pt x="106298" y="115316"/>
                  </a:lnTo>
                  <a:lnTo>
                    <a:pt x="109016" y="117843"/>
                  </a:lnTo>
                  <a:lnTo>
                    <a:pt x="110020" y="121158"/>
                  </a:lnTo>
                  <a:lnTo>
                    <a:pt x="112140" y="124015"/>
                  </a:lnTo>
                  <a:lnTo>
                    <a:pt x="112471" y="126936"/>
                  </a:lnTo>
                  <a:lnTo>
                    <a:pt x="113334" y="129794"/>
                  </a:lnTo>
                  <a:lnTo>
                    <a:pt x="114261" y="132448"/>
                  </a:lnTo>
                  <a:lnTo>
                    <a:pt x="117055" y="134708"/>
                  </a:lnTo>
                  <a:lnTo>
                    <a:pt x="120319" y="135229"/>
                  </a:lnTo>
                  <a:lnTo>
                    <a:pt x="122897" y="136499"/>
                  </a:lnTo>
                  <a:lnTo>
                    <a:pt x="125641" y="136372"/>
                  </a:lnTo>
                  <a:lnTo>
                    <a:pt x="125336" y="139471"/>
                  </a:lnTo>
                  <a:lnTo>
                    <a:pt x="127990" y="139865"/>
                  </a:lnTo>
                  <a:lnTo>
                    <a:pt x="130721" y="140462"/>
                  </a:lnTo>
                  <a:lnTo>
                    <a:pt x="133375" y="141859"/>
                  </a:lnTo>
                  <a:lnTo>
                    <a:pt x="136093" y="144056"/>
                  </a:lnTo>
                  <a:lnTo>
                    <a:pt x="139420" y="143852"/>
                  </a:lnTo>
                  <a:lnTo>
                    <a:pt x="140677" y="141262"/>
                  </a:lnTo>
                  <a:lnTo>
                    <a:pt x="143433" y="138899"/>
                  </a:lnTo>
                  <a:lnTo>
                    <a:pt x="146011" y="138760"/>
                  </a:lnTo>
                  <a:lnTo>
                    <a:pt x="148666" y="137960"/>
                  </a:lnTo>
                  <a:close/>
                </a:path>
                <a:path w="5112753" h="1946541">
                  <a:moveTo>
                    <a:pt x="58813" y="71462"/>
                  </a:moveTo>
                  <a:lnTo>
                    <a:pt x="47167" y="43599"/>
                  </a:lnTo>
                  <a:lnTo>
                    <a:pt x="46951" y="44081"/>
                  </a:lnTo>
                  <a:lnTo>
                    <a:pt x="46418" y="46875"/>
                  </a:lnTo>
                  <a:lnTo>
                    <a:pt x="47358" y="49453"/>
                  </a:lnTo>
                  <a:lnTo>
                    <a:pt x="48412" y="52387"/>
                  </a:lnTo>
                  <a:lnTo>
                    <a:pt x="48742" y="55245"/>
                  </a:lnTo>
                  <a:lnTo>
                    <a:pt x="49212" y="58851"/>
                  </a:lnTo>
                  <a:lnTo>
                    <a:pt x="49479" y="61429"/>
                  </a:lnTo>
                  <a:lnTo>
                    <a:pt x="49441" y="69481"/>
                  </a:lnTo>
                  <a:lnTo>
                    <a:pt x="48717" y="72199"/>
                  </a:lnTo>
                  <a:lnTo>
                    <a:pt x="48450" y="75196"/>
                  </a:lnTo>
                  <a:lnTo>
                    <a:pt x="49910" y="78041"/>
                  </a:lnTo>
                  <a:lnTo>
                    <a:pt x="50380" y="80835"/>
                  </a:lnTo>
                  <a:lnTo>
                    <a:pt x="49745" y="83959"/>
                  </a:lnTo>
                  <a:lnTo>
                    <a:pt x="50342" y="87807"/>
                  </a:lnTo>
                  <a:lnTo>
                    <a:pt x="53670" y="91198"/>
                  </a:lnTo>
                  <a:lnTo>
                    <a:pt x="55791" y="94386"/>
                  </a:lnTo>
                  <a:lnTo>
                    <a:pt x="58483" y="97307"/>
                  </a:lnTo>
                  <a:lnTo>
                    <a:pt x="60337" y="101028"/>
                  </a:lnTo>
                  <a:lnTo>
                    <a:pt x="61861" y="104089"/>
                  </a:lnTo>
                  <a:lnTo>
                    <a:pt x="63131" y="108724"/>
                  </a:lnTo>
                  <a:lnTo>
                    <a:pt x="65112" y="112649"/>
                  </a:lnTo>
                  <a:lnTo>
                    <a:pt x="66916" y="115506"/>
                  </a:lnTo>
                  <a:lnTo>
                    <a:pt x="67182" y="118554"/>
                  </a:lnTo>
                  <a:lnTo>
                    <a:pt x="69507" y="121678"/>
                  </a:lnTo>
                  <a:lnTo>
                    <a:pt x="69100" y="118237"/>
                  </a:lnTo>
                  <a:lnTo>
                    <a:pt x="67449" y="113842"/>
                  </a:lnTo>
                  <a:lnTo>
                    <a:pt x="65989" y="111125"/>
                  </a:lnTo>
                  <a:lnTo>
                    <a:pt x="65989" y="107797"/>
                  </a:lnTo>
                  <a:lnTo>
                    <a:pt x="69100" y="108267"/>
                  </a:lnTo>
                  <a:lnTo>
                    <a:pt x="71958" y="110248"/>
                  </a:lnTo>
                  <a:lnTo>
                    <a:pt x="74663" y="113411"/>
                  </a:lnTo>
                  <a:lnTo>
                    <a:pt x="75387" y="116065"/>
                  </a:lnTo>
                  <a:lnTo>
                    <a:pt x="77317" y="118656"/>
                  </a:lnTo>
                  <a:lnTo>
                    <a:pt x="78841" y="122047"/>
                  </a:lnTo>
                  <a:lnTo>
                    <a:pt x="81432" y="122974"/>
                  </a:lnTo>
                  <a:lnTo>
                    <a:pt x="83692" y="125628"/>
                  </a:lnTo>
                  <a:lnTo>
                    <a:pt x="86550" y="126898"/>
                  </a:lnTo>
                  <a:lnTo>
                    <a:pt x="86220" y="123507"/>
                  </a:lnTo>
                  <a:lnTo>
                    <a:pt x="86144" y="119989"/>
                  </a:lnTo>
                  <a:lnTo>
                    <a:pt x="86017" y="116928"/>
                  </a:lnTo>
                  <a:lnTo>
                    <a:pt x="86410" y="114007"/>
                  </a:lnTo>
                  <a:lnTo>
                    <a:pt x="85420" y="111226"/>
                  </a:lnTo>
                  <a:lnTo>
                    <a:pt x="84010" y="108673"/>
                  </a:lnTo>
                  <a:lnTo>
                    <a:pt x="74307" y="108572"/>
                  </a:lnTo>
                  <a:lnTo>
                    <a:pt x="71132" y="100965"/>
                  </a:lnTo>
                  <a:lnTo>
                    <a:pt x="70586" y="101003"/>
                  </a:lnTo>
                  <a:lnTo>
                    <a:pt x="66535" y="99288"/>
                  </a:lnTo>
                  <a:lnTo>
                    <a:pt x="66408" y="95631"/>
                  </a:lnTo>
                  <a:lnTo>
                    <a:pt x="64744" y="92710"/>
                  </a:lnTo>
                  <a:lnTo>
                    <a:pt x="64134" y="91313"/>
                  </a:lnTo>
                  <a:lnTo>
                    <a:pt x="61950" y="88722"/>
                  </a:lnTo>
                  <a:lnTo>
                    <a:pt x="60756" y="89179"/>
                  </a:lnTo>
                  <a:lnTo>
                    <a:pt x="56692" y="87122"/>
                  </a:lnTo>
                  <a:lnTo>
                    <a:pt x="54317" y="84543"/>
                  </a:lnTo>
                  <a:lnTo>
                    <a:pt x="53085" y="81483"/>
                  </a:lnTo>
                  <a:lnTo>
                    <a:pt x="52946" y="78498"/>
                  </a:lnTo>
                  <a:lnTo>
                    <a:pt x="52946" y="73977"/>
                  </a:lnTo>
                  <a:lnTo>
                    <a:pt x="55219" y="69532"/>
                  </a:lnTo>
                  <a:lnTo>
                    <a:pt x="58813" y="71462"/>
                  </a:lnTo>
                  <a:close/>
                </a:path>
                <a:path w="5112753" h="1946541">
                  <a:moveTo>
                    <a:pt x="41592" y="7759"/>
                  </a:moveTo>
                  <a:lnTo>
                    <a:pt x="28841" y="5384"/>
                  </a:lnTo>
                  <a:lnTo>
                    <a:pt x="29248" y="6362"/>
                  </a:lnTo>
                  <a:lnTo>
                    <a:pt x="31851" y="8089"/>
                  </a:lnTo>
                  <a:lnTo>
                    <a:pt x="34442" y="7480"/>
                  </a:lnTo>
                  <a:lnTo>
                    <a:pt x="37490" y="9017"/>
                  </a:lnTo>
                  <a:lnTo>
                    <a:pt x="39090" y="12128"/>
                  </a:lnTo>
                  <a:lnTo>
                    <a:pt x="40246" y="14795"/>
                  </a:lnTo>
                  <a:lnTo>
                    <a:pt x="40843" y="17843"/>
                  </a:lnTo>
                  <a:lnTo>
                    <a:pt x="41846" y="20535"/>
                  </a:lnTo>
                  <a:lnTo>
                    <a:pt x="41592" y="7759"/>
                  </a:lnTo>
                  <a:close/>
                </a:path>
                <a:path w="5112753" h="1946541">
                  <a:moveTo>
                    <a:pt x="33096" y="102857"/>
                  </a:moveTo>
                  <a:lnTo>
                    <a:pt x="33553" y="99682"/>
                  </a:lnTo>
                  <a:lnTo>
                    <a:pt x="34099" y="96951"/>
                  </a:lnTo>
                  <a:lnTo>
                    <a:pt x="33553" y="93764"/>
                  </a:lnTo>
                  <a:lnTo>
                    <a:pt x="33362" y="90716"/>
                  </a:lnTo>
                  <a:lnTo>
                    <a:pt x="33223" y="86271"/>
                  </a:lnTo>
                  <a:lnTo>
                    <a:pt x="33286" y="83019"/>
                  </a:lnTo>
                  <a:lnTo>
                    <a:pt x="32232" y="82740"/>
                  </a:lnTo>
                  <a:lnTo>
                    <a:pt x="29578" y="83604"/>
                  </a:lnTo>
                  <a:lnTo>
                    <a:pt x="28511" y="86931"/>
                  </a:lnTo>
                  <a:lnTo>
                    <a:pt x="27050" y="89712"/>
                  </a:lnTo>
                  <a:lnTo>
                    <a:pt x="26187" y="94170"/>
                  </a:lnTo>
                  <a:lnTo>
                    <a:pt x="25984" y="96824"/>
                  </a:lnTo>
                  <a:lnTo>
                    <a:pt x="25907" y="100012"/>
                  </a:lnTo>
                  <a:lnTo>
                    <a:pt x="25717" y="101473"/>
                  </a:lnTo>
                  <a:lnTo>
                    <a:pt x="26530" y="104597"/>
                  </a:lnTo>
                  <a:lnTo>
                    <a:pt x="29108" y="104190"/>
                  </a:lnTo>
                  <a:lnTo>
                    <a:pt x="31432" y="107111"/>
                  </a:lnTo>
                  <a:lnTo>
                    <a:pt x="33019" y="104394"/>
                  </a:lnTo>
                  <a:lnTo>
                    <a:pt x="33096" y="102857"/>
                  </a:lnTo>
                  <a:close/>
                </a:path>
                <a:path w="5112753" h="1946541">
                  <a:moveTo>
                    <a:pt x="35001" y="63766"/>
                  </a:moveTo>
                  <a:lnTo>
                    <a:pt x="38188" y="64490"/>
                  </a:lnTo>
                  <a:lnTo>
                    <a:pt x="37528" y="61772"/>
                  </a:lnTo>
                  <a:lnTo>
                    <a:pt x="37591" y="59055"/>
                  </a:lnTo>
                  <a:lnTo>
                    <a:pt x="37083" y="55968"/>
                  </a:lnTo>
                  <a:lnTo>
                    <a:pt x="34429" y="54775"/>
                  </a:lnTo>
                  <a:lnTo>
                    <a:pt x="34099" y="51854"/>
                  </a:lnTo>
                  <a:lnTo>
                    <a:pt x="30987" y="49453"/>
                  </a:lnTo>
                  <a:lnTo>
                    <a:pt x="27724" y="48539"/>
                  </a:lnTo>
                  <a:lnTo>
                    <a:pt x="24307" y="47599"/>
                  </a:lnTo>
                  <a:lnTo>
                    <a:pt x="22783" y="44157"/>
                  </a:lnTo>
                  <a:lnTo>
                    <a:pt x="23240" y="41427"/>
                  </a:lnTo>
                  <a:lnTo>
                    <a:pt x="23850" y="38506"/>
                  </a:lnTo>
                  <a:lnTo>
                    <a:pt x="23037" y="35648"/>
                  </a:lnTo>
                  <a:lnTo>
                    <a:pt x="21450" y="32588"/>
                  </a:lnTo>
                  <a:lnTo>
                    <a:pt x="21018" y="29679"/>
                  </a:lnTo>
                  <a:lnTo>
                    <a:pt x="20231" y="26289"/>
                  </a:lnTo>
                  <a:lnTo>
                    <a:pt x="19888" y="24282"/>
                  </a:lnTo>
                  <a:lnTo>
                    <a:pt x="19761" y="20040"/>
                  </a:lnTo>
                  <a:lnTo>
                    <a:pt x="19900" y="17081"/>
                  </a:lnTo>
                  <a:lnTo>
                    <a:pt x="20789" y="13525"/>
                  </a:lnTo>
                  <a:lnTo>
                    <a:pt x="21577" y="10591"/>
                  </a:lnTo>
                  <a:lnTo>
                    <a:pt x="22847" y="7048"/>
                  </a:lnTo>
                  <a:lnTo>
                    <a:pt x="22834" y="4267"/>
                  </a:lnTo>
                  <a:lnTo>
                    <a:pt x="17894" y="3340"/>
                  </a:lnTo>
                  <a:lnTo>
                    <a:pt x="17500" y="4254"/>
                  </a:lnTo>
                  <a:lnTo>
                    <a:pt x="16802" y="6870"/>
                  </a:lnTo>
                  <a:lnTo>
                    <a:pt x="15239" y="59448"/>
                  </a:lnTo>
                  <a:lnTo>
                    <a:pt x="16776" y="62344"/>
                  </a:lnTo>
                  <a:lnTo>
                    <a:pt x="18237" y="59651"/>
                  </a:lnTo>
                  <a:lnTo>
                    <a:pt x="15646" y="57454"/>
                  </a:lnTo>
                  <a:lnTo>
                    <a:pt x="16636" y="54597"/>
                  </a:lnTo>
                  <a:lnTo>
                    <a:pt x="18948" y="57454"/>
                  </a:lnTo>
                  <a:lnTo>
                    <a:pt x="19227" y="60109"/>
                  </a:lnTo>
                  <a:lnTo>
                    <a:pt x="22415" y="62903"/>
                  </a:lnTo>
                  <a:lnTo>
                    <a:pt x="25298" y="64160"/>
                  </a:lnTo>
                  <a:lnTo>
                    <a:pt x="25171" y="61239"/>
                  </a:lnTo>
                  <a:lnTo>
                    <a:pt x="28435" y="60972"/>
                  </a:lnTo>
                  <a:lnTo>
                    <a:pt x="27165" y="58115"/>
                  </a:lnTo>
                  <a:lnTo>
                    <a:pt x="29756" y="57785"/>
                  </a:lnTo>
                  <a:lnTo>
                    <a:pt x="31876" y="60439"/>
                  </a:lnTo>
                  <a:lnTo>
                    <a:pt x="35001" y="63766"/>
                  </a:lnTo>
                  <a:close/>
                </a:path>
                <a:path w="5112753" h="1946541">
                  <a:moveTo>
                    <a:pt x="12788" y="67487"/>
                  </a:moveTo>
                  <a:lnTo>
                    <a:pt x="10274" y="64096"/>
                  </a:lnTo>
                  <a:lnTo>
                    <a:pt x="11658" y="61048"/>
                  </a:lnTo>
                  <a:lnTo>
                    <a:pt x="12382" y="57988"/>
                  </a:lnTo>
                  <a:lnTo>
                    <a:pt x="15239" y="59448"/>
                  </a:lnTo>
                  <a:lnTo>
                    <a:pt x="16802" y="6870"/>
                  </a:lnTo>
                  <a:lnTo>
                    <a:pt x="13893" y="6731"/>
                  </a:lnTo>
                  <a:lnTo>
                    <a:pt x="16128" y="3009"/>
                  </a:lnTo>
                  <a:lnTo>
                    <a:pt x="38" y="0"/>
                  </a:lnTo>
                  <a:lnTo>
                    <a:pt x="0" y="2971"/>
                  </a:lnTo>
                  <a:lnTo>
                    <a:pt x="2654" y="5626"/>
                  </a:lnTo>
                  <a:lnTo>
                    <a:pt x="1523" y="8420"/>
                  </a:lnTo>
                  <a:lnTo>
                    <a:pt x="2387" y="11137"/>
                  </a:lnTo>
                  <a:lnTo>
                    <a:pt x="2044" y="14058"/>
                  </a:lnTo>
                  <a:lnTo>
                    <a:pt x="965" y="17119"/>
                  </a:lnTo>
                  <a:lnTo>
                    <a:pt x="965" y="20040"/>
                  </a:lnTo>
                  <a:lnTo>
                    <a:pt x="1955" y="23025"/>
                  </a:lnTo>
                  <a:lnTo>
                    <a:pt x="1816" y="25755"/>
                  </a:lnTo>
                  <a:lnTo>
                    <a:pt x="1816" y="29006"/>
                  </a:lnTo>
                  <a:lnTo>
                    <a:pt x="3149" y="32677"/>
                  </a:lnTo>
                  <a:lnTo>
                    <a:pt x="5753" y="34251"/>
                  </a:lnTo>
                  <a:lnTo>
                    <a:pt x="5994" y="37261"/>
                  </a:lnTo>
                  <a:lnTo>
                    <a:pt x="5511" y="41821"/>
                  </a:lnTo>
                  <a:lnTo>
                    <a:pt x="2781" y="41427"/>
                  </a:lnTo>
                  <a:lnTo>
                    <a:pt x="2920" y="46672"/>
                  </a:lnTo>
                  <a:lnTo>
                    <a:pt x="3746" y="48539"/>
                  </a:lnTo>
                  <a:lnTo>
                    <a:pt x="5143" y="51193"/>
                  </a:lnTo>
                  <a:lnTo>
                    <a:pt x="5600" y="53848"/>
                  </a:lnTo>
                  <a:lnTo>
                    <a:pt x="4673" y="57569"/>
                  </a:lnTo>
                  <a:lnTo>
                    <a:pt x="4775" y="63080"/>
                  </a:lnTo>
                  <a:lnTo>
                    <a:pt x="5219" y="66890"/>
                  </a:lnTo>
                  <a:lnTo>
                    <a:pt x="7924" y="66294"/>
                  </a:lnTo>
                  <a:lnTo>
                    <a:pt x="9270" y="68872"/>
                  </a:lnTo>
                  <a:lnTo>
                    <a:pt x="9397" y="71805"/>
                  </a:lnTo>
                  <a:lnTo>
                    <a:pt x="10718" y="74396"/>
                  </a:lnTo>
                  <a:lnTo>
                    <a:pt x="13525" y="72339"/>
                  </a:lnTo>
                  <a:lnTo>
                    <a:pt x="16509" y="73596"/>
                  </a:lnTo>
                  <a:lnTo>
                    <a:pt x="19418" y="72796"/>
                  </a:lnTo>
                  <a:lnTo>
                    <a:pt x="20027" y="70205"/>
                  </a:lnTo>
                  <a:lnTo>
                    <a:pt x="19900" y="67551"/>
                  </a:lnTo>
                  <a:lnTo>
                    <a:pt x="17005" y="64998"/>
                  </a:lnTo>
                  <a:lnTo>
                    <a:pt x="14452" y="63284"/>
                  </a:lnTo>
                  <a:lnTo>
                    <a:pt x="15849" y="66217"/>
                  </a:lnTo>
                  <a:lnTo>
                    <a:pt x="17627" y="69202"/>
                  </a:lnTo>
                  <a:lnTo>
                    <a:pt x="16497" y="72009"/>
                  </a:lnTo>
                  <a:lnTo>
                    <a:pt x="13906" y="70065"/>
                  </a:lnTo>
                  <a:lnTo>
                    <a:pt x="12788" y="67487"/>
                  </a:lnTo>
                  <a:close/>
                </a:path>
                <a:path w="5112753" h="1946541">
                  <a:moveTo>
                    <a:pt x="1483309" y="1579105"/>
                  </a:moveTo>
                  <a:lnTo>
                    <a:pt x="1482813" y="1576514"/>
                  </a:lnTo>
                  <a:lnTo>
                    <a:pt x="1479892" y="1574139"/>
                  </a:lnTo>
                  <a:lnTo>
                    <a:pt x="1476692" y="1573479"/>
                  </a:lnTo>
                  <a:lnTo>
                    <a:pt x="1475232" y="1573530"/>
                  </a:lnTo>
                  <a:lnTo>
                    <a:pt x="1472577" y="1575193"/>
                  </a:lnTo>
                  <a:lnTo>
                    <a:pt x="1469593" y="1574901"/>
                  </a:lnTo>
                  <a:lnTo>
                    <a:pt x="1468882" y="1577657"/>
                  </a:lnTo>
                  <a:lnTo>
                    <a:pt x="1469288" y="1580540"/>
                  </a:lnTo>
                  <a:lnTo>
                    <a:pt x="1471663" y="1583855"/>
                  </a:lnTo>
                  <a:lnTo>
                    <a:pt x="1474330" y="1583664"/>
                  </a:lnTo>
                  <a:lnTo>
                    <a:pt x="1478241" y="1582356"/>
                  </a:lnTo>
                  <a:lnTo>
                    <a:pt x="1480108" y="1581442"/>
                  </a:lnTo>
                  <a:lnTo>
                    <a:pt x="1483309" y="1579105"/>
                  </a:lnTo>
                  <a:close/>
                </a:path>
                <a:path w="5112753" h="1946541">
                  <a:moveTo>
                    <a:pt x="2373604" y="1040980"/>
                  </a:moveTo>
                  <a:lnTo>
                    <a:pt x="2376322" y="1044956"/>
                  </a:lnTo>
                  <a:lnTo>
                    <a:pt x="2376271" y="1033411"/>
                  </a:lnTo>
                  <a:lnTo>
                    <a:pt x="2372423" y="1033767"/>
                  </a:lnTo>
                  <a:lnTo>
                    <a:pt x="2372144" y="1047178"/>
                  </a:lnTo>
                  <a:lnTo>
                    <a:pt x="2374607" y="1044575"/>
                  </a:lnTo>
                  <a:lnTo>
                    <a:pt x="2373604" y="1040980"/>
                  </a:lnTo>
                  <a:close/>
                </a:path>
                <a:path w="5112753" h="1946541">
                  <a:moveTo>
                    <a:pt x="2377871" y="1022324"/>
                  </a:moveTo>
                  <a:lnTo>
                    <a:pt x="2378405" y="1022946"/>
                  </a:lnTo>
                  <a:lnTo>
                    <a:pt x="2380678" y="1027988"/>
                  </a:lnTo>
                  <a:lnTo>
                    <a:pt x="2382939" y="1024915"/>
                  </a:lnTo>
                  <a:lnTo>
                    <a:pt x="2382380" y="1021892"/>
                  </a:lnTo>
                  <a:lnTo>
                    <a:pt x="2385288" y="1022223"/>
                  </a:lnTo>
                  <a:lnTo>
                    <a:pt x="2385669" y="1019162"/>
                  </a:lnTo>
                  <a:lnTo>
                    <a:pt x="2387346" y="1012825"/>
                  </a:lnTo>
                  <a:lnTo>
                    <a:pt x="2384361" y="1012571"/>
                  </a:lnTo>
                  <a:lnTo>
                    <a:pt x="2385009" y="1016190"/>
                  </a:lnTo>
                  <a:lnTo>
                    <a:pt x="2383612" y="1019403"/>
                  </a:lnTo>
                  <a:lnTo>
                    <a:pt x="2380551" y="1020445"/>
                  </a:lnTo>
                  <a:lnTo>
                    <a:pt x="2377871" y="1022324"/>
                  </a:lnTo>
                  <a:close/>
                </a:path>
                <a:path w="5112753" h="1946541">
                  <a:moveTo>
                    <a:pt x="2424366" y="1019403"/>
                  </a:moveTo>
                  <a:lnTo>
                    <a:pt x="2422385" y="1015669"/>
                  </a:lnTo>
                  <a:lnTo>
                    <a:pt x="2419642" y="1013282"/>
                  </a:lnTo>
                  <a:lnTo>
                    <a:pt x="2417000" y="1014780"/>
                  </a:lnTo>
                  <a:lnTo>
                    <a:pt x="2414803" y="994613"/>
                  </a:lnTo>
                  <a:lnTo>
                    <a:pt x="2414016" y="997839"/>
                  </a:lnTo>
                  <a:lnTo>
                    <a:pt x="2410879" y="998143"/>
                  </a:lnTo>
                  <a:lnTo>
                    <a:pt x="2411412" y="1037920"/>
                  </a:lnTo>
                  <a:lnTo>
                    <a:pt x="2414054" y="1036548"/>
                  </a:lnTo>
                  <a:lnTo>
                    <a:pt x="2416581" y="1035050"/>
                  </a:lnTo>
                  <a:lnTo>
                    <a:pt x="2419997" y="1032573"/>
                  </a:lnTo>
                  <a:lnTo>
                    <a:pt x="2421953" y="1031214"/>
                  </a:lnTo>
                  <a:lnTo>
                    <a:pt x="2424468" y="1022197"/>
                  </a:lnTo>
                  <a:lnTo>
                    <a:pt x="2421331" y="1022946"/>
                  </a:lnTo>
                  <a:lnTo>
                    <a:pt x="2422867" y="1020318"/>
                  </a:lnTo>
                  <a:lnTo>
                    <a:pt x="2422144" y="1017270"/>
                  </a:lnTo>
                  <a:lnTo>
                    <a:pt x="2424366" y="1019403"/>
                  </a:lnTo>
                  <a:close/>
                </a:path>
                <a:path w="5112753" h="1946541">
                  <a:moveTo>
                    <a:pt x="2381707" y="1032776"/>
                  </a:moveTo>
                  <a:lnTo>
                    <a:pt x="2380513" y="1038618"/>
                  </a:lnTo>
                  <a:lnTo>
                    <a:pt x="2383396" y="1036878"/>
                  </a:lnTo>
                  <a:lnTo>
                    <a:pt x="2384018" y="1037463"/>
                  </a:lnTo>
                  <a:lnTo>
                    <a:pt x="2382202" y="1041298"/>
                  </a:lnTo>
                  <a:lnTo>
                    <a:pt x="2381656" y="1041641"/>
                  </a:lnTo>
                  <a:lnTo>
                    <a:pt x="2380729" y="1044257"/>
                  </a:lnTo>
                  <a:lnTo>
                    <a:pt x="2377821" y="1045540"/>
                  </a:lnTo>
                  <a:lnTo>
                    <a:pt x="2375217" y="1048092"/>
                  </a:lnTo>
                  <a:lnTo>
                    <a:pt x="2373807" y="1062113"/>
                  </a:lnTo>
                  <a:lnTo>
                    <a:pt x="2376805" y="1063345"/>
                  </a:lnTo>
                  <a:lnTo>
                    <a:pt x="2376830" y="1059815"/>
                  </a:lnTo>
                  <a:lnTo>
                    <a:pt x="2379992" y="1057973"/>
                  </a:lnTo>
                  <a:lnTo>
                    <a:pt x="2382075" y="1056881"/>
                  </a:lnTo>
                  <a:lnTo>
                    <a:pt x="2385733" y="1054227"/>
                  </a:lnTo>
                  <a:lnTo>
                    <a:pt x="2384501" y="1032687"/>
                  </a:lnTo>
                  <a:lnTo>
                    <a:pt x="2382812" y="1035494"/>
                  </a:lnTo>
                  <a:lnTo>
                    <a:pt x="2381707" y="1032776"/>
                  </a:lnTo>
                  <a:close/>
                </a:path>
                <a:path w="5112753" h="1946541">
                  <a:moveTo>
                    <a:pt x="2358605" y="1060945"/>
                  </a:moveTo>
                  <a:lnTo>
                    <a:pt x="2361209" y="1059065"/>
                  </a:lnTo>
                  <a:lnTo>
                    <a:pt x="2362542" y="1055776"/>
                  </a:lnTo>
                  <a:lnTo>
                    <a:pt x="2363343" y="1053058"/>
                  </a:lnTo>
                  <a:lnTo>
                    <a:pt x="2365273" y="1055204"/>
                  </a:lnTo>
                  <a:lnTo>
                    <a:pt x="2365819" y="1058316"/>
                  </a:lnTo>
                  <a:lnTo>
                    <a:pt x="2365578" y="1048880"/>
                  </a:lnTo>
                  <a:lnTo>
                    <a:pt x="2363139" y="1049616"/>
                  </a:lnTo>
                  <a:lnTo>
                    <a:pt x="2361869" y="1052271"/>
                  </a:lnTo>
                  <a:lnTo>
                    <a:pt x="2359317" y="1053211"/>
                  </a:lnTo>
                  <a:lnTo>
                    <a:pt x="2357615" y="1050505"/>
                  </a:lnTo>
                  <a:lnTo>
                    <a:pt x="2360371" y="1051064"/>
                  </a:lnTo>
                  <a:lnTo>
                    <a:pt x="2358529" y="1040244"/>
                  </a:lnTo>
                  <a:lnTo>
                    <a:pt x="2359914" y="1037170"/>
                  </a:lnTo>
                  <a:lnTo>
                    <a:pt x="2360498" y="1037590"/>
                  </a:lnTo>
                  <a:lnTo>
                    <a:pt x="2360879" y="1040625"/>
                  </a:lnTo>
                  <a:lnTo>
                    <a:pt x="2363558" y="1042543"/>
                  </a:lnTo>
                  <a:lnTo>
                    <a:pt x="2362758" y="1035329"/>
                  </a:lnTo>
                  <a:lnTo>
                    <a:pt x="2359964" y="1036929"/>
                  </a:lnTo>
                  <a:lnTo>
                    <a:pt x="2360409" y="1034389"/>
                  </a:lnTo>
                  <a:lnTo>
                    <a:pt x="2363089" y="1034262"/>
                  </a:lnTo>
                  <a:lnTo>
                    <a:pt x="2360942" y="1028496"/>
                  </a:lnTo>
                  <a:lnTo>
                    <a:pt x="2361069" y="1024966"/>
                  </a:lnTo>
                  <a:lnTo>
                    <a:pt x="2360574" y="1022311"/>
                  </a:lnTo>
                  <a:lnTo>
                    <a:pt x="2360777" y="1018133"/>
                  </a:lnTo>
                  <a:lnTo>
                    <a:pt x="2358453" y="1018628"/>
                  </a:lnTo>
                  <a:lnTo>
                    <a:pt x="2355900" y="1019352"/>
                  </a:lnTo>
                  <a:lnTo>
                    <a:pt x="2353005" y="1018438"/>
                  </a:lnTo>
                  <a:lnTo>
                    <a:pt x="2349258" y="1018438"/>
                  </a:lnTo>
                  <a:lnTo>
                    <a:pt x="2348407" y="1019987"/>
                  </a:lnTo>
                  <a:lnTo>
                    <a:pt x="2349639" y="1022540"/>
                  </a:lnTo>
                  <a:lnTo>
                    <a:pt x="2347036" y="1021473"/>
                  </a:lnTo>
                  <a:lnTo>
                    <a:pt x="2344254" y="1020775"/>
                  </a:lnTo>
                  <a:lnTo>
                    <a:pt x="2341257" y="1022769"/>
                  </a:lnTo>
                  <a:lnTo>
                    <a:pt x="2340356" y="1025867"/>
                  </a:lnTo>
                  <a:lnTo>
                    <a:pt x="2340775" y="1028573"/>
                  </a:lnTo>
                  <a:lnTo>
                    <a:pt x="2338120" y="1027303"/>
                  </a:lnTo>
                  <a:lnTo>
                    <a:pt x="2335961" y="1030744"/>
                  </a:lnTo>
                  <a:lnTo>
                    <a:pt x="2333421" y="1032433"/>
                  </a:lnTo>
                  <a:lnTo>
                    <a:pt x="2330373" y="1034415"/>
                  </a:lnTo>
                  <a:lnTo>
                    <a:pt x="2327706" y="1033513"/>
                  </a:lnTo>
                  <a:lnTo>
                    <a:pt x="2327211" y="1035481"/>
                  </a:lnTo>
                  <a:lnTo>
                    <a:pt x="2324455" y="1037996"/>
                  </a:lnTo>
                  <a:lnTo>
                    <a:pt x="2325522" y="1041615"/>
                  </a:lnTo>
                  <a:lnTo>
                    <a:pt x="2322639" y="1040930"/>
                  </a:lnTo>
                  <a:lnTo>
                    <a:pt x="2319540" y="1039698"/>
                  </a:lnTo>
                  <a:lnTo>
                    <a:pt x="2320404" y="1043914"/>
                  </a:lnTo>
                  <a:lnTo>
                    <a:pt x="2319591" y="1047064"/>
                  </a:lnTo>
                  <a:lnTo>
                    <a:pt x="2322106" y="1049947"/>
                  </a:lnTo>
                  <a:lnTo>
                    <a:pt x="2324989" y="1051331"/>
                  </a:lnTo>
                  <a:lnTo>
                    <a:pt x="2325103" y="1048715"/>
                  </a:lnTo>
                  <a:lnTo>
                    <a:pt x="2328240" y="1049896"/>
                  </a:lnTo>
                  <a:lnTo>
                    <a:pt x="2328938" y="1046416"/>
                  </a:lnTo>
                  <a:lnTo>
                    <a:pt x="2327821" y="1043813"/>
                  </a:lnTo>
                  <a:lnTo>
                    <a:pt x="2331072" y="1042873"/>
                  </a:lnTo>
                  <a:lnTo>
                    <a:pt x="2334539" y="1044397"/>
                  </a:lnTo>
                  <a:lnTo>
                    <a:pt x="2334971" y="1041412"/>
                  </a:lnTo>
                  <a:lnTo>
                    <a:pt x="2337549" y="1039660"/>
                  </a:lnTo>
                  <a:lnTo>
                    <a:pt x="2339365" y="1042327"/>
                  </a:lnTo>
                  <a:lnTo>
                    <a:pt x="2341410" y="1039736"/>
                  </a:lnTo>
                  <a:lnTo>
                    <a:pt x="2344013" y="1041476"/>
                  </a:lnTo>
                  <a:lnTo>
                    <a:pt x="2346172" y="1037831"/>
                  </a:lnTo>
                  <a:lnTo>
                    <a:pt x="2347899" y="1034770"/>
                  </a:lnTo>
                  <a:lnTo>
                    <a:pt x="2350973" y="1034135"/>
                  </a:lnTo>
                  <a:lnTo>
                    <a:pt x="2349614" y="1031125"/>
                  </a:lnTo>
                  <a:lnTo>
                    <a:pt x="2346921" y="1030605"/>
                  </a:lnTo>
                  <a:lnTo>
                    <a:pt x="2349665" y="1028522"/>
                  </a:lnTo>
                  <a:lnTo>
                    <a:pt x="2352217" y="1029589"/>
                  </a:lnTo>
                  <a:lnTo>
                    <a:pt x="2356269" y="1030185"/>
                  </a:lnTo>
                  <a:lnTo>
                    <a:pt x="2360206" y="1027658"/>
                  </a:lnTo>
                  <a:lnTo>
                    <a:pt x="2359317" y="1030287"/>
                  </a:lnTo>
                  <a:lnTo>
                    <a:pt x="2357437" y="1033094"/>
                  </a:lnTo>
                  <a:lnTo>
                    <a:pt x="2357412" y="1035126"/>
                  </a:lnTo>
                  <a:lnTo>
                    <a:pt x="2356599" y="1064272"/>
                  </a:lnTo>
                  <a:lnTo>
                    <a:pt x="2359799" y="1063002"/>
                  </a:lnTo>
                  <a:lnTo>
                    <a:pt x="2362022" y="1062113"/>
                  </a:lnTo>
                  <a:lnTo>
                    <a:pt x="2358605" y="1060945"/>
                  </a:lnTo>
                  <a:close/>
                </a:path>
                <a:path w="5112753" h="1946541">
                  <a:moveTo>
                    <a:pt x="2347747" y="1068171"/>
                  </a:moveTo>
                  <a:lnTo>
                    <a:pt x="2348610" y="1066114"/>
                  </a:lnTo>
                  <a:lnTo>
                    <a:pt x="2351785" y="1066025"/>
                  </a:lnTo>
                  <a:lnTo>
                    <a:pt x="2351836" y="1065580"/>
                  </a:lnTo>
                  <a:lnTo>
                    <a:pt x="2348598" y="1063536"/>
                  </a:lnTo>
                  <a:lnTo>
                    <a:pt x="2351239" y="1061034"/>
                  </a:lnTo>
                  <a:lnTo>
                    <a:pt x="2354097" y="1062672"/>
                  </a:lnTo>
                  <a:lnTo>
                    <a:pt x="2352560" y="1045540"/>
                  </a:lnTo>
                  <a:lnTo>
                    <a:pt x="2352408" y="1048092"/>
                  </a:lnTo>
                  <a:lnTo>
                    <a:pt x="2351709" y="1050531"/>
                  </a:lnTo>
                  <a:lnTo>
                    <a:pt x="2348623" y="1050671"/>
                  </a:lnTo>
                  <a:lnTo>
                    <a:pt x="2347239" y="1053312"/>
                  </a:lnTo>
                  <a:lnTo>
                    <a:pt x="2348674" y="1056690"/>
                  </a:lnTo>
                  <a:lnTo>
                    <a:pt x="2346921" y="1059637"/>
                  </a:lnTo>
                  <a:lnTo>
                    <a:pt x="2348153" y="1062215"/>
                  </a:lnTo>
                  <a:lnTo>
                    <a:pt x="2347645" y="1065237"/>
                  </a:lnTo>
                  <a:lnTo>
                    <a:pt x="2347747" y="1068171"/>
                  </a:lnTo>
                  <a:close/>
                </a:path>
                <a:path w="5112753" h="1946541">
                  <a:moveTo>
                    <a:pt x="2440432" y="999845"/>
                  </a:moveTo>
                  <a:lnTo>
                    <a:pt x="2439530" y="1012939"/>
                  </a:lnTo>
                  <a:lnTo>
                    <a:pt x="2442210" y="1010831"/>
                  </a:lnTo>
                  <a:lnTo>
                    <a:pt x="2441752" y="1006881"/>
                  </a:lnTo>
                  <a:lnTo>
                    <a:pt x="2441498" y="1003985"/>
                  </a:lnTo>
                  <a:lnTo>
                    <a:pt x="2443086" y="1001128"/>
                  </a:lnTo>
                  <a:lnTo>
                    <a:pt x="2440432" y="999845"/>
                  </a:lnTo>
                  <a:close/>
                </a:path>
                <a:path w="5112753" h="1946541">
                  <a:moveTo>
                    <a:pt x="2444813" y="990396"/>
                  </a:moveTo>
                  <a:lnTo>
                    <a:pt x="2442260" y="988809"/>
                  </a:lnTo>
                  <a:lnTo>
                    <a:pt x="2440736" y="993736"/>
                  </a:lnTo>
                  <a:lnTo>
                    <a:pt x="2443873" y="994016"/>
                  </a:lnTo>
                  <a:lnTo>
                    <a:pt x="2444661" y="997153"/>
                  </a:lnTo>
                  <a:lnTo>
                    <a:pt x="2445219" y="1000353"/>
                  </a:lnTo>
                  <a:lnTo>
                    <a:pt x="2446108" y="995146"/>
                  </a:lnTo>
                  <a:lnTo>
                    <a:pt x="2447302" y="991946"/>
                  </a:lnTo>
                  <a:lnTo>
                    <a:pt x="2453411" y="977023"/>
                  </a:lnTo>
                  <a:lnTo>
                    <a:pt x="2442883" y="975969"/>
                  </a:lnTo>
                  <a:lnTo>
                    <a:pt x="2442387" y="987602"/>
                  </a:lnTo>
                  <a:lnTo>
                    <a:pt x="2444813" y="990396"/>
                  </a:lnTo>
                  <a:close/>
                </a:path>
                <a:path w="5112753" h="1946541">
                  <a:moveTo>
                    <a:pt x="2441676" y="985634"/>
                  </a:moveTo>
                  <a:lnTo>
                    <a:pt x="2442387" y="987602"/>
                  </a:lnTo>
                  <a:lnTo>
                    <a:pt x="2442883" y="975969"/>
                  </a:lnTo>
                  <a:lnTo>
                    <a:pt x="2441066" y="976210"/>
                  </a:lnTo>
                  <a:lnTo>
                    <a:pt x="2436939" y="976858"/>
                  </a:lnTo>
                  <a:lnTo>
                    <a:pt x="2433815" y="978738"/>
                  </a:lnTo>
                  <a:lnTo>
                    <a:pt x="2435847" y="982421"/>
                  </a:lnTo>
                  <a:lnTo>
                    <a:pt x="2434628" y="992352"/>
                  </a:lnTo>
                  <a:lnTo>
                    <a:pt x="2433370" y="995095"/>
                  </a:lnTo>
                  <a:lnTo>
                    <a:pt x="2430805" y="997762"/>
                  </a:lnTo>
                  <a:lnTo>
                    <a:pt x="2429979" y="1006678"/>
                  </a:lnTo>
                  <a:lnTo>
                    <a:pt x="2429929" y="1009916"/>
                  </a:lnTo>
                  <a:lnTo>
                    <a:pt x="2429383" y="1012520"/>
                  </a:lnTo>
                  <a:lnTo>
                    <a:pt x="2427287" y="1013625"/>
                  </a:lnTo>
                  <a:lnTo>
                    <a:pt x="2424341" y="1013117"/>
                  </a:lnTo>
                  <a:lnTo>
                    <a:pt x="2422385" y="1015669"/>
                  </a:lnTo>
                  <a:lnTo>
                    <a:pt x="2424366" y="1019403"/>
                  </a:lnTo>
                  <a:lnTo>
                    <a:pt x="2424468" y="1022197"/>
                  </a:lnTo>
                  <a:lnTo>
                    <a:pt x="2421953" y="1031214"/>
                  </a:lnTo>
                  <a:lnTo>
                    <a:pt x="2424506" y="1029843"/>
                  </a:lnTo>
                  <a:lnTo>
                    <a:pt x="2425928" y="1030224"/>
                  </a:lnTo>
                  <a:lnTo>
                    <a:pt x="2427732" y="1027417"/>
                  </a:lnTo>
                  <a:lnTo>
                    <a:pt x="2430449" y="1025347"/>
                  </a:lnTo>
                  <a:lnTo>
                    <a:pt x="2432977" y="1023988"/>
                  </a:lnTo>
                  <a:lnTo>
                    <a:pt x="2435072" y="1026744"/>
                  </a:lnTo>
                  <a:lnTo>
                    <a:pt x="2435453" y="1026439"/>
                  </a:lnTo>
                  <a:lnTo>
                    <a:pt x="2433421" y="1023505"/>
                  </a:lnTo>
                  <a:lnTo>
                    <a:pt x="2431288" y="1022108"/>
                  </a:lnTo>
                  <a:lnTo>
                    <a:pt x="2430310" y="1018768"/>
                  </a:lnTo>
                  <a:lnTo>
                    <a:pt x="2431110" y="1015885"/>
                  </a:lnTo>
                  <a:lnTo>
                    <a:pt x="2434031" y="1015098"/>
                  </a:lnTo>
                  <a:lnTo>
                    <a:pt x="2434971" y="1017727"/>
                  </a:lnTo>
                  <a:lnTo>
                    <a:pt x="2437523" y="1018413"/>
                  </a:lnTo>
                  <a:lnTo>
                    <a:pt x="2441397" y="1015390"/>
                  </a:lnTo>
                  <a:lnTo>
                    <a:pt x="2441346" y="1015034"/>
                  </a:lnTo>
                  <a:lnTo>
                    <a:pt x="2443264" y="1012431"/>
                  </a:lnTo>
                  <a:lnTo>
                    <a:pt x="2447937" y="1012037"/>
                  </a:lnTo>
                  <a:lnTo>
                    <a:pt x="2451696" y="1009535"/>
                  </a:lnTo>
                  <a:lnTo>
                    <a:pt x="2454859" y="1007681"/>
                  </a:lnTo>
                  <a:lnTo>
                    <a:pt x="2459939" y="1003922"/>
                  </a:lnTo>
                  <a:lnTo>
                    <a:pt x="2461387" y="1005878"/>
                  </a:lnTo>
                  <a:lnTo>
                    <a:pt x="2460790" y="1003312"/>
                  </a:lnTo>
                  <a:lnTo>
                    <a:pt x="2463698" y="1001864"/>
                  </a:lnTo>
                  <a:lnTo>
                    <a:pt x="2466809" y="997991"/>
                  </a:lnTo>
                  <a:lnTo>
                    <a:pt x="2467889" y="997178"/>
                  </a:lnTo>
                  <a:lnTo>
                    <a:pt x="2470797" y="995616"/>
                  </a:lnTo>
                  <a:lnTo>
                    <a:pt x="2471737" y="992822"/>
                  </a:lnTo>
                  <a:lnTo>
                    <a:pt x="2472296" y="992314"/>
                  </a:lnTo>
                  <a:lnTo>
                    <a:pt x="2475115" y="991616"/>
                  </a:lnTo>
                  <a:lnTo>
                    <a:pt x="2469883" y="990447"/>
                  </a:lnTo>
                  <a:lnTo>
                    <a:pt x="2469807" y="990053"/>
                  </a:lnTo>
                  <a:lnTo>
                    <a:pt x="2473375" y="988288"/>
                  </a:lnTo>
                  <a:lnTo>
                    <a:pt x="2472258" y="985354"/>
                  </a:lnTo>
                  <a:lnTo>
                    <a:pt x="2469464" y="983538"/>
                  </a:lnTo>
                  <a:lnTo>
                    <a:pt x="2465895" y="982103"/>
                  </a:lnTo>
                  <a:lnTo>
                    <a:pt x="2462936" y="982154"/>
                  </a:lnTo>
                  <a:lnTo>
                    <a:pt x="2460409" y="1000010"/>
                  </a:lnTo>
                  <a:lnTo>
                    <a:pt x="2457843" y="1002360"/>
                  </a:lnTo>
                  <a:lnTo>
                    <a:pt x="2454617" y="1005154"/>
                  </a:lnTo>
                  <a:lnTo>
                    <a:pt x="2451646" y="1005611"/>
                  </a:lnTo>
                  <a:lnTo>
                    <a:pt x="2454186" y="1004138"/>
                  </a:lnTo>
                  <a:lnTo>
                    <a:pt x="2455976" y="1001509"/>
                  </a:lnTo>
                  <a:lnTo>
                    <a:pt x="2454643" y="998905"/>
                  </a:lnTo>
                  <a:lnTo>
                    <a:pt x="2453970" y="995832"/>
                  </a:lnTo>
                  <a:lnTo>
                    <a:pt x="2456053" y="997788"/>
                  </a:lnTo>
                  <a:lnTo>
                    <a:pt x="2457843" y="1000518"/>
                  </a:lnTo>
                  <a:lnTo>
                    <a:pt x="2459101" y="982103"/>
                  </a:lnTo>
                  <a:lnTo>
                    <a:pt x="2459735" y="979398"/>
                  </a:lnTo>
                  <a:lnTo>
                    <a:pt x="2456916" y="981024"/>
                  </a:lnTo>
                  <a:lnTo>
                    <a:pt x="2453982" y="978319"/>
                  </a:lnTo>
                  <a:lnTo>
                    <a:pt x="2453411" y="977023"/>
                  </a:lnTo>
                  <a:lnTo>
                    <a:pt x="2447302" y="991946"/>
                  </a:lnTo>
                  <a:lnTo>
                    <a:pt x="2449779" y="993051"/>
                  </a:lnTo>
                  <a:lnTo>
                    <a:pt x="2453284" y="994930"/>
                  </a:lnTo>
                  <a:lnTo>
                    <a:pt x="2452001" y="997661"/>
                  </a:lnTo>
                  <a:lnTo>
                    <a:pt x="2448902" y="998816"/>
                  </a:lnTo>
                  <a:lnTo>
                    <a:pt x="2446108" y="995146"/>
                  </a:lnTo>
                  <a:lnTo>
                    <a:pt x="2445219" y="1000353"/>
                  </a:lnTo>
                  <a:lnTo>
                    <a:pt x="2448509" y="999299"/>
                  </a:lnTo>
                  <a:lnTo>
                    <a:pt x="2447086" y="1002017"/>
                  </a:lnTo>
                  <a:lnTo>
                    <a:pt x="2444915" y="1005179"/>
                  </a:lnTo>
                  <a:lnTo>
                    <a:pt x="2441752" y="1006881"/>
                  </a:lnTo>
                  <a:lnTo>
                    <a:pt x="2442210" y="1010831"/>
                  </a:lnTo>
                  <a:lnTo>
                    <a:pt x="2442133" y="1012837"/>
                  </a:lnTo>
                  <a:lnTo>
                    <a:pt x="2439530" y="1012939"/>
                  </a:lnTo>
                  <a:lnTo>
                    <a:pt x="2440432" y="999845"/>
                  </a:lnTo>
                  <a:lnTo>
                    <a:pt x="2442743" y="996848"/>
                  </a:lnTo>
                  <a:lnTo>
                    <a:pt x="2440127" y="994803"/>
                  </a:lnTo>
                  <a:lnTo>
                    <a:pt x="2438527" y="991501"/>
                  </a:lnTo>
                  <a:lnTo>
                    <a:pt x="2440736" y="993736"/>
                  </a:lnTo>
                  <a:lnTo>
                    <a:pt x="2442260" y="988809"/>
                  </a:lnTo>
                  <a:lnTo>
                    <a:pt x="2441676" y="985634"/>
                  </a:lnTo>
                  <a:close/>
                </a:path>
              </a:pathLst>
            </a:custGeom>
            <a:solidFill>
              <a:srgbClr val="62ACD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46" name="object 234"/>
            <p:cNvSpPr/>
            <p:nvPr/>
          </p:nvSpPr>
          <p:spPr>
            <a:xfrm>
              <a:off x="4852287" y="2886101"/>
              <a:ext cx="715080" cy="95635"/>
            </a:xfrm>
            <a:custGeom>
              <a:avLst/>
              <a:gdLst/>
              <a:ahLst/>
              <a:cxnLst/>
              <a:rect l="l" t="t" r="r" b="b"/>
              <a:pathLst>
                <a:path w="1346149" h="180035">
                  <a:moveTo>
                    <a:pt x="1346149" y="30670"/>
                  </a:moveTo>
                  <a:lnTo>
                    <a:pt x="834809" y="150164"/>
                  </a:lnTo>
                  <a:lnTo>
                    <a:pt x="555764" y="180035"/>
                  </a:ln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47" name="object 235"/>
            <p:cNvSpPr/>
            <p:nvPr/>
          </p:nvSpPr>
          <p:spPr>
            <a:xfrm>
              <a:off x="6512437" y="3085784"/>
              <a:ext cx="455624" cy="306383"/>
            </a:xfrm>
            <a:custGeom>
              <a:avLst/>
              <a:gdLst/>
              <a:ahLst/>
              <a:cxnLst/>
              <a:rect l="l" t="t" r="r" b="b"/>
              <a:pathLst>
                <a:path w="857719" h="576770">
                  <a:moveTo>
                    <a:pt x="857719" y="576770"/>
                  </a:moveTo>
                  <a:lnTo>
                    <a:pt x="463613" y="297078"/>
                  </a:lnTo>
                  <a:lnTo>
                    <a:pt x="3225" y="8724"/>
                  </a:lnTo>
                  <a:lnTo>
                    <a:pt x="1054" y="2921"/>
                  </a:ln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48" name="object 236"/>
            <p:cNvSpPr/>
            <p:nvPr/>
          </p:nvSpPr>
          <p:spPr>
            <a:xfrm>
              <a:off x="5219664" y="2571143"/>
              <a:ext cx="1294485" cy="565046"/>
            </a:xfrm>
            <a:custGeom>
              <a:avLst/>
              <a:gdLst/>
              <a:ahLst/>
              <a:cxnLst/>
              <a:rect l="l" t="t" r="r" b="b"/>
              <a:pathLst>
                <a:path w="2436888" h="1033856">
                  <a:moveTo>
                    <a:pt x="90157" y="0"/>
                  </a:moveTo>
                  <a:lnTo>
                    <a:pt x="0" y="155397"/>
                  </a:lnTo>
                  <a:lnTo>
                    <a:pt x="173774" y="249986"/>
                  </a:lnTo>
                  <a:lnTo>
                    <a:pt x="638568" y="591883"/>
                  </a:lnTo>
                  <a:lnTo>
                    <a:pt x="1235430" y="494550"/>
                  </a:lnTo>
                  <a:lnTo>
                    <a:pt x="1595348" y="810539"/>
                  </a:lnTo>
                  <a:lnTo>
                    <a:pt x="2293315" y="1033856"/>
                  </a:lnTo>
                  <a:lnTo>
                    <a:pt x="2436888" y="947686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49" name="object 237"/>
            <p:cNvSpPr/>
            <p:nvPr/>
          </p:nvSpPr>
          <p:spPr>
            <a:xfrm>
              <a:off x="6514149" y="2337011"/>
              <a:ext cx="1149055" cy="753405"/>
            </a:xfrm>
            <a:custGeom>
              <a:avLst/>
              <a:gdLst/>
              <a:ahLst/>
              <a:cxnLst/>
              <a:rect l="l" t="t" r="r" b="b"/>
              <a:pathLst>
                <a:path w="2163114" h="1418297">
                  <a:moveTo>
                    <a:pt x="0" y="1418297"/>
                  </a:moveTo>
                  <a:lnTo>
                    <a:pt x="350469" y="1244015"/>
                  </a:lnTo>
                  <a:lnTo>
                    <a:pt x="757821" y="1167942"/>
                  </a:lnTo>
                  <a:lnTo>
                    <a:pt x="1071892" y="900366"/>
                  </a:lnTo>
                  <a:lnTo>
                    <a:pt x="1680679" y="944956"/>
                  </a:lnTo>
                  <a:lnTo>
                    <a:pt x="2163114" y="552056"/>
                  </a:lnTo>
                  <a:lnTo>
                    <a:pt x="2120696" y="268312"/>
                  </a:lnTo>
                  <a:lnTo>
                    <a:pt x="1865934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0" name="object 238"/>
            <p:cNvSpPr/>
            <p:nvPr/>
          </p:nvSpPr>
          <p:spPr>
            <a:xfrm>
              <a:off x="6073832" y="3084960"/>
              <a:ext cx="442867" cy="311004"/>
            </a:xfrm>
            <a:custGeom>
              <a:avLst/>
              <a:gdLst/>
              <a:ahLst/>
              <a:cxnLst/>
              <a:rect l="l" t="t" r="r" b="b"/>
              <a:pathLst>
                <a:path w="833704" h="585470">
                  <a:moveTo>
                    <a:pt x="0" y="585470"/>
                  </a:moveTo>
                  <a:lnTo>
                    <a:pt x="824852" y="22656"/>
                  </a:lnTo>
                  <a:lnTo>
                    <a:pt x="830783" y="7581"/>
                  </a:lnTo>
                  <a:lnTo>
                    <a:pt x="833704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1" name="object 239"/>
            <p:cNvSpPr/>
            <p:nvPr/>
          </p:nvSpPr>
          <p:spPr>
            <a:xfrm>
              <a:off x="6207018" y="3090417"/>
              <a:ext cx="887003" cy="1303862"/>
            </a:xfrm>
            <a:custGeom>
              <a:avLst/>
              <a:gdLst/>
              <a:ahLst/>
              <a:cxnLst/>
              <a:rect l="l" t="t" r="r" b="b"/>
              <a:pathLst>
                <a:path w="1669796" h="2454541">
                  <a:moveTo>
                    <a:pt x="578180" y="0"/>
                  </a:moveTo>
                  <a:lnTo>
                    <a:pt x="376199" y="345376"/>
                  </a:lnTo>
                  <a:lnTo>
                    <a:pt x="179628" y="668870"/>
                  </a:lnTo>
                  <a:lnTo>
                    <a:pt x="0" y="1148829"/>
                  </a:lnTo>
                  <a:lnTo>
                    <a:pt x="110439" y="2151278"/>
                  </a:lnTo>
                  <a:lnTo>
                    <a:pt x="425970" y="2454541"/>
                  </a:lnTo>
                  <a:lnTo>
                    <a:pt x="1103782" y="1990102"/>
                  </a:lnTo>
                  <a:lnTo>
                    <a:pt x="1651596" y="1506232"/>
                  </a:lnTo>
                  <a:lnTo>
                    <a:pt x="1663700" y="1511884"/>
                  </a:lnTo>
                  <a:lnTo>
                    <a:pt x="1669796" y="1514868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2" name="object 240"/>
            <p:cNvSpPr/>
            <p:nvPr/>
          </p:nvSpPr>
          <p:spPr>
            <a:xfrm>
              <a:off x="6414736" y="3090417"/>
              <a:ext cx="99413" cy="525205"/>
            </a:xfrm>
            <a:custGeom>
              <a:avLst/>
              <a:gdLst/>
              <a:ahLst/>
              <a:cxnLst/>
              <a:rect l="l" t="t" r="r" b="b"/>
              <a:pathLst>
                <a:path w="187147" h="988707">
                  <a:moveTo>
                    <a:pt x="187147" y="0"/>
                  </a:moveTo>
                  <a:lnTo>
                    <a:pt x="127063" y="319328"/>
                  </a:lnTo>
                  <a:lnTo>
                    <a:pt x="0" y="988707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3" name="object 241"/>
            <p:cNvSpPr/>
            <p:nvPr/>
          </p:nvSpPr>
          <p:spPr>
            <a:xfrm>
              <a:off x="6291022" y="2809744"/>
              <a:ext cx="261412" cy="280672"/>
            </a:xfrm>
            <a:custGeom>
              <a:avLst/>
              <a:gdLst/>
              <a:ahLst/>
              <a:cxnLst/>
              <a:rect l="l" t="t" r="r" b="b"/>
              <a:pathLst>
                <a:path w="492112" h="528370">
                  <a:moveTo>
                    <a:pt x="420039" y="528370"/>
                  </a:moveTo>
                  <a:lnTo>
                    <a:pt x="492112" y="12268"/>
                  </a:lnTo>
                  <a:lnTo>
                    <a:pt x="0" y="0"/>
                  </a:lnTo>
                  <a:lnTo>
                    <a:pt x="420039" y="528370"/>
                  </a:lnTo>
                  <a:close/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4" name="object 242"/>
            <p:cNvSpPr/>
            <p:nvPr/>
          </p:nvSpPr>
          <p:spPr>
            <a:xfrm>
              <a:off x="6925647" y="2156823"/>
              <a:ext cx="1739720" cy="2158644"/>
            </a:xfrm>
            <a:custGeom>
              <a:avLst/>
              <a:gdLst/>
              <a:ahLst/>
              <a:cxnLst/>
              <a:rect l="l" t="t" r="r" b="b"/>
              <a:pathLst>
                <a:path w="3275050" h="4063682">
                  <a:moveTo>
                    <a:pt x="600557" y="4063682"/>
                  </a:moveTo>
                  <a:lnTo>
                    <a:pt x="308800" y="3260788"/>
                  </a:lnTo>
                  <a:lnTo>
                    <a:pt x="0" y="2867444"/>
                  </a:lnTo>
                  <a:lnTo>
                    <a:pt x="79844" y="2325560"/>
                  </a:lnTo>
                  <a:lnTo>
                    <a:pt x="618578" y="2362708"/>
                  </a:lnTo>
                  <a:lnTo>
                    <a:pt x="1355496" y="2266061"/>
                  </a:lnTo>
                  <a:lnTo>
                    <a:pt x="1808619" y="2061070"/>
                  </a:lnTo>
                  <a:lnTo>
                    <a:pt x="2149957" y="1817090"/>
                  </a:lnTo>
                  <a:lnTo>
                    <a:pt x="2448648" y="1659407"/>
                  </a:lnTo>
                  <a:lnTo>
                    <a:pt x="3275050" y="833920"/>
                  </a:lnTo>
                  <a:lnTo>
                    <a:pt x="3069082" y="0"/>
                  </a:lnTo>
                  <a:lnTo>
                    <a:pt x="2528709" y="865784"/>
                  </a:lnTo>
                  <a:lnTo>
                    <a:pt x="1864956" y="497243"/>
                  </a:lnTo>
                  <a:lnTo>
                    <a:pt x="1346047" y="607517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5" name="object 243"/>
            <p:cNvSpPr/>
            <p:nvPr/>
          </p:nvSpPr>
          <p:spPr>
            <a:xfrm>
              <a:off x="6916710" y="2491687"/>
              <a:ext cx="19132" cy="465737"/>
            </a:xfrm>
            <a:custGeom>
              <a:avLst/>
              <a:gdLst/>
              <a:ahLst/>
              <a:cxnLst/>
              <a:rect l="l" t="t" r="r" b="b"/>
              <a:pathLst>
                <a:path w="36017" h="876757">
                  <a:moveTo>
                    <a:pt x="0" y="876757"/>
                  </a:moveTo>
                  <a:lnTo>
                    <a:pt x="14706" y="340537"/>
                  </a:lnTo>
                  <a:lnTo>
                    <a:pt x="36017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6" name="object 244"/>
            <p:cNvSpPr/>
            <p:nvPr/>
          </p:nvSpPr>
          <p:spPr>
            <a:xfrm>
              <a:off x="5092922" y="3395964"/>
              <a:ext cx="980911" cy="916463"/>
            </a:xfrm>
            <a:custGeom>
              <a:avLst/>
              <a:gdLst/>
              <a:ahLst/>
              <a:cxnLst/>
              <a:rect l="l" t="t" r="r" b="b"/>
              <a:pathLst>
                <a:path w="1846580" h="1725256">
                  <a:moveTo>
                    <a:pt x="1846580" y="0"/>
                  </a:moveTo>
                  <a:lnTo>
                    <a:pt x="1364767" y="543725"/>
                  </a:lnTo>
                  <a:lnTo>
                    <a:pt x="394271" y="916216"/>
                  </a:lnTo>
                  <a:lnTo>
                    <a:pt x="0" y="1341018"/>
                  </a:lnTo>
                  <a:lnTo>
                    <a:pt x="87274" y="1725256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7" name="object 245"/>
            <p:cNvSpPr/>
            <p:nvPr/>
          </p:nvSpPr>
          <p:spPr>
            <a:xfrm>
              <a:off x="5875929" y="3700680"/>
              <a:ext cx="331087" cy="945007"/>
            </a:xfrm>
            <a:custGeom>
              <a:avLst/>
              <a:gdLst/>
              <a:ahLst/>
              <a:cxnLst/>
              <a:rect l="l" t="t" r="r" b="b"/>
              <a:pathLst>
                <a:path w="623277" h="1778990">
                  <a:moveTo>
                    <a:pt x="623277" y="1574571"/>
                  </a:moveTo>
                  <a:lnTo>
                    <a:pt x="478434" y="1694802"/>
                  </a:lnTo>
                  <a:lnTo>
                    <a:pt x="191655" y="1778990"/>
                  </a:lnTo>
                  <a:lnTo>
                    <a:pt x="96494" y="1500720"/>
                  </a:lnTo>
                  <a:lnTo>
                    <a:pt x="0" y="934199"/>
                  </a:lnTo>
                  <a:lnTo>
                    <a:pt x="374637" y="377139"/>
                  </a:lnTo>
                  <a:lnTo>
                    <a:pt x="623277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8" name="object 246"/>
            <p:cNvSpPr/>
            <p:nvPr/>
          </p:nvSpPr>
          <p:spPr>
            <a:xfrm>
              <a:off x="5216109" y="3338945"/>
              <a:ext cx="857724" cy="144323"/>
            </a:xfrm>
            <a:custGeom>
              <a:avLst/>
              <a:gdLst/>
              <a:ahLst/>
              <a:cxnLst/>
              <a:rect l="l" t="t" r="r" b="b"/>
              <a:pathLst>
                <a:path w="1614677" h="271691">
                  <a:moveTo>
                    <a:pt x="1614677" y="107340"/>
                  </a:moveTo>
                  <a:lnTo>
                    <a:pt x="1250911" y="88493"/>
                  </a:lnTo>
                  <a:lnTo>
                    <a:pt x="959827" y="271691"/>
                  </a:lnTo>
                  <a:lnTo>
                    <a:pt x="512419" y="261861"/>
                  </a:ln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59" name="object 247"/>
            <p:cNvSpPr/>
            <p:nvPr/>
          </p:nvSpPr>
          <p:spPr>
            <a:xfrm>
              <a:off x="4862740" y="3251071"/>
              <a:ext cx="569474" cy="87870"/>
            </a:xfrm>
            <a:custGeom>
              <a:avLst/>
              <a:gdLst/>
              <a:ahLst/>
              <a:cxnLst/>
              <a:rect l="l" t="t" r="r" b="b"/>
              <a:pathLst>
                <a:path w="1072045" h="165417">
                  <a:moveTo>
                    <a:pt x="0" y="149669"/>
                  </a:moveTo>
                  <a:lnTo>
                    <a:pt x="665213" y="165417"/>
                  </a:lnTo>
                  <a:lnTo>
                    <a:pt x="1072045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0" name="object 248"/>
            <p:cNvSpPr/>
            <p:nvPr/>
          </p:nvSpPr>
          <p:spPr>
            <a:xfrm>
              <a:off x="5223096" y="2658866"/>
              <a:ext cx="70412" cy="306936"/>
            </a:xfrm>
            <a:custGeom>
              <a:avLst/>
              <a:gdLst/>
              <a:ahLst/>
              <a:cxnLst/>
              <a:rect l="l" t="t" r="r" b="b"/>
              <a:pathLst>
                <a:path w="139014" h="557707">
                  <a:moveTo>
                    <a:pt x="0" y="0"/>
                  </a:moveTo>
                  <a:lnTo>
                    <a:pt x="139014" y="557707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1" name="object 249"/>
            <p:cNvSpPr/>
            <p:nvPr/>
          </p:nvSpPr>
          <p:spPr>
            <a:xfrm>
              <a:off x="4862744" y="2965805"/>
              <a:ext cx="430764" cy="1147989"/>
            </a:xfrm>
            <a:custGeom>
              <a:avLst/>
              <a:gdLst/>
              <a:ahLst/>
              <a:cxnLst/>
              <a:rect l="l" t="t" r="r" b="b"/>
              <a:pathLst>
                <a:path w="810920" h="2161108">
                  <a:moveTo>
                    <a:pt x="810920" y="0"/>
                  </a:moveTo>
                  <a:lnTo>
                    <a:pt x="0" y="686689"/>
                  </a:lnTo>
                  <a:lnTo>
                    <a:pt x="255155" y="1439557"/>
                  </a:lnTo>
                  <a:lnTo>
                    <a:pt x="433311" y="2150808"/>
                  </a:lnTo>
                  <a:lnTo>
                    <a:pt x="434136" y="2157691"/>
                  </a:lnTo>
                  <a:lnTo>
                    <a:pt x="434543" y="2161108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2" name="object 250"/>
            <p:cNvSpPr/>
            <p:nvPr/>
          </p:nvSpPr>
          <p:spPr>
            <a:xfrm>
              <a:off x="6302432" y="3445722"/>
              <a:ext cx="112305" cy="169898"/>
            </a:xfrm>
            <a:custGeom>
              <a:avLst/>
              <a:gdLst/>
              <a:ahLst/>
              <a:cxnLst/>
              <a:rect l="l" t="t" r="r" b="b"/>
              <a:pathLst>
                <a:path w="211416" h="319836">
                  <a:moveTo>
                    <a:pt x="211416" y="319836"/>
                  </a:move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3" name="object 251"/>
            <p:cNvSpPr/>
            <p:nvPr/>
          </p:nvSpPr>
          <p:spPr>
            <a:xfrm>
              <a:off x="6071135" y="3391448"/>
              <a:ext cx="343602" cy="224172"/>
            </a:xfrm>
            <a:custGeom>
              <a:avLst/>
              <a:gdLst/>
              <a:ahLst/>
              <a:cxnLst/>
              <a:rect l="l" t="t" r="r" b="b"/>
              <a:pathLst>
                <a:path w="646836" h="422008">
                  <a:moveTo>
                    <a:pt x="646836" y="422008"/>
                  </a:moveTo>
                  <a:lnTo>
                    <a:pt x="5080" y="8508"/>
                  </a:lnTo>
                  <a:lnTo>
                    <a:pt x="1689" y="2844"/>
                  </a:ln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4" name="object 252"/>
            <p:cNvSpPr/>
            <p:nvPr/>
          </p:nvSpPr>
          <p:spPr>
            <a:xfrm>
              <a:off x="6700320" y="2997836"/>
              <a:ext cx="553917" cy="414066"/>
            </a:xfrm>
            <a:custGeom>
              <a:avLst/>
              <a:gdLst/>
              <a:ahLst/>
              <a:cxnLst/>
              <a:rect l="l" t="t" r="r" b="b"/>
              <a:pathLst>
                <a:path w="1042758" h="779487">
                  <a:moveTo>
                    <a:pt x="1042758" y="779487"/>
                  </a:moveTo>
                  <a:lnTo>
                    <a:pt x="659739" y="206336"/>
                  </a:ln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object 253"/>
            <p:cNvSpPr/>
            <p:nvPr/>
          </p:nvSpPr>
          <p:spPr>
            <a:xfrm>
              <a:off x="5565134" y="2902331"/>
              <a:ext cx="164340" cy="585497"/>
            </a:xfrm>
            <a:custGeom>
              <a:avLst/>
              <a:gdLst/>
              <a:ahLst/>
              <a:cxnLst/>
              <a:rect l="l" t="t" r="r" b="b"/>
              <a:pathLst>
                <a:path w="309372" h="1102207">
                  <a:moveTo>
                    <a:pt x="0" y="0"/>
                  </a:moveTo>
                  <a:lnTo>
                    <a:pt x="302780" y="1093622"/>
                  </a:lnTo>
                  <a:lnTo>
                    <a:pt x="307162" y="1099350"/>
                  </a:lnTo>
                  <a:lnTo>
                    <a:pt x="309372" y="1102207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6" name="object 254"/>
            <p:cNvSpPr/>
            <p:nvPr/>
          </p:nvSpPr>
          <p:spPr>
            <a:xfrm>
              <a:off x="5993156" y="3017847"/>
              <a:ext cx="68583" cy="126216"/>
            </a:xfrm>
            <a:custGeom>
              <a:avLst/>
              <a:gdLst/>
              <a:ahLst/>
              <a:cxnLst/>
              <a:rect l="l" t="t" r="r" b="b"/>
              <a:pathLst>
                <a:path w="129108" h="237604">
                  <a:moveTo>
                    <a:pt x="129108" y="0"/>
                  </a:moveTo>
                  <a:lnTo>
                    <a:pt x="0" y="237604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7" name="object 255"/>
            <p:cNvSpPr/>
            <p:nvPr/>
          </p:nvSpPr>
          <p:spPr>
            <a:xfrm>
              <a:off x="7244665" y="3891760"/>
              <a:ext cx="631993" cy="423707"/>
            </a:xfrm>
            <a:custGeom>
              <a:avLst/>
              <a:gdLst/>
              <a:ahLst/>
              <a:cxnLst/>
              <a:rect l="l" t="t" r="r" b="b"/>
              <a:pathLst>
                <a:path w="1189736" h="797636">
                  <a:moveTo>
                    <a:pt x="0" y="797636"/>
                  </a:moveTo>
                  <a:lnTo>
                    <a:pt x="232765" y="480644"/>
                  </a:lnTo>
                  <a:lnTo>
                    <a:pt x="707898" y="247954"/>
                  </a:lnTo>
                  <a:lnTo>
                    <a:pt x="1189736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8" name="object 256"/>
            <p:cNvSpPr/>
            <p:nvPr/>
          </p:nvSpPr>
          <p:spPr>
            <a:xfrm>
              <a:off x="7254238" y="3411903"/>
              <a:ext cx="758492" cy="500892"/>
            </a:xfrm>
            <a:custGeom>
              <a:avLst/>
              <a:gdLst/>
              <a:ahLst/>
              <a:cxnLst/>
              <a:rect l="l" t="t" r="r" b="b"/>
              <a:pathLst>
                <a:path w="1427873" h="942936">
                  <a:moveTo>
                    <a:pt x="0" y="0"/>
                  </a:moveTo>
                  <a:lnTo>
                    <a:pt x="565861" y="290626"/>
                  </a:lnTo>
                  <a:lnTo>
                    <a:pt x="1171714" y="903338"/>
                  </a:lnTo>
                  <a:lnTo>
                    <a:pt x="1427873" y="942936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69" name="object 257"/>
            <p:cNvSpPr/>
            <p:nvPr/>
          </p:nvSpPr>
          <p:spPr>
            <a:xfrm>
              <a:off x="7322205" y="3919405"/>
              <a:ext cx="46104" cy="227674"/>
            </a:xfrm>
            <a:custGeom>
              <a:avLst/>
              <a:gdLst/>
              <a:ahLst/>
              <a:cxnLst/>
              <a:rect l="l" t="t" r="r" b="b"/>
              <a:pathLst>
                <a:path w="86791" h="428599">
                  <a:moveTo>
                    <a:pt x="86791" y="428599"/>
                  </a:moveTo>
                  <a:lnTo>
                    <a:pt x="82453" y="407170"/>
                  </a:lnTo>
                  <a:lnTo>
                    <a:pt x="78115" y="385740"/>
                  </a:lnTo>
                  <a:lnTo>
                    <a:pt x="73777" y="364310"/>
                  </a:lnTo>
                  <a:lnTo>
                    <a:pt x="69438" y="342880"/>
                  </a:lnTo>
                  <a:lnTo>
                    <a:pt x="65099" y="321450"/>
                  </a:lnTo>
                  <a:lnTo>
                    <a:pt x="60759" y="300020"/>
                  </a:lnTo>
                  <a:lnTo>
                    <a:pt x="56420" y="278590"/>
                  </a:lnTo>
                  <a:lnTo>
                    <a:pt x="52080" y="257160"/>
                  </a:lnTo>
                  <a:lnTo>
                    <a:pt x="47740" y="235730"/>
                  </a:lnTo>
                  <a:lnTo>
                    <a:pt x="43400" y="214299"/>
                  </a:lnTo>
                  <a:lnTo>
                    <a:pt x="39060" y="192869"/>
                  </a:lnTo>
                  <a:lnTo>
                    <a:pt x="34720" y="171439"/>
                  </a:lnTo>
                  <a:lnTo>
                    <a:pt x="30380" y="150008"/>
                  </a:lnTo>
                  <a:lnTo>
                    <a:pt x="26039" y="128578"/>
                  </a:lnTo>
                  <a:lnTo>
                    <a:pt x="21699" y="107148"/>
                  </a:lnTo>
                  <a:lnTo>
                    <a:pt x="17359" y="85718"/>
                  </a:lnTo>
                  <a:lnTo>
                    <a:pt x="13019" y="64288"/>
                  </a:lnTo>
                  <a:lnTo>
                    <a:pt x="8679" y="42859"/>
                  </a:lnTo>
                  <a:lnTo>
                    <a:pt x="4339" y="21429"/>
                  </a:ln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0" name="object 258"/>
            <p:cNvSpPr/>
            <p:nvPr/>
          </p:nvSpPr>
          <p:spPr>
            <a:xfrm>
              <a:off x="8224468" y="2616732"/>
              <a:ext cx="44438" cy="425947"/>
            </a:xfrm>
            <a:custGeom>
              <a:avLst/>
              <a:gdLst/>
              <a:ahLst/>
              <a:cxnLst/>
              <a:rect l="l" t="t" r="r" b="b"/>
              <a:pathLst>
                <a:path w="83654" h="801852">
                  <a:moveTo>
                    <a:pt x="83654" y="0"/>
                  </a:moveTo>
                  <a:lnTo>
                    <a:pt x="0" y="786561"/>
                  </a:lnTo>
                  <a:lnTo>
                    <a:pt x="1308" y="796759"/>
                  </a:lnTo>
                  <a:lnTo>
                    <a:pt x="1968" y="801852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1" name="object 259"/>
            <p:cNvSpPr/>
            <p:nvPr/>
          </p:nvSpPr>
          <p:spPr>
            <a:xfrm>
              <a:off x="7377765" y="2337009"/>
              <a:ext cx="127578" cy="506781"/>
            </a:xfrm>
            <a:custGeom>
              <a:avLst/>
              <a:gdLst/>
              <a:ahLst/>
              <a:cxnLst/>
              <a:rect l="l" t="t" r="r" b="b"/>
              <a:pathLst>
                <a:path w="240169" h="954024">
                  <a:moveTo>
                    <a:pt x="240169" y="0"/>
                  </a:moveTo>
                  <a:lnTo>
                    <a:pt x="0" y="664997"/>
                  </a:lnTo>
                  <a:lnTo>
                    <a:pt x="54902" y="944956"/>
                  </a:lnTo>
                  <a:lnTo>
                    <a:pt x="54800" y="951014"/>
                  </a:lnTo>
                  <a:lnTo>
                    <a:pt x="54737" y="954024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2" name="object 260"/>
            <p:cNvSpPr/>
            <p:nvPr/>
          </p:nvSpPr>
          <p:spPr>
            <a:xfrm>
              <a:off x="7240984" y="2337009"/>
              <a:ext cx="264360" cy="37421"/>
            </a:xfrm>
            <a:custGeom>
              <a:avLst/>
              <a:gdLst/>
              <a:ahLst/>
              <a:cxnLst/>
              <a:rect l="l" t="t" r="r" b="b"/>
              <a:pathLst>
                <a:path w="497662" h="70446">
                  <a:moveTo>
                    <a:pt x="497662" y="0"/>
                  </a:moveTo>
                  <a:lnTo>
                    <a:pt x="165811" y="17881"/>
                  </a:lnTo>
                  <a:lnTo>
                    <a:pt x="153784" y="22809"/>
                  </a:lnTo>
                  <a:lnTo>
                    <a:pt x="147777" y="25311"/>
                  </a:lnTo>
                  <a:lnTo>
                    <a:pt x="0" y="70446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3" name="object 261"/>
            <p:cNvSpPr/>
            <p:nvPr/>
          </p:nvSpPr>
          <p:spPr>
            <a:xfrm>
              <a:off x="7663209" y="2630270"/>
              <a:ext cx="157587" cy="19132"/>
            </a:xfrm>
            <a:custGeom>
              <a:avLst/>
              <a:gdLst/>
              <a:ahLst/>
              <a:cxnLst/>
              <a:rect l="l" t="t" r="r" b="b"/>
              <a:pathLst>
                <a:path w="296659" h="36017">
                  <a:moveTo>
                    <a:pt x="296659" y="36017"/>
                  </a:move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4" name="object 262"/>
            <p:cNvSpPr/>
            <p:nvPr/>
          </p:nvSpPr>
          <p:spPr>
            <a:xfrm>
              <a:off x="6414737" y="3615621"/>
              <a:ext cx="510910" cy="64400"/>
            </a:xfrm>
            <a:custGeom>
              <a:avLst/>
              <a:gdLst/>
              <a:ahLst/>
              <a:cxnLst/>
              <a:rect l="l" t="t" r="r" b="b"/>
              <a:pathLst>
                <a:path w="961796" h="121234">
                  <a:moveTo>
                    <a:pt x="0" y="0"/>
                  </a:moveTo>
                  <a:lnTo>
                    <a:pt x="961796" y="121234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5" name="object 263"/>
            <p:cNvSpPr/>
            <p:nvPr/>
          </p:nvSpPr>
          <p:spPr>
            <a:xfrm>
              <a:off x="7244665" y="4315467"/>
              <a:ext cx="387709" cy="78648"/>
            </a:xfrm>
            <a:custGeom>
              <a:avLst/>
              <a:gdLst/>
              <a:ahLst/>
              <a:cxnLst/>
              <a:rect l="l" t="t" r="r" b="b"/>
              <a:pathLst>
                <a:path w="729868" h="148056">
                  <a:moveTo>
                    <a:pt x="0" y="0"/>
                  </a:moveTo>
                  <a:lnTo>
                    <a:pt x="723112" y="137502"/>
                  </a:lnTo>
                  <a:lnTo>
                    <a:pt x="727659" y="144500"/>
                  </a:lnTo>
                  <a:lnTo>
                    <a:pt x="729869" y="148056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6" name="object 264"/>
            <p:cNvSpPr/>
            <p:nvPr/>
          </p:nvSpPr>
          <p:spPr>
            <a:xfrm>
              <a:off x="7184009" y="4315466"/>
              <a:ext cx="60656" cy="92311"/>
            </a:xfrm>
            <a:custGeom>
              <a:avLst/>
              <a:gdLst/>
              <a:ahLst/>
              <a:cxnLst/>
              <a:rect l="l" t="t" r="r" b="b"/>
              <a:pathLst>
                <a:path w="145224" h="141376">
                  <a:moveTo>
                    <a:pt x="145224" y="0"/>
                  </a:moveTo>
                  <a:lnTo>
                    <a:pt x="4102" y="133172"/>
                  </a:lnTo>
                  <a:lnTo>
                    <a:pt x="1333" y="138633"/>
                  </a:lnTo>
                  <a:lnTo>
                    <a:pt x="0" y="141376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7" name="object 265"/>
            <p:cNvSpPr/>
            <p:nvPr/>
          </p:nvSpPr>
          <p:spPr>
            <a:xfrm>
              <a:off x="7886394" y="3251668"/>
              <a:ext cx="450701" cy="186758"/>
            </a:xfrm>
            <a:custGeom>
              <a:avLst/>
              <a:gdLst/>
              <a:ahLst/>
              <a:cxnLst/>
              <a:rect l="l" t="t" r="r" b="b"/>
              <a:pathLst>
                <a:path w="778205" h="334352">
                  <a:moveTo>
                    <a:pt x="0" y="0"/>
                  </a:moveTo>
                  <a:lnTo>
                    <a:pt x="778205" y="334352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8" name="object 266"/>
            <p:cNvSpPr/>
            <p:nvPr/>
          </p:nvSpPr>
          <p:spPr>
            <a:xfrm>
              <a:off x="6655296" y="3950919"/>
              <a:ext cx="138387" cy="196573"/>
            </a:xfrm>
            <a:custGeom>
              <a:avLst/>
              <a:gdLst/>
              <a:ahLst/>
              <a:cxnLst/>
              <a:rect l="l" t="t" r="r" b="b"/>
              <a:pathLst>
                <a:path w="260515" h="370052">
                  <a:moveTo>
                    <a:pt x="260515" y="370052"/>
                  </a:moveTo>
                  <a:lnTo>
                    <a:pt x="6464" y="6273"/>
                  </a:lnTo>
                  <a:lnTo>
                    <a:pt x="2171" y="2070"/>
                  </a:lnTo>
                  <a:lnTo>
                    <a:pt x="0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79" name="object 267"/>
            <p:cNvSpPr/>
            <p:nvPr/>
          </p:nvSpPr>
          <p:spPr>
            <a:xfrm>
              <a:off x="5097254" y="4196926"/>
              <a:ext cx="1169523" cy="135506"/>
            </a:xfrm>
            <a:custGeom>
              <a:avLst/>
              <a:gdLst/>
              <a:ahLst/>
              <a:cxnLst/>
              <a:rect l="l" t="t" r="r" b="b"/>
              <a:pathLst>
                <a:path w="2201646" h="255092">
                  <a:moveTo>
                    <a:pt x="126" y="255092"/>
                  </a:moveTo>
                  <a:lnTo>
                    <a:pt x="0" y="247662"/>
                  </a:lnTo>
                  <a:lnTo>
                    <a:pt x="1282" y="234111"/>
                  </a:lnTo>
                  <a:lnTo>
                    <a:pt x="113652" y="210032"/>
                  </a:lnTo>
                  <a:lnTo>
                    <a:pt x="1016977" y="28994"/>
                  </a:lnTo>
                  <a:lnTo>
                    <a:pt x="1465859" y="0"/>
                  </a:lnTo>
                  <a:lnTo>
                    <a:pt x="2201646" y="71539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0" name="object 268"/>
            <p:cNvSpPr/>
            <p:nvPr/>
          </p:nvSpPr>
          <p:spPr>
            <a:xfrm>
              <a:off x="5875932" y="2809745"/>
              <a:ext cx="415092" cy="39958"/>
            </a:xfrm>
            <a:custGeom>
              <a:avLst/>
              <a:gdLst/>
              <a:ahLst/>
              <a:cxnLst/>
              <a:rect l="l" t="t" r="r" b="b"/>
              <a:pathLst>
                <a:path w="781418" h="75222">
                  <a:moveTo>
                    <a:pt x="0" y="75222"/>
                  </a:moveTo>
                  <a:lnTo>
                    <a:pt x="781418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1" name="object 269"/>
            <p:cNvSpPr/>
            <p:nvPr/>
          </p:nvSpPr>
          <p:spPr>
            <a:xfrm>
              <a:off x="6553423" y="2491684"/>
              <a:ext cx="382420" cy="58281"/>
            </a:xfrm>
            <a:custGeom>
              <a:avLst/>
              <a:gdLst/>
              <a:ahLst/>
              <a:cxnLst/>
              <a:rect l="l" t="t" r="r" b="b"/>
              <a:pathLst>
                <a:path w="719912" h="109715">
                  <a:moveTo>
                    <a:pt x="0" y="109715"/>
                  </a:moveTo>
                  <a:lnTo>
                    <a:pt x="153060" y="48704"/>
                  </a:lnTo>
                  <a:lnTo>
                    <a:pt x="440969" y="75526"/>
                  </a:lnTo>
                  <a:lnTo>
                    <a:pt x="719912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2" name="object 270"/>
            <p:cNvSpPr/>
            <p:nvPr/>
          </p:nvSpPr>
          <p:spPr>
            <a:xfrm>
              <a:off x="7083544" y="2815286"/>
              <a:ext cx="20157" cy="99576"/>
            </a:xfrm>
            <a:custGeom>
              <a:avLst/>
              <a:gdLst/>
              <a:ahLst/>
              <a:cxnLst/>
              <a:rect l="l" t="t" r="r" b="b"/>
              <a:pathLst>
                <a:path w="37947" h="187451">
                  <a:moveTo>
                    <a:pt x="0" y="0"/>
                  </a:moveTo>
                  <a:lnTo>
                    <a:pt x="37947" y="187452"/>
                  </a:lnTo>
                </a:path>
              </a:pathLst>
            </a:custGeom>
            <a:ln w="13881">
              <a:solidFill>
                <a:srgbClr val="72B14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3" name="object 271"/>
            <p:cNvSpPr/>
            <p:nvPr/>
          </p:nvSpPr>
          <p:spPr>
            <a:xfrm>
              <a:off x="5233578" y="3798003"/>
              <a:ext cx="68785" cy="84659"/>
            </a:xfrm>
            <a:custGeom>
              <a:avLst/>
              <a:gdLst/>
              <a:ahLst/>
              <a:cxnLst/>
              <a:rect l="l" t="t" r="r" b="b"/>
              <a:pathLst>
                <a:path w="129489" h="159372">
                  <a:moveTo>
                    <a:pt x="0" y="0"/>
                  </a:moveTo>
                  <a:lnTo>
                    <a:pt x="21450" y="109080"/>
                  </a:lnTo>
                  <a:lnTo>
                    <a:pt x="129489" y="159372"/>
                  </a:lnTo>
                </a:path>
              </a:pathLst>
            </a:custGeom>
            <a:ln w="13881">
              <a:solidFill>
                <a:srgbClr val="72B14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4" name="object 272"/>
            <p:cNvSpPr/>
            <p:nvPr/>
          </p:nvSpPr>
          <p:spPr>
            <a:xfrm>
              <a:off x="7089683" y="3411906"/>
              <a:ext cx="255995" cy="507949"/>
            </a:xfrm>
            <a:custGeom>
              <a:avLst/>
              <a:gdLst/>
              <a:ahLst/>
              <a:cxnLst/>
              <a:rect l="l" t="t" r="r" b="b"/>
              <a:pathLst>
                <a:path w="481914" h="956221">
                  <a:moveTo>
                    <a:pt x="0" y="898067"/>
                  </a:moveTo>
                  <a:lnTo>
                    <a:pt x="438010" y="956221"/>
                  </a:lnTo>
                  <a:lnTo>
                    <a:pt x="481914" y="269379"/>
                  </a:lnTo>
                  <a:lnTo>
                    <a:pt x="309778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5" name="object 273"/>
            <p:cNvSpPr/>
            <p:nvPr/>
          </p:nvSpPr>
          <p:spPr>
            <a:xfrm>
              <a:off x="7146018" y="3919856"/>
              <a:ext cx="176341" cy="124138"/>
            </a:xfrm>
            <a:custGeom>
              <a:avLst/>
              <a:gdLst/>
              <a:ahLst/>
              <a:cxnLst/>
              <a:rect l="l" t="t" r="r" b="b"/>
              <a:pathLst>
                <a:path w="331965" h="233692">
                  <a:moveTo>
                    <a:pt x="0" y="233692"/>
                  </a:moveTo>
                  <a:lnTo>
                    <a:pt x="331965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6" name="object 274"/>
            <p:cNvSpPr/>
            <p:nvPr/>
          </p:nvSpPr>
          <p:spPr>
            <a:xfrm>
              <a:off x="7876661" y="3891760"/>
              <a:ext cx="107684" cy="214127"/>
            </a:xfrm>
            <a:custGeom>
              <a:avLst/>
              <a:gdLst/>
              <a:ahLst/>
              <a:cxnLst/>
              <a:rect l="l" t="t" r="r" b="b"/>
              <a:pathLst>
                <a:path w="202717" h="403098">
                  <a:moveTo>
                    <a:pt x="0" y="0"/>
                  </a:moveTo>
                  <a:lnTo>
                    <a:pt x="202717" y="403097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7" name="object 275"/>
            <p:cNvSpPr/>
            <p:nvPr/>
          </p:nvSpPr>
          <p:spPr>
            <a:xfrm>
              <a:off x="7640675" y="2088731"/>
              <a:ext cx="246651" cy="390806"/>
            </a:xfrm>
            <a:custGeom>
              <a:avLst/>
              <a:gdLst/>
              <a:ahLst/>
              <a:cxnLst/>
              <a:rect l="l" t="t" r="r" b="b"/>
              <a:pathLst>
                <a:path w="472135" h="798741">
                  <a:moveTo>
                    <a:pt x="0" y="798741"/>
                  </a:moveTo>
                  <a:lnTo>
                    <a:pt x="472135" y="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8" name="object 276"/>
            <p:cNvSpPr/>
            <p:nvPr/>
          </p:nvSpPr>
          <p:spPr>
            <a:xfrm>
              <a:off x="5816872" y="4645690"/>
              <a:ext cx="275505" cy="109020"/>
            </a:xfrm>
            <a:custGeom>
              <a:avLst/>
              <a:gdLst/>
              <a:ahLst/>
              <a:cxnLst/>
              <a:rect l="l" t="t" r="r" b="b"/>
              <a:pathLst>
                <a:path w="518642" h="205232">
                  <a:moveTo>
                    <a:pt x="518642" y="205232"/>
                  </a:moveTo>
                  <a:lnTo>
                    <a:pt x="302831" y="0"/>
                  </a:lnTo>
                  <a:lnTo>
                    <a:pt x="0" y="66370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89" name="object 277"/>
            <p:cNvSpPr/>
            <p:nvPr/>
          </p:nvSpPr>
          <p:spPr>
            <a:xfrm>
              <a:off x="5139281" y="4312427"/>
              <a:ext cx="787912" cy="295521"/>
            </a:xfrm>
            <a:custGeom>
              <a:avLst/>
              <a:gdLst/>
              <a:ahLst/>
              <a:cxnLst/>
              <a:rect l="l" t="t" r="r" b="b"/>
              <a:pathLst>
                <a:path w="1483258" h="556323">
                  <a:moveTo>
                    <a:pt x="0" y="0"/>
                  </a:moveTo>
                  <a:lnTo>
                    <a:pt x="604596" y="556323"/>
                  </a:lnTo>
                  <a:lnTo>
                    <a:pt x="1483258" y="349097"/>
                  </a:lnTo>
                </a:path>
              </a:pathLst>
            </a:custGeom>
            <a:ln w="1388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0" name="object 421"/>
            <p:cNvSpPr/>
            <p:nvPr/>
          </p:nvSpPr>
          <p:spPr>
            <a:xfrm>
              <a:off x="6417618" y="3197878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1" name="object 422"/>
            <p:cNvSpPr/>
            <p:nvPr/>
          </p:nvSpPr>
          <p:spPr>
            <a:xfrm>
              <a:off x="6417618" y="3197878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2" name="object 423"/>
            <p:cNvSpPr/>
            <p:nvPr/>
          </p:nvSpPr>
          <p:spPr>
            <a:xfrm>
              <a:off x="6379835" y="318016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3" name="object 424"/>
            <p:cNvSpPr/>
            <p:nvPr/>
          </p:nvSpPr>
          <p:spPr>
            <a:xfrm>
              <a:off x="6379835" y="318016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4" name="object 425"/>
            <p:cNvSpPr/>
            <p:nvPr/>
          </p:nvSpPr>
          <p:spPr>
            <a:xfrm>
              <a:off x="6395966" y="321185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5" name="object 426"/>
            <p:cNvSpPr/>
            <p:nvPr/>
          </p:nvSpPr>
          <p:spPr>
            <a:xfrm>
              <a:off x="6395966" y="321185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6" name="object 427"/>
            <p:cNvSpPr/>
            <p:nvPr/>
          </p:nvSpPr>
          <p:spPr>
            <a:xfrm>
              <a:off x="6370665" y="326761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7" name="object 428"/>
            <p:cNvSpPr/>
            <p:nvPr/>
          </p:nvSpPr>
          <p:spPr>
            <a:xfrm>
              <a:off x="6370665" y="326761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8" name="object 429"/>
            <p:cNvSpPr/>
            <p:nvPr/>
          </p:nvSpPr>
          <p:spPr>
            <a:xfrm>
              <a:off x="6431956" y="310670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499" name="object 430"/>
            <p:cNvSpPr/>
            <p:nvPr/>
          </p:nvSpPr>
          <p:spPr>
            <a:xfrm>
              <a:off x="6431956" y="310670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0" name="object 431"/>
            <p:cNvSpPr/>
            <p:nvPr/>
          </p:nvSpPr>
          <p:spPr>
            <a:xfrm>
              <a:off x="6386823" y="3080775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1" name="object 432"/>
            <p:cNvSpPr/>
            <p:nvPr/>
          </p:nvSpPr>
          <p:spPr>
            <a:xfrm>
              <a:off x="6386823" y="3080775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2" name="object 433"/>
            <p:cNvSpPr/>
            <p:nvPr/>
          </p:nvSpPr>
          <p:spPr>
            <a:xfrm>
              <a:off x="6332544" y="300655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3" name="object 434"/>
            <p:cNvSpPr/>
            <p:nvPr/>
          </p:nvSpPr>
          <p:spPr>
            <a:xfrm>
              <a:off x="6332544" y="300655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4" name="object 435"/>
            <p:cNvSpPr/>
            <p:nvPr/>
          </p:nvSpPr>
          <p:spPr>
            <a:xfrm>
              <a:off x="5879286" y="339531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5" name="object 436"/>
            <p:cNvSpPr/>
            <p:nvPr/>
          </p:nvSpPr>
          <p:spPr>
            <a:xfrm>
              <a:off x="5879286" y="339531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6" name="object 437"/>
            <p:cNvSpPr/>
            <p:nvPr/>
          </p:nvSpPr>
          <p:spPr>
            <a:xfrm>
              <a:off x="5908028" y="3160052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7" name="object 438"/>
            <p:cNvSpPr/>
            <p:nvPr/>
          </p:nvSpPr>
          <p:spPr>
            <a:xfrm>
              <a:off x="5908028" y="3160052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8" name="object 439"/>
            <p:cNvSpPr/>
            <p:nvPr/>
          </p:nvSpPr>
          <p:spPr>
            <a:xfrm>
              <a:off x="5209118" y="332254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09" name="object 440"/>
            <p:cNvSpPr/>
            <p:nvPr/>
          </p:nvSpPr>
          <p:spPr>
            <a:xfrm>
              <a:off x="5209118" y="332254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0" name="object 441"/>
            <p:cNvSpPr/>
            <p:nvPr/>
          </p:nvSpPr>
          <p:spPr>
            <a:xfrm>
              <a:off x="5859918" y="417136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1" name="object 442"/>
            <p:cNvSpPr/>
            <p:nvPr/>
          </p:nvSpPr>
          <p:spPr>
            <a:xfrm>
              <a:off x="5859918" y="417136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2" name="object 443"/>
            <p:cNvSpPr/>
            <p:nvPr/>
          </p:nvSpPr>
          <p:spPr>
            <a:xfrm>
              <a:off x="6458613" y="326063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3" name="object 444"/>
            <p:cNvSpPr/>
            <p:nvPr/>
          </p:nvSpPr>
          <p:spPr>
            <a:xfrm>
              <a:off x="6458613" y="326063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4" name="object 445"/>
            <p:cNvSpPr/>
            <p:nvPr/>
          </p:nvSpPr>
          <p:spPr>
            <a:xfrm>
              <a:off x="6593425" y="3191605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5" name="object 446"/>
            <p:cNvSpPr/>
            <p:nvPr/>
          </p:nvSpPr>
          <p:spPr>
            <a:xfrm>
              <a:off x="6593425" y="3191605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67AE3E"/>
            </a:solidFill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6" name="object 447"/>
            <p:cNvSpPr/>
            <p:nvPr/>
          </p:nvSpPr>
          <p:spPr>
            <a:xfrm>
              <a:off x="6686344" y="342403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7" name="object 448"/>
            <p:cNvSpPr/>
            <p:nvPr/>
          </p:nvSpPr>
          <p:spPr>
            <a:xfrm>
              <a:off x="6686344" y="342403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8" name="object 449"/>
            <p:cNvSpPr/>
            <p:nvPr/>
          </p:nvSpPr>
          <p:spPr>
            <a:xfrm>
              <a:off x="6523894" y="324407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19" name="object 450"/>
            <p:cNvSpPr/>
            <p:nvPr/>
          </p:nvSpPr>
          <p:spPr>
            <a:xfrm>
              <a:off x="6523894" y="324407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0" name="object 451"/>
            <p:cNvSpPr/>
            <p:nvPr/>
          </p:nvSpPr>
          <p:spPr>
            <a:xfrm>
              <a:off x="6625830" y="316619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1" name="object 452"/>
            <p:cNvSpPr/>
            <p:nvPr/>
          </p:nvSpPr>
          <p:spPr>
            <a:xfrm>
              <a:off x="6625830" y="316619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67AE3E"/>
            </a:solidFill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2" name="object 453"/>
            <p:cNvSpPr/>
            <p:nvPr/>
          </p:nvSpPr>
          <p:spPr>
            <a:xfrm>
              <a:off x="6714318" y="314195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3" name="object 454"/>
            <p:cNvSpPr/>
            <p:nvPr/>
          </p:nvSpPr>
          <p:spPr>
            <a:xfrm>
              <a:off x="6714318" y="314195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4" name="object 455"/>
            <p:cNvSpPr/>
            <p:nvPr/>
          </p:nvSpPr>
          <p:spPr>
            <a:xfrm>
              <a:off x="6722957" y="306733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5" name="object 456"/>
            <p:cNvSpPr/>
            <p:nvPr/>
          </p:nvSpPr>
          <p:spPr>
            <a:xfrm>
              <a:off x="6722957" y="306733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6" name="object 457"/>
            <p:cNvSpPr/>
            <p:nvPr/>
          </p:nvSpPr>
          <p:spPr>
            <a:xfrm>
              <a:off x="8153303" y="290787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7" name="object 458"/>
            <p:cNvSpPr/>
            <p:nvPr/>
          </p:nvSpPr>
          <p:spPr>
            <a:xfrm>
              <a:off x="8153303" y="290787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8" name="object 460"/>
            <p:cNvSpPr/>
            <p:nvPr/>
          </p:nvSpPr>
          <p:spPr>
            <a:xfrm>
              <a:off x="8194937" y="3370846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29" name="object 461"/>
            <p:cNvSpPr/>
            <p:nvPr/>
          </p:nvSpPr>
          <p:spPr>
            <a:xfrm>
              <a:off x="7879406" y="3240928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0" name="object 462"/>
            <p:cNvSpPr/>
            <p:nvPr/>
          </p:nvSpPr>
          <p:spPr>
            <a:xfrm>
              <a:off x="7879406" y="3240928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1" name="object 463"/>
            <p:cNvSpPr/>
            <p:nvPr/>
          </p:nvSpPr>
          <p:spPr>
            <a:xfrm>
              <a:off x="8021486" y="269576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2" name="object 464"/>
            <p:cNvSpPr/>
            <p:nvPr/>
          </p:nvSpPr>
          <p:spPr>
            <a:xfrm>
              <a:off x="8021486" y="269576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3" name="object 465"/>
            <p:cNvSpPr/>
            <p:nvPr/>
          </p:nvSpPr>
          <p:spPr>
            <a:xfrm>
              <a:off x="8160290" y="2135022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4" name="object 466"/>
            <p:cNvSpPr/>
            <p:nvPr/>
          </p:nvSpPr>
          <p:spPr>
            <a:xfrm>
              <a:off x="8160290" y="2135022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5" name="object 467"/>
            <p:cNvSpPr/>
            <p:nvPr/>
          </p:nvSpPr>
          <p:spPr>
            <a:xfrm>
              <a:off x="8372225" y="2374426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6" name="object 468"/>
            <p:cNvSpPr/>
            <p:nvPr/>
          </p:nvSpPr>
          <p:spPr>
            <a:xfrm>
              <a:off x="8372225" y="2374426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7" name="object 469"/>
            <p:cNvSpPr/>
            <p:nvPr/>
          </p:nvSpPr>
          <p:spPr>
            <a:xfrm>
              <a:off x="7472133" y="2759673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8" name="object 470"/>
            <p:cNvSpPr/>
            <p:nvPr/>
          </p:nvSpPr>
          <p:spPr>
            <a:xfrm>
              <a:off x="7472133" y="2759673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39" name="object 471"/>
            <p:cNvSpPr/>
            <p:nvPr/>
          </p:nvSpPr>
          <p:spPr>
            <a:xfrm>
              <a:off x="8097981" y="294172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0" name="object 472"/>
            <p:cNvSpPr/>
            <p:nvPr/>
          </p:nvSpPr>
          <p:spPr>
            <a:xfrm>
              <a:off x="8097981" y="294172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1" name="object 473"/>
            <p:cNvSpPr/>
            <p:nvPr/>
          </p:nvSpPr>
          <p:spPr>
            <a:xfrm>
              <a:off x="6566751" y="296470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2" name="object 474"/>
            <p:cNvSpPr/>
            <p:nvPr/>
          </p:nvSpPr>
          <p:spPr>
            <a:xfrm>
              <a:off x="6566751" y="296470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3" name="object 475"/>
            <p:cNvSpPr/>
            <p:nvPr/>
          </p:nvSpPr>
          <p:spPr>
            <a:xfrm>
              <a:off x="6546434" y="290787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4" name="object 476"/>
            <p:cNvSpPr/>
            <p:nvPr/>
          </p:nvSpPr>
          <p:spPr>
            <a:xfrm>
              <a:off x="6546434" y="290787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5" name="object 477"/>
            <p:cNvSpPr/>
            <p:nvPr/>
          </p:nvSpPr>
          <p:spPr>
            <a:xfrm>
              <a:off x="6587586" y="2995253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6" name="object 478"/>
            <p:cNvSpPr/>
            <p:nvPr/>
          </p:nvSpPr>
          <p:spPr>
            <a:xfrm>
              <a:off x="6587586" y="2995253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7" name="object 479"/>
            <p:cNvSpPr/>
            <p:nvPr/>
          </p:nvSpPr>
          <p:spPr>
            <a:xfrm>
              <a:off x="5425223" y="3240928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8" name="object 480"/>
            <p:cNvSpPr/>
            <p:nvPr/>
          </p:nvSpPr>
          <p:spPr>
            <a:xfrm>
              <a:off x="5425223" y="3240928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49" name="object 481"/>
            <p:cNvSpPr/>
            <p:nvPr/>
          </p:nvSpPr>
          <p:spPr>
            <a:xfrm>
              <a:off x="5494662" y="348476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0" name="object 482"/>
            <p:cNvSpPr/>
            <p:nvPr/>
          </p:nvSpPr>
          <p:spPr>
            <a:xfrm>
              <a:off x="5494662" y="348476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1" name="object 483"/>
            <p:cNvSpPr/>
            <p:nvPr/>
          </p:nvSpPr>
          <p:spPr>
            <a:xfrm>
              <a:off x="5368829" y="371447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2" name="object 484"/>
            <p:cNvSpPr/>
            <p:nvPr/>
          </p:nvSpPr>
          <p:spPr>
            <a:xfrm>
              <a:off x="5368829" y="371447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3" name="object 485"/>
            <p:cNvSpPr/>
            <p:nvPr/>
          </p:nvSpPr>
          <p:spPr>
            <a:xfrm>
              <a:off x="5226589" y="3791012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4" name="object 486"/>
            <p:cNvSpPr/>
            <p:nvPr/>
          </p:nvSpPr>
          <p:spPr>
            <a:xfrm>
              <a:off x="5226589" y="3791012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72B14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5" name="object 487"/>
            <p:cNvSpPr/>
            <p:nvPr/>
          </p:nvSpPr>
          <p:spPr>
            <a:xfrm>
              <a:off x="7233995" y="236743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6" name="object 488"/>
            <p:cNvSpPr/>
            <p:nvPr/>
          </p:nvSpPr>
          <p:spPr>
            <a:xfrm>
              <a:off x="7233995" y="236743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object 489"/>
            <p:cNvSpPr/>
            <p:nvPr/>
          </p:nvSpPr>
          <p:spPr>
            <a:xfrm>
              <a:off x="6627535" y="251063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8" name="object 490"/>
            <p:cNvSpPr/>
            <p:nvPr/>
          </p:nvSpPr>
          <p:spPr>
            <a:xfrm>
              <a:off x="6627535" y="251063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72B14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59" name="object 491"/>
            <p:cNvSpPr/>
            <p:nvPr/>
          </p:nvSpPr>
          <p:spPr>
            <a:xfrm>
              <a:off x="6321060" y="3932379"/>
              <a:ext cx="15712" cy="15712"/>
            </a:xfrm>
            <a:custGeom>
              <a:avLst/>
              <a:gdLst/>
              <a:ahLst/>
              <a:cxnLst/>
              <a:rect l="l" t="t" r="r" b="b"/>
              <a:pathLst>
                <a:path w="29578" h="29578">
                  <a:moveTo>
                    <a:pt x="19037" y="27241"/>
                  </a:moveTo>
                  <a:lnTo>
                    <a:pt x="25882" y="24904"/>
                  </a:lnTo>
                  <a:lnTo>
                    <a:pt x="29578" y="17386"/>
                  </a:lnTo>
                  <a:lnTo>
                    <a:pt x="27241" y="10541"/>
                  </a:lnTo>
                  <a:lnTo>
                    <a:pt x="24904" y="3695"/>
                  </a:lnTo>
                  <a:lnTo>
                    <a:pt x="17386" y="0"/>
                  </a:lnTo>
                  <a:lnTo>
                    <a:pt x="10541" y="2336"/>
                  </a:lnTo>
                  <a:lnTo>
                    <a:pt x="3695" y="4673"/>
                  </a:lnTo>
                  <a:lnTo>
                    <a:pt x="0" y="12192"/>
                  </a:lnTo>
                  <a:lnTo>
                    <a:pt x="2336" y="19037"/>
                  </a:lnTo>
                  <a:lnTo>
                    <a:pt x="4673" y="25882"/>
                  </a:lnTo>
                  <a:lnTo>
                    <a:pt x="12192" y="29578"/>
                  </a:lnTo>
                  <a:lnTo>
                    <a:pt x="19037" y="27241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0" name="object 492"/>
            <p:cNvSpPr/>
            <p:nvPr/>
          </p:nvSpPr>
          <p:spPr>
            <a:xfrm>
              <a:off x="6321060" y="3932379"/>
              <a:ext cx="15712" cy="15712"/>
            </a:xfrm>
            <a:custGeom>
              <a:avLst/>
              <a:gdLst/>
              <a:ahLst/>
              <a:cxnLst/>
              <a:rect l="l" t="t" r="r" b="b"/>
              <a:pathLst>
                <a:path w="29578" h="29578">
                  <a:moveTo>
                    <a:pt x="19037" y="27241"/>
                  </a:moveTo>
                  <a:lnTo>
                    <a:pt x="12192" y="29578"/>
                  </a:lnTo>
                  <a:lnTo>
                    <a:pt x="4673" y="25882"/>
                  </a:lnTo>
                  <a:lnTo>
                    <a:pt x="2336" y="19037"/>
                  </a:lnTo>
                  <a:lnTo>
                    <a:pt x="0" y="12192"/>
                  </a:lnTo>
                  <a:lnTo>
                    <a:pt x="3695" y="4673"/>
                  </a:lnTo>
                  <a:lnTo>
                    <a:pt x="10541" y="2336"/>
                  </a:lnTo>
                  <a:lnTo>
                    <a:pt x="17386" y="0"/>
                  </a:lnTo>
                  <a:lnTo>
                    <a:pt x="24904" y="3695"/>
                  </a:lnTo>
                  <a:lnTo>
                    <a:pt x="27241" y="10541"/>
                  </a:lnTo>
                  <a:lnTo>
                    <a:pt x="29578" y="17386"/>
                  </a:lnTo>
                  <a:lnTo>
                    <a:pt x="25882" y="24904"/>
                  </a:lnTo>
                  <a:lnTo>
                    <a:pt x="19037" y="27241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1" name="object 493"/>
            <p:cNvSpPr/>
            <p:nvPr/>
          </p:nvSpPr>
          <p:spPr>
            <a:xfrm>
              <a:off x="6108352" y="4227200"/>
              <a:ext cx="15712" cy="15712"/>
            </a:xfrm>
            <a:custGeom>
              <a:avLst/>
              <a:gdLst/>
              <a:ahLst/>
              <a:cxnLst/>
              <a:rect l="l" t="t" r="r" b="b"/>
              <a:pathLst>
                <a:path w="29578" h="29578">
                  <a:moveTo>
                    <a:pt x="19037" y="27241"/>
                  </a:moveTo>
                  <a:lnTo>
                    <a:pt x="25882" y="24904"/>
                  </a:lnTo>
                  <a:lnTo>
                    <a:pt x="29578" y="17386"/>
                  </a:lnTo>
                  <a:lnTo>
                    <a:pt x="27241" y="10541"/>
                  </a:lnTo>
                  <a:lnTo>
                    <a:pt x="24904" y="3695"/>
                  </a:lnTo>
                  <a:lnTo>
                    <a:pt x="17386" y="0"/>
                  </a:lnTo>
                  <a:lnTo>
                    <a:pt x="10541" y="2336"/>
                  </a:lnTo>
                  <a:lnTo>
                    <a:pt x="3695" y="4673"/>
                  </a:lnTo>
                  <a:lnTo>
                    <a:pt x="0" y="12192"/>
                  </a:lnTo>
                  <a:lnTo>
                    <a:pt x="2336" y="19037"/>
                  </a:lnTo>
                  <a:lnTo>
                    <a:pt x="4673" y="25882"/>
                  </a:lnTo>
                  <a:lnTo>
                    <a:pt x="12192" y="29578"/>
                  </a:lnTo>
                  <a:lnTo>
                    <a:pt x="19037" y="27241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2" name="object 494"/>
            <p:cNvSpPr/>
            <p:nvPr/>
          </p:nvSpPr>
          <p:spPr>
            <a:xfrm>
              <a:off x="6108352" y="4227200"/>
              <a:ext cx="15712" cy="15712"/>
            </a:xfrm>
            <a:custGeom>
              <a:avLst/>
              <a:gdLst/>
              <a:ahLst/>
              <a:cxnLst/>
              <a:rect l="l" t="t" r="r" b="b"/>
              <a:pathLst>
                <a:path w="29578" h="29578">
                  <a:moveTo>
                    <a:pt x="19037" y="27241"/>
                  </a:moveTo>
                  <a:lnTo>
                    <a:pt x="12192" y="29578"/>
                  </a:lnTo>
                  <a:lnTo>
                    <a:pt x="4673" y="25882"/>
                  </a:lnTo>
                  <a:lnTo>
                    <a:pt x="2336" y="19037"/>
                  </a:lnTo>
                  <a:lnTo>
                    <a:pt x="0" y="12192"/>
                  </a:lnTo>
                  <a:lnTo>
                    <a:pt x="3695" y="4673"/>
                  </a:lnTo>
                  <a:lnTo>
                    <a:pt x="10541" y="2336"/>
                  </a:lnTo>
                  <a:lnTo>
                    <a:pt x="17386" y="0"/>
                  </a:lnTo>
                  <a:lnTo>
                    <a:pt x="24904" y="3695"/>
                  </a:lnTo>
                  <a:lnTo>
                    <a:pt x="27241" y="10541"/>
                  </a:lnTo>
                  <a:lnTo>
                    <a:pt x="29578" y="17386"/>
                  </a:lnTo>
                  <a:lnTo>
                    <a:pt x="25882" y="24904"/>
                  </a:lnTo>
                  <a:lnTo>
                    <a:pt x="19037" y="27241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3" name="object 495"/>
            <p:cNvSpPr/>
            <p:nvPr/>
          </p:nvSpPr>
          <p:spPr>
            <a:xfrm>
              <a:off x="6640454" y="3932379"/>
              <a:ext cx="15712" cy="15712"/>
            </a:xfrm>
            <a:custGeom>
              <a:avLst/>
              <a:gdLst/>
              <a:ahLst/>
              <a:cxnLst/>
              <a:rect l="l" t="t" r="r" b="b"/>
              <a:pathLst>
                <a:path w="29578" h="29578">
                  <a:moveTo>
                    <a:pt x="19037" y="27241"/>
                  </a:moveTo>
                  <a:lnTo>
                    <a:pt x="25882" y="24904"/>
                  </a:lnTo>
                  <a:lnTo>
                    <a:pt x="29578" y="17386"/>
                  </a:lnTo>
                  <a:lnTo>
                    <a:pt x="27241" y="10541"/>
                  </a:lnTo>
                  <a:lnTo>
                    <a:pt x="24904" y="3695"/>
                  </a:lnTo>
                  <a:lnTo>
                    <a:pt x="17386" y="0"/>
                  </a:lnTo>
                  <a:lnTo>
                    <a:pt x="10541" y="2336"/>
                  </a:lnTo>
                  <a:lnTo>
                    <a:pt x="3695" y="4673"/>
                  </a:lnTo>
                  <a:lnTo>
                    <a:pt x="0" y="12192"/>
                  </a:lnTo>
                  <a:lnTo>
                    <a:pt x="2336" y="19037"/>
                  </a:lnTo>
                  <a:lnTo>
                    <a:pt x="4673" y="25882"/>
                  </a:lnTo>
                  <a:lnTo>
                    <a:pt x="12192" y="29578"/>
                  </a:lnTo>
                  <a:lnTo>
                    <a:pt x="19037" y="27241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4" name="object 496"/>
            <p:cNvSpPr/>
            <p:nvPr/>
          </p:nvSpPr>
          <p:spPr>
            <a:xfrm>
              <a:off x="6640454" y="3932379"/>
              <a:ext cx="15712" cy="15712"/>
            </a:xfrm>
            <a:custGeom>
              <a:avLst/>
              <a:gdLst/>
              <a:ahLst/>
              <a:cxnLst/>
              <a:rect l="l" t="t" r="r" b="b"/>
              <a:pathLst>
                <a:path w="29578" h="29578">
                  <a:moveTo>
                    <a:pt x="19037" y="27241"/>
                  </a:moveTo>
                  <a:lnTo>
                    <a:pt x="12192" y="29578"/>
                  </a:lnTo>
                  <a:lnTo>
                    <a:pt x="4673" y="25882"/>
                  </a:lnTo>
                  <a:lnTo>
                    <a:pt x="2336" y="19037"/>
                  </a:lnTo>
                  <a:lnTo>
                    <a:pt x="0" y="12192"/>
                  </a:lnTo>
                  <a:lnTo>
                    <a:pt x="3695" y="4673"/>
                  </a:lnTo>
                  <a:lnTo>
                    <a:pt x="10541" y="2336"/>
                  </a:lnTo>
                  <a:lnTo>
                    <a:pt x="17386" y="0"/>
                  </a:lnTo>
                  <a:lnTo>
                    <a:pt x="24904" y="3695"/>
                  </a:lnTo>
                  <a:lnTo>
                    <a:pt x="27241" y="10541"/>
                  </a:lnTo>
                  <a:lnTo>
                    <a:pt x="29578" y="17386"/>
                  </a:lnTo>
                  <a:lnTo>
                    <a:pt x="25882" y="24904"/>
                  </a:lnTo>
                  <a:lnTo>
                    <a:pt x="19037" y="27241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5" name="object 497"/>
            <p:cNvSpPr/>
            <p:nvPr/>
          </p:nvSpPr>
          <p:spPr>
            <a:xfrm>
              <a:off x="6213531" y="4523940"/>
              <a:ext cx="15712" cy="15712"/>
            </a:xfrm>
            <a:custGeom>
              <a:avLst/>
              <a:gdLst/>
              <a:ahLst/>
              <a:cxnLst/>
              <a:rect l="l" t="t" r="r" b="b"/>
              <a:pathLst>
                <a:path w="29578" h="29578">
                  <a:moveTo>
                    <a:pt x="19037" y="27241"/>
                  </a:moveTo>
                  <a:lnTo>
                    <a:pt x="25882" y="24904"/>
                  </a:lnTo>
                  <a:lnTo>
                    <a:pt x="29578" y="17386"/>
                  </a:lnTo>
                  <a:lnTo>
                    <a:pt x="27241" y="10540"/>
                  </a:lnTo>
                  <a:lnTo>
                    <a:pt x="24904" y="3695"/>
                  </a:lnTo>
                  <a:lnTo>
                    <a:pt x="17386" y="0"/>
                  </a:lnTo>
                  <a:lnTo>
                    <a:pt x="10541" y="2336"/>
                  </a:lnTo>
                  <a:lnTo>
                    <a:pt x="3695" y="4673"/>
                  </a:lnTo>
                  <a:lnTo>
                    <a:pt x="0" y="12191"/>
                  </a:lnTo>
                  <a:lnTo>
                    <a:pt x="2336" y="19037"/>
                  </a:lnTo>
                  <a:lnTo>
                    <a:pt x="4673" y="25882"/>
                  </a:lnTo>
                  <a:lnTo>
                    <a:pt x="12192" y="29578"/>
                  </a:lnTo>
                  <a:lnTo>
                    <a:pt x="19037" y="27241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6" name="object 498"/>
            <p:cNvSpPr/>
            <p:nvPr/>
          </p:nvSpPr>
          <p:spPr>
            <a:xfrm>
              <a:off x="6213531" y="4523940"/>
              <a:ext cx="15712" cy="15712"/>
            </a:xfrm>
            <a:custGeom>
              <a:avLst/>
              <a:gdLst/>
              <a:ahLst/>
              <a:cxnLst/>
              <a:rect l="l" t="t" r="r" b="b"/>
              <a:pathLst>
                <a:path w="29578" h="29578">
                  <a:moveTo>
                    <a:pt x="19037" y="27241"/>
                  </a:moveTo>
                  <a:lnTo>
                    <a:pt x="12192" y="29578"/>
                  </a:lnTo>
                  <a:lnTo>
                    <a:pt x="4673" y="25882"/>
                  </a:lnTo>
                  <a:lnTo>
                    <a:pt x="2336" y="19037"/>
                  </a:lnTo>
                  <a:lnTo>
                    <a:pt x="0" y="12191"/>
                  </a:lnTo>
                  <a:lnTo>
                    <a:pt x="3695" y="4673"/>
                  </a:lnTo>
                  <a:lnTo>
                    <a:pt x="10541" y="2336"/>
                  </a:lnTo>
                  <a:lnTo>
                    <a:pt x="17386" y="0"/>
                  </a:lnTo>
                  <a:lnTo>
                    <a:pt x="24904" y="3695"/>
                  </a:lnTo>
                  <a:lnTo>
                    <a:pt x="27241" y="10540"/>
                  </a:lnTo>
                  <a:lnTo>
                    <a:pt x="29578" y="17386"/>
                  </a:lnTo>
                  <a:lnTo>
                    <a:pt x="25882" y="24904"/>
                  </a:lnTo>
                  <a:lnTo>
                    <a:pt x="19037" y="27241"/>
                  </a:lnTo>
                  <a:close/>
                </a:path>
              </a:pathLst>
            </a:custGeom>
            <a:ln w="34721">
              <a:solidFill>
                <a:srgbClr val="72B14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7" name="object 499"/>
            <p:cNvSpPr/>
            <p:nvPr/>
          </p:nvSpPr>
          <p:spPr>
            <a:xfrm>
              <a:off x="6693333" y="299480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8" name="object 500"/>
            <p:cNvSpPr/>
            <p:nvPr/>
          </p:nvSpPr>
          <p:spPr>
            <a:xfrm>
              <a:off x="6693333" y="299480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69" name="object 501"/>
            <p:cNvSpPr/>
            <p:nvPr/>
          </p:nvSpPr>
          <p:spPr>
            <a:xfrm>
              <a:off x="6648309" y="2952451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0" name="object 502"/>
            <p:cNvSpPr/>
            <p:nvPr/>
          </p:nvSpPr>
          <p:spPr>
            <a:xfrm>
              <a:off x="6648309" y="2952451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1" name="object 503"/>
            <p:cNvSpPr/>
            <p:nvPr/>
          </p:nvSpPr>
          <p:spPr>
            <a:xfrm>
              <a:off x="7041217" y="310186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2" name="object 504"/>
            <p:cNvSpPr/>
            <p:nvPr/>
          </p:nvSpPr>
          <p:spPr>
            <a:xfrm>
              <a:off x="7041217" y="310186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72B14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3" name="object 505"/>
            <p:cNvSpPr/>
            <p:nvPr/>
          </p:nvSpPr>
          <p:spPr>
            <a:xfrm>
              <a:off x="7129751" y="339216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4" name="object 506"/>
            <p:cNvSpPr/>
            <p:nvPr/>
          </p:nvSpPr>
          <p:spPr>
            <a:xfrm>
              <a:off x="7129751" y="339216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5" name="object 507"/>
            <p:cNvSpPr/>
            <p:nvPr/>
          </p:nvSpPr>
          <p:spPr>
            <a:xfrm>
              <a:off x="7458158" y="339531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6" name="object 508"/>
            <p:cNvSpPr/>
            <p:nvPr/>
          </p:nvSpPr>
          <p:spPr>
            <a:xfrm>
              <a:off x="7458158" y="3395314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7" name="object 509"/>
            <p:cNvSpPr/>
            <p:nvPr/>
          </p:nvSpPr>
          <p:spPr>
            <a:xfrm>
              <a:off x="7472133" y="369864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8" name="object 510"/>
            <p:cNvSpPr/>
            <p:nvPr/>
          </p:nvSpPr>
          <p:spPr>
            <a:xfrm>
              <a:off x="7472133" y="369864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79" name="object 511"/>
            <p:cNvSpPr/>
            <p:nvPr/>
          </p:nvSpPr>
          <p:spPr>
            <a:xfrm>
              <a:off x="7892209" y="3752652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0" name="object 512"/>
            <p:cNvSpPr/>
            <p:nvPr/>
          </p:nvSpPr>
          <p:spPr>
            <a:xfrm>
              <a:off x="7892209" y="3752652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1" name="object 513"/>
            <p:cNvSpPr/>
            <p:nvPr/>
          </p:nvSpPr>
          <p:spPr>
            <a:xfrm>
              <a:off x="6473592" y="2952451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2" name="object 514"/>
            <p:cNvSpPr/>
            <p:nvPr/>
          </p:nvSpPr>
          <p:spPr>
            <a:xfrm>
              <a:off x="6473592" y="2952451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3" name="object 515"/>
            <p:cNvSpPr/>
            <p:nvPr/>
          </p:nvSpPr>
          <p:spPr>
            <a:xfrm>
              <a:off x="6478815" y="3001795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4" name="object 516"/>
            <p:cNvSpPr/>
            <p:nvPr/>
          </p:nvSpPr>
          <p:spPr>
            <a:xfrm>
              <a:off x="6478815" y="3001795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5" name="object 517"/>
            <p:cNvSpPr/>
            <p:nvPr/>
          </p:nvSpPr>
          <p:spPr>
            <a:xfrm>
              <a:off x="6438943" y="4387285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6" name="object 518"/>
            <p:cNvSpPr/>
            <p:nvPr/>
          </p:nvSpPr>
          <p:spPr>
            <a:xfrm>
              <a:off x="6438943" y="4387285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7" name="object 519"/>
            <p:cNvSpPr/>
            <p:nvPr/>
          </p:nvSpPr>
          <p:spPr>
            <a:xfrm>
              <a:off x="5946940" y="4347801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8" name="object 520"/>
            <p:cNvSpPr/>
            <p:nvPr/>
          </p:nvSpPr>
          <p:spPr>
            <a:xfrm>
              <a:off x="5946940" y="4347801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89" name="object 521"/>
            <p:cNvSpPr/>
            <p:nvPr/>
          </p:nvSpPr>
          <p:spPr>
            <a:xfrm>
              <a:off x="5453459" y="460096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0" name="object 522"/>
            <p:cNvSpPr/>
            <p:nvPr/>
          </p:nvSpPr>
          <p:spPr>
            <a:xfrm>
              <a:off x="5453459" y="460096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1" name="object 523"/>
            <p:cNvSpPr/>
            <p:nvPr/>
          </p:nvSpPr>
          <p:spPr>
            <a:xfrm>
              <a:off x="5809883" y="4673953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2" name="object 524"/>
            <p:cNvSpPr/>
            <p:nvPr/>
          </p:nvSpPr>
          <p:spPr>
            <a:xfrm>
              <a:off x="5809883" y="4673953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3" name="object 525"/>
            <p:cNvSpPr/>
            <p:nvPr/>
          </p:nvSpPr>
          <p:spPr>
            <a:xfrm>
              <a:off x="6085387" y="474771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4" name="object 526"/>
            <p:cNvSpPr/>
            <p:nvPr/>
          </p:nvSpPr>
          <p:spPr>
            <a:xfrm>
              <a:off x="6085387" y="4747719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5" name="object 527"/>
            <p:cNvSpPr/>
            <p:nvPr/>
          </p:nvSpPr>
          <p:spPr>
            <a:xfrm>
              <a:off x="7260213" y="3821621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6" name="object 528"/>
            <p:cNvSpPr/>
            <p:nvPr/>
          </p:nvSpPr>
          <p:spPr>
            <a:xfrm>
              <a:off x="7260213" y="3821621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7" name="object 530"/>
            <p:cNvSpPr/>
            <p:nvPr/>
          </p:nvSpPr>
          <p:spPr>
            <a:xfrm>
              <a:off x="7988282" y="4106807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8" name="object 531"/>
            <p:cNvSpPr/>
            <p:nvPr/>
          </p:nvSpPr>
          <p:spPr>
            <a:xfrm>
              <a:off x="7451169" y="4350496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599" name="object 532"/>
            <p:cNvSpPr/>
            <p:nvPr/>
          </p:nvSpPr>
          <p:spPr>
            <a:xfrm>
              <a:off x="7451169" y="4350496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0" name="object 534"/>
            <p:cNvSpPr/>
            <p:nvPr/>
          </p:nvSpPr>
          <p:spPr>
            <a:xfrm>
              <a:off x="7887326" y="2084356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1" name="object 535"/>
            <p:cNvSpPr/>
            <p:nvPr/>
          </p:nvSpPr>
          <p:spPr>
            <a:xfrm>
              <a:off x="6539445" y="2542976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2" name="object 536"/>
            <p:cNvSpPr/>
            <p:nvPr/>
          </p:nvSpPr>
          <p:spPr>
            <a:xfrm>
              <a:off x="6539445" y="2542976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3" name="object 537"/>
            <p:cNvSpPr/>
            <p:nvPr/>
          </p:nvSpPr>
          <p:spPr>
            <a:xfrm>
              <a:off x="7312497" y="2343468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4" name="object 538"/>
            <p:cNvSpPr/>
            <p:nvPr/>
          </p:nvSpPr>
          <p:spPr>
            <a:xfrm>
              <a:off x="7312497" y="2343468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5" name="object 539"/>
            <p:cNvSpPr/>
            <p:nvPr/>
          </p:nvSpPr>
          <p:spPr>
            <a:xfrm>
              <a:off x="7096716" y="290787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20396" y="26314"/>
                  </a:lnTo>
                  <a:lnTo>
                    <a:pt x="26314" y="20396"/>
                  </a:lnTo>
                  <a:lnTo>
                    <a:pt x="26314" y="5918"/>
                  </a:lnTo>
                  <a:lnTo>
                    <a:pt x="20396" y="0"/>
                  </a:lnTo>
                  <a:lnTo>
                    <a:pt x="5918" y="0"/>
                  </a:lnTo>
                  <a:lnTo>
                    <a:pt x="0" y="5918"/>
                  </a:lnTo>
                  <a:lnTo>
                    <a:pt x="0" y="20396"/>
                  </a:lnTo>
                  <a:lnTo>
                    <a:pt x="5918" y="26314"/>
                  </a:lnTo>
                  <a:lnTo>
                    <a:pt x="13157" y="26314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6" name="object 540"/>
            <p:cNvSpPr/>
            <p:nvPr/>
          </p:nvSpPr>
          <p:spPr>
            <a:xfrm>
              <a:off x="7096716" y="2907870"/>
              <a:ext cx="13978" cy="13978"/>
            </a:xfrm>
            <a:custGeom>
              <a:avLst/>
              <a:gdLst/>
              <a:ahLst/>
              <a:cxnLst/>
              <a:rect l="l" t="t" r="r" b="b"/>
              <a:pathLst>
                <a:path w="26314" h="26314">
                  <a:moveTo>
                    <a:pt x="13157" y="26314"/>
                  </a:moveTo>
                  <a:lnTo>
                    <a:pt x="5918" y="26314"/>
                  </a:lnTo>
                  <a:lnTo>
                    <a:pt x="0" y="20396"/>
                  </a:lnTo>
                  <a:lnTo>
                    <a:pt x="0" y="13157"/>
                  </a:lnTo>
                  <a:lnTo>
                    <a:pt x="0" y="5918"/>
                  </a:lnTo>
                  <a:lnTo>
                    <a:pt x="5918" y="0"/>
                  </a:lnTo>
                  <a:lnTo>
                    <a:pt x="13157" y="0"/>
                  </a:lnTo>
                  <a:lnTo>
                    <a:pt x="20396" y="0"/>
                  </a:lnTo>
                  <a:lnTo>
                    <a:pt x="26314" y="5918"/>
                  </a:lnTo>
                  <a:lnTo>
                    <a:pt x="26314" y="13157"/>
                  </a:lnTo>
                  <a:lnTo>
                    <a:pt x="26314" y="20396"/>
                  </a:lnTo>
                  <a:lnTo>
                    <a:pt x="20396" y="26314"/>
                  </a:lnTo>
                  <a:lnTo>
                    <a:pt x="13157" y="26314"/>
                  </a:lnTo>
                  <a:close/>
                </a:path>
              </a:pathLst>
            </a:custGeom>
            <a:ln w="34721"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7" name="object 541"/>
            <p:cNvSpPr/>
            <p:nvPr/>
          </p:nvSpPr>
          <p:spPr>
            <a:xfrm>
              <a:off x="7458162" y="2288032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8" name="object 542"/>
            <p:cNvSpPr/>
            <p:nvPr/>
          </p:nvSpPr>
          <p:spPr>
            <a:xfrm>
              <a:off x="7505344" y="2288035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09" name="object 543"/>
            <p:cNvSpPr/>
            <p:nvPr/>
          </p:nvSpPr>
          <p:spPr>
            <a:xfrm>
              <a:off x="7462928" y="2292806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0" name="object 547"/>
            <p:cNvSpPr/>
            <p:nvPr/>
          </p:nvSpPr>
          <p:spPr>
            <a:xfrm>
              <a:off x="6461163" y="304727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1" name="object 548"/>
            <p:cNvSpPr/>
            <p:nvPr/>
          </p:nvSpPr>
          <p:spPr>
            <a:xfrm>
              <a:off x="6508346" y="3047277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2" name="object 549"/>
            <p:cNvSpPr/>
            <p:nvPr/>
          </p:nvSpPr>
          <p:spPr>
            <a:xfrm>
              <a:off x="6465929" y="305204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3" name="object 550"/>
            <p:cNvSpPr/>
            <p:nvPr/>
          </p:nvSpPr>
          <p:spPr>
            <a:xfrm>
              <a:off x="6023948" y="3346677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4" name="object 551"/>
            <p:cNvSpPr/>
            <p:nvPr/>
          </p:nvSpPr>
          <p:spPr>
            <a:xfrm>
              <a:off x="6071131" y="3346679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5" name="object 552"/>
            <p:cNvSpPr/>
            <p:nvPr/>
          </p:nvSpPr>
          <p:spPr>
            <a:xfrm>
              <a:off x="6028714" y="3351451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6" name="object 553"/>
            <p:cNvSpPr/>
            <p:nvPr/>
          </p:nvSpPr>
          <p:spPr>
            <a:xfrm>
              <a:off x="6370437" y="3568444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7" name="object 554"/>
            <p:cNvSpPr/>
            <p:nvPr/>
          </p:nvSpPr>
          <p:spPr>
            <a:xfrm>
              <a:off x="6417621" y="356844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8" name="object 555"/>
            <p:cNvSpPr/>
            <p:nvPr/>
          </p:nvSpPr>
          <p:spPr>
            <a:xfrm>
              <a:off x="6375204" y="3573218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19" name="object 556"/>
            <p:cNvSpPr/>
            <p:nvPr/>
          </p:nvSpPr>
          <p:spPr>
            <a:xfrm>
              <a:off x="5517901" y="286101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0" name="object 557"/>
            <p:cNvSpPr/>
            <p:nvPr/>
          </p:nvSpPr>
          <p:spPr>
            <a:xfrm>
              <a:off x="5565084" y="2861019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1" name="object 558"/>
            <p:cNvSpPr/>
            <p:nvPr/>
          </p:nvSpPr>
          <p:spPr>
            <a:xfrm>
              <a:off x="5522668" y="2865790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2" name="object 559"/>
            <p:cNvSpPr/>
            <p:nvPr/>
          </p:nvSpPr>
          <p:spPr>
            <a:xfrm>
              <a:off x="5672481" y="3426515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3" name="object 560"/>
            <p:cNvSpPr/>
            <p:nvPr/>
          </p:nvSpPr>
          <p:spPr>
            <a:xfrm>
              <a:off x="5719664" y="3426517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4" name="object 561"/>
            <p:cNvSpPr/>
            <p:nvPr/>
          </p:nvSpPr>
          <p:spPr>
            <a:xfrm>
              <a:off x="5677247" y="3431288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5" name="object 562"/>
            <p:cNvSpPr/>
            <p:nvPr/>
          </p:nvSpPr>
          <p:spPr>
            <a:xfrm>
              <a:off x="5770744" y="3634130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6" name="object 563"/>
            <p:cNvSpPr/>
            <p:nvPr/>
          </p:nvSpPr>
          <p:spPr>
            <a:xfrm>
              <a:off x="5817928" y="363413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7" name="object 564"/>
            <p:cNvSpPr/>
            <p:nvPr/>
          </p:nvSpPr>
          <p:spPr>
            <a:xfrm>
              <a:off x="5775511" y="363890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8" name="object 565"/>
            <p:cNvSpPr/>
            <p:nvPr/>
          </p:nvSpPr>
          <p:spPr>
            <a:xfrm>
              <a:off x="5879615" y="4449400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29" name="object 566"/>
            <p:cNvSpPr/>
            <p:nvPr/>
          </p:nvSpPr>
          <p:spPr>
            <a:xfrm>
              <a:off x="5926799" y="444940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0" name="object 567"/>
            <p:cNvSpPr/>
            <p:nvPr/>
          </p:nvSpPr>
          <p:spPr>
            <a:xfrm>
              <a:off x="5884382" y="4454174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1" name="object 568"/>
            <p:cNvSpPr/>
            <p:nvPr/>
          </p:nvSpPr>
          <p:spPr>
            <a:xfrm>
              <a:off x="7207050" y="3364571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2" name="object 569"/>
            <p:cNvSpPr/>
            <p:nvPr/>
          </p:nvSpPr>
          <p:spPr>
            <a:xfrm>
              <a:off x="7254233" y="336457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3" name="object 570"/>
            <p:cNvSpPr/>
            <p:nvPr/>
          </p:nvSpPr>
          <p:spPr>
            <a:xfrm>
              <a:off x="7211817" y="3369344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4" name="object 571"/>
            <p:cNvSpPr/>
            <p:nvPr/>
          </p:nvSpPr>
          <p:spPr>
            <a:xfrm>
              <a:off x="7001026" y="3060254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5" name="object 572"/>
            <p:cNvSpPr/>
            <p:nvPr/>
          </p:nvSpPr>
          <p:spPr>
            <a:xfrm>
              <a:off x="7048208" y="306025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6" name="object 573"/>
            <p:cNvSpPr/>
            <p:nvPr/>
          </p:nvSpPr>
          <p:spPr>
            <a:xfrm>
              <a:off x="7005792" y="306502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7" name="object 574"/>
            <p:cNvSpPr/>
            <p:nvPr/>
          </p:nvSpPr>
          <p:spPr>
            <a:xfrm>
              <a:off x="6888660" y="244449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8" name="object 575"/>
            <p:cNvSpPr/>
            <p:nvPr/>
          </p:nvSpPr>
          <p:spPr>
            <a:xfrm>
              <a:off x="6935843" y="2444498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39" name="object 576"/>
            <p:cNvSpPr/>
            <p:nvPr/>
          </p:nvSpPr>
          <p:spPr>
            <a:xfrm>
              <a:off x="6893426" y="2449268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0" name="object 577"/>
            <p:cNvSpPr/>
            <p:nvPr/>
          </p:nvSpPr>
          <p:spPr>
            <a:xfrm>
              <a:off x="7044121" y="2770498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1" name="object 578"/>
            <p:cNvSpPr/>
            <p:nvPr/>
          </p:nvSpPr>
          <p:spPr>
            <a:xfrm>
              <a:off x="7091304" y="2770502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2" name="object 579"/>
            <p:cNvSpPr/>
            <p:nvPr/>
          </p:nvSpPr>
          <p:spPr>
            <a:xfrm>
              <a:off x="7048888" y="277527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3" name="object 580"/>
            <p:cNvSpPr/>
            <p:nvPr/>
          </p:nvSpPr>
          <p:spPr>
            <a:xfrm>
              <a:off x="8221718" y="2564491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4" name="object 581"/>
            <p:cNvSpPr/>
            <p:nvPr/>
          </p:nvSpPr>
          <p:spPr>
            <a:xfrm>
              <a:off x="8268901" y="2564494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5" name="object 582"/>
            <p:cNvSpPr/>
            <p:nvPr/>
          </p:nvSpPr>
          <p:spPr>
            <a:xfrm>
              <a:off x="8226485" y="2569265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6" name="object 583"/>
            <p:cNvSpPr/>
            <p:nvPr/>
          </p:nvSpPr>
          <p:spPr>
            <a:xfrm>
              <a:off x="8611097" y="2547869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7" name="object 584"/>
            <p:cNvSpPr/>
            <p:nvPr/>
          </p:nvSpPr>
          <p:spPr>
            <a:xfrm>
              <a:off x="8658280" y="2547872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8" name="object 585"/>
            <p:cNvSpPr/>
            <p:nvPr/>
          </p:nvSpPr>
          <p:spPr>
            <a:xfrm>
              <a:off x="8615863" y="255264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49" name="object 586"/>
            <p:cNvSpPr/>
            <p:nvPr/>
          </p:nvSpPr>
          <p:spPr>
            <a:xfrm>
              <a:off x="7593487" y="242721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0" name="object 587"/>
            <p:cNvSpPr/>
            <p:nvPr/>
          </p:nvSpPr>
          <p:spPr>
            <a:xfrm>
              <a:off x="7640670" y="2427215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1" name="object 588"/>
            <p:cNvSpPr/>
            <p:nvPr/>
          </p:nvSpPr>
          <p:spPr>
            <a:xfrm>
              <a:off x="7598254" y="2431986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2" name="object 589"/>
            <p:cNvSpPr/>
            <p:nvPr/>
          </p:nvSpPr>
          <p:spPr>
            <a:xfrm>
              <a:off x="8177284" y="2995509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3" name="object 590"/>
            <p:cNvSpPr/>
            <p:nvPr/>
          </p:nvSpPr>
          <p:spPr>
            <a:xfrm>
              <a:off x="8224468" y="2995511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4" name="object 591"/>
            <p:cNvSpPr/>
            <p:nvPr/>
          </p:nvSpPr>
          <p:spPr>
            <a:xfrm>
              <a:off x="8182051" y="300028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5" name="object 592"/>
            <p:cNvSpPr/>
            <p:nvPr/>
          </p:nvSpPr>
          <p:spPr>
            <a:xfrm>
              <a:off x="5585310" y="4171695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6" name="object 593"/>
            <p:cNvSpPr/>
            <p:nvPr/>
          </p:nvSpPr>
          <p:spPr>
            <a:xfrm>
              <a:off x="5632493" y="4171698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7" name="object 594"/>
            <p:cNvSpPr/>
            <p:nvPr/>
          </p:nvSpPr>
          <p:spPr>
            <a:xfrm>
              <a:off x="5590076" y="4176470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8" name="object 595"/>
            <p:cNvSpPr/>
            <p:nvPr/>
          </p:nvSpPr>
          <p:spPr>
            <a:xfrm>
              <a:off x="6209102" y="4187881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59" name="object 596"/>
            <p:cNvSpPr/>
            <p:nvPr/>
          </p:nvSpPr>
          <p:spPr>
            <a:xfrm>
              <a:off x="6256285" y="418788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0" name="object 597"/>
            <p:cNvSpPr/>
            <p:nvPr/>
          </p:nvSpPr>
          <p:spPr>
            <a:xfrm>
              <a:off x="6213867" y="4192654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1" name="object 598"/>
            <p:cNvSpPr/>
            <p:nvPr/>
          </p:nvSpPr>
          <p:spPr>
            <a:xfrm>
              <a:off x="4951100" y="3683328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2" name="object 599"/>
            <p:cNvSpPr/>
            <p:nvPr/>
          </p:nvSpPr>
          <p:spPr>
            <a:xfrm>
              <a:off x="4998283" y="3683331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3" name="object 600"/>
            <p:cNvSpPr/>
            <p:nvPr/>
          </p:nvSpPr>
          <p:spPr>
            <a:xfrm>
              <a:off x="4955866" y="368810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4" name="object 601"/>
            <p:cNvSpPr/>
            <p:nvPr/>
          </p:nvSpPr>
          <p:spPr>
            <a:xfrm>
              <a:off x="5050136" y="405209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5" name="object 602"/>
            <p:cNvSpPr/>
            <p:nvPr/>
          </p:nvSpPr>
          <p:spPr>
            <a:xfrm>
              <a:off x="5097319" y="4052098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6" name="object 603"/>
            <p:cNvSpPr/>
            <p:nvPr/>
          </p:nvSpPr>
          <p:spPr>
            <a:xfrm>
              <a:off x="5054903" y="4056869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7" name="object 604"/>
            <p:cNvSpPr/>
            <p:nvPr/>
          </p:nvSpPr>
          <p:spPr>
            <a:xfrm>
              <a:off x="4817254" y="328236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8" name="object 605"/>
            <p:cNvSpPr/>
            <p:nvPr/>
          </p:nvSpPr>
          <p:spPr>
            <a:xfrm>
              <a:off x="4864437" y="328236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69" name="object 606"/>
            <p:cNvSpPr/>
            <p:nvPr/>
          </p:nvSpPr>
          <p:spPr>
            <a:xfrm>
              <a:off x="4822020" y="3287136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0" name="object 607"/>
            <p:cNvSpPr/>
            <p:nvPr/>
          </p:nvSpPr>
          <p:spPr>
            <a:xfrm>
              <a:off x="4787055" y="2829501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1" name="object 608"/>
            <p:cNvSpPr/>
            <p:nvPr/>
          </p:nvSpPr>
          <p:spPr>
            <a:xfrm>
              <a:off x="4834238" y="2829504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2" name="object 609"/>
            <p:cNvSpPr/>
            <p:nvPr/>
          </p:nvSpPr>
          <p:spPr>
            <a:xfrm>
              <a:off x="4791821" y="2834274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3" name="object 610"/>
            <p:cNvSpPr/>
            <p:nvPr/>
          </p:nvSpPr>
          <p:spPr>
            <a:xfrm>
              <a:off x="6014555" y="296479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4" name="object 611"/>
            <p:cNvSpPr/>
            <p:nvPr/>
          </p:nvSpPr>
          <p:spPr>
            <a:xfrm>
              <a:off x="6061739" y="296479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5" name="object 612"/>
            <p:cNvSpPr/>
            <p:nvPr/>
          </p:nvSpPr>
          <p:spPr>
            <a:xfrm>
              <a:off x="6019322" y="296956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6" name="object 613"/>
            <p:cNvSpPr/>
            <p:nvPr/>
          </p:nvSpPr>
          <p:spPr>
            <a:xfrm>
              <a:off x="7330580" y="2641434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7" name="object 614"/>
            <p:cNvSpPr/>
            <p:nvPr/>
          </p:nvSpPr>
          <p:spPr>
            <a:xfrm>
              <a:off x="7377764" y="2641437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8" name="object 615"/>
            <p:cNvSpPr/>
            <p:nvPr/>
          </p:nvSpPr>
          <p:spPr>
            <a:xfrm>
              <a:off x="7335347" y="2646208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79" name="object 616"/>
            <p:cNvSpPr/>
            <p:nvPr/>
          </p:nvSpPr>
          <p:spPr>
            <a:xfrm>
              <a:off x="7829477" y="3847980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0" name="object 617"/>
            <p:cNvSpPr/>
            <p:nvPr/>
          </p:nvSpPr>
          <p:spPr>
            <a:xfrm>
              <a:off x="7876660" y="384798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1" name="object 618"/>
            <p:cNvSpPr/>
            <p:nvPr/>
          </p:nvSpPr>
          <p:spPr>
            <a:xfrm>
              <a:off x="7834243" y="385275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2" name="object 619"/>
            <p:cNvSpPr/>
            <p:nvPr/>
          </p:nvSpPr>
          <p:spPr>
            <a:xfrm>
              <a:off x="6878463" y="3629209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3" name="object 620"/>
            <p:cNvSpPr/>
            <p:nvPr/>
          </p:nvSpPr>
          <p:spPr>
            <a:xfrm>
              <a:off x="6925646" y="3629212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4" name="object 621"/>
            <p:cNvSpPr/>
            <p:nvPr/>
          </p:nvSpPr>
          <p:spPr>
            <a:xfrm>
              <a:off x="6883229" y="363398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5" name="object 622"/>
            <p:cNvSpPr/>
            <p:nvPr/>
          </p:nvSpPr>
          <p:spPr>
            <a:xfrm>
              <a:off x="7197482" y="4265231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6" name="object 623"/>
            <p:cNvSpPr/>
            <p:nvPr/>
          </p:nvSpPr>
          <p:spPr>
            <a:xfrm>
              <a:off x="7244665" y="4265234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7" name="object 624"/>
            <p:cNvSpPr/>
            <p:nvPr/>
          </p:nvSpPr>
          <p:spPr>
            <a:xfrm>
              <a:off x="7202248" y="4270004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8" name="object 625"/>
            <p:cNvSpPr/>
            <p:nvPr/>
          </p:nvSpPr>
          <p:spPr>
            <a:xfrm>
              <a:off x="7988282" y="3869509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89" name="object 626"/>
            <p:cNvSpPr/>
            <p:nvPr/>
          </p:nvSpPr>
          <p:spPr>
            <a:xfrm>
              <a:off x="8035465" y="3869512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0" name="object 627"/>
            <p:cNvSpPr/>
            <p:nvPr/>
          </p:nvSpPr>
          <p:spPr>
            <a:xfrm>
              <a:off x="7993048" y="387428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1" name="object 628"/>
            <p:cNvSpPr/>
            <p:nvPr/>
          </p:nvSpPr>
          <p:spPr>
            <a:xfrm>
              <a:off x="6587343" y="2468163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2" name="object 629"/>
            <p:cNvSpPr/>
            <p:nvPr/>
          </p:nvSpPr>
          <p:spPr>
            <a:xfrm>
              <a:off x="6634526" y="246816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3" name="object 630"/>
            <p:cNvSpPr/>
            <p:nvPr/>
          </p:nvSpPr>
          <p:spPr>
            <a:xfrm>
              <a:off x="6592109" y="247293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4" name="object 631"/>
            <p:cNvSpPr/>
            <p:nvPr/>
          </p:nvSpPr>
          <p:spPr>
            <a:xfrm>
              <a:off x="5182264" y="3750826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5" name="object 632"/>
            <p:cNvSpPr/>
            <p:nvPr/>
          </p:nvSpPr>
          <p:spPr>
            <a:xfrm>
              <a:off x="5229448" y="3750829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6" name="object 633"/>
            <p:cNvSpPr/>
            <p:nvPr/>
          </p:nvSpPr>
          <p:spPr>
            <a:xfrm>
              <a:off x="5187030" y="3755599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7" name="object 634"/>
            <p:cNvSpPr/>
            <p:nvPr/>
          </p:nvSpPr>
          <p:spPr>
            <a:xfrm>
              <a:off x="6168581" y="4477635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88822" y="177662"/>
                  </a:moveTo>
                  <a:lnTo>
                    <a:pt x="74260" y="176474"/>
                  </a:lnTo>
                  <a:lnTo>
                    <a:pt x="60456" y="173036"/>
                  </a:lnTo>
                  <a:lnTo>
                    <a:pt x="47599" y="167537"/>
                  </a:lnTo>
                  <a:lnTo>
                    <a:pt x="35880" y="160166"/>
                  </a:lnTo>
                  <a:lnTo>
                    <a:pt x="25486" y="151112"/>
                  </a:lnTo>
                  <a:lnTo>
                    <a:pt x="16606" y="140564"/>
                  </a:lnTo>
                  <a:lnTo>
                    <a:pt x="9430" y="128711"/>
                  </a:lnTo>
                  <a:lnTo>
                    <a:pt x="4147" y="115742"/>
                  </a:lnTo>
                  <a:lnTo>
                    <a:pt x="945" y="101846"/>
                  </a:lnTo>
                  <a:lnTo>
                    <a:pt x="0" y="88839"/>
                  </a:lnTo>
                  <a:lnTo>
                    <a:pt x="1187" y="74274"/>
                  </a:lnTo>
                  <a:lnTo>
                    <a:pt x="4625" y="60467"/>
                  </a:lnTo>
                  <a:lnTo>
                    <a:pt x="10123" y="47609"/>
                  </a:lnTo>
                  <a:lnTo>
                    <a:pt x="17492" y="35888"/>
                  </a:lnTo>
                  <a:lnTo>
                    <a:pt x="26545" y="25492"/>
                  </a:lnTo>
                  <a:lnTo>
                    <a:pt x="37091" y="16612"/>
                  </a:lnTo>
                  <a:lnTo>
                    <a:pt x="48942" y="9435"/>
                  </a:lnTo>
                  <a:lnTo>
                    <a:pt x="61909" y="4150"/>
                  </a:lnTo>
                  <a:lnTo>
                    <a:pt x="75803" y="947"/>
                  </a:lnTo>
                  <a:lnTo>
                    <a:pt x="88822" y="0"/>
                  </a:lnTo>
                  <a:lnTo>
                    <a:pt x="88822" y="177662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8" name="object 635"/>
            <p:cNvSpPr/>
            <p:nvPr/>
          </p:nvSpPr>
          <p:spPr>
            <a:xfrm>
              <a:off x="6215763" y="4477638"/>
              <a:ext cx="47182" cy="94375"/>
            </a:xfrm>
            <a:custGeom>
              <a:avLst/>
              <a:gdLst/>
              <a:ahLst/>
              <a:cxnLst/>
              <a:rect l="l" t="t" r="r" b="b"/>
              <a:pathLst>
                <a:path w="88822" h="177662">
                  <a:moveTo>
                    <a:pt x="0" y="0"/>
                  </a:moveTo>
                  <a:lnTo>
                    <a:pt x="14562" y="1188"/>
                  </a:lnTo>
                  <a:lnTo>
                    <a:pt x="28366" y="4626"/>
                  </a:lnTo>
                  <a:lnTo>
                    <a:pt x="41222" y="10125"/>
                  </a:lnTo>
                  <a:lnTo>
                    <a:pt x="52942" y="17496"/>
                  </a:lnTo>
                  <a:lnTo>
                    <a:pt x="63336" y="26550"/>
                  </a:lnTo>
                  <a:lnTo>
                    <a:pt x="72216" y="37098"/>
                  </a:lnTo>
                  <a:lnTo>
                    <a:pt x="79392" y="48950"/>
                  </a:lnTo>
                  <a:lnTo>
                    <a:pt x="84675" y="61919"/>
                  </a:lnTo>
                  <a:lnTo>
                    <a:pt x="87877" y="75815"/>
                  </a:lnTo>
                  <a:lnTo>
                    <a:pt x="88822" y="88822"/>
                  </a:lnTo>
                  <a:lnTo>
                    <a:pt x="87634" y="103388"/>
                  </a:lnTo>
                  <a:lnTo>
                    <a:pt x="84197" y="117194"/>
                  </a:lnTo>
                  <a:lnTo>
                    <a:pt x="78699" y="130053"/>
                  </a:lnTo>
                  <a:lnTo>
                    <a:pt x="71329" y="141774"/>
                  </a:lnTo>
                  <a:lnTo>
                    <a:pt x="62277" y="152169"/>
                  </a:lnTo>
                  <a:lnTo>
                    <a:pt x="51731" y="161050"/>
                  </a:lnTo>
                  <a:lnTo>
                    <a:pt x="39880" y="168227"/>
                  </a:lnTo>
                  <a:lnTo>
                    <a:pt x="26913" y="173511"/>
                  </a:lnTo>
                  <a:lnTo>
                    <a:pt x="13019" y="176715"/>
                  </a:lnTo>
                  <a:lnTo>
                    <a:pt x="0" y="177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699" name="object 636"/>
            <p:cNvSpPr/>
            <p:nvPr/>
          </p:nvSpPr>
          <p:spPr>
            <a:xfrm>
              <a:off x="6173347" y="4482409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0" name="object 663"/>
            <p:cNvSpPr/>
            <p:nvPr/>
          </p:nvSpPr>
          <p:spPr>
            <a:xfrm>
              <a:off x="7774895" y="2608874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1" name="object 664"/>
            <p:cNvSpPr/>
            <p:nvPr/>
          </p:nvSpPr>
          <p:spPr>
            <a:xfrm>
              <a:off x="7787027" y="2608262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2" name="object 665"/>
            <p:cNvSpPr/>
            <p:nvPr/>
          </p:nvSpPr>
          <p:spPr>
            <a:xfrm>
              <a:off x="7772998" y="2606651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3" name="object 667"/>
            <p:cNvSpPr/>
            <p:nvPr/>
          </p:nvSpPr>
          <p:spPr>
            <a:xfrm>
              <a:off x="8007640" y="3091340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4" name="object 668"/>
            <p:cNvSpPr/>
            <p:nvPr/>
          </p:nvSpPr>
          <p:spPr>
            <a:xfrm>
              <a:off x="8019772" y="3090726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5" name="object 669"/>
            <p:cNvSpPr/>
            <p:nvPr/>
          </p:nvSpPr>
          <p:spPr>
            <a:xfrm>
              <a:off x="8005743" y="3089116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6" name="object 671"/>
            <p:cNvSpPr/>
            <p:nvPr/>
          </p:nvSpPr>
          <p:spPr>
            <a:xfrm>
              <a:off x="7774895" y="3243034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7" name="object 672"/>
            <p:cNvSpPr/>
            <p:nvPr/>
          </p:nvSpPr>
          <p:spPr>
            <a:xfrm>
              <a:off x="7787027" y="3242420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8" name="object 673"/>
            <p:cNvSpPr/>
            <p:nvPr/>
          </p:nvSpPr>
          <p:spPr>
            <a:xfrm>
              <a:off x="7772998" y="3240810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09" name="object 675"/>
            <p:cNvSpPr/>
            <p:nvPr/>
          </p:nvSpPr>
          <p:spPr>
            <a:xfrm>
              <a:off x="7520143" y="3528255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0" name="object 676"/>
            <p:cNvSpPr/>
            <p:nvPr/>
          </p:nvSpPr>
          <p:spPr>
            <a:xfrm>
              <a:off x="7532275" y="3527642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1" name="object 677"/>
            <p:cNvSpPr/>
            <p:nvPr/>
          </p:nvSpPr>
          <p:spPr>
            <a:xfrm>
              <a:off x="7518246" y="3526031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2" name="object 679"/>
            <p:cNvSpPr/>
            <p:nvPr/>
          </p:nvSpPr>
          <p:spPr>
            <a:xfrm>
              <a:off x="7281838" y="3873528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3" name="object 680"/>
            <p:cNvSpPr/>
            <p:nvPr/>
          </p:nvSpPr>
          <p:spPr>
            <a:xfrm>
              <a:off x="7293970" y="3872914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4" name="object 681"/>
            <p:cNvSpPr/>
            <p:nvPr/>
          </p:nvSpPr>
          <p:spPr>
            <a:xfrm>
              <a:off x="7279942" y="3871304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5" name="object 683"/>
            <p:cNvSpPr/>
            <p:nvPr/>
          </p:nvSpPr>
          <p:spPr>
            <a:xfrm>
              <a:off x="7331932" y="4103919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6" name="object 684"/>
            <p:cNvSpPr/>
            <p:nvPr/>
          </p:nvSpPr>
          <p:spPr>
            <a:xfrm>
              <a:off x="7344064" y="4103306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7" name="object 685"/>
            <p:cNvSpPr/>
            <p:nvPr/>
          </p:nvSpPr>
          <p:spPr>
            <a:xfrm>
              <a:off x="7330036" y="4101695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8" name="object 691"/>
            <p:cNvSpPr/>
            <p:nvPr/>
          </p:nvSpPr>
          <p:spPr>
            <a:xfrm>
              <a:off x="7049668" y="3852498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19" name="object 692"/>
            <p:cNvSpPr/>
            <p:nvPr/>
          </p:nvSpPr>
          <p:spPr>
            <a:xfrm>
              <a:off x="7061799" y="3851885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0" name="object 693"/>
            <p:cNvSpPr/>
            <p:nvPr/>
          </p:nvSpPr>
          <p:spPr>
            <a:xfrm>
              <a:off x="7047771" y="385027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1" name="object 695"/>
            <p:cNvSpPr/>
            <p:nvPr/>
          </p:nvSpPr>
          <p:spPr>
            <a:xfrm>
              <a:off x="6756539" y="4106552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2" name="object 696"/>
            <p:cNvSpPr/>
            <p:nvPr/>
          </p:nvSpPr>
          <p:spPr>
            <a:xfrm>
              <a:off x="6768672" y="4105938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3" name="object 697"/>
            <p:cNvSpPr/>
            <p:nvPr/>
          </p:nvSpPr>
          <p:spPr>
            <a:xfrm>
              <a:off x="6754643" y="4104328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4" name="object 699"/>
            <p:cNvSpPr/>
            <p:nvPr/>
          </p:nvSpPr>
          <p:spPr>
            <a:xfrm>
              <a:off x="6406639" y="4010796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5" name="object 700"/>
            <p:cNvSpPr/>
            <p:nvPr/>
          </p:nvSpPr>
          <p:spPr>
            <a:xfrm>
              <a:off x="6418770" y="4010182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6" name="object 701"/>
            <p:cNvSpPr/>
            <p:nvPr/>
          </p:nvSpPr>
          <p:spPr>
            <a:xfrm>
              <a:off x="6404742" y="400857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7" name="object 703"/>
            <p:cNvSpPr/>
            <p:nvPr/>
          </p:nvSpPr>
          <p:spPr>
            <a:xfrm>
              <a:off x="5305849" y="2700728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8" name="object 704"/>
            <p:cNvSpPr/>
            <p:nvPr/>
          </p:nvSpPr>
          <p:spPr>
            <a:xfrm>
              <a:off x="5317981" y="2700114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29" name="object 705"/>
            <p:cNvSpPr/>
            <p:nvPr/>
          </p:nvSpPr>
          <p:spPr>
            <a:xfrm>
              <a:off x="5303952" y="269850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0" name="object 707"/>
            <p:cNvSpPr/>
            <p:nvPr/>
          </p:nvSpPr>
          <p:spPr>
            <a:xfrm>
              <a:off x="5902575" y="2874818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1" name="object 708"/>
            <p:cNvSpPr/>
            <p:nvPr/>
          </p:nvSpPr>
          <p:spPr>
            <a:xfrm>
              <a:off x="5914708" y="2874205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2" name="object 709"/>
            <p:cNvSpPr/>
            <p:nvPr/>
          </p:nvSpPr>
          <p:spPr>
            <a:xfrm>
              <a:off x="5900679" y="2872594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3" name="object 711"/>
            <p:cNvSpPr/>
            <p:nvPr/>
          </p:nvSpPr>
          <p:spPr>
            <a:xfrm>
              <a:off x="6244683" y="2769218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4" name="object 712"/>
            <p:cNvSpPr/>
            <p:nvPr/>
          </p:nvSpPr>
          <p:spPr>
            <a:xfrm>
              <a:off x="6256816" y="2768604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5" name="object 713"/>
            <p:cNvSpPr/>
            <p:nvPr/>
          </p:nvSpPr>
          <p:spPr>
            <a:xfrm>
              <a:off x="6242788" y="276699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6" name="object 715"/>
            <p:cNvSpPr/>
            <p:nvPr/>
          </p:nvSpPr>
          <p:spPr>
            <a:xfrm>
              <a:off x="6506546" y="2779482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7" name="object 716"/>
            <p:cNvSpPr/>
            <p:nvPr/>
          </p:nvSpPr>
          <p:spPr>
            <a:xfrm>
              <a:off x="6518677" y="2778870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8" name="object 717"/>
            <p:cNvSpPr/>
            <p:nvPr/>
          </p:nvSpPr>
          <p:spPr>
            <a:xfrm>
              <a:off x="6504649" y="2777259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39" name="object 719"/>
            <p:cNvSpPr/>
            <p:nvPr/>
          </p:nvSpPr>
          <p:spPr>
            <a:xfrm>
              <a:off x="5952634" y="3101457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0" name="object 720"/>
            <p:cNvSpPr/>
            <p:nvPr/>
          </p:nvSpPr>
          <p:spPr>
            <a:xfrm>
              <a:off x="5964767" y="3100844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1" name="object 721"/>
            <p:cNvSpPr/>
            <p:nvPr/>
          </p:nvSpPr>
          <p:spPr>
            <a:xfrm>
              <a:off x="5950739" y="309923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2" name="object 723"/>
            <p:cNvSpPr/>
            <p:nvPr/>
          </p:nvSpPr>
          <p:spPr>
            <a:xfrm>
              <a:off x="6289623" y="3061455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3" name="object 724"/>
            <p:cNvSpPr/>
            <p:nvPr/>
          </p:nvSpPr>
          <p:spPr>
            <a:xfrm>
              <a:off x="6301755" y="3060843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4" name="object 725"/>
            <p:cNvSpPr/>
            <p:nvPr/>
          </p:nvSpPr>
          <p:spPr>
            <a:xfrm>
              <a:off x="6287726" y="305923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5" name="object 727"/>
            <p:cNvSpPr/>
            <p:nvPr/>
          </p:nvSpPr>
          <p:spPr>
            <a:xfrm>
              <a:off x="6736936" y="3219502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6" name="object 728"/>
            <p:cNvSpPr/>
            <p:nvPr/>
          </p:nvSpPr>
          <p:spPr>
            <a:xfrm>
              <a:off x="6749068" y="3218889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7" name="object 729"/>
            <p:cNvSpPr/>
            <p:nvPr/>
          </p:nvSpPr>
          <p:spPr>
            <a:xfrm>
              <a:off x="6735039" y="321727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8" name="object 731"/>
            <p:cNvSpPr/>
            <p:nvPr/>
          </p:nvSpPr>
          <p:spPr>
            <a:xfrm>
              <a:off x="6876189" y="2917232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49" name="object 732"/>
            <p:cNvSpPr/>
            <p:nvPr/>
          </p:nvSpPr>
          <p:spPr>
            <a:xfrm>
              <a:off x="6888322" y="2916620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0" name="object 733"/>
            <p:cNvSpPr/>
            <p:nvPr/>
          </p:nvSpPr>
          <p:spPr>
            <a:xfrm>
              <a:off x="6874293" y="2915008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object 735"/>
            <p:cNvSpPr/>
            <p:nvPr/>
          </p:nvSpPr>
          <p:spPr>
            <a:xfrm>
              <a:off x="6925638" y="3350495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2" name="object 736"/>
            <p:cNvSpPr/>
            <p:nvPr/>
          </p:nvSpPr>
          <p:spPr>
            <a:xfrm>
              <a:off x="6937769" y="3349882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3" name="object 737"/>
            <p:cNvSpPr/>
            <p:nvPr/>
          </p:nvSpPr>
          <p:spPr>
            <a:xfrm>
              <a:off x="6923740" y="3348270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4" name="object 739"/>
            <p:cNvSpPr/>
            <p:nvPr/>
          </p:nvSpPr>
          <p:spPr>
            <a:xfrm>
              <a:off x="6467817" y="3053925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5" name="object 743"/>
            <p:cNvSpPr/>
            <p:nvPr/>
          </p:nvSpPr>
          <p:spPr>
            <a:xfrm>
              <a:off x="6030602" y="3353328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6" name="object 744"/>
            <p:cNvSpPr/>
            <p:nvPr/>
          </p:nvSpPr>
          <p:spPr>
            <a:xfrm>
              <a:off x="6042734" y="3352714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7" name="object 745"/>
            <p:cNvSpPr/>
            <p:nvPr/>
          </p:nvSpPr>
          <p:spPr>
            <a:xfrm>
              <a:off x="6028705" y="3351104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8" name="object 747"/>
            <p:cNvSpPr/>
            <p:nvPr/>
          </p:nvSpPr>
          <p:spPr>
            <a:xfrm>
              <a:off x="6377091" y="3575095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59" name="object 748"/>
            <p:cNvSpPr/>
            <p:nvPr/>
          </p:nvSpPr>
          <p:spPr>
            <a:xfrm>
              <a:off x="6389223" y="3574481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0" name="object 749"/>
            <p:cNvSpPr/>
            <p:nvPr/>
          </p:nvSpPr>
          <p:spPr>
            <a:xfrm>
              <a:off x="6375195" y="3572870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1" name="object 751"/>
            <p:cNvSpPr/>
            <p:nvPr/>
          </p:nvSpPr>
          <p:spPr>
            <a:xfrm>
              <a:off x="5524555" y="2867667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2" name="object 752"/>
            <p:cNvSpPr/>
            <p:nvPr/>
          </p:nvSpPr>
          <p:spPr>
            <a:xfrm>
              <a:off x="5536687" y="2867054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3" name="object 753"/>
            <p:cNvSpPr/>
            <p:nvPr/>
          </p:nvSpPr>
          <p:spPr>
            <a:xfrm>
              <a:off x="5522658" y="286544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object 755"/>
            <p:cNvSpPr/>
            <p:nvPr/>
          </p:nvSpPr>
          <p:spPr>
            <a:xfrm>
              <a:off x="5679134" y="3433166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5" name="object 756"/>
            <p:cNvSpPr/>
            <p:nvPr/>
          </p:nvSpPr>
          <p:spPr>
            <a:xfrm>
              <a:off x="5691267" y="3432553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6" name="object 757"/>
            <p:cNvSpPr/>
            <p:nvPr/>
          </p:nvSpPr>
          <p:spPr>
            <a:xfrm>
              <a:off x="5677239" y="3430941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7" name="object 759"/>
            <p:cNvSpPr/>
            <p:nvPr/>
          </p:nvSpPr>
          <p:spPr>
            <a:xfrm>
              <a:off x="5777398" y="3640780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8" name="object 760"/>
            <p:cNvSpPr/>
            <p:nvPr/>
          </p:nvSpPr>
          <p:spPr>
            <a:xfrm>
              <a:off x="5789530" y="3640168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69" name="object 761"/>
            <p:cNvSpPr/>
            <p:nvPr/>
          </p:nvSpPr>
          <p:spPr>
            <a:xfrm>
              <a:off x="5775502" y="363855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0" name="object 763"/>
            <p:cNvSpPr/>
            <p:nvPr/>
          </p:nvSpPr>
          <p:spPr>
            <a:xfrm>
              <a:off x="5886269" y="4456051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1" name="object 764"/>
            <p:cNvSpPr/>
            <p:nvPr/>
          </p:nvSpPr>
          <p:spPr>
            <a:xfrm>
              <a:off x="5898401" y="4455438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2" name="object 765"/>
            <p:cNvSpPr/>
            <p:nvPr/>
          </p:nvSpPr>
          <p:spPr>
            <a:xfrm>
              <a:off x="5884373" y="445382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3" name="object 767"/>
            <p:cNvSpPr/>
            <p:nvPr/>
          </p:nvSpPr>
          <p:spPr>
            <a:xfrm>
              <a:off x="7213704" y="3371221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4" name="object 768"/>
            <p:cNvSpPr/>
            <p:nvPr/>
          </p:nvSpPr>
          <p:spPr>
            <a:xfrm>
              <a:off x="7225836" y="3370609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5" name="object 769"/>
            <p:cNvSpPr/>
            <p:nvPr/>
          </p:nvSpPr>
          <p:spPr>
            <a:xfrm>
              <a:off x="7211807" y="336899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6" name="object 771"/>
            <p:cNvSpPr/>
            <p:nvPr/>
          </p:nvSpPr>
          <p:spPr>
            <a:xfrm>
              <a:off x="7007679" y="3066905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7" name="object 772"/>
            <p:cNvSpPr/>
            <p:nvPr/>
          </p:nvSpPr>
          <p:spPr>
            <a:xfrm>
              <a:off x="7019811" y="3066292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8" name="object 773"/>
            <p:cNvSpPr/>
            <p:nvPr/>
          </p:nvSpPr>
          <p:spPr>
            <a:xfrm>
              <a:off x="7005783" y="3064681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79" name="object 775"/>
            <p:cNvSpPr/>
            <p:nvPr/>
          </p:nvSpPr>
          <p:spPr>
            <a:xfrm>
              <a:off x="6895313" y="2451146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object 776"/>
            <p:cNvSpPr/>
            <p:nvPr/>
          </p:nvSpPr>
          <p:spPr>
            <a:xfrm>
              <a:off x="6907445" y="2450533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1" name="object 777"/>
            <p:cNvSpPr/>
            <p:nvPr/>
          </p:nvSpPr>
          <p:spPr>
            <a:xfrm>
              <a:off x="6893417" y="244892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2" name="object 779"/>
            <p:cNvSpPr/>
            <p:nvPr/>
          </p:nvSpPr>
          <p:spPr>
            <a:xfrm>
              <a:off x="7050775" y="2777150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3" name="object 780"/>
            <p:cNvSpPr/>
            <p:nvPr/>
          </p:nvSpPr>
          <p:spPr>
            <a:xfrm>
              <a:off x="7062907" y="2776536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4" name="object 781"/>
            <p:cNvSpPr/>
            <p:nvPr/>
          </p:nvSpPr>
          <p:spPr>
            <a:xfrm>
              <a:off x="7048878" y="2774926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object 783"/>
            <p:cNvSpPr/>
            <p:nvPr/>
          </p:nvSpPr>
          <p:spPr>
            <a:xfrm>
              <a:off x="8228372" y="2571142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6" name="object 784"/>
            <p:cNvSpPr/>
            <p:nvPr/>
          </p:nvSpPr>
          <p:spPr>
            <a:xfrm>
              <a:off x="8240503" y="2570529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7" name="object 785"/>
            <p:cNvSpPr/>
            <p:nvPr/>
          </p:nvSpPr>
          <p:spPr>
            <a:xfrm>
              <a:off x="8226475" y="2568918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8" name="object 791"/>
            <p:cNvSpPr/>
            <p:nvPr/>
          </p:nvSpPr>
          <p:spPr>
            <a:xfrm>
              <a:off x="7600141" y="2433864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89" name="object 799"/>
            <p:cNvSpPr/>
            <p:nvPr/>
          </p:nvSpPr>
          <p:spPr>
            <a:xfrm>
              <a:off x="5591963" y="4178347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0" name="object 800"/>
            <p:cNvSpPr/>
            <p:nvPr/>
          </p:nvSpPr>
          <p:spPr>
            <a:xfrm>
              <a:off x="5604096" y="4177733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1" name="object 801"/>
            <p:cNvSpPr/>
            <p:nvPr/>
          </p:nvSpPr>
          <p:spPr>
            <a:xfrm>
              <a:off x="5590067" y="417612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2" name="object 807"/>
            <p:cNvSpPr/>
            <p:nvPr/>
          </p:nvSpPr>
          <p:spPr>
            <a:xfrm>
              <a:off x="4957753" y="3689979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3" name="object 808"/>
            <p:cNvSpPr/>
            <p:nvPr/>
          </p:nvSpPr>
          <p:spPr>
            <a:xfrm>
              <a:off x="4969885" y="3689366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4" name="object 809"/>
            <p:cNvSpPr/>
            <p:nvPr/>
          </p:nvSpPr>
          <p:spPr>
            <a:xfrm>
              <a:off x="4955857" y="3687755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5" name="object 811"/>
            <p:cNvSpPr/>
            <p:nvPr/>
          </p:nvSpPr>
          <p:spPr>
            <a:xfrm>
              <a:off x="5056790" y="4058747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6" name="object 812"/>
            <p:cNvSpPr/>
            <p:nvPr/>
          </p:nvSpPr>
          <p:spPr>
            <a:xfrm>
              <a:off x="5068922" y="4058134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7" name="object 813"/>
            <p:cNvSpPr/>
            <p:nvPr/>
          </p:nvSpPr>
          <p:spPr>
            <a:xfrm>
              <a:off x="5054893" y="4056523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8" name="object 815"/>
            <p:cNvSpPr/>
            <p:nvPr/>
          </p:nvSpPr>
          <p:spPr>
            <a:xfrm>
              <a:off x="4823908" y="3289013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799" name="object 816"/>
            <p:cNvSpPr/>
            <p:nvPr/>
          </p:nvSpPr>
          <p:spPr>
            <a:xfrm>
              <a:off x="4836040" y="3288401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0" name="object 817"/>
            <p:cNvSpPr/>
            <p:nvPr/>
          </p:nvSpPr>
          <p:spPr>
            <a:xfrm>
              <a:off x="4822011" y="3286790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object 819"/>
            <p:cNvSpPr/>
            <p:nvPr/>
          </p:nvSpPr>
          <p:spPr>
            <a:xfrm>
              <a:off x="4793708" y="2836151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2" name="object 820"/>
            <p:cNvSpPr/>
            <p:nvPr/>
          </p:nvSpPr>
          <p:spPr>
            <a:xfrm>
              <a:off x="4805840" y="2835539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object 821"/>
            <p:cNvSpPr/>
            <p:nvPr/>
          </p:nvSpPr>
          <p:spPr>
            <a:xfrm>
              <a:off x="4791812" y="2833928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4" name="object 823"/>
            <p:cNvSpPr/>
            <p:nvPr/>
          </p:nvSpPr>
          <p:spPr>
            <a:xfrm>
              <a:off x="6021209" y="2971444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object 824"/>
            <p:cNvSpPr/>
            <p:nvPr/>
          </p:nvSpPr>
          <p:spPr>
            <a:xfrm>
              <a:off x="6033341" y="2970831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6" name="object 825"/>
            <p:cNvSpPr/>
            <p:nvPr/>
          </p:nvSpPr>
          <p:spPr>
            <a:xfrm>
              <a:off x="6019313" y="2969219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7" name="object 827"/>
            <p:cNvSpPr/>
            <p:nvPr/>
          </p:nvSpPr>
          <p:spPr>
            <a:xfrm>
              <a:off x="7337234" y="2648085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8" name="object 828"/>
            <p:cNvSpPr/>
            <p:nvPr/>
          </p:nvSpPr>
          <p:spPr>
            <a:xfrm>
              <a:off x="7349366" y="2647472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09" name="object 829"/>
            <p:cNvSpPr/>
            <p:nvPr/>
          </p:nvSpPr>
          <p:spPr>
            <a:xfrm>
              <a:off x="7335338" y="2645861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0" name="object 831"/>
            <p:cNvSpPr/>
            <p:nvPr/>
          </p:nvSpPr>
          <p:spPr>
            <a:xfrm>
              <a:off x="7836131" y="3854631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1" name="object 832"/>
            <p:cNvSpPr/>
            <p:nvPr/>
          </p:nvSpPr>
          <p:spPr>
            <a:xfrm>
              <a:off x="7848263" y="3854018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2" name="object 833"/>
            <p:cNvSpPr/>
            <p:nvPr/>
          </p:nvSpPr>
          <p:spPr>
            <a:xfrm>
              <a:off x="7834234" y="385240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3" name="object 835"/>
            <p:cNvSpPr/>
            <p:nvPr/>
          </p:nvSpPr>
          <p:spPr>
            <a:xfrm>
              <a:off x="6885116" y="3635860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4" name="object 836"/>
            <p:cNvSpPr/>
            <p:nvPr/>
          </p:nvSpPr>
          <p:spPr>
            <a:xfrm>
              <a:off x="6897248" y="3635247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5" name="object 837"/>
            <p:cNvSpPr/>
            <p:nvPr/>
          </p:nvSpPr>
          <p:spPr>
            <a:xfrm>
              <a:off x="6883220" y="3633636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6" name="object 839"/>
            <p:cNvSpPr/>
            <p:nvPr/>
          </p:nvSpPr>
          <p:spPr>
            <a:xfrm>
              <a:off x="7204136" y="4271881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7" name="object 840"/>
            <p:cNvSpPr/>
            <p:nvPr/>
          </p:nvSpPr>
          <p:spPr>
            <a:xfrm>
              <a:off x="7216268" y="4271269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8" name="object 841"/>
            <p:cNvSpPr/>
            <p:nvPr/>
          </p:nvSpPr>
          <p:spPr>
            <a:xfrm>
              <a:off x="7202239" y="4269657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19" name="object 843"/>
            <p:cNvSpPr/>
            <p:nvPr/>
          </p:nvSpPr>
          <p:spPr>
            <a:xfrm>
              <a:off x="7994935" y="3876160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0" name="object 844"/>
            <p:cNvSpPr/>
            <p:nvPr/>
          </p:nvSpPr>
          <p:spPr>
            <a:xfrm>
              <a:off x="8007067" y="3875548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1" name="object 845"/>
            <p:cNvSpPr/>
            <p:nvPr/>
          </p:nvSpPr>
          <p:spPr>
            <a:xfrm>
              <a:off x="7993039" y="3873936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2" name="object 847"/>
            <p:cNvSpPr/>
            <p:nvPr/>
          </p:nvSpPr>
          <p:spPr>
            <a:xfrm>
              <a:off x="6593996" y="2474814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3" name="object 848"/>
            <p:cNvSpPr/>
            <p:nvPr/>
          </p:nvSpPr>
          <p:spPr>
            <a:xfrm>
              <a:off x="6606128" y="2474201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4" name="object 849"/>
            <p:cNvSpPr/>
            <p:nvPr/>
          </p:nvSpPr>
          <p:spPr>
            <a:xfrm>
              <a:off x="6592100" y="2472589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5" name="object 851"/>
            <p:cNvSpPr/>
            <p:nvPr/>
          </p:nvSpPr>
          <p:spPr>
            <a:xfrm>
              <a:off x="5188918" y="3757477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6" name="object 852"/>
            <p:cNvSpPr/>
            <p:nvPr/>
          </p:nvSpPr>
          <p:spPr>
            <a:xfrm>
              <a:off x="5201050" y="3756864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7" name="object 853"/>
            <p:cNvSpPr/>
            <p:nvPr/>
          </p:nvSpPr>
          <p:spPr>
            <a:xfrm>
              <a:off x="5187022" y="375525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8" name="object 855"/>
            <p:cNvSpPr/>
            <p:nvPr/>
          </p:nvSpPr>
          <p:spPr>
            <a:xfrm>
              <a:off x="6175234" y="4484286"/>
              <a:ext cx="81041" cy="81051"/>
            </a:xfrm>
            <a:custGeom>
              <a:avLst/>
              <a:gdLst/>
              <a:ahLst/>
              <a:cxnLst/>
              <a:rect l="l" t="t" r="r" b="b"/>
              <a:pathLst>
                <a:path w="152562" h="152579">
                  <a:moveTo>
                    <a:pt x="152562" y="76289"/>
                  </a:moveTo>
                  <a:lnTo>
                    <a:pt x="151185" y="90793"/>
                  </a:lnTo>
                  <a:lnTo>
                    <a:pt x="147226" y="104377"/>
                  </a:lnTo>
                  <a:lnTo>
                    <a:pt x="140939" y="116787"/>
                  </a:lnTo>
                  <a:lnTo>
                    <a:pt x="132582" y="127765"/>
                  </a:lnTo>
                  <a:lnTo>
                    <a:pt x="122409" y="137055"/>
                  </a:lnTo>
                  <a:lnTo>
                    <a:pt x="110677" y="144401"/>
                  </a:lnTo>
                  <a:lnTo>
                    <a:pt x="97641" y="149547"/>
                  </a:lnTo>
                  <a:lnTo>
                    <a:pt x="83557" y="152236"/>
                  </a:lnTo>
                  <a:lnTo>
                    <a:pt x="76272" y="152579"/>
                  </a:lnTo>
                  <a:lnTo>
                    <a:pt x="61768" y="151202"/>
                  </a:lnTo>
                  <a:lnTo>
                    <a:pt x="48184" y="147240"/>
                  </a:lnTo>
                  <a:lnTo>
                    <a:pt x="35776" y="140950"/>
                  </a:lnTo>
                  <a:lnTo>
                    <a:pt x="24800" y="132589"/>
                  </a:lnTo>
                  <a:lnTo>
                    <a:pt x="15513" y="122413"/>
                  </a:lnTo>
                  <a:lnTo>
                    <a:pt x="8170" y="110678"/>
                  </a:lnTo>
                  <a:lnTo>
                    <a:pt x="3027" y="97641"/>
                  </a:lnTo>
                  <a:lnTo>
                    <a:pt x="341" y="83558"/>
                  </a:lnTo>
                  <a:lnTo>
                    <a:pt x="0" y="76289"/>
                  </a:lnTo>
                  <a:lnTo>
                    <a:pt x="1376" y="61785"/>
                  </a:lnTo>
                  <a:lnTo>
                    <a:pt x="5337" y="48199"/>
                  </a:lnTo>
                  <a:lnTo>
                    <a:pt x="11624" y="35788"/>
                  </a:lnTo>
                  <a:lnTo>
                    <a:pt x="19982" y="24809"/>
                  </a:lnTo>
                  <a:lnTo>
                    <a:pt x="30155" y="15519"/>
                  </a:lnTo>
                  <a:lnTo>
                    <a:pt x="41887" y="8173"/>
                  </a:lnTo>
                  <a:lnTo>
                    <a:pt x="54922" y="3029"/>
                  </a:lnTo>
                  <a:lnTo>
                    <a:pt x="69003" y="341"/>
                  </a:lnTo>
                  <a:lnTo>
                    <a:pt x="76272" y="0"/>
                  </a:lnTo>
                  <a:lnTo>
                    <a:pt x="90780" y="1377"/>
                  </a:lnTo>
                  <a:lnTo>
                    <a:pt x="104367" y="5338"/>
                  </a:lnTo>
                  <a:lnTo>
                    <a:pt x="116777" y="11626"/>
                  </a:lnTo>
                  <a:lnTo>
                    <a:pt x="127754" y="19986"/>
                  </a:lnTo>
                  <a:lnTo>
                    <a:pt x="137043" y="30160"/>
                  </a:lnTo>
                  <a:lnTo>
                    <a:pt x="144387" y="41892"/>
                  </a:lnTo>
                  <a:lnTo>
                    <a:pt x="149531" y="54927"/>
                  </a:lnTo>
                  <a:lnTo>
                    <a:pt x="152219" y="69007"/>
                  </a:lnTo>
                  <a:lnTo>
                    <a:pt x="152562" y="76289"/>
                  </a:lnTo>
                  <a:close/>
                </a:path>
              </a:pathLst>
            </a:custGeom>
            <a:solidFill>
              <a:srgbClr val="ECF1E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29" name="object 856"/>
            <p:cNvSpPr/>
            <p:nvPr/>
          </p:nvSpPr>
          <p:spPr>
            <a:xfrm>
              <a:off x="6187366" y="4483672"/>
              <a:ext cx="54781" cy="77178"/>
            </a:xfrm>
            <a:custGeom>
              <a:avLst/>
              <a:gdLst/>
              <a:ahLst/>
              <a:cxnLst/>
              <a:rect l="l" t="t" r="r" b="b"/>
              <a:pathLst>
                <a:path w="103125" h="145289">
                  <a:moveTo>
                    <a:pt x="84187" y="140776"/>
                  </a:moveTo>
                  <a:lnTo>
                    <a:pt x="90541" y="140949"/>
                  </a:lnTo>
                  <a:lnTo>
                    <a:pt x="94568" y="137165"/>
                  </a:lnTo>
                  <a:lnTo>
                    <a:pt x="98595" y="133381"/>
                  </a:lnTo>
                  <a:lnTo>
                    <a:pt x="98768" y="127028"/>
                  </a:lnTo>
                  <a:lnTo>
                    <a:pt x="94984" y="123001"/>
                  </a:lnTo>
                  <a:lnTo>
                    <a:pt x="91200" y="118974"/>
                  </a:lnTo>
                  <a:lnTo>
                    <a:pt x="84847" y="118783"/>
                  </a:lnTo>
                  <a:lnTo>
                    <a:pt x="83632" y="102205"/>
                  </a:lnTo>
                  <a:lnTo>
                    <a:pt x="87746" y="115988"/>
                  </a:lnTo>
                  <a:lnTo>
                    <a:pt x="91443" y="116005"/>
                  </a:lnTo>
                  <a:lnTo>
                    <a:pt x="95123" y="117411"/>
                  </a:lnTo>
                  <a:lnTo>
                    <a:pt x="97848" y="120310"/>
                  </a:lnTo>
                  <a:lnTo>
                    <a:pt x="103125" y="125900"/>
                  </a:lnTo>
                  <a:lnTo>
                    <a:pt x="102848" y="134752"/>
                  </a:lnTo>
                  <a:lnTo>
                    <a:pt x="97258" y="140029"/>
                  </a:lnTo>
                  <a:lnTo>
                    <a:pt x="91669" y="145289"/>
                  </a:lnTo>
                  <a:lnTo>
                    <a:pt x="84187" y="140776"/>
                  </a:lnTo>
                  <a:close/>
                </a:path>
                <a:path w="103125" h="145289">
                  <a:moveTo>
                    <a:pt x="84292" y="95279"/>
                  </a:moveTo>
                  <a:lnTo>
                    <a:pt x="82174" y="92953"/>
                  </a:lnTo>
                  <a:lnTo>
                    <a:pt x="83823" y="91443"/>
                  </a:lnTo>
                  <a:lnTo>
                    <a:pt x="86635" y="94533"/>
                  </a:lnTo>
                  <a:lnTo>
                    <a:pt x="86461" y="99220"/>
                  </a:lnTo>
                  <a:lnTo>
                    <a:pt x="84118" y="98890"/>
                  </a:lnTo>
                  <a:lnTo>
                    <a:pt x="84292" y="95279"/>
                  </a:lnTo>
                  <a:close/>
                </a:path>
                <a:path w="103125" h="145289">
                  <a:moveTo>
                    <a:pt x="75583" y="36662"/>
                  </a:moveTo>
                  <a:lnTo>
                    <a:pt x="66083" y="45149"/>
                  </a:lnTo>
                  <a:lnTo>
                    <a:pt x="65736" y="38969"/>
                  </a:lnTo>
                  <a:lnTo>
                    <a:pt x="72262" y="31175"/>
                  </a:lnTo>
                  <a:lnTo>
                    <a:pt x="71481" y="22357"/>
                  </a:lnTo>
                  <a:lnTo>
                    <a:pt x="70683" y="13556"/>
                  </a:lnTo>
                  <a:lnTo>
                    <a:pt x="62871" y="7030"/>
                  </a:lnTo>
                  <a:lnTo>
                    <a:pt x="54071" y="7828"/>
                  </a:lnTo>
                  <a:lnTo>
                    <a:pt x="63884" y="1423"/>
                  </a:lnTo>
                  <a:lnTo>
                    <a:pt x="74387" y="9181"/>
                  </a:lnTo>
                  <a:lnTo>
                    <a:pt x="79292" y="21663"/>
                  </a:lnTo>
                  <a:lnTo>
                    <a:pt x="79383" y="24324"/>
                  </a:lnTo>
                  <a:lnTo>
                    <a:pt x="75583" y="36662"/>
                  </a:lnTo>
                  <a:close/>
                </a:path>
                <a:path w="103125" h="145289">
                  <a:moveTo>
                    <a:pt x="5085" y="134284"/>
                  </a:moveTo>
                  <a:lnTo>
                    <a:pt x="9963" y="138363"/>
                  </a:lnTo>
                  <a:lnTo>
                    <a:pt x="15466" y="137877"/>
                  </a:lnTo>
                  <a:lnTo>
                    <a:pt x="20968" y="137373"/>
                  </a:lnTo>
                  <a:lnTo>
                    <a:pt x="15830" y="141782"/>
                  </a:lnTo>
                  <a:lnTo>
                    <a:pt x="8158" y="142459"/>
                  </a:lnTo>
                  <a:lnTo>
                    <a:pt x="1371" y="136783"/>
                  </a:lnTo>
                  <a:lnTo>
                    <a:pt x="694" y="129128"/>
                  </a:lnTo>
                  <a:lnTo>
                    <a:pt x="0" y="121473"/>
                  </a:lnTo>
                  <a:lnTo>
                    <a:pt x="5676" y="114686"/>
                  </a:lnTo>
                  <a:lnTo>
                    <a:pt x="13331" y="113992"/>
                  </a:lnTo>
                  <a:lnTo>
                    <a:pt x="16438" y="114096"/>
                  </a:lnTo>
                  <a:lnTo>
                    <a:pt x="30897" y="77782"/>
                  </a:lnTo>
                  <a:lnTo>
                    <a:pt x="29526" y="76272"/>
                  </a:lnTo>
                  <a:lnTo>
                    <a:pt x="28832" y="72037"/>
                  </a:lnTo>
                  <a:lnTo>
                    <a:pt x="29040" y="68114"/>
                  </a:lnTo>
                  <a:lnTo>
                    <a:pt x="32130" y="65145"/>
                  </a:lnTo>
                  <a:lnTo>
                    <a:pt x="35914" y="64711"/>
                  </a:lnTo>
                  <a:lnTo>
                    <a:pt x="43847" y="44628"/>
                  </a:lnTo>
                  <a:lnTo>
                    <a:pt x="50321" y="46989"/>
                  </a:lnTo>
                  <a:lnTo>
                    <a:pt x="42423" y="66968"/>
                  </a:lnTo>
                  <a:lnTo>
                    <a:pt x="44801" y="70579"/>
                  </a:lnTo>
                  <a:lnTo>
                    <a:pt x="42614" y="69606"/>
                  </a:lnTo>
                  <a:lnTo>
                    <a:pt x="40201" y="66916"/>
                  </a:lnTo>
                  <a:lnTo>
                    <a:pt x="37060" y="66760"/>
                  </a:lnTo>
                  <a:lnTo>
                    <a:pt x="33918" y="66603"/>
                  </a:lnTo>
                  <a:lnTo>
                    <a:pt x="31227" y="69016"/>
                  </a:lnTo>
                  <a:lnTo>
                    <a:pt x="31071" y="72158"/>
                  </a:lnTo>
                  <a:lnTo>
                    <a:pt x="30897" y="75300"/>
                  </a:lnTo>
                  <a:lnTo>
                    <a:pt x="33328" y="77991"/>
                  </a:lnTo>
                  <a:lnTo>
                    <a:pt x="37320" y="80230"/>
                  </a:lnTo>
                  <a:lnTo>
                    <a:pt x="22808" y="116700"/>
                  </a:lnTo>
                  <a:lnTo>
                    <a:pt x="23954" y="117620"/>
                  </a:lnTo>
                  <a:lnTo>
                    <a:pt x="24058" y="121491"/>
                  </a:lnTo>
                  <a:lnTo>
                    <a:pt x="19180" y="117411"/>
                  </a:lnTo>
                  <a:lnTo>
                    <a:pt x="13678" y="117915"/>
                  </a:lnTo>
                  <a:lnTo>
                    <a:pt x="8175" y="118401"/>
                  </a:lnTo>
                  <a:lnTo>
                    <a:pt x="4096" y="123278"/>
                  </a:lnTo>
                  <a:lnTo>
                    <a:pt x="4599" y="128781"/>
                  </a:lnTo>
                  <a:lnTo>
                    <a:pt x="5085" y="134284"/>
                  </a:lnTo>
                  <a:close/>
                </a:path>
                <a:path w="103125" h="145289">
                  <a:moveTo>
                    <a:pt x="72523" y="124997"/>
                  </a:moveTo>
                  <a:lnTo>
                    <a:pt x="78129" y="119720"/>
                  </a:lnTo>
                  <a:lnTo>
                    <a:pt x="81132" y="117863"/>
                  </a:lnTo>
                  <a:lnTo>
                    <a:pt x="77175" y="104618"/>
                  </a:lnTo>
                  <a:lnTo>
                    <a:pt x="75283" y="104427"/>
                  </a:lnTo>
                  <a:lnTo>
                    <a:pt x="71898" y="101806"/>
                  </a:lnTo>
                  <a:lnTo>
                    <a:pt x="26523" y="120796"/>
                  </a:lnTo>
                  <a:lnTo>
                    <a:pt x="27565" y="122532"/>
                  </a:lnTo>
                  <a:lnTo>
                    <a:pt x="28467" y="126646"/>
                  </a:lnTo>
                  <a:lnTo>
                    <a:pt x="29162" y="134301"/>
                  </a:lnTo>
                  <a:lnTo>
                    <a:pt x="23485" y="141088"/>
                  </a:lnTo>
                  <a:lnTo>
                    <a:pt x="15830" y="141782"/>
                  </a:lnTo>
                  <a:lnTo>
                    <a:pt x="20968" y="137373"/>
                  </a:lnTo>
                  <a:lnTo>
                    <a:pt x="25048" y="132496"/>
                  </a:lnTo>
                  <a:lnTo>
                    <a:pt x="24562" y="126993"/>
                  </a:lnTo>
                  <a:lnTo>
                    <a:pt x="24058" y="121491"/>
                  </a:lnTo>
                  <a:lnTo>
                    <a:pt x="23954" y="117620"/>
                  </a:lnTo>
                  <a:lnTo>
                    <a:pt x="70301" y="98230"/>
                  </a:lnTo>
                  <a:lnTo>
                    <a:pt x="70040" y="96824"/>
                  </a:lnTo>
                  <a:lnTo>
                    <a:pt x="70596" y="94064"/>
                  </a:lnTo>
                  <a:lnTo>
                    <a:pt x="42371" y="78008"/>
                  </a:lnTo>
                  <a:lnTo>
                    <a:pt x="41312" y="79119"/>
                  </a:lnTo>
                  <a:lnTo>
                    <a:pt x="37320" y="80230"/>
                  </a:lnTo>
                  <a:lnTo>
                    <a:pt x="33328" y="77991"/>
                  </a:lnTo>
                  <a:lnTo>
                    <a:pt x="36469" y="78147"/>
                  </a:lnTo>
                  <a:lnTo>
                    <a:pt x="39611" y="78320"/>
                  </a:lnTo>
                  <a:lnTo>
                    <a:pt x="42302" y="75890"/>
                  </a:lnTo>
                  <a:lnTo>
                    <a:pt x="42458" y="72748"/>
                  </a:lnTo>
                  <a:lnTo>
                    <a:pt x="42614" y="69606"/>
                  </a:lnTo>
                  <a:lnTo>
                    <a:pt x="44801" y="70579"/>
                  </a:lnTo>
                  <a:lnTo>
                    <a:pt x="44246" y="74571"/>
                  </a:lnTo>
                  <a:lnTo>
                    <a:pt x="72818" y="90801"/>
                  </a:lnTo>
                  <a:lnTo>
                    <a:pt x="59521" y="47214"/>
                  </a:lnTo>
                  <a:lnTo>
                    <a:pt x="58289" y="47527"/>
                  </a:lnTo>
                  <a:lnTo>
                    <a:pt x="55112" y="47804"/>
                  </a:lnTo>
                  <a:lnTo>
                    <a:pt x="50321" y="46989"/>
                  </a:lnTo>
                  <a:lnTo>
                    <a:pt x="43847" y="44628"/>
                  </a:lnTo>
                  <a:lnTo>
                    <a:pt x="37216" y="40896"/>
                  </a:lnTo>
                  <a:lnTo>
                    <a:pt x="32442" y="34074"/>
                  </a:lnTo>
                  <a:lnTo>
                    <a:pt x="31713" y="25933"/>
                  </a:lnTo>
                  <a:lnTo>
                    <a:pt x="33140" y="15406"/>
                  </a:lnTo>
                  <a:lnTo>
                    <a:pt x="40898" y="4902"/>
                  </a:lnTo>
                  <a:lnTo>
                    <a:pt x="53376" y="0"/>
                  </a:lnTo>
                  <a:lnTo>
                    <a:pt x="63884" y="1423"/>
                  </a:lnTo>
                  <a:lnTo>
                    <a:pt x="54071" y="7828"/>
                  </a:lnTo>
                  <a:lnTo>
                    <a:pt x="45270" y="8609"/>
                  </a:lnTo>
                  <a:lnTo>
                    <a:pt x="38743" y="16420"/>
                  </a:lnTo>
                  <a:lnTo>
                    <a:pt x="39524" y="25221"/>
                  </a:lnTo>
                  <a:lnTo>
                    <a:pt x="40323" y="34039"/>
                  </a:lnTo>
                  <a:lnTo>
                    <a:pt x="48134" y="40549"/>
                  </a:lnTo>
                  <a:lnTo>
                    <a:pt x="56935" y="39767"/>
                  </a:lnTo>
                  <a:lnTo>
                    <a:pt x="65736" y="38969"/>
                  </a:lnTo>
                  <a:lnTo>
                    <a:pt x="66083" y="45149"/>
                  </a:lnTo>
                  <a:lnTo>
                    <a:pt x="79518" y="89169"/>
                  </a:lnTo>
                  <a:lnTo>
                    <a:pt x="81115" y="89482"/>
                  </a:lnTo>
                  <a:lnTo>
                    <a:pt x="83823" y="91443"/>
                  </a:lnTo>
                  <a:lnTo>
                    <a:pt x="82174" y="92953"/>
                  </a:lnTo>
                  <a:lnTo>
                    <a:pt x="78720" y="90922"/>
                  </a:lnTo>
                  <a:lnTo>
                    <a:pt x="74502" y="92363"/>
                  </a:lnTo>
                  <a:lnTo>
                    <a:pt x="71794" y="94707"/>
                  </a:lnTo>
                  <a:lnTo>
                    <a:pt x="71620" y="98317"/>
                  </a:lnTo>
                  <a:lnTo>
                    <a:pt x="73738" y="100643"/>
                  </a:lnTo>
                  <a:lnTo>
                    <a:pt x="75855" y="102969"/>
                  </a:lnTo>
                  <a:lnTo>
                    <a:pt x="79483" y="103125"/>
                  </a:lnTo>
                  <a:lnTo>
                    <a:pt x="84118" y="98890"/>
                  </a:lnTo>
                  <a:lnTo>
                    <a:pt x="86461" y="99220"/>
                  </a:lnTo>
                  <a:lnTo>
                    <a:pt x="83632" y="102205"/>
                  </a:lnTo>
                  <a:lnTo>
                    <a:pt x="84847" y="118783"/>
                  </a:lnTo>
                  <a:lnTo>
                    <a:pt x="80820" y="122584"/>
                  </a:lnTo>
                  <a:lnTo>
                    <a:pt x="76793" y="126368"/>
                  </a:lnTo>
                  <a:lnTo>
                    <a:pt x="76619" y="132721"/>
                  </a:lnTo>
                  <a:lnTo>
                    <a:pt x="80403" y="136749"/>
                  </a:lnTo>
                  <a:lnTo>
                    <a:pt x="84187" y="140776"/>
                  </a:lnTo>
                  <a:lnTo>
                    <a:pt x="91669" y="145289"/>
                  </a:lnTo>
                  <a:lnTo>
                    <a:pt x="82816" y="145028"/>
                  </a:lnTo>
                  <a:lnTo>
                    <a:pt x="77539" y="139439"/>
                  </a:lnTo>
                  <a:lnTo>
                    <a:pt x="72262" y="133850"/>
                  </a:lnTo>
                  <a:lnTo>
                    <a:pt x="72523" y="124997"/>
                  </a:lnTo>
                  <a:close/>
                </a:path>
              </a:pathLst>
            </a:custGeom>
            <a:solidFill>
              <a:srgbClr val="72B14E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830" name="object 857"/>
            <p:cNvSpPr/>
            <p:nvPr/>
          </p:nvSpPr>
          <p:spPr>
            <a:xfrm>
              <a:off x="6173337" y="4482062"/>
              <a:ext cx="84831" cy="84831"/>
            </a:xfrm>
            <a:custGeom>
              <a:avLst/>
              <a:gdLst/>
              <a:ahLst/>
              <a:cxnLst/>
              <a:rect l="l" t="t" r="r" b="b"/>
              <a:pathLst>
                <a:path w="159696" h="159696">
                  <a:moveTo>
                    <a:pt x="159696" y="79848"/>
                  </a:moveTo>
                  <a:lnTo>
                    <a:pt x="158379" y="94369"/>
                  </a:lnTo>
                  <a:lnTo>
                    <a:pt x="154583" y="108023"/>
                  </a:lnTo>
                  <a:lnTo>
                    <a:pt x="148542" y="120577"/>
                  </a:lnTo>
                  <a:lnTo>
                    <a:pt x="140489" y="131796"/>
                  </a:lnTo>
                  <a:lnTo>
                    <a:pt x="130658" y="141447"/>
                  </a:lnTo>
                  <a:lnTo>
                    <a:pt x="119283" y="149295"/>
                  </a:lnTo>
                  <a:lnTo>
                    <a:pt x="106598" y="155105"/>
                  </a:lnTo>
                  <a:lnTo>
                    <a:pt x="92836" y="158645"/>
                  </a:lnTo>
                  <a:lnTo>
                    <a:pt x="79848" y="159696"/>
                  </a:lnTo>
                  <a:lnTo>
                    <a:pt x="65327" y="158378"/>
                  </a:lnTo>
                  <a:lnTo>
                    <a:pt x="51673" y="154581"/>
                  </a:lnTo>
                  <a:lnTo>
                    <a:pt x="39119" y="148538"/>
                  </a:lnTo>
                  <a:lnTo>
                    <a:pt x="27900" y="140483"/>
                  </a:lnTo>
                  <a:lnTo>
                    <a:pt x="18249" y="130651"/>
                  </a:lnTo>
                  <a:lnTo>
                    <a:pt x="10401" y="119276"/>
                  </a:lnTo>
                  <a:lnTo>
                    <a:pt x="4590" y="106591"/>
                  </a:lnTo>
                  <a:lnTo>
                    <a:pt x="1050" y="92832"/>
                  </a:lnTo>
                  <a:lnTo>
                    <a:pt x="0" y="79848"/>
                  </a:lnTo>
                  <a:lnTo>
                    <a:pt x="1317" y="65327"/>
                  </a:lnTo>
                  <a:lnTo>
                    <a:pt x="5115" y="51673"/>
                  </a:lnTo>
                  <a:lnTo>
                    <a:pt x="11158" y="39119"/>
                  </a:lnTo>
                  <a:lnTo>
                    <a:pt x="19213" y="27900"/>
                  </a:lnTo>
                  <a:lnTo>
                    <a:pt x="29045" y="18249"/>
                  </a:lnTo>
                  <a:lnTo>
                    <a:pt x="40420" y="10401"/>
                  </a:lnTo>
                  <a:lnTo>
                    <a:pt x="53105" y="4590"/>
                  </a:lnTo>
                  <a:lnTo>
                    <a:pt x="66864" y="1050"/>
                  </a:lnTo>
                  <a:lnTo>
                    <a:pt x="79848" y="0"/>
                  </a:lnTo>
                  <a:lnTo>
                    <a:pt x="94373" y="1317"/>
                  </a:lnTo>
                  <a:lnTo>
                    <a:pt x="108030" y="5115"/>
                  </a:lnTo>
                  <a:lnTo>
                    <a:pt x="120585" y="11158"/>
                  </a:lnTo>
                  <a:lnTo>
                    <a:pt x="131803" y="19213"/>
                  </a:lnTo>
                  <a:lnTo>
                    <a:pt x="141452" y="29045"/>
                  </a:lnTo>
                  <a:lnTo>
                    <a:pt x="149298" y="40420"/>
                  </a:lnTo>
                  <a:lnTo>
                    <a:pt x="155107" y="53105"/>
                  </a:lnTo>
                  <a:lnTo>
                    <a:pt x="158646" y="66864"/>
                  </a:lnTo>
                  <a:lnTo>
                    <a:pt x="159696" y="79848"/>
                  </a:lnTo>
                  <a:close/>
                </a:path>
              </a:pathLst>
            </a:custGeom>
            <a:solidFill>
              <a:srgbClr val="ECF1E5"/>
            </a:solidFill>
            <a:ln>
              <a:solidFill>
                <a:srgbClr val="88AB3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851" name="Egyenes összekötő 850"/>
          <p:cNvCxnSpPr/>
          <p:nvPr/>
        </p:nvCxnSpPr>
        <p:spPr>
          <a:xfrm>
            <a:off x="5737884" y="5535474"/>
            <a:ext cx="432000" cy="0"/>
          </a:xfrm>
          <a:prstGeom prst="line">
            <a:avLst/>
          </a:prstGeom>
          <a:ln w="38100">
            <a:solidFill>
              <a:srgbClr val="88AB32"/>
            </a:solidFill>
          </a:ln>
        </p:spPr>
      </p:cxnSp>
      <p:sp>
        <p:nvSpPr>
          <p:cNvPr id="852" name="object 841"/>
          <p:cNvSpPr/>
          <p:nvPr/>
        </p:nvSpPr>
        <p:spPr>
          <a:xfrm>
            <a:off x="10148747" y="5444298"/>
            <a:ext cx="144000" cy="144000"/>
          </a:xfrm>
          <a:custGeom>
            <a:avLst/>
            <a:gdLst/>
            <a:ahLst/>
            <a:cxnLst/>
            <a:rect l="l" t="t" r="r" b="b"/>
            <a:pathLst>
              <a:path w="159696" h="159696">
                <a:moveTo>
                  <a:pt x="159696" y="79848"/>
                </a:moveTo>
                <a:lnTo>
                  <a:pt x="158379" y="94369"/>
                </a:lnTo>
                <a:lnTo>
                  <a:pt x="154583" y="108023"/>
                </a:lnTo>
                <a:lnTo>
                  <a:pt x="148542" y="120577"/>
                </a:lnTo>
                <a:lnTo>
                  <a:pt x="140489" y="131796"/>
                </a:lnTo>
                <a:lnTo>
                  <a:pt x="130658" y="141447"/>
                </a:lnTo>
                <a:lnTo>
                  <a:pt x="119283" y="149295"/>
                </a:lnTo>
                <a:lnTo>
                  <a:pt x="106598" y="155105"/>
                </a:lnTo>
                <a:lnTo>
                  <a:pt x="92836" y="158645"/>
                </a:lnTo>
                <a:lnTo>
                  <a:pt x="79848" y="159696"/>
                </a:lnTo>
                <a:lnTo>
                  <a:pt x="65327" y="158378"/>
                </a:lnTo>
                <a:lnTo>
                  <a:pt x="51673" y="154581"/>
                </a:lnTo>
                <a:lnTo>
                  <a:pt x="39119" y="148538"/>
                </a:lnTo>
                <a:lnTo>
                  <a:pt x="27900" y="140483"/>
                </a:lnTo>
                <a:lnTo>
                  <a:pt x="18249" y="130651"/>
                </a:lnTo>
                <a:lnTo>
                  <a:pt x="10401" y="119276"/>
                </a:lnTo>
                <a:lnTo>
                  <a:pt x="4590" y="106591"/>
                </a:lnTo>
                <a:lnTo>
                  <a:pt x="1050" y="92832"/>
                </a:lnTo>
                <a:lnTo>
                  <a:pt x="0" y="79848"/>
                </a:lnTo>
                <a:lnTo>
                  <a:pt x="1317" y="65327"/>
                </a:lnTo>
                <a:lnTo>
                  <a:pt x="5115" y="51673"/>
                </a:lnTo>
                <a:lnTo>
                  <a:pt x="11158" y="39119"/>
                </a:lnTo>
                <a:lnTo>
                  <a:pt x="19213" y="27900"/>
                </a:lnTo>
                <a:lnTo>
                  <a:pt x="29045" y="18249"/>
                </a:lnTo>
                <a:lnTo>
                  <a:pt x="40420" y="10401"/>
                </a:lnTo>
                <a:lnTo>
                  <a:pt x="53105" y="4590"/>
                </a:lnTo>
                <a:lnTo>
                  <a:pt x="66864" y="1050"/>
                </a:lnTo>
                <a:lnTo>
                  <a:pt x="79848" y="0"/>
                </a:lnTo>
                <a:lnTo>
                  <a:pt x="94373" y="1317"/>
                </a:lnTo>
                <a:lnTo>
                  <a:pt x="108030" y="5115"/>
                </a:lnTo>
                <a:lnTo>
                  <a:pt x="120585" y="11158"/>
                </a:lnTo>
                <a:lnTo>
                  <a:pt x="131803" y="19213"/>
                </a:lnTo>
                <a:lnTo>
                  <a:pt x="141452" y="29045"/>
                </a:lnTo>
                <a:lnTo>
                  <a:pt x="149298" y="40420"/>
                </a:lnTo>
                <a:lnTo>
                  <a:pt x="155107" y="53105"/>
                </a:lnTo>
                <a:lnTo>
                  <a:pt x="158646" y="66864"/>
                </a:lnTo>
                <a:lnTo>
                  <a:pt x="159696" y="79848"/>
                </a:lnTo>
                <a:close/>
              </a:path>
            </a:pathLst>
          </a:custGeom>
          <a:solidFill>
            <a:srgbClr val="ECF1E5"/>
          </a:solidFill>
          <a:ln>
            <a:solidFill>
              <a:srgbClr val="88AB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US" sz="2400" dirty="0"/>
          </a:p>
        </p:txBody>
      </p:sp>
      <p:sp>
        <p:nvSpPr>
          <p:cNvPr id="853" name="Téglalap 852"/>
          <p:cNvSpPr/>
          <p:nvPr/>
        </p:nvSpPr>
        <p:spPr>
          <a:xfrm>
            <a:off x="6239960" y="5428724"/>
            <a:ext cx="1260000" cy="204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rgbClr val="4A4F55"/>
                </a:solidFill>
              </a:rPr>
              <a:t>Countrywide optical network</a:t>
            </a:r>
            <a:endParaRPr lang="en-US" sz="1050" dirty="0">
              <a:solidFill>
                <a:srgbClr val="4A4F55"/>
              </a:solidFill>
            </a:endParaRPr>
          </a:p>
        </p:txBody>
      </p:sp>
      <p:sp>
        <p:nvSpPr>
          <p:cNvPr id="854" name="Téglalap 853"/>
          <p:cNvSpPr/>
          <p:nvPr/>
        </p:nvSpPr>
        <p:spPr>
          <a:xfrm>
            <a:off x="8194667" y="5426524"/>
            <a:ext cx="1121000" cy="221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rgbClr val="4A4F55"/>
                </a:solidFill>
              </a:rPr>
              <a:t>Major cities covered</a:t>
            </a:r>
            <a:endParaRPr lang="en-US" sz="1050" dirty="0">
              <a:solidFill>
                <a:srgbClr val="4A4F55"/>
              </a:solidFill>
            </a:endParaRPr>
          </a:p>
        </p:txBody>
      </p:sp>
      <p:sp>
        <p:nvSpPr>
          <p:cNvPr id="855" name="Téglalap 854"/>
          <p:cNvSpPr/>
          <p:nvPr/>
        </p:nvSpPr>
        <p:spPr>
          <a:xfrm>
            <a:off x="10308247" y="5415430"/>
            <a:ext cx="1410957" cy="211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rgbClr val="4A4F55"/>
                </a:solidFill>
              </a:rPr>
              <a:t>Local optical network</a:t>
            </a:r>
            <a:endParaRPr lang="en-US" sz="1050" dirty="0">
              <a:solidFill>
                <a:srgbClr val="4A4F55"/>
              </a:solidFill>
            </a:endParaRPr>
          </a:p>
        </p:txBody>
      </p:sp>
      <p:sp>
        <p:nvSpPr>
          <p:cNvPr id="856" name="object 347"/>
          <p:cNvSpPr/>
          <p:nvPr/>
        </p:nvSpPr>
        <p:spPr>
          <a:xfrm>
            <a:off x="8022610" y="5446103"/>
            <a:ext cx="144000" cy="144000"/>
          </a:xfrm>
          <a:custGeom>
            <a:avLst/>
            <a:gdLst/>
            <a:ahLst/>
            <a:cxnLst/>
            <a:rect l="l" t="t" r="r" b="b"/>
            <a:pathLst>
              <a:path w="147612" h="147624">
                <a:moveTo>
                  <a:pt x="0" y="73812"/>
                </a:moveTo>
                <a:lnTo>
                  <a:pt x="1421" y="88303"/>
                </a:lnTo>
                <a:lnTo>
                  <a:pt x="5504" y="101835"/>
                </a:lnTo>
                <a:lnTo>
                  <a:pt x="11975" y="114133"/>
                </a:lnTo>
                <a:lnTo>
                  <a:pt x="20559" y="124925"/>
                </a:lnTo>
                <a:lnTo>
                  <a:pt x="30984" y="133937"/>
                </a:lnTo>
                <a:lnTo>
                  <a:pt x="42976" y="140895"/>
                </a:lnTo>
                <a:lnTo>
                  <a:pt x="56260" y="145525"/>
                </a:lnTo>
                <a:lnTo>
                  <a:pt x="70564" y="147554"/>
                </a:lnTo>
                <a:lnTo>
                  <a:pt x="73812" y="147624"/>
                </a:lnTo>
                <a:lnTo>
                  <a:pt x="88300" y="146202"/>
                </a:lnTo>
                <a:lnTo>
                  <a:pt x="101830" y="142119"/>
                </a:lnTo>
                <a:lnTo>
                  <a:pt x="114127" y="135647"/>
                </a:lnTo>
                <a:lnTo>
                  <a:pt x="124918" y="127061"/>
                </a:lnTo>
                <a:lnTo>
                  <a:pt x="133928" y="116635"/>
                </a:lnTo>
                <a:lnTo>
                  <a:pt x="140885" y="104642"/>
                </a:lnTo>
                <a:lnTo>
                  <a:pt x="145514" y="91355"/>
                </a:lnTo>
                <a:lnTo>
                  <a:pt x="147542" y="77049"/>
                </a:lnTo>
                <a:lnTo>
                  <a:pt x="147612" y="73812"/>
                </a:lnTo>
                <a:lnTo>
                  <a:pt x="146190" y="59320"/>
                </a:lnTo>
                <a:lnTo>
                  <a:pt x="142106" y="45787"/>
                </a:lnTo>
                <a:lnTo>
                  <a:pt x="135635" y="33488"/>
                </a:lnTo>
                <a:lnTo>
                  <a:pt x="127050" y="22695"/>
                </a:lnTo>
                <a:lnTo>
                  <a:pt x="116625" y="13683"/>
                </a:lnTo>
                <a:lnTo>
                  <a:pt x="104634" y="6726"/>
                </a:lnTo>
                <a:lnTo>
                  <a:pt x="91350" y="2097"/>
                </a:lnTo>
                <a:lnTo>
                  <a:pt x="77048" y="69"/>
                </a:lnTo>
                <a:lnTo>
                  <a:pt x="73812" y="0"/>
                </a:lnTo>
                <a:lnTo>
                  <a:pt x="59321" y="1421"/>
                </a:lnTo>
                <a:lnTo>
                  <a:pt x="45789" y="5504"/>
                </a:lnTo>
                <a:lnTo>
                  <a:pt x="33491" y="11975"/>
                </a:lnTo>
                <a:lnTo>
                  <a:pt x="22699" y="20559"/>
                </a:lnTo>
                <a:lnTo>
                  <a:pt x="13687" y="30984"/>
                </a:lnTo>
                <a:lnTo>
                  <a:pt x="6729" y="42976"/>
                </a:lnTo>
                <a:lnTo>
                  <a:pt x="2099" y="56260"/>
                </a:lnTo>
                <a:lnTo>
                  <a:pt x="70" y="70564"/>
                </a:lnTo>
                <a:lnTo>
                  <a:pt x="0" y="73812"/>
                </a:lnTo>
                <a:close/>
              </a:path>
            </a:pathLst>
          </a:custGeom>
          <a:solidFill>
            <a:srgbClr val="69A63A"/>
          </a:solidFill>
          <a:ln>
            <a:solidFill>
              <a:srgbClr val="88AB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US" sz="2400" dirty="0"/>
          </a:p>
        </p:txBody>
      </p:sp>
      <p:sp>
        <p:nvSpPr>
          <p:cNvPr id="857" name="Téglalap 587"/>
          <p:cNvSpPr/>
          <p:nvPr/>
        </p:nvSpPr>
        <p:spPr>
          <a:xfrm>
            <a:off x="2315360" y="3689528"/>
            <a:ext cx="1797372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rgbClr val="4A4F55"/>
                </a:solidFill>
              </a:rPr>
              <a:t>Coverage in all of the </a:t>
            </a:r>
            <a:r>
              <a:rPr lang="en-US" sz="1300" b="1" dirty="0" smtClean="0">
                <a:solidFill>
                  <a:srgbClr val="4A4F55"/>
                </a:solidFill>
              </a:rPr>
              <a:t>TOP 100 cities</a:t>
            </a:r>
            <a:endParaRPr lang="en-US" sz="1300" dirty="0">
              <a:solidFill>
                <a:srgbClr val="4A4F55"/>
              </a:solidFill>
            </a:endParaRPr>
          </a:p>
        </p:txBody>
      </p:sp>
      <p:sp>
        <p:nvSpPr>
          <p:cNvPr id="858" name="Téglalap 615"/>
          <p:cNvSpPr/>
          <p:nvPr/>
        </p:nvSpPr>
        <p:spPr>
          <a:xfrm>
            <a:off x="90093" y="3622219"/>
            <a:ext cx="216214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3000" b="1" dirty="0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100%</a:t>
            </a:r>
            <a:endParaRPr lang="en-US" sz="3000" b="1" dirty="0">
              <a:solidFill>
                <a:srgbClr val="69A63A"/>
              </a:solidFill>
              <a:latin typeface="+mj-lt"/>
            </a:endParaRPr>
          </a:p>
        </p:txBody>
      </p:sp>
      <p:sp>
        <p:nvSpPr>
          <p:cNvPr id="859" name="Téglalap 618"/>
          <p:cNvSpPr/>
          <p:nvPr/>
        </p:nvSpPr>
        <p:spPr>
          <a:xfrm>
            <a:off x="90093" y="4379033"/>
            <a:ext cx="216214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3000" b="1" dirty="0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9.000 km</a:t>
            </a:r>
            <a:endParaRPr lang="en-US" sz="3000" b="1" dirty="0">
              <a:solidFill>
                <a:srgbClr val="69A63A"/>
              </a:solidFill>
              <a:latin typeface="+mj-lt"/>
            </a:endParaRPr>
          </a:p>
        </p:txBody>
      </p:sp>
      <p:sp>
        <p:nvSpPr>
          <p:cNvPr id="860" name="Téglalap 21"/>
          <p:cNvSpPr/>
          <p:nvPr/>
        </p:nvSpPr>
        <p:spPr>
          <a:xfrm>
            <a:off x="2315359" y="5189527"/>
            <a:ext cx="18702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4A4F55"/>
                </a:solidFill>
              </a:rPr>
              <a:t>Data Center capacity</a:t>
            </a:r>
            <a:endParaRPr lang="en-US" sz="1300" dirty="0">
              <a:solidFill>
                <a:srgbClr val="4A4F55"/>
              </a:solidFill>
            </a:endParaRPr>
          </a:p>
        </p:txBody>
      </p:sp>
      <p:sp>
        <p:nvSpPr>
          <p:cNvPr id="861" name="Téglalap 22"/>
          <p:cNvSpPr/>
          <p:nvPr/>
        </p:nvSpPr>
        <p:spPr>
          <a:xfrm>
            <a:off x="90093" y="5135847"/>
            <a:ext cx="216214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3000" b="1" dirty="0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3.000 </a:t>
            </a:r>
            <a:r>
              <a:rPr lang="en-US" sz="30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3000" b="1" baseline="30000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000" b="1" dirty="0">
              <a:solidFill>
                <a:srgbClr val="69A63A"/>
              </a:solidFill>
              <a:latin typeface="+mj-lt"/>
            </a:endParaRPr>
          </a:p>
        </p:txBody>
      </p:sp>
      <p:sp>
        <p:nvSpPr>
          <p:cNvPr id="862" name="Téglalap 24"/>
          <p:cNvSpPr/>
          <p:nvPr/>
        </p:nvSpPr>
        <p:spPr>
          <a:xfrm>
            <a:off x="2315359" y="5961076"/>
            <a:ext cx="18702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rgbClr val="4A4F55"/>
                </a:solidFill>
              </a:rPr>
              <a:t>Qualified professional </a:t>
            </a:r>
            <a:r>
              <a:rPr lang="en-US" sz="1300" b="1" dirty="0" smtClean="0">
                <a:solidFill>
                  <a:srgbClr val="4A4F55"/>
                </a:solidFill>
              </a:rPr>
              <a:t>employees</a:t>
            </a:r>
            <a:endParaRPr lang="en-US" sz="1300" b="1" dirty="0">
              <a:solidFill>
                <a:srgbClr val="4A4F55"/>
              </a:solidFill>
            </a:endParaRPr>
          </a:p>
        </p:txBody>
      </p:sp>
      <p:sp>
        <p:nvSpPr>
          <p:cNvPr id="863" name="Téglalap 25"/>
          <p:cNvSpPr/>
          <p:nvPr/>
        </p:nvSpPr>
        <p:spPr>
          <a:xfrm>
            <a:off x="90093" y="1351777"/>
            <a:ext cx="216214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3000" b="1" dirty="0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hu-HU" sz="3000" b="1" dirty="0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3000" b="1" dirty="0" err="1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bn</a:t>
            </a:r>
            <a:endParaRPr lang="en-US" sz="3000" b="1" dirty="0">
              <a:solidFill>
                <a:srgbClr val="69A63A"/>
              </a:solidFill>
              <a:latin typeface="+mj-lt"/>
            </a:endParaRPr>
          </a:p>
        </p:txBody>
      </p:sp>
      <p:sp>
        <p:nvSpPr>
          <p:cNvPr id="864" name="Téglalap 26"/>
          <p:cNvSpPr/>
          <p:nvPr/>
        </p:nvSpPr>
        <p:spPr>
          <a:xfrm>
            <a:off x="2315359" y="1414475"/>
            <a:ext cx="18702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4A4F55"/>
                </a:solidFill>
              </a:rPr>
              <a:t>Annual revenue (HUF)</a:t>
            </a:r>
            <a:endParaRPr lang="en-US" sz="1300" b="1" dirty="0">
              <a:solidFill>
                <a:srgbClr val="4A4F55"/>
              </a:solidFill>
            </a:endParaRPr>
          </a:p>
        </p:txBody>
      </p:sp>
      <p:sp>
        <p:nvSpPr>
          <p:cNvPr id="865" name="Téglalap 618"/>
          <p:cNvSpPr/>
          <p:nvPr/>
        </p:nvSpPr>
        <p:spPr>
          <a:xfrm>
            <a:off x="90093" y="2108591"/>
            <a:ext cx="216214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3000" b="1" dirty="0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  <a:endParaRPr lang="en-US" sz="3000" b="1" dirty="0">
              <a:solidFill>
                <a:srgbClr val="69A63A"/>
              </a:solidFill>
              <a:latin typeface="+mj-lt"/>
            </a:endParaRPr>
          </a:p>
        </p:txBody>
      </p:sp>
      <p:sp>
        <p:nvSpPr>
          <p:cNvPr id="866" name="Téglalap 619"/>
          <p:cNvSpPr/>
          <p:nvPr/>
        </p:nvSpPr>
        <p:spPr>
          <a:xfrm>
            <a:off x="2315360" y="2174421"/>
            <a:ext cx="2182432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4A4F55"/>
                </a:solidFill>
              </a:rPr>
              <a:t>ICT revenue share </a:t>
            </a:r>
            <a:r>
              <a:rPr lang="en-US" sz="1300" dirty="0" smtClean="0">
                <a:solidFill>
                  <a:srgbClr val="4A4F55"/>
                </a:solidFill>
              </a:rPr>
              <a:t>out of total revenue</a:t>
            </a:r>
            <a:endParaRPr lang="en-US" sz="1300" dirty="0">
              <a:solidFill>
                <a:srgbClr val="4A4F55"/>
              </a:solidFill>
            </a:endParaRPr>
          </a:p>
        </p:txBody>
      </p:sp>
      <p:sp>
        <p:nvSpPr>
          <p:cNvPr id="867" name="Téglalap 618"/>
          <p:cNvSpPr/>
          <p:nvPr/>
        </p:nvSpPr>
        <p:spPr>
          <a:xfrm>
            <a:off x="90093" y="2865405"/>
            <a:ext cx="216214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3000" b="1" dirty="0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6.000</a:t>
            </a:r>
            <a:endParaRPr lang="en-US" sz="3000" b="1" dirty="0">
              <a:solidFill>
                <a:srgbClr val="69A63A"/>
              </a:solidFill>
              <a:latin typeface="+mj-lt"/>
            </a:endParaRPr>
          </a:p>
        </p:txBody>
      </p:sp>
      <p:sp>
        <p:nvSpPr>
          <p:cNvPr id="868" name="Téglalap 619"/>
          <p:cNvSpPr/>
          <p:nvPr/>
        </p:nvSpPr>
        <p:spPr>
          <a:xfrm>
            <a:off x="2315359" y="2918859"/>
            <a:ext cx="18702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4A4F55"/>
                </a:solidFill>
              </a:rPr>
              <a:t>Clients</a:t>
            </a:r>
            <a:endParaRPr lang="en-US" sz="1300" dirty="0">
              <a:solidFill>
                <a:srgbClr val="4A4F55"/>
              </a:solidFill>
            </a:endParaRPr>
          </a:p>
        </p:txBody>
      </p:sp>
      <p:sp>
        <p:nvSpPr>
          <p:cNvPr id="869" name="Téglalap 619"/>
          <p:cNvSpPr/>
          <p:nvPr/>
        </p:nvSpPr>
        <p:spPr>
          <a:xfrm>
            <a:off x="2315359" y="4446636"/>
            <a:ext cx="18702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4A4F55"/>
                </a:solidFill>
              </a:rPr>
              <a:t>Optical </a:t>
            </a:r>
            <a:r>
              <a:rPr lang="en-US" sz="1300" dirty="0" smtClean="0">
                <a:solidFill>
                  <a:srgbClr val="4A4F55"/>
                </a:solidFill>
              </a:rPr>
              <a:t>backbone</a:t>
            </a:r>
            <a:r>
              <a:rPr lang="en-US" sz="1300" b="1" dirty="0" smtClean="0">
                <a:solidFill>
                  <a:srgbClr val="4A4F55"/>
                </a:solidFill>
              </a:rPr>
              <a:t> network</a:t>
            </a:r>
            <a:endParaRPr lang="en-US" sz="1300" dirty="0">
              <a:solidFill>
                <a:srgbClr val="4A4F55"/>
              </a:solidFill>
            </a:endParaRPr>
          </a:p>
        </p:txBody>
      </p:sp>
      <p:sp>
        <p:nvSpPr>
          <p:cNvPr id="870" name="Téglalap 23"/>
          <p:cNvSpPr/>
          <p:nvPr/>
        </p:nvSpPr>
        <p:spPr>
          <a:xfrm>
            <a:off x="90093" y="5892660"/>
            <a:ext cx="216214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3000" b="1" dirty="0" smtClean="0">
                <a:solidFill>
                  <a:srgbClr val="69A63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  <a:endParaRPr lang="en-US" sz="3000" b="1" dirty="0">
              <a:solidFill>
                <a:srgbClr val="69A63A"/>
              </a:solidFill>
              <a:latin typeface="+mj-lt"/>
            </a:endParaRPr>
          </a:p>
        </p:txBody>
      </p:sp>
      <p:sp>
        <p:nvSpPr>
          <p:cNvPr id="871" name="Téglalap 870"/>
          <p:cNvSpPr/>
          <p:nvPr/>
        </p:nvSpPr>
        <p:spPr>
          <a:xfrm>
            <a:off x="539415" y="353160"/>
            <a:ext cx="1111918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6BA53A"/>
                </a:solidFill>
              </a:rPr>
              <a:t>Invitech</a:t>
            </a:r>
            <a:r>
              <a:rPr lang="en-US" sz="2400" b="1" dirty="0" smtClean="0">
                <a:solidFill>
                  <a:srgbClr val="6BA53A"/>
                </a:solidFill>
              </a:rPr>
              <a:t> Solutions integrated ICT and telecommunications provider with countrywide coverage</a:t>
            </a:r>
            <a:endParaRPr lang="en-US" sz="3200" b="1" dirty="0">
              <a:solidFill>
                <a:srgbClr val="6BA5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églalap 39"/>
          <p:cNvSpPr/>
          <p:nvPr/>
        </p:nvSpPr>
        <p:spPr>
          <a:xfrm>
            <a:off x="600575" y="770231"/>
            <a:ext cx="2175275" cy="36206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kumimoji="0" lang="en-US" sz="1600" b="1" i="0" u="none" strike="noStrike" kern="0" cap="none" spc="0" normalizeH="0" dirty="0">
                <a:ln>
                  <a:noFill/>
                </a:ln>
                <a:solidFill>
                  <a:srgbClr val="4A4F55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Telecommunication</a:t>
            </a:r>
          </a:p>
        </p:txBody>
      </p:sp>
      <p:sp>
        <p:nvSpPr>
          <p:cNvPr id="41" name="Téglalap 40"/>
          <p:cNvSpPr/>
          <p:nvPr/>
        </p:nvSpPr>
        <p:spPr>
          <a:xfrm>
            <a:off x="5829244" y="819551"/>
            <a:ext cx="2190500" cy="29435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sz="1600" b="1" i="0" u="none" strike="noStrike" kern="0" cap="none" spc="0" normalizeH="0" dirty="0">
                <a:ln>
                  <a:noFill/>
                </a:ln>
                <a:solidFill>
                  <a:srgbClr val="4A4F55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IT Services</a:t>
            </a:r>
          </a:p>
        </p:txBody>
      </p:sp>
      <p:sp>
        <p:nvSpPr>
          <p:cNvPr id="42" name="Téglalap 41"/>
          <p:cNvSpPr/>
          <p:nvPr/>
        </p:nvSpPr>
        <p:spPr>
          <a:xfrm>
            <a:off x="1166435" y="1941006"/>
            <a:ext cx="1248048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Telco Devices</a:t>
            </a:r>
            <a:endParaRPr lang="en-US" sz="1200" b="1" dirty="0">
              <a:solidFill>
                <a:srgbClr val="4A4F55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1166435" y="1579153"/>
            <a:ext cx="1248048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Voice Services</a:t>
            </a:r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87" y="1940142"/>
            <a:ext cx="282821" cy="252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07" y="1579164"/>
            <a:ext cx="284627" cy="252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65" y="4107267"/>
            <a:ext cx="228123" cy="252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61" y="4421970"/>
            <a:ext cx="277543" cy="252000"/>
          </a:xfrm>
          <a:prstGeom prst="rect">
            <a:avLst/>
          </a:prstGeom>
        </p:spPr>
      </p:pic>
      <p:sp>
        <p:nvSpPr>
          <p:cNvPr id="48" name="Téglalap 47"/>
          <p:cNvSpPr/>
          <p:nvPr/>
        </p:nvSpPr>
        <p:spPr>
          <a:xfrm>
            <a:off x="2725649" y="3697107"/>
            <a:ext cx="2419444" cy="38836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en-US" sz="1600" b="1" i="0" u="none" strike="noStrike" kern="0" cap="none" spc="0" normalizeH="0" dirty="0">
                <a:ln>
                  <a:noFill/>
                </a:ln>
                <a:solidFill>
                  <a:srgbClr val="4A4F55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Data Center and Cloud</a:t>
            </a:r>
          </a:p>
        </p:txBody>
      </p:sp>
      <p:pic>
        <p:nvPicPr>
          <p:cNvPr id="49" name="Kép 48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75" y="1218186"/>
            <a:ext cx="277368" cy="252000"/>
          </a:xfrm>
          <a:prstGeom prst="rect">
            <a:avLst/>
          </a:prstGeom>
        </p:spPr>
      </p:pic>
      <p:sp>
        <p:nvSpPr>
          <p:cNvPr id="50" name="Téglalap 49"/>
          <p:cNvSpPr/>
          <p:nvPr/>
        </p:nvSpPr>
        <p:spPr>
          <a:xfrm>
            <a:off x="1166435" y="1221834"/>
            <a:ext cx="1248048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Data Services</a:t>
            </a:r>
            <a:endParaRPr lang="en-US" sz="1200" b="1" dirty="0">
              <a:solidFill>
                <a:srgbClr val="4A4F55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" name="Téglalap 50"/>
          <p:cNvSpPr/>
          <p:nvPr/>
        </p:nvSpPr>
        <p:spPr>
          <a:xfrm>
            <a:off x="3009663" y="4073926"/>
            <a:ext cx="1795070" cy="318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Data Center Services</a:t>
            </a:r>
          </a:p>
        </p:txBody>
      </p:sp>
      <p:sp>
        <p:nvSpPr>
          <p:cNvPr id="52" name="Téglalap 51"/>
          <p:cNvSpPr/>
          <p:nvPr/>
        </p:nvSpPr>
        <p:spPr>
          <a:xfrm>
            <a:off x="3009663" y="4393915"/>
            <a:ext cx="1793348" cy="30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Cloud Services</a:t>
            </a:r>
          </a:p>
        </p:txBody>
      </p:sp>
      <p:pic>
        <p:nvPicPr>
          <p:cNvPr id="53" name="Kép 52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54" y="1666423"/>
            <a:ext cx="260260" cy="252000"/>
          </a:xfrm>
          <a:prstGeom prst="rect">
            <a:avLst/>
          </a:prstGeom>
        </p:spPr>
      </p:pic>
      <p:sp>
        <p:nvSpPr>
          <p:cNvPr id="54" name="Téglalap 53"/>
          <p:cNvSpPr/>
          <p:nvPr/>
        </p:nvSpPr>
        <p:spPr>
          <a:xfrm>
            <a:off x="6150317" y="1304121"/>
            <a:ext cx="1954565" cy="24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Operational Services</a:t>
            </a:r>
          </a:p>
        </p:txBody>
      </p:sp>
      <p:sp>
        <p:nvSpPr>
          <p:cNvPr id="55" name="Téglalap 54"/>
          <p:cNvSpPr/>
          <p:nvPr/>
        </p:nvSpPr>
        <p:spPr>
          <a:xfrm>
            <a:off x="6150317" y="1668223"/>
            <a:ext cx="2317183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Application Development</a:t>
            </a:r>
          </a:p>
        </p:txBody>
      </p:sp>
      <p:sp>
        <p:nvSpPr>
          <p:cNvPr id="56" name="Téglalap 55"/>
          <p:cNvSpPr/>
          <p:nvPr/>
        </p:nvSpPr>
        <p:spPr>
          <a:xfrm>
            <a:off x="6150317" y="2047478"/>
            <a:ext cx="1954565" cy="24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IT Security Services</a:t>
            </a:r>
          </a:p>
        </p:txBody>
      </p:sp>
      <p:pic>
        <p:nvPicPr>
          <p:cNvPr id="57" name="Kép 56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30" y="1666423"/>
            <a:ext cx="260771" cy="252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84" y="2045212"/>
            <a:ext cx="268800" cy="252000"/>
          </a:xfrm>
          <a:prstGeom prst="rect">
            <a:avLst/>
          </a:prstGeom>
        </p:spPr>
      </p:pic>
      <p:sp>
        <p:nvSpPr>
          <p:cNvPr id="59" name="Téglalap 58"/>
          <p:cNvSpPr/>
          <p:nvPr/>
        </p:nvSpPr>
        <p:spPr>
          <a:xfrm>
            <a:off x="8345565" y="2041570"/>
            <a:ext cx="197519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Local Network Services</a:t>
            </a:r>
          </a:p>
        </p:txBody>
      </p:sp>
      <p:sp>
        <p:nvSpPr>
          <p:cNvPr id="60" name="Téglalap 59"/>
          <p:cNvSpPr/>
          <p:nvPr/>
        </p:nvSpPr>
        <p:spPr>
          <a:xfrm>
            <a:off x="8345564" y="1303655"/>
            <a:ext cx="2598679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Communication &amp; Collaboration</a:t>
            </a:r>
          </a:p>
        </p:txBody>
      </p:sp>
      <p:sp>
        <p:nvSpPr>
          <p:cNvPr id="61" name="Téglalap 60"/>
          <p:cNvSpPr/>
          <p:nvPr/>
        </p:nvSpPr>
        <p:spPr>
          <a:xfrm>
            <a:off x="8345564" y="1668223"/>
            <a:ext cx="2485557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Customer Relations’ Services</a:t>
            </a:r>
          </a:p>
        </p:txBody>
      </p:sp>
      <p:pic>
        <p:nvPicPr>
          <p:cNvPr id="62" name="Kép 61"/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06" y="1301855"/>
            <a:ext cx="264418" cy="252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42" y="1301855"/>
            <a:ext cx="285285" cy="252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05"/>
          <a:stretch/>
        </p:blipFill>
        <p:spPr>
          <a:xfrm>
            <a:off x="8156949" y="2045212"/>
            <a:ext cx="255332" cy="23913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5" name="Téglalap 54"/>
          <p:cNvSpPr/>
          <p:nvPr/>
        </p:nvSpPr>
        <p:spPr>
          <a:xfrm>
            <a:off x="6150317" y="2403338"/>
            <a:ext cx="1954565" cy="24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IoT</a:t>
            </a:r>
            <a:endParaRPr lang="en-US" sz="1200" dirty="0">
              <a:solidFill>
                <a:srgbClr val="4A4F55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" name="Téglalap 85"/>
          <p:cNvSpPr/>
          <p:nvPr/>
        </p:nvSpPr>
        <p:spPr>
          <a:xfrm>
            <a:off x="8369949" y="2402872"/>
            <a:ext cx="163991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4A4F55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IT products</a:t>
            </a:r>
          </a:p>
        </p:txBody>
      </p:sp>
      <p:pic>
        <p:nvPicPr>
          <p:cNvPr id="67" name="Kép 66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80" y="2401072"/>
            <a:ext cx="270809" cy="252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51" y="2401072"/>
            <a:ext cx="277928" cy="25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32" y="511020"/>
            <a:ext cx="3149747" cy="321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églalap 74"/>
          <p:cNvSpPr/>
          <p:nvPr/>
        </p:nvSpPr>
        <p:spPr>
          <a:xfrm>
            <a:off x="2714486" y="4026848"/>
            <a:ext cx="1970956" cy="740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Téglalap 76"/>
          <p:cNvSpPr/>
          <p:nvPr/>
        </p:nvSpPr>
        <p:spPr>
          <a:xfrm>
            <a:off x="5586193" y="3311378"/>
            <a:ext cx="5660354" cy="283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Datacenter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alapterület bővítés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600" b="1" baseline="30000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hu-HU" sz="1600" b="1" baseline="30000" dirty="0" smtClean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Tier-III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minősítés</a:t>
            </a:r>
            <a:endParaRPr lang="hu-HU" sz="1600" b="1" dirty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600" b="1" dirty="0" smtClean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600" b="1" dirty="0" smtClean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Datacenter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infrastruktúra 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konszolidáció, modernizáció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VXLAN EVPN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fabric</a:t>
            </a:r>
            <a:endParaRPr lang="hu-HU" sz="1600" b="1" dirty="0" smtClean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10-25Gbps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customer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facing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interface</a:t>
            </a:r>
            <a:endParaRPr lang="hu-HU" sz="1600" b="1" dirty="0" smtClean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40-100Gbps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core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interface</a:t>
            </a:r>
            <a:endParaRPr lang="hu-HU" sz="1600" b="1" dirty="0" smtClean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DC-wide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orchestration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network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computing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Programmable</a:t>
            </a:r>
            <a:r>
              <a:rPr lang="hu-HU" sz="1600" b="1" dirty="0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 err="1" smtClean="0">
                <a:solidFill>
                  <a:srgbClr val="69A63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network</a:t>
            </a:r>
            <a:endParaRPr lang="hu-HU" sz="1600" b="1" dirty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600" b="1" dirty="0" smtClean="0">
              <a:solidFill>
                <a:srgbClr val="69A63A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Lekerekített téglalap 52"/>
          <p:cNvSpPr/>
          <p:nvPr/>
        </p:nvSpPr>
        <p:spPr>
          <a:xfrm>
            <a:off x="3341825" y="5042558"/>
            <a:ext cx="1597681" cy="39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US" sz="900" dirty="0">
                <a:solidFill>
                  <a:srgbClr val="4A4F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Premier Certified Partner; Advanced Cloud and Managed Services Partner</a:t>
            </a:r>
          </a:p>
        </p:txBody>
      </p:sp>
      <p:pic>
        <p:nvPicPr>
          <p:cNvPr id="85" name="Picture 2" descr="http://www.cisco.com/web/fw/i/logo-open-graph.gi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6" b="18636"/>
          <a:stretch/>
        </p:blipFill>
        <p:spPr bwMode="auto">
          <a:xfrm>
            <a:off x="2568296" y="5060198"/>
            <a:ext cx="602317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08" y="821833"/>
            <a:ext cx="6518592" cy="50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Next-gen</a:t>
            </a:r>
            <a:r>
              <a:rPr lang="hu-HU" b="1" dirty="0" smtClean="0"/>
              <a:t> DC </a:t>
            </a:r>
            <a:r>
              <a:rPr lang="hu-HU" b="1" dirty="0" err="1" smtClean="0"/>
              <a:t>infra</a:t>
            </a:r>
            <a:r>
              <a:rPr lang="hu-HU" b="1" dirty="0" smtClean="0"/>
              <a:t> -&gt; VXLAN EVPN</a:t>
            </a:r>
            <a:endParaRPr lang="hu-HU" b="1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30847" y="1514952"/>
            <a:ext cx="5375041" cy="4619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1800" b="1" dirty="0" smtClean="0"/>
              <a:t>VXLAN </a:t>
            </a:r>
            <a:r>
              <a:rPr lang="hu-HU" sz="1800" b="1" dirty="0" err="1" smtClean="0"/>
              <a:t>fabric</a:t>
            </a:r>
            <a:r>
              <a:rPr lang="hu-HU" sz="1800" b="1" dirty="0" smtClean="0"/>
              <a:t>: </a:t>
            </a:r>
            <a:r>
              <a:rPr lang="hu-HU" sz="1800" b="1" dirty="0" err="1" smtClean="0"/>
              <a:t>routed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overlay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encapsulation</a:t>
            </a:r>
            <a:endParaRPr lang="hu-HU" sz="1800" b="1" dirty="0" smtClean="0"/>
          </a:p>
          <a:p>
            <a:pPr lvl="1"/>
            <a:r>
              <a:rPr lang="hu-HU" b="1" dirty="0"/>
              <a:t>n</a:t>
            </a:r>
            <a:r>
              <a:rPr lang="hu-HU" b="1" dirty="0" smtClean="0"/>
              <a:t>o </a:t>
            </a:r>
            <a:r>
              <a:rPr lang="hu-HU" b="1" dirty="0" err="1" smtClean="0"/>
              <a:t>spantree</a:t>
            </a:r>
            <a:endParaRPr lang="hu-HU" b="1" dirty="0" smtClean="0"/>
          </a:p>
          <a:p>
            <a:pPr lvl="1"/>
            <a:r>
              <a:rPr lang="hu-HU" b="1" dirty="0" err="1"/>
              <a:t>f</a:t>
            </a:r>
            <a:r>
              <a:rPr lang="hu-HU" b="1" dirty="0" err="1" smtClean="0"/>
              <a:t>ull</a:t>
            </a:r>
            <a:r>
              <a:rPr lang="hu-HU" b="1" dirty="0" smtClean="0"/>
              <a:t> </a:t>
            </a:r>
            <a:r>
              <a:rPr lang="hu-HU" b="1" dirty="0" err="1" smtClean="0"/>
              <a:t>link-bandwidth</a:t>
            </a:r>
            <a:r>
              <a:rPr lang="hu-HU" b="1" dirty="0" smtClean="0"/>
              <a:t> </a:t>
            </a:r>
            <a:r>
              <a:rPr lang="hu-HU" b="1" dirty="0" err="1" smtClean="0"/>
              <a:t>utilization</a:t>
            </a:r>
            <a:endParaRPr lang="hu-HU" b="1" dirty="0" smtClean="0"/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r>
              <a:rPr lang="hu-HU" sz="1800" b="1" dirty="0" smtClean="0"/>
              <a:t>EVPN -&gt; L2, L3 VPN kedvező tulajdonságai egybegyúrva</a:t>
            </a:r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r>
              <a:rPr lang="hu-HU" sz="1800" b="1" dirty="0" err="1" smtClean="0"/>
              <a:t>Anycast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gateway</a:t>
            </a:r>
            <a:r>
              <a:rPr lang="hu-HU" sz="1800" b="1" dirty="0" smtClean="0"/>
              <a:t> funkció: </a:t>
            </a:r>
            <a:r>
              <a:rPr lang="hu-HU" sz="1800" b="1" dirty="0" err="1" smtClean="0"/>
              <a:t>integrated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routing</a:t>
            </a:r>
            <a:r>
              <a:rPr lang="hu-HU" sz="1800" b="1" dirty="0" smtClean="0"/>
              <a:t> and </a:t>
            </a:r>
            <a:r>
              <a:rPr lang="hu-HU" sz="1800" b="1" dirty="0" err="1" smtClean="0"/>
              <a:t>bridging</a:t>
            </a:r>
            <a:endParaRPr lang="hu-HU" sz="1800" b="1" dirty="0" smtClean="0"/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r>
              <a:rPr lang="hu-HU" sz="1800" b="1" dirty="0" err="1" smtClean="0"/>
              <a:t>Default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path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optimization</a:t>
            </a:r>
            <a:r>
              <a:rPr lang="hu-HU" sz="1800" b="1" dirty="0" smtClean="0"/>
              <a:t>: LISP (</a:t>
            </a:r>
            <a:r>
              <a:rPr lang="hu-HU" sz="1800" b="1" dirty="0" err="1" smtClean="0"/>
              <a:t>Location</a:t>
            </a:r>
            <a:r>
              <a:rPr lang="hu-HU" sz="1800" b="1" dirty="0" smtClean="0"/>
              <a:t> ID </a:t>
            </a:r>
            <a:r>
              <a:rPr lang="hu-HU" sz="1800" b="1" dirty="0" err="1" smtClean="0"/>
              <a:t>Separation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Protocol</a:t>
            </a:r>
            <a:r>
              <a:rPr lang="hu-HU" sz="1800" b="1" dirty="0" smtClean="0"/>
              <a:t>) és egyéb </a:t>
            </a:r>
            <a:r>
              <a:rPr lang="hu-HU" sz="1800" b="1" dirty="0" err="1" smtClean="0"/>
              <a:t>pimpelések</a:t>
            </a:r>
            <a:r>
              <a:rPr lang="hu-HU" sz="1800" b="1" dirty="0" smtClean="0"/>
              <a:t> nélkül is optimális </a:t>
            </a:r>
            <a:r>
              <a:rPr lang="hu-HU" sz="1800" b="1" dirty="0" err="1" smtClean="0"/>
              <a:t>routing</a:t>
            </a:r>
            <a:endParaRPr lang="hu-HU" sz="1800" b="1" dirty="0"/>
          </a:p>
          <a:p>
            <a:pPr>
              <a:buFontTx/>
              <a:buChar char="-"/>
            </a:pPr>
            <a:endParaRPr lang="hu-HU" sz="1800" b="1" dirty="0" smtClean="0"/>
          </a:p>
          <a:p>
            <a:endParaRPr lang="hu-HU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0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Programmable</a:t>
            </a:r>
            <a:r>
              <a:rPr lang="hu-HU" b="1" dirty="0" smtClean="0"/>
              <a:t> </a:t>
            </a:r>
            <a:r>
              <a:rPr lang="hu-HU" b="1" dirty="0" err="1" smtClean="0"/>
              <a:t>network</a:t>
            </a:r>
            <a:endParaRPr lang="hu-HU" b="1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69888" y="1226741"/>
            <a:ext cx="5025072" cy="4619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 smtClean="0"/>
              <a:t>1. CLI -&gt; REST-API </a:t>
            </a:r>
            <a:r>
              <a:rPr lang="hu-HU" sz="2400" b="1" dirty="0" err="1" smtClean="0"/>
              <a:t>wrapping</a:t>
            </a:r>
            <a:endParaRPr lang="hu-HU" sz="2400" b="1" dirty="0" smtClean="0"/>
          </a:p>
          <a:p>
            <a:pPr lvl="1">
              <a:buFontTx/>
              <a:buChar char="-"/>
            </a:pPr>
            <a:endParaRPr lang="hu-HU" sz="2200" b="1" dirty="0" smtClean="0"/>
          </a:p>
          <a:p>
            <a:endParaRPr lang="hu-HU" sz="2400" b="1" dirty="0">
              <a:latin typeface="Arial"/>
              <a:cs typeface="Arial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60" y="2743200"/>
            <a:ext cx="4790440" cy="35224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82" y="1958458"/>
            <a:ext cx="1657892" cy="2680671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6416682" y="1224122"/>
            <a:ext cx="5025072" cy="4619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/>
              <a:t>2</a:t>
            </a:r>
            <a:r>
              <a:rPr lang="hu-HU" sz="2400" b="1" dirty="0" smtClean="0"/>
              <a:t>. </a:t>
            </a:r>
            <a:r>
              <a:rPr lang="hu-HU" sz="2400" b="1" dirty="0" err="1" smtClean="0"/>
              <a:t>Model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driven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programming</a:t>
            </a:r>
            <a:endParaRPr lang="hu-HU" sz="2400" b="1" dirty="0" smtClean="0"/>
          </a:p>
          <a:p>
            <a:pPr lvl="1">
              <a:buFontTx/>
              <a:buChar char="-"/>
            </a:pPr>
            <a:endParaRPr lang="hu-HU" sz="2200" b="1" dirty="0" smtClean="0"/>
          </a:p>
          <a:p>
            <a:endParaRPr lang="hu-HU" sz="2400" b="1" dirty="0">
              <a:latin typeface="Arial"/>
              <a:cs typeface="Arial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5" y="1774960"/>
            <a:ext cx="3951643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369888" y="1470581"/>
            <a:ext cx="7910512" cy="4619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1800" b="1" dirty="0" err="1" smtClean="0"/>
              <a:t>Orchestrator</a:t>
            </a:r>
            <a:r>
              <a:rPr lang="hu-HU" sz="1800" b="1" dirty="0" smtClean="0"/>
              <a:t>/</a:t>
            </a:r>
            <a:r>
              <a:rPr lang="hu-HU" sz="1800" b="1" dirty="0" err="1" smtClean="0"/>
              <a:t>Controller</a:t>
            </a:r>
            <a:endParaRPr lang="hu-HU" sz="1800" b="1" dirty="0"/>
          </a:p>
          <a:p>
            <a:pPr lvl="1">
              <a:buFontTx/>
              <a:buChar char="-"/>
            </a:pPr>
            <a:r>
              <a:rPr lang="hu-HU" sz="1600" b="1" dirty="0" smtClean="0"/>
              <a:t>Manuális service </a:t>
            </a:r>
            <a:r>
              <a:rPr lang="hu-HU" sz="1600" b="1" dirty="0" err="1" smtClean="0"/>
              <a:t>deployment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decomissioning</a:t>
            </a:r>
            <a:endParaRPr lang="hu-HU" sz="1600" b="1" dirty="0" smtClean="0"/>
          </a:p>
          <a:p>
            <a:pPr lvl="1">
              <a:buFontTx/>
              <a:buChar char="-"/>
            </a:pPr>
            <a:r>
              <a:rPr lang="hu-HU" sz="1600" b="1" dirty="0" smtClean="0"/>
              <a:t>Alkalmazás vezérelt service </a:t>
            </a:r>
            <a:r>
              <a:rPr lang="hu-HU" sz="1600" b="1" dirty="0" err="1" smtClean="0"/>
              <a:t>deployment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manipulation</a:t>
            </a:r>
            <a:r>
              <a:rPr lang="hu-HU" sz="1600" b="1" dirty="0" smtClean="0"/>
              <a:t> („SDN funkciók”)</a:t>
            </a:r>
          </a:p>
          <a:p>
            <a:pPr lvl="2">
              <a:buFontTx/>
              <a:buChar char="-"/>
            </a:pPr>
            <a:r>
              <a:rPr lang="hu-HU" sz="1600" b="1" dirty="0" err="1"/>
              <a:t>b</a:t>
            </a:r>
            <a:r>
              <a:rPr lang="hu-HU" sz="1600" b="1" dirty="0" err="1" smtClean="0"/>
              <a:t>y</a:t>
            </a:r>
            <a:r>
              <a:rPr lang="hu-HU" sz="1600" b="1" dirty="0" smtClean="0"/>
              <a:t> Service </a:t>
            </a:r>
            <a:r>
              <a:rPr lang="hu-HU" sz="1600" b="1" dirty="0" err="1"/>
              <a:t>P</a:t>
            </a:r>
            <a:r>
              <a:rPr lang="hu-HU" sz="1600" b="1" dirty="0" err="1" smtClean="0"/>
              <a:t>rovider</a:t>
            </a:r>
            <a:endParaRPr lang="hu-HU" sz="1600" b="1" dirty="0" smtClean="0"/>
          </a:p>
          <a:p>
            <a:pPr lvl="2">
              <a:buFontTx/>
              <a:buChar char="-"/>
            </a:pPr>
            <a:r>
              <a:rPr lang="hu-HU" sz="1600" b="1" dirty="0" err="1">
                <a:solidFill>
                  <a:srgbClr val="FF0000"/>
                </a:solidFill>
              </a:rPr>
              <a:t>b</a:t>
            </a:r>
            <a:r>
              <a:rPr lang="hu-HU" sz="1600" b="1" dirty="0" err="1" smtClean="0">
                <a:solidFill>
                  <a:srgbClr val="FF0000"/>
                </a:solidFill>
              </a:rPr>
              <a:t>y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</a:rPr>
              <a:t>Customer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r>
              <a:rPr lang="hu-HU" sz="1800" b="1" dirty="0" smtClean="0"/>
              <a:t>Network </a:t>
            </a:r>
            <a:r>
              <a:rPr lang="hu-HU" sz="1800" b="1" dirty="0" err="1"/>
              <a:t>engineer</a:t>
            </a:r>
            <a:r>
              <a:rPr lang="hu-HU" sz="1800" b="1" dirty="0"/>
              <a:t> &lt;-&gt; </a:t>
            </a:r>
            <a:r>
              <a:rPr lang="hu-HU" sz="1800" b="1" dirty="0" err="1"/>
              <a:t>dev</a:t>
            </a:r>
            <a:r>
              <a:rPr lang="hu-HU" sz="1800" b="1" dirty="0"/>
              <a:t>(</a:t>
            </a:r>
            <a:r>
              <a:rPr lang="hu-HU" sz="1800" b="1" dirty="0" err="1"/>
              <a:t>ops</a:t>
            </a:r>
            <a:r>
              <a:rPr lang="hu-HU" sz="1800" b="1" dirty="0"/>
              <a:t>) </a:t>
            </a:r>
            <a:r>
              <a:rPr lang="hu-HU" sz="1800" b="1" dirty="0" err="1"/>
              <a:t>engineer</a:t>
            </a:r>
            <a:r>
              <a:rPr lang="hu-HU" sz="1800" b="1" dirty="0"/>
              <a:t> humán </a:t>
            </a:r>
            <a:r>
              <a:rPr lang="hu-HU" sz="1800" b="1" dirty="0" smtClean="0"/>
              <a:t>interfész, a </a:t>
            </a:r>
            <a:r>
              <a:rPr lang="hu-HU" b="1" dirty="0" smtClean="0"/>
              <a:t>következő lépcső a klasszikus DC humán interfészek után, úgymint:</a:t>
            </a:r>
          </a:p>
          <a:p>
            <a:pPr marL="457200" lvl="1" indent="0">
              <a:buNone/>
            </a:pPr>
            <a:r>
              <a:rPr lang="hu-HU" sz="1600" b="1" dirty="0" smtClean="0"/>
              <a:t>	Hálózat üzemeltetés &lt;-&gt;</a:t>
            </a:r>
            <a:r>
              <a:rPr lang="hu-HU" sz="1600" b="1" dirty="0" smtClean="0"/>
              <a:t> Storage, SAN üzemeltetés</a:t>
            </a:r>
            <a:endParaRPr lang="hu-HU" sz="1600" b="1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hu-HU" sz="1600" b="1" dirty="0" smtClean="0"/>
              <a:t>	Hálózat </a:t>
            </a:r>
            <a:r>
              <a:rPr lang="hu-HU" sz="1600" b="1" dirty="0"/>
              <a:t>üzemeltetés &lt;-&gt; </a:t>
            </a:r>
            <a:r>
              <a:rPr lang="hu-HU" sz="1600" b="1" dirty="0" smtClean="0"/>
              <a:t>Szerver üzemeltetés</a:t>
            </a:r>
            <a:endParaRPr lang="hu-HU" sz="1600" b="1" dirty="0"/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endParaRPr lang="hu-HU" sz="1800" b="1" dirty="0"/>
          </a:p>
          <a:p>
            <a:pPr>
              <a:buFontTx/>
              <a:buChar char="-"/>
            </a:pPr>
            <a:r>
              <a:rPr lang="hu-HU" sz="1800" b="1" dirty="0" smtClean="0"/>
              <a:t>Lássuk a példákat! ---&gt;</a:t>
            </a:r>
          </a:p>
          <a:p>
            <a:pPr lvl="1">
              <a:buFontTx/>
              <a:buChar char="-"/>
            </a:pPr>
            <a:endParaRPr lang="hu-HU" sz="1600" b="1" dirty="0" smtClean="0"/>
          </a:p>
          <a:p>
            <a:endParaRPr lang="hu-HU" sz="1800" b="1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30" y="36379"/>
            <a:ext cx="3317875" cy="68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Orchestration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387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Bandwidth</a:t>
            </a:r>
            <a:r>
              <a:rPr lang="hu-HU" b="1" dirty="0" smtClean="0"/>
              <a:t> </a:t>
            </a:r>
            <a:r>
              <a:rPr lang="hu-HU" b="1" dirty="0" err="1" smtClean="0"/>
              <a:t>Calendaring</a:t>
            </a:r>
            <a:endParaRPr lang="hu-HU" b="1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496003" y="5410409"/>
            <a:ext cx="4252912" cy="8052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200" b="1" dirty="0" smtClean="0"/>
              <a:t>Schedule a </a:t>
            </a:r>
            <a:r>
              <a:rPr lang="hu-HU" sz="1200" b="1" dirty="0" err="1" smtClean="0"/>
              <a:t>reserved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path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for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your</a:t>
            </a:r>
            <a:r>
              <a:rPr lang="hu-HU" sz="1200" b="1" dirty="0" smtClean="0"/>
              <a:t> session…</a:t>
            </a:r>
          </a:p>
          <a:p>
            <a:pPr marL="0" indent="0">
              <a:buNone/>
            </a:pPr>
            <a:r>
              <a:rPr lang="hu-HU" sz="1200" b="1" dirty="0" smtClean="0"/>
              <a:t>…</a:t>
            </a:r>
            <a:r>
              <a:rPr lang="hu-HU" sz="1200" b="1" dirty="0" err="1" smtClean="0"/>
              <a:t>without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having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to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know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the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network</a:t>
            </a:r>
            <a:endParaRPr lang="hu-HU" sz="1200" b="1" dirty="0" smtClean="0"/>
          </a:p>
          <a:p>
            <a:pPr lvl="1">
              <a:buFontTx/>
              <a:buChar char="-"/>
            </a:pPr>
            <a:endParaRPr lang="hu-HU" sz="1200" b="1" dirty="0" smtClean="0"/>
          </a:p>
          <a:p>
            <a:endParaRPr lang="hu-HU" sz="1200" b="1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0687" y="7898179"/>
            <a:ext cx="11817435" cy="663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3587" y="8878252"/>
            <a:ext cx="8176670" cy="40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39466" y="4994031"/>
            <a:ext cx="6020613" cy="13507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300" b="1" dirty="0" smtClean="0"/>
              <a:t>Network </a:t>
            </a:r>
            <a:r>
              <a:rPr lang="hu-HU" sz="1300" b="1" dirty="0" smtClean="0"/>
              <a:t>evolúció egy lehetséges következő fázisa:</a:t>
            </a:r>
            <a:endParaRPr lang="hu-HU" sz="1300" b="1" dirty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hu-HU" sz="1300" b="1" dirty="0" smtClean="0">
                <a:latin typeface="Arial"/>
                <a:cs typeface="Arial"/>
              </a:rPr>
              <a:t>Time </a:t>
            </a:r>
            <a:r>
              <a:rPr lang="hu-HU" sz="1300" b="1" dirty="0" err="1" smtClean="0">
                <a:latin typeface="Arial"/>
                <a:cs typeface="Arial"/>
              </a:rPr>
              <a:t>Division</a:t>
            </a:r>
            <a:r>
              <a:rPr lang="hu-HU" sz="1300" b="1" dirty="0" smtClean="0">
                <a:latin typeface="Arial"/>
                <a:cs typeface="Arial"/>
              </a:rPr>
              <a:t> </a:t>
            </a:r>
            <a:r>
              <a:rPr lang="hu-HU" sz="1300" b="1" dirty="0" err="1" smtClean="0">
                <a:latin typeface="Arial"/>
                <a:cs typeface="Arial"/>
              </a:rPr>
              <a:t>Multiplexing</a:t>
            </a:r>
            <a:r>
              <a:rPr lang="hu-HU" sz="1300" b="1" dirty="0" smtClean="0">
                <a:latin typeface="Arial"/>
                <a:cs typeface="Arial"/>
              </a:rPr>
              <a:t> (SONET, SDH)</a:t>
            </a:r>
            <a:endParaRPr lang="hu-HU" sz="1300" b="1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hu-HU" sz="1300" b="1" dirty="0" err="1" smtClean="0">
                <a:latin typeface="Arial"/>
                <a:cs typeface="Arial"/>
              </a:rPr>
              <a:t>Statistical</a:t>
            </a:r>
            <a:r>
              <a:rPr lang="hu-HU" sz="1300" b="1" dirty="0" smtClean="0">
                <a:latin typeface="Arial"/>
                <a:cs typeface="Arial"/>
              </a:rPr>
              <a:t> </a:t>
            </a:r>
            <a:r>
              <a:rPr lang="hu-HU" sz="1300" b="1" dirty="0" err="1" smtClean="0">
                <a:latin typeface="Arial"/>
                <a:cs typeface="Arial"/>
              </a:rPr>
              <a:t>multiplexing</a:t>
            </a:r>
            <a:r>
              <a:rPr lang="hu-HU" sz="1300" b="1" dirty="0" smtClean="0">
                <a:latin typeface="Arial"/>
                <a:cs typeface="Arial"/>
              </a:rPr>
              <a:t> (IP, Ethernet)</a:t>
            </a:r>
            <a:endParaRPr lang="hu-HU" sz="1300" b="1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hu-HU" sz="1300" b="1" dirty="0" smtClean="0">
                <a:latin typeface="Arial"/>
                <a:cs typeface="Arial"/>
              </a:rPr>
              <a:t>?? </a:t>
            </a:r>
            <a:r>
              <a:rPr lang="hu-HU" sz="1300" b="1" dirty="0" err="1" smtClean="0">
                <a:latin typeface="Arial"/>
                <a:cs typeface="Arial"/>
              </a:rPr>
              <a:t>Bandwidth</a:t>
            </a:r>
            <a:r>
              <a:rPr lang="hu-HU" sz="1300" b="1" dirty="0" smtClean="0">
                <a:latin typeface="Arial"/>
                <a:cs typeface="Arial"/>
              </a:rPr>
              <a:t> </a:t>
            </a:r>
            <a:r>
              <a:rPr lang="hu-HU" sz="1300" b="1" dirty="0" err="1" smtClean="0">
                <a:latin typeface="Arial"/>
                <a:cs typeface="Arial"/>
              </a:rPr>
              <a:t>calendaring</a:t>
            </a:r>
            <a:r>
              <a:rPr lang="hu-HU" sz="1300" b="1" dirty="0" smtClean="0">
                <a:latin typeface="Arial"/>
                <a:cs typeface="Arial"/>
              </a:rPr>
              <a:t> ??</a:t>
            </a:r>
            <a:endParaRPr lang="hu-HU" sz="13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81" y="2235200"/>
            <a:ext cx="4189344" cy="290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25" y="1179830"/>
            <a:ext cx="1197034" cy="896620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41146" y="1356528"/>
            <a:ext cx="6020613" cy="19192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/>
              <a:t>Eseményvezérelt, dinamikus sávszélesség foglalás egy </a:t>
            </a:r>
            <a:r>
              <a:rPr lang="hu-HU" sz="1400" b="1" dirty="0" err="1" smtClean="0"/>
              <a:t>shared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calendar</a:t>
            </a:r>
            <a:r>
              <a:rPr lang="hu-HU" sz="1400" b="1" dirty="0" smtClean="0"/>
              <a:t> alapján</a:t>
            </a:r>
            <a:r>
              <a:rPr lang="hu-HU" sz="1400" b="1" dirty="0" smtClean="0"/>
              <a:t>:</a:t>
            </a:r>
          </a:p>
          <a:p>
            <a:pPr>
              <a:buFontTx/>
              <a:buChar char="-"/>
            </a:pPr>
            <a:r>
              <a:rPr lang="hu-HU" sz="1400" b="1" dirty="0" smtClean="0">
                <a:latin typeface="Arial"/>
                <a:cs typeface="Arial"/>
              </a:rPr>
              <a:t>Nagyságrenddel nagyobb </a:t>
            </a:r>
            <a:r>
              <a:rPr lang="hu-HU" sz="1400" b="1" dirty="0" err="1" smtClean="0">
                <a:latin typeface="Arial"/>
                <a:cs typeface="Arial"/>
              </a:rPr>
              <a:t>oversubscription</a:t>
            </a:r>
            <a:r>
              <a:rPr lang="hu-HU" sz="1400" b="1" dirty="0" smtClean="0">
                <a:latin typeface="Arial"/>
                <a:cs typeface="Arial"/>
              </a:rPr>
              <a:t> ratio</a:t>
            </a:r>
          </a:p>
          <a:p>
            <a:pPr>
              <a:buFontTx/>
              <a:buChar char="-"/>
            </a:pPr>
            <a:r>
              <a:rPr lang="hu-HU" sz="1400" b="1" dirty="0" smtClean="0">
                <a:latin typeface="Arial"/>
                <a:cs typeface="Arial"/>
              </a:rPr>
              <a:t>Jó a szolgáltatónak</a:t>
            </a:r>
          </a:p>
          <a:p>
            <a:pPr lvl="1">
              <a:buFontTx/>
              <a:buChar char="-"/>
            </a:pPr>
            <a:r>
              <a:rPr lang="hu-HU" sz="1200" b="1" dirty="0" smtClean="0">
                <a:latin typeface="Arial"/>
                <a:cs typeface="Arial"/>
              </a:rPr>
              <a:t>Kisebb szükséges gerinchálózati kapacitások</a:t>
            </a:r>
          </a:p>
          <a:p>
            <a:pPr lvl="1">
              <a:buFontTx/>
              <a:buChar char="-"/>
            </a:pPr>
            <a:r>
              <a:rPr lang="hu-HU" sz="1200" b="1" dirty="0" smtClean="0">
                <a:latin typeface="Arial"/>
                <a:cs typeface="Arial"/>
              </a:rPr>
              <a:t>Access kapacitás DC környezetben olcsó (10G </a:t>
            </a:r>
            <a:r>
              <a:rPr lang="hu-HU" sz="1200" b="1" dirty="0" err="1" smtClean="0">
                <a:latin typeface="Arial"/>
                <a:cs typeface="Arial"/>
              </a:rPr>
              <a:t>customer</a:t>
            </a:r>
            <a:r>
              <a:rPr lang="hu-HU" sz="1200" b="1" dirty="0" smtClean="0">
                <a:latin typeface="Arial"/>
                <a:cs typeface="Arial"/>
              </a:rPr>
              <a:t> </a:t>
            </a:r>
            <a:r>
              <a:rPr lang="hu-HU" sz="1200" b="1" dirty="0" err="1" smtClean="0">
                <a:latin typeface="Arial"/>
                <a:cs typeface="Arial"/>
              </a:rPr>
              <a:t>facing</a:t>
            </a:r>
            <a:r>
              <a:rPr lang="hu-HU" sz="1200" b="1" dirty="0" smtClean="0">
                <a:latin typeface="Arial"/>
                <a:cs typeface="Arial"/>
              </a:rPr>
              <a:t> minimum)</a:t>
            </a:r>
          </a:p>
          <a:p>
            <a:pPr>
              <a:buFontTx/>
              <a:buChar char="-"/>
            </a:pPr>
            <a:r>
              <a:rPr lang="hu-HU" sz="1400" b="1" dirty="0" smtClean="0">
                <a:latin typeface="Arial"/>
                <a:cs typeface="Arial"/>
              </a:rPr>
              <a:t>Jó az ügyfélnek</a:t>
            </a:r>
          </a:p>
          <a:p>
            <a:pPr lvl="1">
              <a:buFontTx/>
              <a:buChar char="-"/>
            </a:pPr>
            <a:r>
              <a:rPr lang="hu-HU" sz="1200" b="1" dirty="0" smtClean="0">
                <a:latin typeface="Arial"/>
                <a:cs typeface="Arial"/>
              </a:rPr>
              <a:t>Forgalom alapú számlázás -&gt; kisebb ár</a:t>
            </a:r>
          </a:p>
          <a:p>
            <a:pPr>
              <a:buFontTx/>
              <a:buChar char="-"/>
            </a:pPr>
            <a:endParaRPr lang="hu-HU" sz="1400" b="1" dirty="0">
              <a:latin typeface="Arial"/>
              <a:cs typeface="Arial"/>
            </a:endParaRPr>
          </a:p>
          <a:p>
            <a:pPr lvl="1">
              <a:buFontTx/>
              <a:buChar char="-"/>
            </a:pPr>
            <a:endParaRPr lang="hu-HU" sz="1200" b="1" dirty="0">
              <a:latin typeface="Arial"/>
              <a:cs typeface="Arial"/>
            </a:endParaRPr>
          </a:p>
          <a:p>
            <a:pPr lvl="1">
              <a:buFontTx/>
              <a:buChar char="-"/>
            </a:pPr>
            <a:endParaRPr lang="hu-HU" sz="1200" b="1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39465" y="3588936"/>
            <a:ext cx="6020613" cy="12862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300" b="1" dirty="0" err="1" smtClean="0"/>
              <a:t>Datacenter</a:t>
            </a:r>
            <a:r>
              <a:rPr lang="hu-HU" sz="1300" b="1" dirty="0" smtClean="0"/>
              <a:t> </a:t>
            </a:r>
            <a:r>
              <a:rPr lang="hu-HU" sz="1300" b="1" dirty="0" smtClean="0"/>
              <a:t>környezetben különösen hasznos:</a:t>
            </a:r>
          </a:p>
          <a:p>
            <a:pPr>
              <a:buFontTx/>
              <a:buChar char="-"/>
            </a:pPr>
            <a:r>
              <a:rPr lang="hu-HU" sz="1300" b="1" dirty="0" smtClean="0">
                <a:latin typeface="Arial"/>
                <a:cs typeface="Arial"/>
              </a:rPr>
              <a:t>B</a:t>
            </a:r>
            <a:r>
              <a:rPr lang="hu-HU" sz="1300" b="1" dirty="0" smtClean="0">
                <a:latin typeface="Arial"/>
                <a:cs typeface="Arial"/>
              </a:rPr>
              <a:t>ackup, archiválás</a:t>
            </a:r>
          </a:p>
          <a:p>
            <a:pPr>
              <a:buFontTx/>
              <a:buChar char="-"/>
            </a:pPr>
            <a:r>
              <a:rPr lang="hu-HU" sz="1300" b="1" dirty="0" smtClean="0">
                <a:latin typeface="Arial"/>
                <a:cs typeface="Arial"/>
              </a:rPr>
              <a:t>Storage migráció</a:t>
            </a:r>
            <a:endParaRPr lang="hu-HU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24521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Dynamic</a:t>
            </a:r>
            <a:r>
              <a:rPr lang="hu-HU" b="1" dirty="0" smtClean="0"/>
              <a:t> </a:t>
            </a:r>
            <a:r>
              <a:rPr lang="hu-HU" b="1" dirty="0" err="1" smtClean="0"/>
              <a:t>QoS</a:t>
            </a:r>
            <a:endParaRPr lang="hu-H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51" y="1281214"/>
            <a:ext cx="7034109" cy="401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369888" y="1470582"/>
            <a:ext cx="6173152" cy="8405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b="1" dirty="0" err="1" smtClean="0"/>
              <a:t>On-the-fly</a:t>
            </a:r>
            <a:r>
              <a:rPr lang="hu-HU" b="1" dirty="0" smtClean="0"/>
              <a:t> (</a:t>
            </a:r>
            <a:r>
              <a:rPr lang="hu-HU" b="1" dirty="0" err="1" smtClean="0"/>
              <a:t>on-demand</a:t>
            </a:r>
            <a:r>
              <a:rPr lang="hu-HU" b="1" dirty="0" smtClean="0"/>
              <a:t>) </a:t>
            </a:r>
            <a:r>
              <a:rPr lang="hu-HU" b="1" dirty="0" err="1" smtClean="0"/>
              <a:t>QoS</a:t>
            </a:r>
            <a:r>
              <a:rPr lang="hu-HU" b="1" dirty="0" smtClean="0"/>
              <a:t> konfiguráció a </a:t>
            </a:r>
            <a:r>
              <a:rPr lang="hu-HU" b="1" dirty="0" err="1" smtClean="0"/>
              <a:t>voice</a:t>
            </a:r>
            <a:r>
              <a:rPr lang="hu-HU" b="1" dirty="0" smtClean="0"/>
              <a:t> hívás </a:t>
            </a:r>
            <a:r>
              <a:rPr lang="hu-HU" b="1" dirty="0" smtClean="0"/>
              <a:t>idejére vagy bármilyen egyedi </a:t>
            </a:r>
            <a:r>
              <a:rPr lang="hu-HU" b="1" dirty="0" err="1" smtClean="0"/>
              <a:t>QoS</a:t>
            </a:r>
            <a:r>
              <a:rPr lang="hu-HU" b="1" dirty="0" smtClean="0"/>
              <a:t> igényű alkalmazás forgalomra</a:t>
            </a:r>
            <a:endParaRPr lang="hu-HU" b="1" dirty="0">
              <a:latin typeface="Arial"/>
              <a:cs typeface="Arial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69888" y="2352380"/>
            <a:ext cx="6173152" cy="11403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b="1" dirty="0" smtClean="0"/>
              <a:t>A </a:t>
            </a:r>
            <a:r>
              <a:rPr lang="hu-HU" b="1" dirty="0" err="1" smtClean="0"/>
              <a:t>call-manager</a:t>
            </a:r>
            <a:r>
              <a:rPr lang="hu-HU" b="1" dirty="0" smtClean="0"/>
              <a:t> szolgáltatja az input adatokat:</a:t>
            </a:r>
          </a:p>
          <a:p>
            <a:pPr lvl="1"/>
            <a:r>
              <a:rPr lang="hu-HU" b="1" dirty="0" err="1" smtClean="0"/>
              <a:t>media</a:t>
            </a:r>
            <a:r>
              <a:rPr lang="hu-HU" b="1" dirty="0" smtClean="0"/>
              <a:t> </a:t>
            </a:r>
            <a:r>
              <a:rPr lang="hu-HU" b="1" dirty="0" err="1" smtClean="0"/>
              <a:t>endpoint</a:t>
            </a:r>
            <a:r>
              <a:rPr lang="hu-HU" b="1" dirty="0" smtClean="0"/>
              <a:t> IP cím és port</a:t>
            </a:r>
          </a:p>
          <a:p>
            <a:pPr lvl="1"/>
            <a:r>
              <a:rPr lang="hu-HU" b="1" dirty="0" err="1" smtClean="0"/>
              <a:t>Codec</a:t>
            </a:r>
            <a:r>
              <a:rPr lang="hu-HU" b="1" dirty="0" smtClean="0"/>
              <a:t> </a:t>
            </a:r>
            <a:r>
              <a:rPr lang="hu-HU" b="1" dirty="0" smtClean="0"/>
              <a:t>(g.711, g.729) -&gt; </a:t>
            </a:r>
            <a:r>
              <a:rPr lang="hu-HU" b="1" dirty="0" err="1" smtClean="0"/>
              <a:t>bandwidth</a:t>
            </a:r>
            <a:endParaRPr lang="hu-HU" b="1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69888" y="4849556"/>
            <a:ext cx="6173152" cy="17083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A4F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b="1" dirty="0" smtClean="0"/>
              <a:t>Nem szükséges CAC (</a:t>
            </a:r>
            <a:r>
              <a:rPr lang="hu-HU" b="1" dirty="0" err="1" smtClean="0"/>
              <a:t>Call</a:t>
            </a:r>
            <a:r>
              <a:rPr lang="hu-HU" b="1" dirty="0" smtClean="0"/>
              <a:t> </a:t>
            </a:r>
            <a:r>
              <a:rPr lang="hu-HU" b="1" dirty="0" err="1" smtClean="0"/>
              <a:t>Admission</a:t>
            </a:r>
            <a:r>
              <a:rPr lang="hu-HU" b="1" dirty="0" smtClean="0"/>
              <a:t> </a:t>
            </a:r>
            <a:r>
              <a:rPr lang="hu-HU" b="1" dirty="0" err="1" smtClean="0"/>
              <a:t>Control</a:t>
            </a:r>
            <a:r>
              <a:rPr lang="hu-HU" b="1" dirty="0" smtClean="0"/>
              <a:t>)</a:t>
            </a:r>
          </a:p>
          <a:p>
            <a:pPr marL="0" indent="0">
              <a:buNone/>
            </a:pPr>
            <a:r>
              <a:rPr lang="hu-HU" b="1" dirty="0" smtClean="0"/>
              <a:t>Vagyis nincs hangcsatorna szám tervezés, mert a hálózati eszközök pontosan annyi sávszélességet allokálnak a </a:t>
            </a:r>
            <a:r>
              <a:rPr lang="hu-HU" b="1" dirty="0" err="1" smtClean="0"/>
              <a:t>low-latency</a:t>
            </a:r>
            <a:r>
              <a:rPr lang="hu-HU" b="1" dirty="0" smtClean="0"/>
              <a:t> </a:t>
            </a:r>
            <a:r>
              <a:rPr lang="hu-HU" b="1" dirty="0" err="1" smtClean="0"/>
              <a:t>QoS</a:t>
            </a:r>
            <a:r>
              <a:rPr lang="hu-HU" b="1" dirty="0" smtClean="0"/>
              <a:t> osztályba amennyire épp igény </a:t>
            </a:r>
            <a:r>
              <a:rPr lang="hu-HU" b="1" dirty="0" smtClean="0"/>
              <a:t>van</a:t>
            </a:r>
            <a:endParaRPr lang="hu-HU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1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vitech">
      <a:dk1>
        <a:srgbClr val="4A4F55"/>
      </a:dk1>
      <a:lt1>
        <a:srgbClr val="5D5F64"/>
      </a:lt1>
      <a:dk2>
        <a:srgbClr val="FFFFFF"/>
      </a:dk2>
      <a:lt2>
        <a:srgbClr val="FFFFFF"/>
      </a:lt2>
      <a:accent1>
        <a:srgbClr val="5D5F64"/>
      </a:accent1>
      <a:accent2>
        <a:srgbClr val="8B8D93"/>
      </a:accent2>
      <a:accent3>
        <a:srgbClr val="827773"/>
      </a:accent3>
      <a:accent4>
        <a:srgbClr val="A8A99E"/>
      </a:accent4>
      <a:accent5>
        <a:srgbClr val="99BC5B"/>
      </a:accent5>
      <a:accent6>
        <a:srgbClr val="CDF58A"/>
      </a:accent6>
      <a:hlink>
        <a:srgbClr val="6BA53A"/>
      </a:hlink>
      <a:folHlink>
        <a:srgbClr val="A8A9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vitech_business_temp_0725" id="{875F1741-283A-42D3-A531-150A56CD61C1}" vid="{3E3CA7F1-3AF5-46BE-82BB-033E825894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3B4CD4A22D940BF9611F9AB550803" ma:contentTypeVersion="1" ma:contentTypeDescription="Create a new document." ma:contentTypeScope="" ma:versionID="f36a0bc8ac59d8f46914c9ccff335d48">
  <xsd:schema xmlns:xsd="http://www.w3.org/2001/XMLSchema" xmlns:xs="http://www.w3.org/2001/XMLSchema" xmlns:p="http://schemas.microsoft.com/office/2006/metadata/properties" xmlns:ns1="http://schemas.microsoft.com/sharepoint/v3" xmlns:ns2="a4a330ba-7a2b-4965-8ee9-df0c1f846697" targetNamespace="http://schemas.microsoft.com/office/2006/metadata/properties" ma:root="true" ma:fieldsID="15d0d1e97af965d9e6f1be6d9d737bea" ns1:_="" ns2:_="">
    <xsd:import namespace="http://schemas.microsoft.com/sharepoint/v3"/>
    <xsd:import namespace="a4a330ba-7a2b-4965-8ee9-df0c1f84669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330ba-7a2b-4965-8ee9-df0c1f84669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4a330ba-7a2b-4965-8ee9-df0c1f846697">HK2V7ZPQFZ2A-40-135</_dlc_DocId>
    <_dlc_DocIdUrl xmlns="a4a330ba-7a2b-4965-8ee9-df0c1f846697">
      <Url>https://sharepoint.invitel.co.hu/ICT/_layouts/15/DocIdRedir.aspx?ID=HK2V7ZPQFZ2A-40-135</Url>
      <Description>HK2V7ZPQFZ2A-40-135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8ED00DF-D0BF-4E8A-A25C-A0E8FE642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a330ba-7a2b-4965-8ee9-df0c1f846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D428E1-743D-4CE5-A5A2-386C4A3CB5DF}">
  <ds:schemaRefs>
    <ds:schemaRef ds:uri="http://purl.org/dc/terms/"/>
    <ds:schemaRef ds:uri="http://schemas.openxmlformats.org/package/2006/metadata/core-properties"/>
    <ds:schemaRef ds:uri="http://purl.org/dc/dcmitype/"/>
    <ds:schemaRef ds:uri="a4a330ba-7a2b-4965-8ee9-df0c1f84669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F3E24E-BB69-4EA4-88DF-1AA678169F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828C77-F92F-4E97-9027-28F986293FE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4382</TotalTime>
  <Words>725</Words>
  <Application>Microsoft Office PowerPoint</Application>
  <PresentationFormat>Egyéni</PresentationFormat>
  <Paragraphs>174</Paragraphs>
  <Slides>11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 Theme</vt:lpstr>
      <vt:lpstr>HWSW meetup -  Adatközpontok hálózati konszolidációja</vt:lpstr>
      <vt:lpstr>PowerPoint bemutató</vt:lpstr>
      <vt:lpstr>PowerPoint bemutató</vt:lpstr>
      <vt:lpstr>PowerPoint bemutató</vt:lpstr>
      <vt:lpstr>Next-gen DC infra -&gt; VXLAN EVPN</vt:lpstr>
      <vt:lpstr>Programmable network</vt:lpstr>
      <vt:lpstr>Orchestration</vt:lpstr>
      <vt:lpstr>Bandwidth Calendaring</vt:lpstr>
      <vt:lpstr>Dynamic QoS</vt:lpstr>
      <vt:lpstr>Overlay Provisioning by Customer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 Zsiray</dc:creator>
  <cp:lastModifiedBy>Füstös Balázs</cp:lastModifiedBy>
  <cp:revision>80</cp:revision>
  <dcterms:created xsi:type="dcterms:W3CDTF">2016-08-01T14:53:28Z</dcterms:created>
  <dcterms:modified xsi:type="dcterms:W3CDTF">2017-06-21T09:20:04Z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f923dfdb-24e1-4051-b7e0-18cf58ffb1b1</vt:lpwstr>
  </property>
  <property fmtid="{D5CDD505-2E9C-101B-9397-08002B2CF9AE}" pid="3" name="ContentTypeId">
    <vt:lpwstr>0x010100D5C3B4CD4A22D940BF9611F9AB550803</vt:lpwstr>
  </property>
</Properties>
</file>