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76" r:id="rId3"/>
    <p:sldId id="279" r:id="rId4"/>
    <p:sldId id="283" r:id="rId5"/>
    <p:sldId id="285" r:id="rId6"/>
    <p:sldId id="277" r:id="rId7"/>
    <p:sldId id="278" r:id="rId8"/>
    <p:sldId id="288" r:id="rId9"/>
    <p:sldId id="281" r:id="rId10"/>
    <p:sldId id="287" r:id="rId11"/>
    <p:sldId id="286" r:id="rId12"/>
    <p:sldId id="282" r:id="rId13"/>
    <p:sldId id="28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/>
    <p:restoredTop sz="77280"/>
  </p:normalViewPr>
  <p:slideViewPr>
    <p:cSldViewPr snapToGrid="0" snapToObjects="1">
      <p:cViewPr varScale="1">
        <p:scale>
          <a:sx n="82" d="100"/>
          <a:sy n="82" d="100"/>
        </p:scale>
        <p:origin x="112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9EF30-5C4C-3B44-8A13-25F7897C2EA3}" type="datetimeFigureOut">
              <a:rPr lang="en-US" smtClean="0"/>
              <a:t>6/20/17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B22AB-2336-644B-B217-02A197BF8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2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tore.gototags.com/help/encoding/" TargetMode="External"/><Relationship Id="rId4" Type="http://schemas.openxmlformats.org/officeDocument/2006/relationships/hyperlink" Target="https://gototags.com/encoder/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Képfelismerés</a:t>
            </a:r>
            <a:r>
              <a:rPr lang="en-US" dirty="0" smtClean="0"/>
              <a:t>, </a:t>
            </a:r>
            <a:r>
              <a:rPr lang="en-US" dirty="0" err="1" smtClean="0"/>
              <a:t>karakterdektektálás</a:t>
            </a:r>
            <a:r>
              <a:rPr lang="en-US" dirty="0" smtClean="0"/>
              <a:t>, spam </a:t>
            </a:r>
            <a:r>
              <a:rPr lang="en-US" dirty="0" err="1" smtClean="0"/>
              <a:t>felismerés</a:t>
            </a:r>
            <a:r>
              <a:rPr lang="mr-IN" dirty="0" smtClean="0"/>
              <a:t>…</a:t>
            </a:r>
            <a:endParaRPr lang="hu-HU" dirty="0" smtClean="0"/>
          </a:p>
          <a:p>
            <a:endParaRPr lang="hu-HU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machinethink.net</a:t>
            </a:r>
            <a:r>
              <a:rPr lang="en-US" dirty="0" smtClean="0"/>
              <a:t>/blog/ios-11-machine-learning-for-everyone/</a:t>
            </a:r>
          </a:p>
          <a:p>
            <a:endParaRPr lang="en-US" dirty="0" smtClean="0"/>
          </a:p>
          <a:p>
            <a:r>
              <a:rPr lang="en-US" dirty="0" smtClean="0"/>
              <a:t>Apple is ad </a:t>
            </a:r>
            <a:r>
              <a:rPr lang="en-US" dirty="0" err="1" smtClean="0"/>
              <a:t>kész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letölthető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modelleket</a:t>
            </a:r>
            <a:r>
              <a:rPr lang="mr-IN" baseline="0" dirty="0" smtClean="0"/>
              <a:t>…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www.infoworld.com</a:t>
            </a:r>
            <a:r>
              <a:rPr lang="en-US" dirty="0" smtClean="0"/>
              <a:t>/article/3200885/machine-learning/apples-core-ml-the-pros-and-</a:t>
            </a:r>
            <a:r>
              <a:rPr lang="en-US" dirty="0" err="1" smtClean="0"/>
              <a:t>cons.html</a:t>
            </a:r>
            <a:endParaRPr lang="en-US" dirty="0" smtClean="0"/>
          </a:p>
          <a:p>
            <a:r>
              <a:rPr lang="en-US" dirty="0" smtClean="0"/>
              <a:t>https://</a:t>
            </a:r>
            <a:r>
              <a:rPr lang="en-US" dirty="0" err="1" smtClean="0"/>
              <a:t>www.techworld.com.au</a:t>
            </a:r>
            <a:r>
              <a:rPr lang="en-US" dirty="0" smtClean="0"/>
              <a:t>/article/620789/apple-core-ml-pros-cons/?</a:t>
            </a:r>
            <a:r>
              <a:rPr lang="en-US" dirty="0" err="1" smtClean="0"/>
              <a:t>fp</a:t>
            </a:r>
            <a:r>
              <a:rPr lang="en-US" dirty="0" smtClean="0"/>
              <a:t>=16&amp;fpid=1</a:t>
            </a:r>
          </a:p>
          <a:p>
            <a:endParaRPr lang="en-US" dirty="0" smtClean="0"/>
          </a:p>
          <a:p>
            <a:r>
              <a:rPr lang="en-US" dirty="0" smtClean="0"/>
              <a:t>Google: federated learning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B22AB-2336-644B-B217-02A197BF87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96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machinethink.net</a:t>
            </a:r>
            <a:r>
              <a:rPr lang="en-US" dirty="0" smtClean="0"/>
              <a:t>/blog/ios-11-machine-learning-for-everyone/</a:t>
            </a:r>
          </a:p>
          <a:p>
            <a:endParaRPr lang="en-US" dirty="0" smtClean="0"/>
          </a:p>
          <a:p>
            <a:r>
              <a:rPr lang="en-US" dirty="0" smtClean="0"/>
              <a:t>Core Image-el</a:t>
            </a:r>
            <a:r>
              <a:rPr lang="en-US" baseline="0" dirty="0" smtClean="0"/>
              <a:t> is meg </a:t>
            </a:r>
            <a:r>
              <a:rPr lang="en-US" baseline="0" dirty="0" err="1" smtClean="0"/>
              <a:t>lehetett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csinálni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egy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csomó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mindent</a:t>
            </a:r>
            <a:r>
              <a:rPr lang="en-US" baseline="0" dirty="0" smtClean="0"/>
              <a:t>, de most </a:t>
            </a:r>
            <a:r>
              <a:rPr lang="en-US" baseline="0" dirty="0" err="1" smtClean="0"/>
              <a:t>végre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egybe</a:t>
            </a:r>
            <a:r>
              <a:rPr lang="en-US" baseline="0" dirty="0" smtClean="0"/>
              <a:t> van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B22AB-2336-644B-B217-02A197BF87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68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gototags.com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/blog/apple-ios-11-supports-reading-nfc-tags-iphone-7-iphone-8-core-nfc/</a:t>
            </a:r>
          </a:p>
          <a:p>
            <a:pPr fontAlgn="base"/>
            <a:endParaRPr lang="en-US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just support reading NFC tags and not writing?</a:t>
            </a:r>
          </a:p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an interesting choice, and there are a couple options. It could be that the docs are wrong and/or it will be added as we get closer to the release date. However in our experience, regular consumers just don’t encode NFC tags. Only geeks (like us) and a few verticals support it. In 99% of projects we have worked on (millions of NFC tags), the tags are pre-encoded before delivery to the consumer. This is fine;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GoToTags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offers an </a:t>
            </a:r>
            <a:r>
              <a:rPr 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NFC tag encoding service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 </a:t>
            </a:r>
            <a:r>
              <a:rPr 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NFC Encoder software and hardware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for those that like to get dirty.</a:t>
            </a:r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www.gizmodo.co.uk</a:t>
            </a:r>
            <a:r>
              <a:rPr lang="en-US" dirty="0" smtClean="0"/>
              <a:t>/2017/06/nfc-is-the-biggest-missed-opportunity-in-ios-11/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B22AB-2336-644B-B217-02A197BF87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58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jamesdempsey.net</a:t>
            </a:r>
            <a:r>
              <a:rPr lang="en-US" dirty="0" smtClean="0"/>
              <a:t>/tag/xcode-9/</a:t>
            </a:r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www.developerinsider.in</a:t>
            </a:r>
            <a:r>
              <a:rPr lang="en-US" dirty="0" smtClean="0"/>
              <a:t>/whats-new-in-xcode-9/</a:t>
            </a:r>
          </a:p>
          <a:p>
            <a:endParaRPr lang="en-US" dirty="0" smtClean="0"/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Indexing while building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err="1" smtClean="0"/>
              <a:t>Sebesség</a:t>
            </a:r>
            <a:r>
              <a:rPr lang="en-US" dirty="0" smtClean="0"/>
              <a:t> </a:t>
            </a:r>
            <a:r>
              <a:rPr lang="en-US" dirty="0" err="1" smtClean="0"/>
              <a:t>különösen</a:t>
            </a:r>
            <a:r>
              <a:rPr lang="en-US" dirty="0" smtClean="0"/>
              <a:t> “Mix and match” (</a:t>
            </a:r>
            <a:r>
              <a:rPr lang="en-US" dirty="0" err="1" smtClean="0"/>
              <a:t>objc+Swift</a:t>
            </a:r>
            <a:r>
              <a:rPr lang="en-US" dirty="0" smtClean="0"/>
              <a:t>)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projektek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forditasanal</a:t>
            </a:r>
            <a:r>
              <a:rPr lang="en-US" baseline="0" dirty="0" smtClean="0"/>
              <a:t> (2.5x)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B22AB-2336-644B-B217-02A197BF87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34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jamesdempsey.net</a:t>
            </a:r>
            <a:r>
              <a:rPr lang="en-US" dirty="0" smtClean="0"/>
              <a:t>/tag/xcode-9/</a:t>
            </a:r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www.developerinsider.in</a:t>
            </a:r>
            <a:r>
              <a:rPr lang="en-US" dirty="0" smtClean="0"/>
              <a:t>/whats-new-in-xcode-9/</a:t>
            </a:r>
          </a:p>
          <a:p>
            <a:endParaRPr lang="en-US" dirty="0" smtClean="0"/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Indexing while building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err="1" smtClean="0"/>
              <a:t>Sebesség</a:t>
            </a:r>
            <a:r>
              <a:rPr lang="en-US" dirty="0" smtClean="0"/>
              <a:t> </a:t>
            </a:r>
            <a:r>
              <a:rPr lang="en-US" dirty="0" err="1" smtClean="0"/>
              <a:t>különösen</a:t>
            </a:r>
            <a:r>
              <a:rPr lang="en-US" dirty="0" smtClean="0"/>
              <a:t> “Mix and match” (</a:t>
            </a:r>
            <a:r>
              <a:rPr lang="en-US" dirty="0" err="1" smtClean="0"/>
              <a:t>objc+Swift</a:t>
            </a:r>
            <a:r>
              <a:rPr lang="en-US" dirty="0" smtClean="0"/>
              <a:t>)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projektek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forditasanal</a:t>
            </a:r>
            <a:r>
              <a:rPr lang="en-US" baseline="0" dirty="0" smtClean="0"/>
              <a:t> (2.5x)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B22AB-2336-644B-B217-02A197BF87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99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insights.dice.com</a:t>
            </a:r>
            <a:r>
              <a:rPr lang="en-US" dirty="0" smtClean="0"/>
              <a:t>/2017/02/20/swift-4-objective-c/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B22AB-2336-644B-B217-02A197BF87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69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masilotti.com</a:t>
            </a:r>
            <a:r>
              <a:rPr lang="en-US" dirty="0" smtClean="0"/>
              <a:t>/</a:t>
            </a:r>
            <a:r>
              <a:rPr lang="en-US" dirty="0" err="1" smtClean="0"/>
              <a:t>xctest</a:t>
            </a:r>
            <a:r>
              <a:rPr lang="en-US" dirty="0" smtClean="0"/>
              <a:t>-waiting/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B22AB-2336-644B-B217-02A197BF87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96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B22AB-2336-644B-B217-02A197BF87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75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A90EC-1FAD-6445-9045-094194F93505}" type="datetimeFigureOut">
              <a:rPr lang="en-US" smtClean="0"/>
              <a:t>6/20/17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D3EB-AB22-AE45-9209-4C7FBF56C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06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A90EC-1FAD-6445-9045-094194F93505}" type="datetimeFigureOut">
              <a:rPr lang="en-US" smtClean="0"/>
              <a:t>6/20/17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D3EB-AB22-AE45-9209-4C7FBF56C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32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A90EC-1FAD-6445-9045-094194F93505}" type="datetimeFigureOut">
              <a:rPr lang="en-US" smtClean="0"/>
              <a:t>6/20/17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D3EB-AB22-AE45-9209-4C7FBF56C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00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A90EC-1FAD-6445-9045-094194F93505}" type="datetimeFigureOut">
              <a:rPr lang="en-US" smtClean="0"/>
              <a:t>6/20/17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D3EB-AB22-AE45-9209-4C7FBF56C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1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A90EC-1FAD-6445-9045-094194F93505}" type="datetimeFigureOut">
              <a:rPr lang="en-US" smtClean="0"/>
              <a:t>6/20/17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D3EB-AB22-AE45-9209-4C7FBF56C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4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A90EC-1FAD-6445-9045-094194F93505}" type="datetimeFigureOut">
              <a:rPr lang="en-US" smtClean="0"/>
              <a:t>6/20/17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D3EB-AB22-AE45-9209-4C7FBF56C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19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A90EC-1FAD-6445-9045-094194F93505}" type="datetimeFigureOut">
              <a:rPr lang="en-US" smtClean="0"/>
              <a:t>6/20/17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D3EB-AB22-AE45-9209-4C7FBF56C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8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A90EC-1FAD-6445-9045-094194F93505}" type="datetimeFigureOut">
              <a:rPr lang="en-US" smtClean="0"/>
              <a:t>6/20/17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D3EB-AB22-AE45-9209-4C7FBF56C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86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A90EC-1FAD-6445-9045-094194F93505}" type="datetimeFigureOut">
              <a:rPr lang="en-US" smtClean="0"/>
              <a:t>6/20/17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D3EB-AB22-AE45-9209-4C7FBF56C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6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A90EC-1FAD-6445-9045-094194F93505}" type="datetimeFigureOut">
              <a:rPr lang="en-US" smtClean="0"/>
              <a:t>6/20/17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D3EB-AB22-AE45-9209-4C7FBF56C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79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A90EC-1FAD-6445-9045-094194F93505}" type="datetimeFigureOut">
              <a:rPr lang="en-US" smtClean="0"/>
              <a:t>6/20/17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D3EB-AB22-AE45-9209-4C7FBF56C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48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A90EC-1FAD-6445-9045-094194F93505}" type="datetimeFigureOut">
              <a:rPr lang="en-US" smtClean="0"/>
              <a:t>6/20/17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CD3EB-AB22-AE45-9209-4C7FBF56CF5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rgbClr val="3335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sky-logo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00" y="6224707"/>
            <a:ext cx="1325400" cy="74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32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pple.com/videos/play/wwdc2017/414/" TargetMode="External"/><Relationship Id="rId4" Type="http://schemas.openxmlformats.org/officeDocument/2006/relationships/hyperlink" Target="https://developer.apple.com/videos/play/wwdc2017/404/" TargetMode="External"/><Relationship Id="rId5" Type="http://schemas.openxmlformats.org/officeDocument/2006/relationships/hyperlink" Target="https://developer.apple.com/videos/play/wwdc2017/238" TargetMode="External"/><Relationship Id="rId6" Type="http://schemas.openxmlformats.org/officeDocument/2006/relationships/hyperlink" Target="https://developer.apple.com/videos/play/wwdc2017/250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4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dirty="0" smtClean="0"/>
              <a:t>HWSW Free! – WWDC 2017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err="1" smtClean="0"/>
              <a:t>Kelényi</a:t>
            </a:r>
            <a:r>
              <a:rPr lang="en-US" dirty="0" smtClean="0"/>
              <a:t> Imre</a:t>
            </a:r>
            <a:br>
              <a:rPr lang="en-US" dirty="0" smtClean="0"/>
            </a:br>
            <a:r>
              <a:rPr lang="en-US" dirty="0" err="1" smtClean="0"/>
              <a:t>imre.kelenyi@skyscanner.net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53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Tesztelés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aszinkron</a:t>
            </a:r>
            <a:r>
              <a:rPr lang="en-US" dirty="0" smtClean="0"/>
              <a:t> unit </a:t>
            </a:r>
            <a:r>
              <a:rPr lang="en-US" dirty="0" err="1" smtClean="0"/>
              <a:t>teszt</a:t>
            </a:r>
            <a:r>
              <a:rPr lang="en-US" dirty="0" smtClean="0"/>
              <a:t> </a:t>
            </a:r>
            <a:r>
              <a:rPr lang="en-US" dirty="0" err="1" smtClean="0"/>
              <a:t>futtatás</a:t>
            </a:r>
            <a:r>
              <a:rPr lang="en-US" dirty="0" smtClean="0"/>
              <a:t>: </a:t>
            </a:r>
            <a:r>
              <a:rPr lang="en-US" b="1" dirty="0" err="1" smtClean="0"/>
              <a:t>XCTWaiter</a:t>
            </a:r>
            <a:endParaRPr lang="en-US" b="1" dirty="0" smtClean="0"/>
          </a:p>
          <a:p>
            <a:pPr lvl="1"/>
            <a:r>
              <a:rPr lang="en-US" dirty="0" err="1" smtClean="0"/>
              <a:t>Nincs</a:t>
            </a:r>
            <a:r>
              <a:rPr lang="en-US" dirty="0" smtClean="0"/>
              <a:t> callback block / completion handler</a:t>
            </a:r>
          </a:p>
          <a:p>
            <a:pPr lvl="1"/>
            <a:r>
              <a:rPr lang="en-US" dirty="0" err="1" smtClean="0"/>
              <a:t>Lekezelhető</a:t>
            </a:r>
            <a:r>
              <a:rPr lang="en-US" dirty="0" smtClean="0"/>
              <a:t> a timeout </a:t>
            </a:r>
            <a:r>
              <a:rPr lang="en-US" dirty="0" err="1" smtClean="0"/>
              <a:t>és</a:t>
            </a:r>
            <a:r>
              <a:rPr lang="en-US" dirty="0" smtClean="0"/>
              <a:t> a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/>
              <a:t>beteljesített</a:t>
            </a:r>
            <a:r>
              <a:rPr lang="en-US" dirty="0"/>
              <a:t> </a:t>
            </a:r>
            <a:r>
              <a:rPr lang="en-US" dirty="0" err="1"/>
              <a:t>XCTestExpectation</a:t>
            </a:r>
            <a:r>
              <a:rPr lang="en-US" dirty="0" smtClean="0"/>
              <a:t> (</a:t>
            </a:r>
            <a:r>
              <a:rPr lang="en-US" dirty="0" err="1" smtClean="0"/>
              <a:t>nincs</a:t>
            </a:r>
            <a:r>
              <a:rPr lang="en-US" dirty="0" smtClean="0"/>
              <a:t> </a:t>
            </a:r>
            <a:r>
              <a:rPr lang="en-US" dirty="0" err="1" smtClean="0"/>
              <a:t>automatikus</a:t>
            </a:r>
            <a:r>
              <a:rPr lang="en-US" dirty="0" smtClean="0"/>
              <a:t> fail)</a:t>
            </a:r>
          </a:p>
          <a:p>
            <a:r>
              <a:rPr lang="en-US" dirty="0" err="1" smtClean="0"/>
              <a:t>Gyorsabb</a:t>
            </a:r>
            <a:r>
              <a:rPr lang="en-US" dirty="0" smtClean="0"/>
              <a:t> UI </a:t>
            </a:r>
            <a:r>
              <a:rPr lang="en-US" dirty="0" err="1" smtClean="0"/>
              <a:t>tesztek</a:t>
            </a:r>
            <a:r>
              <a:rPr lang="en-US" dirty="0" smtClean="0"/>
              <a:t>: </a:t>
            </a:r>
            <a:r>
              <a:rPr lang="en-US" b="1" dirty="0" smtClean="0"/>
              <a:t>remote queries</a:t>
            </a:r>
          </a:p>
          <a:p>
            <a:r>
              <a:rPr lang="en-US" dirty="0" smtClean="0"/>
              <a:t>Multi-app UI </a:t>
            </a:r>
            <a:r>
              <a:rPr lang="en-US" dirty="0" err="1" smtClean="0"/>
              <a:t>tesztelés</a:t>
            </a:r>
            <a:endParaRPr lang="en-US" dirty="0" smtClean="0"/>
          </a:p>
          <a:p>
            <a:pPr lvl="1"/>
            <a:r>
              <a:rPr lang="en-US" dirty="0" err="1" smtClean="0"/>
              <a:t>Több</a:t>
            </a:r>
            <a:r>
              <a:rPr lang="en-US" dirty="0" smtClean="0"/>
              <a:t> app </a:t>
            </a:r>
            <a:r>
              <a:rPr lang="en-US" dirty="0" err="1" smtClean="0"/>
              <a:t>együttes</a:t>
            </a:r>
            <a:r>
              <a:rPr lang="en-US" dirty="0" smtClean="0"/>
              <a:t> </a:t>
            </a:r>
            <a:r>
              <a:rPr lang="en-US" dirty="0" err="1" smtClean="0"/>
              <a:t>tesztelése</a:t>
            </a:r>
            <a:r>
              <a:rPr lang="en-US" dirty="0" smtClean="0"/>
              <a:t> (App group, App extension, Settings</a:t>
            </a:r>
            <a:r>
              <a:rPr lang="mr-IN" dirty="0" smtClean="0"/>
              <a:t>…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App bundle ID </a:t>
            </a:r>
            <a:r>
              <a:rPr lang="en-US" dirty="0" err="1" smtClean="0"/>
              <a:t>alapján</a:t>
            </a:r>
            <a:r>
              <a:rPr lang="en-US" dirty="0" smtClean="0"/>
              <a:t> </a:t>
            </a:r>
            <a:r>
              <a:rPr lang="en-US" dirty="0" err="1" smtClean="0"/>
              <a:t>azonosítható</a:t>
            </a:r>
            <a:r>
              <a:rPr lang="en-US" dirty="0" smtClean="0"/>
              <a:t>, </a:t>
            </a:r>
            <a:r>
              <a:rPr lang="en-US" dirty="0" err="1" smtClean="0"/>
              <a:t>háttérből</a:t>
            </a:r>
            <a:r>
              <a:rPr lang="en-US" dirty="0" smtClean="0"/>
              <a:t> </a:t>
            </a:r>
            <a:r>
              <a:rPr lang="en-US" dirty="0" err="1" smtClean="0"/>
              <a:t>előhozható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5530645"/>
            <a:ext cx="95285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A2DA2"/>
                </a:solidFill>
                <a:latin typeface="Menlo" charset="0"/>
              </a:rPr>
              <a:t>let</a:t>
            </a:r>
            <a:r>
              <a:rPr lang="en-US" dirty="0">
                <a:solidFill>
                  <a:srgbClr val="000000"/>
                </a:solidFill>
                <a:latin typeface="Menlo" charset="0"/>
              </a:rPr>
              <a:t> app1 = </a:t>
            </a:r>
            <a:r>
              <a:rPr lang="en-US" dirty="0" err="1">
                <a:solidFill>
                  <a:srgbClr val="703DAA"/>
                </a:solidFill>
                <a:latin typeface="Menlo" charset="0"/>
              </a:rPr>
              <a:t>XCUIApplication</a:t>
            </a:r>
            <a:r>
              <a:rPr lang="en-US" dirty="0">
                <a:solidFill>
                  <a:srgbClr val="000000"/>
                </a:solidFill>
                <a:latin typeface="Menlo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Menlo" charset="0"/>
              </a:rPr>
              <a:t>bundleIdentifier</a:t>
            </a:r>
            <a:r>
              <a:rPr lang="en-US" dirty="0">
                <a:solidFill>
                  <a:srgbClr val="000000"/>
                </a:solidFill>
                <a:latin typeface="Menlo" charset="0"/>
              </a:rPr>
              <a:t>: </a:t>
            </a:r>
            <a:r>
              <a:rPr lang="en-US" dirty="0">
                <a:solidFill>
                  <a:srgbClr val="D12F1B"/>
                </a:solidFill>
                <a:latin typeface="Menlo" charset="0"/>
              </a:rPr>
              <a:t>"net.skyscanner.app1"</a:t>
            </a:r>
            <a:r>
              <a:rPr lang="en-US" dirty="0">
                <a:solidFill>
                  <a:srgbClr val="000000"/>
                </a:solidFill>
                <a:latin typeface="Menlo" charset="0"/>
              </a:rPr>
              <a:t>)</a:t>
            </a:r>
          </a:p>
          <a:p>
            <a:r>
              <a:rPr lang="en-US" dirty="0" smtClean="0">
                <a:solidFill>
                  <a:srgbClr val="000000"/>
                </a:solidFill>
                <a:latin typeface="Menlo" charset="0"/>
              </a:rPr>
              <a:t>app1.</a:t>
            </a:r>
            <a:r>
              <a:rPr lang="en-US" dirty="0" smtClean="0">
                <a:solidFill>
                  <a:srgbClr val="3E1E81"/>
                </a:solidFill>
                <a:latin typeface="Menlo" charset="0"/>
              </a:rPr>
              <a:t>activate</a:t>
            </a:r>
            <a:r>
              <a:rPr lang="en-US" dirty="0">
                <a:solidFill>
                  <a:srgbClr val="000000"/>
                </a:solidFill>
                <a:latin typeface="Menlo" charset="0"/>
              </a:rPr>
              <a:t>()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8036" y="212607"/>
            <a:ext cx="2073964" cy="207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6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Release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32584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Új</a:t>
            </a:r>
            <a:r>
              <a:rPr lang="en-US" sz="2000" dirty="0" smtClean="0"/>
              <a:t> app </a:t>
            </a:r>
            <a:r>
              <a:rPr lang="en-US" sz="2000" dirty="0" err="1" smtClean="0"/>
              <a:t>verzió</a:t>
            </a:r>
            <a:r>
              <a:rPr lang="en-US" sz="2000" dirty="0" smtClean="0"/>
              <a:t> </a:t>
            </a:r>
            <a:r>
              <a:rPr lang="en-US" sz="2000" dirty="0" err="1" smtClean="0"/>
              <a:t>kiadásakor</a:t>
            </a:r>
            <a:r>
              <a:rPr lang="en-US" sz="2000" dirty="0" smtClean="0"/>
              <a:t> </a:t>
            </a:r>
            <a:r>
              <a:rPr lang="en-US" sz="2000" dirty="0" err="1" smtClean="0"/>
              <a:t>az</a:t>
            </a:r>
            <a:r>
              <a:rPr lang="en-US" sz="2000" dirty="0" smtClean="0"/>
              <a:t> </a:t>
            </a:r>
            <a:r>
              <a:rPr lang="en-US" sz="2000" dirty="0" err="1" smtClean="0"/>
              <a:t>automatikus</a:t>
            </a:r>
            <a:r>
              <a:rPr lang="en-US" sz="2000" dirty="0" smtClean="0"/>
              <a:t> </a:t>
            </a:r>
            <a:r>
              <a:rPr lang="en-US" sz="2000" dirty="0" err="1" smtClean="0"/>
              <a:t>frissítések</a:t>
            </a:r>
            <a:r>
              <a:rPr lang="en-US" sz="2000" dirty="0" smtClean="0"/>
              <a:t> 7 nap </a:t>
            </a:r>
            <a:r>
              <a:rPr lang="en-US" sz="2000" dirty="0" err="1" smtClean="0"/>
              <a:t>alatt</a:t>
            </a:r>
            <a:r>
              <a:rPr lang="en-US" sz="2000" dirty="0" smtClean="0"/>
              <a:t> </a:t>
            </a:r>
            <a:r>
              <a:rPr lang="en-US" sz="2000" dirty="0" err="1" smtClean="0"/>
              <a:t>graduálisan</a:t>
            </a:r>
            <a:r>
              <a:rPr lang="en-US" sz="2000" dirty="0" smtClean="0"/>
              <a:t> </a:t>
            </a:r>
            <a:r>
              <a:rPr lang="en-US" sz="2000" dirty="0" err="1" smtClean="0"/>
              <a:t>mennek</a:t>
            </a:r>
            <a:r>
              <a:rPr lang="en-US" sz="2000" dirty="0" smtClean="0"/>
              <a:t> </a:t>
            </a:r>
            <a:r>
              <a:rPr lang="en-US" sz="2000" dirty="0" err="1" smtClean="0"/>
              <a:t>ki</a:t>
            </a:r>
            <a:endParaRPr lang="en-US" sz="2000" dirty="0" smtClean="0"/>
          </a:p>
          <a:p>
            <a:r>
              <a:rPr lang="en-US" sz="2000" dirty="0" smtClean="0"/>
              <a:t>A </a:t>
            </a:r>
            <a:r>
              <a:rPr lang="en-US" sz="2000" dirty="0" err="1" smtClean="0"/>
              <a:t>manuálisan</a:t>
            </a:r>
            <a:r>
              <a:rPr lang="en-US" sz="2000" dirty="0" smtClean="0"/>
              <a:t> </a:t>
            </a:r>
            <a:r>
              <a:rPr lang="en-US" sz="2000" dirty="0" err="1" smtClean="0"/>
              <a:t>frissítés</a:t>
            </a:r>
            <a:r>
              <a:rPr lang="en-US" sz="2000" dirty="0" smtClean="0"/>
              <a:t> / </a:t>
            </a:r>
            <a:r>
              <a:rPr lang="en-US" sz="2000" dirty="0" err="1" smtClean="0"/>
              <a:t>új</a:t>
            </a:r>
            <a:r>
              <a:rPr lang="en-US" sz="2000" dirty="0" smtClean="0"/>
              <a:t> App Store </a:t>
            </a:r>
            <a:r>
              <a:rPr lang="en-US" sz="2000" dirty="0" err="1" smtClean="0"/>
              <a:t>letöltés</a:t>
            </a:r>
            <a:r>
              <a:rPr lang="en-US" sz="2000" dirty="0" smtClean="0"/>
              <a:t> </a:t>
            </a:r>
            <a:r>
              <a:rPr lang="en-US" sz="2000" dirty="0" err="1" smtClean="0"/>
              <a:t>továbbra</a:t>
            </a:r>
            <a:r>
              <a:rPr lang="en-US" sz="2000" dirty="0" smtClean="0"/>
              <a:t> is </a:t>
            </a:r>
            <a:r>
              <a:rPr lang="en-US" sz="2000" dirty="0" err="1" smtClean="0"/>
              <a:t>rögtön</a:t>
            </a:r>
            <a:r>
              <a:rPr lang="en-US" sz="2000" dirty="0" smtClean="0"/>
              <a:t> a </a:t>
            </a:r>
            <a:r>
              <a:rPr lang="en-US" sz="2000" dirty="0" err="1" smtClean="0"/>
              <a:t>legújabb</a:t>
            </a:r>
            <a:r>
              <a:rPr lang="en-US" sz="2000" dirty="0" smtClean="0"/>
              <a:t> </a:t>
            </a:r>
            <a:r>
              <a:rPr lang="en-US" sz="2000" dirty="0" err="1" smtClean="0"/>
              <a:t>verziót</a:t>
            </a:r>
            <a:r>
              <a:rPr lang="en-US" sz="2000" dirty="0" smtClean="0"/>
              <a:t> </a:t>
            </a:r>
            <a:r>
              <a:rPr lang="en-US" sz="2000" dirty="0" err="1" smtClean="0"/>
              <a:t>kapja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814" y="2838226"/>
            <a:ext cx="9346372" cy="32865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97155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érdemes</a:t>
            </a:r>
            <a:r>
              <a:rPr lang="en-US" dirty="0" smtClean="0"/>
              <a:t> </a:t>
            </a:r>
            <a:r>
              <a:rPr lang="en-US" dirty="0" err="1" smtClean="0"/>
              <a:t>még</a:t>
            </a:r>
            <a:r>
              <a:rPr lang="en-US" dirty="0" smtClean="0"/>
              <a:t> </a:t>
            </a:r>
            <a:r>
              <a:rPr lang="en-US" dirty="0" err="1" smtClean="0"/>
              <a:t>megnézni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Engineering for Testability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https://developer.apple.com/videos/play/wwdc2017/414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/>
              <a:t>Debugging with </a:t>
            </a:r>
            <a:r>
              <a:rPr lang="en-US" dirty="0" err="1" smtClean="0"/>
              <a:t>Xcode</a:t>
            </a:r>
            <a:r>
              <a:rPr lang="en-US" dirty="0"/>
              <a:t> 9: </a:t>
            </a:r>
            <a:r>
              <a:rPr lang="en-US" dirty="0">
                <a:hlinkClick r:id="rId4"/>
              </a:rPr>
              <a:t>https://developer.apple.com/videos/play/wwdc2017/404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dirty="0"/>
              <a:t>Writing Energy Efficient Apps: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developer.apple.com/videos/play/wwdc2017/238</a:t>
            </a:r>
            <a:endParaRPr lang="en-US" dirty="0" smtClean="0"/>
          </a:p>
          <a:p>
            <a:r>
              <a:rPr lang="en-US" dirty="0"/>
              <a:t>Extend Your App’s Presence with Deep Linking: </a:t>
            </a:r>
            <a:r>
              <a:rPr lang="en-US" dirty="0">
                <a:hlinkClick r:id="rId6"/>
              </a:rPr>
              <a:t>https://developer.apple.com/videos/play/wwdc2017/250/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86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27703"/>
            <a:ext cx="10515600" cy="57492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dirty="0" smtClean="0"/>
          </a:p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000" dirty="0" err="1" smtClean="0"/>
              <a:t>Köszönöm</a:t>
            </a:r>
            <a:r>
              <a:rPr lang="en-US" sz="6000" dirty="0" smtClean="0"/>
              <a:t> a </a:t>
            </a:r>
            <a:r>
              <a:rPr lang="en-US" sz="6000" dirty="0" err="1" smtClean="0"/>
              <a:t>figyelmet</a:t>
            </a:r>
            <a:r>
              <a:rPr lang="en-US" sz="6000" dirty="0"/>
              <a:t>!</a:t>
            </a:r>
            <a:endParaRPr lang="en-US" sz="6000" dirty="0" smtClean="0"/>
          </a:p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dirty="0" err="1" smtClean="0"/>
              <a:t>imre.kelenyi@skyscanner.net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76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Témák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Core ML + Vision</a:t>
            </a:r>
          </a:p>
          <a:p>
            <a:r>
              <a:rPr lang="en-US" dirty="0" smtClean="0"/>
              <a:t>Core NFC</a:t>
            </a:r>
          </a:p>
          <a:p>
            <a:r>
              <a:rPr lang="en-US" dirty="0" err="1" smtClean="0"/>
              <a:t>Xcode</a:t>
            </a:r>
            <a:r>
              <a:rPr lang="en-US" dirty="0" smtClean="0"/>
              <a:t> 9</a:t>
            </a:r>
          </a:p>
          <a:p>
            <a:r>
              <a:rPr lang="en-US" dirty="0" smtClean="0"/>
              <a:t>Swift 4</a:t>
            </a:r>
          </a:p>
          <a:p>
            <a:r>
              <a:rPr lang="en-US" dirty="0" err="1" smtClean="0"/>
              <a:t>Tesztelés</a:t>
            </a:r>
            <a:endParaRPr lang="en-US" dirty="0" smtClean="0"/>
          </a:p>
          <a:p>
            <a:r>
              <a:rPr lang="en-US" dirty="0" smtClean="0"/>
              <a:t>Phased Release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3002" y="2282894"/>
            <a:ext cx="4584700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Gépi</a:t>
            </a:r>
            <a:r>
              <a:rPr lang="en-US" dirty="0" smtClean="0"/>
              <a:t> </a:t>
            </a:r>
            <a:r>
              <a:rPr lang="en-US" dirty="0" err="1" smtClean="0"/>
              <a:t>tanuló</a:t>
            </a:r>
            <a:r>
              <a:rPr lang="en-US" dirty="0" smtClean="0"/>
              <a:t> </a:t>
            </a:r>
            <a:r>
              <a:rPr lang="en-US" dirty="0" err="1" smtClean="0"/>
              <a:t>csomag</a:t>
            </a:r>
            <a:endParaRPr lang="en-US" dirty="0" smtClean="0"/>
          </a:p>
          <a:p>
            <a:r>
              <a:rPr lang="en-US" dirty="0" err="1" smtClean="0"/>
              <a:t>Limitált</a:t>
            </a:r>
            <a:r>
              <a:rPr lang="en-US" dirty="0" smtClean="0"/>
              <a:t> </a:t>
            </a:r>
            <a:r>
              <a:rPr lang="en-US" dirty="0" err="1" smtClean="0"/>
              <a:t>tudás</a:t>
            </a:r>
            <a:r>
              <a:rPr lang="en-US" dirty="0" smtClean="0"/>
              <a:t>, a </a:t>
            </a:r>
            <a:r>
              <a:rPr lang="en-US" dirty="0" err="1" smtClean="0"/>
              <a:t>mobilon</a:t>
            </a:r>
            <a:r>
              <a:rPr lang="en-US" dirty="0" smtClean="0"/>
              <a:t> </a:t>
            </a:r>
            <a:r>
              <a:rPr lang="en-US" dirty="0" err="1" smtClean="0"/>
              <a:t>fut</a:t>
            </a:r>
            <a:r>
              <a:rPr lang="en-US" dirty="0" smtClean="0"/>
              <a:t> (</a:t>
            </a:r>
            <a:r>
              <a:rPr lang="en-US" dirty="0" err="1" smtClean="0"/>
              <a:t>nincs</a:t>
            </a:r>
            <a:r>
              <a:rPr lang="en-US" dirty="0" smtClean="0"/>
              <a:t> cloud </a:t>
            </a:r>
            <a:r>
              <a:rPr lang="en-US" dirty="0" err="1" smtClean="0"/>
              <a:t>támogatás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</a:t>
            </a:r>
            <a:r>
              <a:rPr lang="en-US" dirty="0"/>
              <a:t>odell (.</a:t>
            </a:r>
            <a:r>
              <a:rPr lang="en-US" dirty="0" err="1" smtClean="0"/>
              <a:t>mlmodel</a:t>
            </a:r>
            <a:r>
              <a:rPr lang="en-US" dirty="0" smtClean="0"/>
              <a:t>) </a:t>
            </a:r>
            <a:r>
              <a:rPr lang="en-US" dirty="0" err="1" smtClean="0"/>
              <a:t>betöltése</a:t>
            </a:r>
            <a:r>
              <a:rPr lang="en-US" dirty="0" smtClean="0"/>
              <a:t> + </a:t>
            </a:r>
            <a:r>
              <a:rPr lang="en-US" dirty="0" err="1" smtClean="0"/>
              <a:t>predikció</a:t>
            </a:r>
            <a:endParaRPr lang="en-US" dirty="0" smtClean="0"/>
          </a:p>
          <a:p>
            <a:pPr lvl="1"/>
            <a:r>
              <a:rPr lang="en-US" dirty="0" err="1" smtClean="0"/>
              <a:t>Nincs</a:t>
            </a:r>
            <a:r>
              <a:rPr lang="en-US" dirty="0" smtClean="0"/>
              <a:t> </a:t>
            </a:r>
            <a:r>
              <a:rPr lang="en-US" dirty="0" err="1" smtClean="0"/>
              <a:t>tanulás</a:t>
            </a:r>
            <a:r>
              <a:rPr lang="en-US" dirty="0" smtClean="0"/>
              <a:t> a </a:t>
            </a:r>
            <a:r>
              <a:rPr lang="en-US" dirty="0" err="1" smtClean="0"/>
              <a:t>mobileszközön</a:t>
            </a:r>
            <a:endParaRPr lang="en-US" dirty="0" smtClean="0"/>
          </a:p>
          <a:p>
            <a:r>
              <a:rPr lang="en-US" dirty="0" smtClean="0"/>
              <a:t>CPU/GPU </a:t>
            </a:r>
            <a:r>
              <a:rPr lang="en-US" dirty="0" err="1" smtClean="0"/>
              <a:t>kihasználása</a:t>
            </a:r>
            <a:r>
              <a:rPr lang="en-US" dirty="0" smtClean="0"/>
              <a:t> (</a:t>
            </a:r>
            <a:r>
              <a:rPr lang="en-US" dirty="0" err="1" smtClean="0"/>
              <a:t>jön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AI chip?)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9462" y="430578"/>
            <a:ext cx="2702127" cy="27021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0628" y="4472511"/>
            <a:ext cx="6293363" cy="170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7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560732" cy="4351338"/>
          </a:xfrm>
        </p:spPr>
        <p:txBody>
          <a:bodyPr/>
          <a:lstStyle/>
          <a:p>
            <a:r>
              <a:rPr lang="en-US" dirty="0" smtClean="0"/>
              <a:t>Apple </a:t>
            </a:r>
            <a:r>
              <a:rPr lang="en-US" dirty="0" err="1" smtClean="0"/>
              <a:t>által</a:t>
            </a:r>
            <a:r>
              <a:rPr lang="en-US" dirty="0" smtClean="0"/>
              <a:t> </a:t>
            </a:r>
            <a:r>
              <a:rPr lang="en-US" dirty="0" err="1" smtClean="0"/>
              <a:t>kiadott</a:t>
            </a:r>
            <a:r>
              <a:rPr lang="en-US" dirty="0" smtClean="0"/>
              <a:t> computer vision</a:t>
            </a:r>
            <a:br>
              <a:rPr lang="en-US" dirty="0" smtClean="0"/>
            </a:br>
            <a:r>
              <a:rPr lang="en-US" dirty="0" err="1" smtClean="0"/>
              <a:t>csomag</a:t>
            </a:r>
            <a:endParaRPr lang="en-US" dirty="0" smtClean="0"/>
          </a:p>
          <a:p>
            <a:pPr lvl="1"/>
            <a:r>
              <a:rPr lang="en-US" dirty="0" err="1" smtClean="0"/>
              <a:t>Arcok</a:t>
            </a:r>
            <a:r>
              <a:rPr lang="en-US" dirty="0" smtClean="0"/>
              <a:t> </a:t>
            </a:r>
            <a:r>
              <a:rPr lang="en-US" dirty="0" err="1" smtClean="0"/>
              <a:t>megtalálása</a:t>
            </a:r>
            <a:endParaRPr lang="en-US" dirty="0" smtClean="0"/>
          </a:p>
          <a:p>
            <a:pPr lvl="1"/>
            <a:r>
              <a:rPr lang="en-US" dirty="0" err="1" smtClean="0"/>
              <a:t>Mimika</a:t>
            </a:r>
            <a:r>
              <a:rPr lang="en-US" dirty="0" smtClean="0"/>
              <a:t>/arc </a:t>
            </a:r>
            <a:r>
              <a:rPr lang="en-US" dirty="0" err="1" smtClean="0"/>
              <a:t>paraméterek</a:t>
            </a:r>
            <a:r>
              <a:rPr lang="en-US" dirty="0" smtClean="0"/>
              <a:t> </a:t>
            </a:r>
            <a:r>
              <a:rPr lang="en-US" dirty="0" err="1" smtClean="0"/>
              <a:t>felismerése</a:t>
            </a:r>
            <a:endParaRPr lang="en-US" dirty="0" smtClean="0"/>
          </a:p>
          <a:p>
            <a:pPr lvl="1"/>
            <a:r>
              <a:rPr lang="en-US" dirty="0" err="1" smtClean="0"/>
              <a:t>Szöveg</a:t>
            </a:r>
            <a:r>
              <a:rPr lang="en-US" dirty="0" smtClean="0"/>
              <a:t> </a:t>
            </a:r>
            <a:r>
              <a:rPr lang="en-US" dirty="0" err="1" smtClean="0"/>
              <a:t>felismerés</a:t>
            </a:r>
            <a:endParaRPr lang="en-US" dirty="0" smtClean="0"/>
          </a:p>
          <a:p>
            <a:pPr lvl="1"/>
            <a:r>
              <a:rPr lang="en-US" dirty="0" smtClean="0"/>
              <a:t>Barcode </a:t>
            </a:r>
            <a:r>
              <a:rPr lang="en-US" dirty="0" err="1" smtClean="0"/>
              <a:t>felismerés</a:t>
            </a:r>
            <a:endParaRPr lang="en-US" dirty="0" smtClean="0"/>
          </a:p>
          <a:p>
            <a:pPr lvl="1"/>
            <a:r>
              <a:rPr lang="en-US" dirty="0" err="1" smtClean="0"/>
              <a:t>Objektumok</a:t>
            </a:r>
            <a:r>
              <a:rPr lang="en-US" dirty="0" smtClean="0"/>
              <a:t> / </a:t>
            </a:r>
            <a:r>
              <a:rPr lang="en-US" dirty="0" err="1" smtClean="0"/>
              <a:t>helyszínek</a:t>
            </a:r>
            <a:r>
              <a:rPr lang="en-US" dirty="0" smtClean="0"/>
              <a:t> </a:t>
            </a:r>
            <a:r>
              <a:rPr lang="en-US" dirty="0" err="1" smtClean="0"/>
              <a:t>felismerése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osztályozása</a:t>
            </a:r>
            <a:endParaRPr lang="en-US" dirty="0" smtClean="0"/>
          </a:p>
          <a:p>
            <a:pPr lvl="1"/>
            <a:r>
              <a:rPr lang="en-US" dirty="0" err="1" smtClean="0"/>
              <a:t>Mozgó</a:t>
            </a:r>
            <a:r>
              <a:rPr lang="en-US" dirty="0" smtClean="0"/>
              <a:t> </a:t>
            </a:r>
            <a:r>
              <a:rPr lang="en-US" dirty="0" err="1" smtClean="0"/>
              <a:t>objektumok</a:t>
            </a:r>
            <a:r>
              <a:rPr lang="en-US" dirty="0" smtClean="0"/>
              <a:t> </a:t>
            </a:r>
            <a:r>
              <a:rPr lang="en-US" dirty="0" err="1" smtClean="0"/>
              <a:t>követése</a:t>
            </a:r>
            <a:r>
              <a:rPr lang="en-US" dirty="0" smtClean="0"/>
              <a:t> </a:t>
            </a:r>
            <a:r>
              <a:rPr lang="en-US" dirty="0" err="1" smtClean="0"/>
              <a:t>videón</a:t>
            </a:r>
            <a:endParaRPr lang="en-US" dirty="0" smtClean="0"/>
          </a:p>
          <a:p>
            <a:pPr lvl="1"/>
            <a:r>
              <a:rPr lang="mr-IN" dirty="0" smtClean="0"/>
              <a:t>…</a:t>
            </a:r>
            <a:endParaRPr lang="en-US" dirty="0" smtClean="0"/>
          </a:p>
          <a:p>
            <a:r>
              <a:rPr lang="en-US" dirty="0" smtClean="0"/>
              <a:t>Core ML-</a:t>
            </a:r>
            <a:r>
              <a:rPr lang="en-US" dirty="0" err="1" smtClean="0"/>
              <a:t>nek</a:t>
            </a:r>
            <a:r>
              <a:rPr lang="en-US" dirty="0" smtClean="0"/>
              <a:t> </a:t>
            </a:r>
            <a:r>
              <a:rPr lang="en-US" dirty="0" err="1" smtClean="0"/>
              <a:t>beadható</a:t>
            </a:r>
            <a:r>
              <a:rPr lang="en-US" dirty="0" smtClean="0"/>
              <a:t> a </a:t>
            </a:r>
            <a:r>
              <a:rPr lang="en-US" dirty="0" err="1" smtClean="0"/>
              <a:t>kimenet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8931" y="520389"/>
            <a:ext cx="3534649" cy="2340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8931" y="3272944"/>
            <a:ext cx="3534649" cy="262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6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ML + Vison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961" y="1985284"/>
            <a:ext cx="7208078" cy="358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06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NFC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NFC tag </a:t>
            </a:r>
            <a:r>
              <a:rPr lang="en-US" dirty="0" err="1" smtClean="0"/>
              <a:t>olvasás</a:t>
            </a:r>
            <a:r>
              <a:rPr lang="en-US" dirty="0" smtClean="0"/>
              <a:t>, </a:t>
            </a:r>
            <a:r>
              <a:rPr lang="en-US" dirty="0" err="1" smtClean="0"/>
              <a:t>saját</a:t>
            </a:r>
            <a:r>
              <a:rPr lang="en-US" dirty="0" smtClean="0"/>
              <a:t> </a:t>
            </a:r>
            <a:r>
              <a:rPr lang="en-US" dirty="0" err="1" smtClean="0"/>
              <a:t>appból</a:t>
            </a:r>
            <a:endParaRPr lang="en-US" dirty="0" smtClean="0"/>
          </a:p>
          <a:p>
            <a:pPr lvl="1"/>
            <a:r>
              <a:rPr lang="en-US" dirty="0" smtClean="0"/>
              <a:t>Read-only </a:t>
            </a:r>
            <a:r>
              <a:rPr lang="en-US" dirty="0" smtClean="0">
                <a:sym typeface="Wingdings"/>
              </a:rPr>
              <a:t></a:t>
            </a:r>
            <a:endParaRPr lang="en-US" dirty="0" smtClean="0"/>
          </a:p>
          <a:p>
            <a:r>
              <a:rPr lang="en-US" dirty="0" err="1" smtClean="0"/>
              <a:t>Hardver</a:t>
            </a:r>
            <a:r>
              <a:rPr lang="en-US" dirty="0" smtClean="0"/>
              <a:t> iPhone 7-től</a:t>
            </a:r>
          </a:p>
          <a:p>
            <a:r>
              <a:rPr lang="en-US" dirty="0" smtClean="0"/>
              <a:t>Core NFC (API) iOS 11-től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4685" y="2208178"/>
            <a:ext cx="2889115" cy="288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25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Xcode</a:t>
            </a:r>
            <a:r>
              <a:rPr lang="en-US" dirty="0" smtClean="0"/>
              <a:t> 9 - 1/2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Sebesség</a:t>
            </a:r>
            <a:endParaRPr lang="en-US" dirty="0" smtClean="0"/>
          </a:p>
          <a:p>
            <a:pPr lvl="1"/>
            <a:r>
              <a:rPr lang="en-US" dirty="0" err="1"/>
              <a:t>G</a:t>
            </a:r>
            <a:r>
              <a:rPr lang="en-US" dirty="0" err="1" smtClean="0"/>
              <a:t>yorsabb</a:t>
            </a:r>
            <a:r>
              <a:rPr lang="en-US" dirty="0" smtClean="0"/>
              <a:t> file </a:t>
            </a:r>
            <a:r>
              <a:rPr lang="en-US" dirty="0" err="1" smtClean="0"/>
              <a:t>betöltés</a:t>
            </a:r>
            <a:r>
              <a:rPr lang="en-US" dirty="0" smtClean="0"/>
              <a:t>, </a:t>
            </a:r>
            <a:r>
              <a:rPr lang="en-US" dirty="0" err="1" smtClean="0"/>
              <a:t>keresés</a:t>
            </a:r>
            <a:r>
              <a:rPr lang="en-US" dirty="0" smtClean="0"/>
              <a:t>, </a:t>
            </a:r>
            <a:r>
              <a:rPr lang="en-US" dirty="0" err="1" smtClean="0"/>
              <a:t>indexálás</a:t>
            </a:r>
            <a:r>
              <a:rPr lang="mr-IN" dirty="0" smtClean="0"/>
              <a:t>…</a:t>
            </a:r>
            <a:endParaRPr lang="hu-HU" dirty="0" smtClean="0"/>
          </a:p>
          <a:p>
            <a:r>
              <a:rPr lang="hu-HU" dirty="0" err="1" smtClean="0"/>
              <a:t>Újraírt</a:t>
            </a:r>
            <a:r>
              <a:rPr lang="hu-HU" dirty="0" smtClean="0"/>
              <a:t> editor</a:t>
            </a:r>
          </a:p>
          <a:p>
            <a:pPr lvl="1"/>
            <a:r>
              <a:rPr lang="hu-HU" dirty="0" smtClean="0"/>
              <a:t>Beépített Markdown editor</a:t>
            </a:r>
            <a:endParaRPr lang="en-US" dirty="0" smtClean="0"/>
          </a:p>
          <a:p>
            <a:r>
              <a:rPr lang="en-US" dirty="0" err="1" smtClean="0"/>
              <a:t>Új</a:t>
            </a:r>
            <a:r>
              <a:rPr lang="en-US" dirty="0" smtClean="0"/>
              <a:t>, </a:t>
            </a:r>
            <a:r>
              <a:rPr lang="en-US" dirty="0" err="1" smtClean="0"/>
              <a:t>Swiftben</a:t>
            </a:r>
            <a:r>
              <a:rPr lang="en-US" dirty="0" smtClean="0"/>
              <a:t> </a:t>
            </a:r>
            <a:r>
              <a:rPr lang="en-US" dirty="0" err="1" smtClean="0"/>
              <a:t>írt</a:t>
            </a:r>
            <a:r>
              <a:rPr lang="en-US" dirty="0" smtClean="0"/>
              <a:t> build </a:t>
            </a:r>
            <a:r>
              <a:rPr lang="en-US" dirty="0" err="1" smtClean="0"/>
              <a:t>rendszer</a:t>
            </a:r>
            <a:r>
              <a:rPr lang="en-US" dirty="0" smtClean="0"/>
              <a:t> (</a:t>
            </a:r>
            <a:r>
              <a:rPr lang="en-US" dirty="0" err="1" smtClean="0"/>
              <a:t>llbuild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refaktor</a:t>
            </a:r>
            <a:r>
              <a:rPr lang="en-US" dirty="0" smtClean="0"/>
              <a:t> motor</a:t>
            </a:r>
          </a:p>
          <a:p>
            <a:pPr lvl="1"/>
            <a:r>
              <a:rPr lang="en-US" dirty="0" smtClean="0"/>
              <a:t>Open source </a:t>
            </a:r>
            <a:r>
              <a:rPr lang="en-US" dirty="0" err="1" smtClean="0"/>
              <a:t>lesz</a:t>
            </a:r>
            <a:r>
              <a:rPr lang="en-US" dirty="0" smtClean="0"/>
              <a:t>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3497" y="3654425"/>
            <a:ext cx="2222500" cy="2222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7237" y="829537"/>
            <a:ext cx="1992175" cy="199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6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Xcode</a:t>
            </a:r>
            <a:r>
              <a:rPr lang="en-US" dirty="0" smtClean="0"/>
              <a:t> 9 - 2/2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Wireless </a:t>
            </a:r>
            <a:r>
              <a:rPr lang="en-US" dirty="0" smtClean="0"/>
              <a:t>debug</a:t>
            </a:r>
          </a:p>
          <a:p>
            <a:r>
              <a:rPr lang="en-US" dirty="0" err="1" smtClean="0"/>
              <a:t>Github</a:t>
            </a:r>
            <a:r>
              <a:rPr lang="en-US" dirty="0" smtClean="0"/>
              <a:t> </a:t>
            </a:r>
            <a:r>
              <a:rPr lang="en-US" dirty="0" err="1" smtClean="0"/>
              <a:t>integráció</a:t>
            </a:r>
            <a:endParaRPr lang="en-US" dirty="0" smtClean="0"/>
          </a:p>
          <a:p>
            <a:r>
              <a:rPr lang="en-US" dirty="0" err="1" smtClean="0"/>
              <a:t>Lokalizáció</a:t>
            </a:r>
            <a:r>
              <a:rPr lang="en-US" dirty="0" smtClean="0"/>
              <a:t> </a:t>
            </a:r>
            <a:r>
              <a:rPr lang="en-US" dirty="0" err="1" smtClean="0"/>
              <a:t>tesztelés</a:t>
            </a:r>
            <a:r>
              <a:rPr lang="en-US" dirty="0" smtClean="0"/>
              <a:t>: </a:t>
            </a:r>
            <a:r>
              <a:rPr lang="en-US" dirty="0" err="1"/>
              <a:t>v</a:t>
            </a:r>
            <a:r>
              <a:rPr lang="en-US" dirty="0" err="1" smtClean="0"/>
              <a:t>égre</a:t>
            </a:r>
            <a:r>
              <a:rPr lang="en-US" dirty="0" smtClean="0"/>
              <a:t> </a:t>
            </a:r>
            <a:r>
              <a:rPr lang="en-US" dirty="0" err="1" smtClean="0"/>
              <a:t>beállítható</a:t>
            </a:r>
            <a:r>
              <a:rPr lang="en-US" dirty="0" smtClean="0"/>
              <a:t>/</a:t>
            </a:r>
            <a:r>
              <a:rPr lang="en-US" dirty="0" err="1" smtClean="0"/>
              <a:t>parametrizálható</a:t>
            </a:r>
            <a:r>
              <a:rPr lang="en-US" dirty="0" smtClean="0"/>
              <a:t> a </a:t>
            </a:r>
            <a:r>
              <a:rPr lang="en-US" dirty="0" err="1" smtClean="0"/>
              <a:t>futtatandó</a:t>
            </a:r>
            <a:r>
              <a:rPr lang="en-US" dirty="0" smtClean="0"/>
              <a:t> app </a:t>
            </a:r>
            <a:r>
              <a:rPr lang="en-US" dirty="0" err="1" smtClean="0"/>
              <a:t>nyelv</a:t>
            </a:r>
            <a:endParaRPr lang="en-US" dirty="0" smtClean="0"/>
          </a:p>
          <a:p>
            <a:r>
              <a:rPr lang="en-US" dirty="0" err="1" smtClean="0"/>
              <a:t>Beépített</a:t>
            </a:r>
            <a:r>
              <a:rPr lang="en-US" dirty="0" smtClean="0"/>
              <a:t> </a:t>
            </a:r>
            <a:r>
              <a:rPr lang="en-US" dirty="0" err="1" smtClean="0"/>
              <a:t>Xcode</a:t>
            </a:r>
            <a:r>
              <a:rPr lang="en-US" dirty="0" smtClean="0"/>
              <a:t> Server (CI)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4667" y="3654425"/>
            <a:ext cx="22225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0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Swift 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4391" y="3697356"/>
            <a:ext cx="2132496" cy="2132496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Alapvetően</a:t>
            </a:r>
            <a:r>
              <a:rPr lang="en-US" dirty="0" smtClean="0"/>
              <a:t> </a:t>
            </a:r>
            <a:r>
              <a:rPr lang="en-US" dirty="0" err="1" smtClean="0"/>
              <a:t>inkrementális</a:t>
            </a:r>
            <a:r>
              <a:rPr lang="en-US" dirty="0" smtClean="0"/>
              <a:t> update</a:t>
            </a:r>
          </a:p>
          <a:p>
            <a:pPr lvl="1"/>
            <a:r>
              <a:rPr lang="en-US" dirty="0" smtClean="0"/>
              <a:t>String </a:t>
            </a:r>
            <a:r>
              <a:rPr lang="en-US" dirty="0" err="1" smtClean="0"/>
              <a:t>újraírás</a:t>
            </a:r>
            <a:r>
              <a:rPr lang="en-US" dirty="0" smtClean="0"/>
              <a:t>, Dictionary/Set </a:t>
            </a:r>
            <a:r>
              <a:rPr lang="en-US" dirty="0" err="1" smtClean="0"/>
              <a:t>frissítés</a:t>
            </a:r>
            <a:r>
              <a:rPr lang="en-US" dirty="0" smtClean="0"/>
              <a:t>, </a:t>
            </a:r>
            <a:r>
              <a:rPr lang="en-US" dirty="0" err="1" smtClean="0"/>
              <a:t>jobb</a:t>
            </a:r>
            <a:r>
              <a:rPr lang="en-US" dirty="0" smtClean="0"/>
              <a:t> </a:t>
            </a:r>
            <a:r>
              <a:rPr lang="en-US" dirty="0" err="1" smtClean="0"/>
              <a:t>NSNumber</a:t>
            </a:r>
            <a:r>
              <a:rPr lang="en-US" dirty="0" smtClean="0"/>
              <a:t> bridging</a:t>
            </a:r>
            <a:endParaRPr lang="en-US" dirty="0"/>
          </a:p>
          <a:p>
            <a:pPr lvl="1"/>
            <a:r>
              <a:rPr lang="en-US" dirty="0" err="1" smtClean="0"/>
              <a:t>Szerializálás</a:t>
            </a:r>
            <a:r>
              <a:rPr lang="en-US" dirty="0" smtClean="0"/>
              <a:t> (</a:t>
            </a:r>
            <a:r>
              <a:rPr lang="en-US" dirty="0" err="1" smtClean="0"/>
              <a:t>Codable</a:t>
            </a:r>
            <a:r>
              <a:rPr lang="en-US" dirty="0" smtClean="0"/>
              <a:t>), </a:t>
            </a:r>
            <a:r>
              <a:rPr lang="en-US" dirty="0" err="1" smtClean="0"/>
              <a:t>jobb</a:t>
            </a:r>
            <a:r>
              <a:rPr lang="en-US" dirty="0" smtClean="0"/>
              <a:t> KVC </a:t>
            </a:r>
            <a:r>
              <a:rPr lang="en-US" dirty="0" err="1" smtClean="0"/>
              <a:t>támogatás</a:t>
            </a:r>
            <a:r>
              <a:rPr lang="mr-IN" dirty="0" smtClean="0"/>
              <a:t>…</a:t>
            </a:r>
            <a:endParaRPr lang="en-US" dirty="0" smtClean="0"/>
          </a:p>
          <a:p>
            <a:r>
              <a:rPr lang="en-US" dirty="0" err="1" smtClean="0"/>
              <a:t>Nagyrészt</a:t>
            </a:r>
            <a:r>
              <a:rPr lang="en-US" dirty="0" smtClean="0"/>
              <a:t> </a:t>
            </a:r>
            <a:r>
              <a:rPr lang="en-US" dirty="0" err="1" smtClean="0"/>
              <a:t>forráskód</a:t>
            </a:r>
            <a:r>
              <a:rPr lang="en-US" dirty="0" smtClean="0"/>
              <a:t> </a:t>
            </a:r>
            <a:r>
              <a:rPr lang="en-US" dirty="0" err="1" smtClean="0"/>
              <a:t>szinten</a:t>
            </a:r>
            <a:r>
              <a:rPr lang="en-US" dirty="0" smtClean="0"/>
              <a:t> </a:t>
            </a:r>
            <a:r>
              <a:rPr lang="en-US" dirty="0" err="1" smtClean="0"/>
              <a:t>kompatibilis</a:t>
            </a:r>
            <a:r>
              <a:rPr lang="en-US" dirty="0" smtClean="0"/>
              <a:t> Swift 3-al</a:t>
            </a:r>
          </a:p>
          <a:p>
            <a:r>
              <a:rPr lang="en-US" dirty="0" err="1" smtClean="0"/>
              <a:t>Még</a:t>
            </a:r>
            <a:r>
              <a:rPr lang="en-US" dirty="0" smtClean="0"/>
              <a:t> </a:t>
            </a:r>
            <a:r>
              <a:rPr lang="en-US" dirty="0" err="1" smtClean="0"/>
              <a:t>mindig</a:t>
            </a:r>
            <a:r>
              <a:rPr lang="en-US" dirty="0" smtClean="0"/>
              <a:t> </a:t>
            </a:r>
            <a:r>
              <a:rPr lang="en-US" dirty="0" err="1" smtClean="0"/>
              <a:t>nincs</a:t>
            </a:r>
            <a:r>
              <a:rPr lang="en-US" dirty="0" smtClean="0"/>
              <a:t> ABI </a:t>
            </a:r>
            <a:r>
              <a:rPr lang="en-US" dirty="0" err="1" smtClean="0"/>
              <a:t>kompatibilitás</a:t>
            </a:r>
            <a:r>
              <a:rPr lang="mr-IN" dirty="0" smtClean="0"/>
              <a:t>…</a:t>
            </a:r>
            <a:endParaRPr lang="hu-HU" dirty="0" smtClean="0"/>
          </a:p>
          <a:p>
            <a:pPr lvl="1"/>
            <a:r>
              <a:rPr lang="hu-HU" dirty="0" err="1" smtClean="0"/>
              <a:t>Objective</a:t>
            </a:r>
            <a:r>
              <a:rPr lang="hu-HU" dirty="0" smtClean="0"/>
              <a:t>-C marad fő </a:t>
            </a:r>
            <a:r>
              <a:rPr lang="hu-HU" dirty="0" err="1" smtClean="0"/>
              <a:t>library</a:t>
            </a:r>
            <a:r>
              <a:rPr lang="hu-HU" dirty="0" smtClean="0"/>
              <a:t>/</a:t>
            </a:r>
            <a:r>
              <a:rPr lang="hu-HU" dirty="0" err="1" smtClean="0"/>
              <a:t>framework</a:t>
            </a:r>
            <a:r>
              <a:rPr lang="hu-HU" dirty="0" smtClean="0"/>
              <a:t> nyelv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45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12175</TotalTime>
  <Words>473</Words>
  <Application>Microsoft Macintosh PowerPoint</Application>
  <PresentationFormat>Widescreen</PresentationFormat>
  <Paragraphs>119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Calibri</vt:lpstr>
      <vt:lpstr>Calibri Light</vt:lpstr>
      <vt:lpstr>Mangal</vt:lpstr>
      <vt:lpstr>Menlo</vt:lpstr>
      <vt:lpstr>Wingdings</vt:lpstr>
      <vt:lpstr>Arial</vt:lpstr>
      <vt:lpstr>Office Theme</vt:lpstr>
      <vt:lpstr>HWSW Free! – WWDC 2017</vt:lpstr>
      <vt:lpstr>Témák</vt:lpstr>
      <vt:lpstr>Core ML</vt:lpstr>
      <vt:lpstr>Vision</vt:lpstr>
      <vt:lpstr>Core ML + Vison</vt:lpstr>
      <vt:lpstr>Core NFC</vt:lpstr>
      <vt:lpstr>Xcode 9 - 1/2</vt:lpstr>
      <vt:lpstr>Xcode 9 - 2/2</vt:lpstr>
      <vt:lpstr>Swift 4</vt:lpstr>
      <vt:lpstr>Tesztelés</vt:lpstr>
      <vt:lpstr>Phase Release</vt:lpstr>
      <vt:lpstr>Mit érdemes még megnézni…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HWSW App! iOS 9</dc:title>
  <dc:creator>Imre Kelenyi</dc:creator>
  <cp:lastModifiedBy>Imre Kelényi</cp:lastModifiedBy>
  <cp:revision>82</cp:revision>
  <dcterms:created xsi:type="dcterms:W3CDTF">2015-10-23T17:07:17Z</dcterms:created>
  <dcterms:modified xsi:type="dcterms:W3CDTF">2017-06-20T15:09:47Z</dcterms:modified>
</cp:coreProperties>
</file>