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6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65" r:id="rId5"/>
    <p:sldId id="258" r:id="rId6"/>
    <p:sldId id="259" r:id="rId7"/>
    <p:sldId id="260" r:id="rId8"/>
    <p:sldId id="264" r:id="rId9"/>
    <p:sldId id="261" r:id="rId10"/>
    <p:sldId id="262" r:id="rId11"/>
    <p:sldId id="263" r:id="rId12"/>
  </p:sldIdLst>
  <p:sldSz cx="9144000" cy="5143500" type="screen16x9"/>
  <p:notesSz cx="4686300" cy="86868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2">
          <p15:clr>
            <a:srgbClr val="A4A3A4"/>
          </p15:clr>
        </p15:guide>
        <p15:guide id="2" orient="horz" pos="856">
          <p15:clr>
            <a:srgbClr val="A4A3A4"/>
          </p15:clr>
        </p15:guide>
        <p15:guide id="3" orient="horz" pos="902">
          <p15:clr>
            <a:srgbClr val="A4A3A4"/>
          </p15:clr>
        </p15:guide>
        <p15:guide id="4" orient="horz" pos="946">
          <p15:clr>
            <a:srgbClr val="A4A3A4"/>
          </p15:clr>
        </p15:guide>
        <p15:guide id="5" orient="horz" pos="1576">
          <p15:clr>
            <a:srgbClr val="A4A3A4"/>
          </p15:clr>
        </p15:guide>
        <p15:guide id="6" orient="horz" pos="1621">
          <p15:clr>
            <a:srgbClr val="A4A3A4"/>
          </p15:clr>
        </p15:guide>
        <p15:guide id="7" orient="horz" pos="1666">
          <p15:clr>
            <a:srgbClr val="A4A3A4"/>
          </p15:clr>
        </p15:guide>
        <p15:guide id="8" orient="horz" pos="2296">
          <p15:clr>
            <a:srgbClr val="A4A3A4"/>
          </p15:clr>
        </p15:guide>
        <p15:guide id="9" orient="horz" pos="2341">
          <p15:clr>
            <a:srgbClr val="A4A3A4"/>
          </p15:clr>
        </p15:guide>
        <p15:guide id="10" orient="horz" pos="2386">
          <p15:clr>
            <a:srgbClr val="A4A3A4"/>
          </p15:clr>
        </p15:guide>
        <p15:guide id="11" orient="horz" pos="3061">
          <p15:clr>
            <a:srgbClr val="A4A3A4"/>
          </p15:clr>
        </p15:guide>
        <p15:guide id="12" pos="2837">
          <p15:clr>
            <a:srgbClr val="A4A3A4"/>
          </p15:clr>
        </p15:guide>
        <p15:guide id="13" pos="225">
          <p15:clr>
            <a:srgbClr val="A4A3A4"/>
          </p15:clr>
        </p15:guide>
        <p15:guide id="14" pos="2432">
          <p15:clr>
            <a:srgbClr val="A4A3A4"/>
          </p15:clr>
        </p15:guide>
        <p15:guide id="15" pos="587">
          <p15:clr>
            <a:srgbClr val="A4A3A4"/>
          </p15:clr>
        </p15:guide>
        <p15:guide id="16" pos="630">
          <p15:clr>
            <a:srgbClr val="A4A3A4"/>
          </p15:clr>
        </p15:guide>
        <p15:guide id="17" pos="1035">
          <p15:clr>
            <a:srgbClr val="A4A3A4"/>
          </p15:clr>
        </p15:guide>
        <p15:guide id="18" pos="675">
          <p15:clr>
            <a:srgbClr val="A4A3A4"/>
          </p15:clr>
        </p15:guide>
        <p15:guide id="19" pos="1080">
          <p15:clr>
            <a:srgbClr val="A4A3A4"/>
          </p15:clr>
        </p15:guide>
        <p15:guide id="20" pos="1125">
          <p15:clr>
            <a:srgbClr val="A4A3A4"/>
          </p15:clr>
        </p15:guide>
        <p15:guide id="21" pos="1485">
          <p15:clr>
            <a:srgbClr val="A4A3A4"/>
          </p15:clr>
        </p15:guide>
        <p15:guide id="22" pos="1530">
          <p15:clr>
            <a:srgbClr val="A4A3A4"/>
          </p15:clr>
        </p15:guide>
        <p15:guide id="23" pos="1577">
          <p15:clr>
            <a:srgbClr val="A4A3A4"/>
          </p15:clr>
        </p15:guide>
        <p15:guide id="24" pos="1936">
          <p15:clr>
            <a:srgbClr val="A4A3A4"/>
          </p15:clr>
        </p15:guide>
        <p15:guide id="25" pos="1981">
          <p15:clr>
            <a:srgbClr val="A4A3A4"/>
          </p15:clr>
        </p15:guide>
        <p15:guide id="26" pos="2026">
          <p15:clr>
            <a:srgbClr val="A4A3A4"/>
          </p15:clr>
        </p15:guide>
        <p15:guide id="27" pos="2385">
          <p15:clr>
            <a:srgbClr val="A4A3A4"/>
          </p15:clr>
        </p15:guide>
        <p15:guide id="28" pos="2475">
          <p15:clr>
            <a:srgbClr val="A4A3A4"/>
          </p15:clr>
        </p15:guide>
        <p15:guide id="29" pos="2879">
          <p15:clr>
            <a:srgbClr val="A4A3A4"/>
          </p15:clr>
        </p15:guide>
        <p15:guide id="30" pos="2923">
          <p15:clr>
            <a:srgbClr val="A4A3A4"/>
          </p15:clr>
        </p15:guide>
        <p15:guide id="31" pos="3286">
          <p15:clr>
            <a:srgbClr val="A4A3A4"/>
          </p15:clr>
        </p15:guide>
        <p15:guide id="32" pos="3330">
          <p15:clr>
            <a:srgbClr val="A4A3A4"/>
          </p15:clr>
        </p15:guide>
        <p15:guide id="33" pos="3375">
          <p15:clr>
            <a:srgbClr val="A4A3A4"/>
          </p15:clr>
        </p15:guide>
        <p15:guide id="34" pos="3735">
          <p15:clr>
            <a:srgbClr val="A4A3A4"/>
          </p15:clr>
        </p15:guide>
        <p15:guide id="35" pos="3780">
          <p15:clr>
            <a:srgbClr val="A4A3A4"/>
          </p15:clr>
        </p15:guide>
        <p15:guide id="36" pos="3827">
          <p15:clr>
            <a:srgbClr val="A4A3A4"/>
          </p15:clr>
        </p15:guide>
        <p15:guide id="37" pos="4185">
          <p15:clr>
            <a:srgbClr val="A4A3A4"/>
          </p15:clr>
        </p15:guide>
        <p15:guide id="38" pos="4230">
          <p15:clr>
            <a:srgbClr val="A4A3A4"/>
          </p15:clr>
        </p15:guide>
        <p15:guide id="39" pos="4277">
          <p15:clr>
            <a:srgbClr val="A4A3A4"/>
          </p15:clr>
        </p15:guide>
        <p15:guide id="40" pos="4637">
          <p15:clr>
            <a:srgbClr val="A4A3A4"/>
          </p15:clr>
        </p15:guide>
        <p15:guide id="41" pos="4681">
          <p15:clr>
            <a:srgbClr val="A4A3A4"/>
          </p15:clr>
        </p15:guide>
        <p15:guide id="42" pos="4726">
          <p15:clr>
            <a:srgbClr val="A4A3A4"/>
          </p15:clr>
        </p15:guide>
        <p15:guide id="43" pos="5086">
          <p15:clr>
            <a:srgbClr val="A4A3A4"/>
          </p15:clr>
        </p15:guide>
        <p15:guide id="44" pos="5131">
          <p15:clr>
            <a:srgbClr val="A4A3A4"/>
          </p15:clr>
        </p15:guide>
        <p15:guide id="45" pos="5175">
          <p15:clr>
            <a:srgbClr val="A4A3A4"/>
          </p15:clr>
        </p15:guide>
        <p15:guide id="46" pos="5536">
          <p15:clr>
            <a:srgbClr val="A4A3A4"/>
          </p15:clr>
        </p15:guide>
        <p15:guide id="47" pos="182">
          <p15:clr>
            <a:srgbClr val="A4A3A4"/>
          </p15:clr>
        </p15:guide>
        <p15:guide id="48" pos="5579">
          <p15:clr>
            <a:srgbClr val="A4A3A4"/>
          </p15:clr>
        </p15:guide>
        <p15:guide id="49" pos="35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rály Árpád" initials="KÁ" lastIdx="1" clrIdx="0">
    <p:extLst>
      <p:ext uri="{19B8F6BF-5375-455C-9EA6-DF929625EA0E}">
        <p15:presenceInfo xmlns:p15="http://schemas.microsoft.com/office/powerpoint/2012/main" userId="S-1-5-21-2456534128-1908407082-582767973-34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E6301E"/>
    <a:srgbClr val="000000"/>
    <a:srgbClr val="FCC466"/>
    <a:srgbClr val="00A984"/>
    <a:srgbClr val="31287C"/>
    <a:srgbClr val="EA5503"/>
    <a:srgbClr val="969696"/>
    <a:srgbClr val="C0C0C0"/>
    <a:srgbClr val="B4B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4" autoAdjust="0"/>
    <p:restoredTop sz="67145" autoAdjust="0"/>
  </p:normalViewPr>
  <p:slideViewPr>
    <p:cSldViewPr snapToObjects="1" showGuides="1">
      <p:cViewPr varScale="1">
        <p:scale>
          <a:sx n="103" d="100"/>
          <a:sy n="103" d="100"/>
        </p:scale>
        <p:origin x="1836" y="96"/>
      </p:cViewPr>
      <p:guideLst>
        <p:guide orient="horz" pos="182"/>
        <p:guide orient="horz" pos="856"/>
        <p:guide orient="horz" pos="902"/>
        <p:guide orient="horz" pos="946"/>
        <p:guide orient="horz" pos="1576"/>
        <p:guide orient="horz" pos="1621"/>
        <p:guide orient="horz" pos="1666"/>
        <p:guide orient="horz" pos="2296"/>
        <p:guide orient="horz" pos="2341"/>
        <p:guide orient="horz" pos="2386"/>
        <p:guide orient="horz" pos="3061"/>
        <p:guide pos="2837"/>
        <p:guide pos="225"/>
        <p:guide pos="2432"/>
        <p:guide pos="587"/>
        <p:guide pos="630"/>
        <p:guide pos="1035"/>
        <p:guide pos="675"/>
        <p:guide pos="1080"/>
        <p:guide pos="1125"/>
        <p:guide pos="1485"/>
        <p:guide pos="1530"/>
        <p:guide pos="1577"/>
        <p:guide pos="1936"/>
        <p:guide pos="1981"/>
        <p:guide pos="2026"/>
        <p:guide pos="2385"/>
        <p:guide pos="2475"/>
        <p:guide pos="2879"/>
        <p:guide pos="2923"/>
        <p:guide pos="3286"/>
        <p:guide pos="3330"/>
        <p:guide pos="3375"/>
        <p:guide pos="3735"/>
        <p:guide pos="3780"/>
        <p:guide pos="3827"/>
        <p:guide pos="4185"/>
        <p:guide pos="4230"/>
        <p:guide pos="4277"/>
        <p:guide pos="4637"/>
        <p:guide pos="4681"/>
        <p:guide pos="4726"/>
        <p:guide pos="5086"/>
        <p:guide pos="5131"/>
        <p:guide pos="5175"/>
        <p:guide pos="5536"/>
        <p:guide pos="182"/>
        <p:guide pos="5579"/>
        <p:guide pos="35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030730" cy="434340"/>
          </a:xfrm>
          <a:prstGeom prst="rect">
            <a:avLst/>
          </a:prstGeom>
        </p:spPr>
        <p:txBody>
          <a:bodyPr vert="horz" lIns="76406" tIns="38203" rIns="76406" bIns="38203" rtlCol="0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2654486" y="1"/>
            <a:ext cx="2030730" cy="434340"/>
          </a:xfrm>
          <a:prstGeom prst="rect">
            <a:avLst/>
          </a:prstGeom>
        </p:spPr>
        <p:txBody>
          <a:bodyPr vert="horz" lIns="76406" tIns="38203" rIns="76406" bIns="38203" rtlCol="0"/>
          <a:lstStyle>
            <a:lvl1pPr algn="r">
              <a:defRPr sz="1000"/>
            </a:lvl1pPr>
          </a:lstStyle>
          <a:p>
            <a:fld id="{12D3D548-B03E-3A49-A648-6EFCE749321E}" type="datetime1">
              <a:rPr lang="en-US" smtClean="0"/>
              <a:t>5/17/2017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250953"/>
            <a:ext cx="2030730" cy="434340"/>
          </a:xfrm>
          <a:prstGeom prst="rect">
            <a:avLst/>
          </a:prstGeom>
        </p:spPr>
        <p:txBody>
          <a:bodyPr vert="horz" lIns="76406" tIns="38203" rIns="76406" bIns="38203" rtlCol="0" anchor="b"/>
          <a:lstStyle>
            <a:lvl1pPr algn="l">
              <a:defRPr sz="1000"/>
            </a:lvl1pPr>
          </a:lstStyle>
          <a:p>
            <a:r>
              <a:rPr lang="en-US"/>
              <a:t>Copyright 2012 Cellum Global Corp.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654486" y="8250953"/>
            <a:ext cx="2030730" cy="434340"/>
          </a:xfrm>
          <a:prstGeom prst="rect">
            <a:avLst/>
          </a:prstGeom>
        </p:spPr>
        <p:txBody>
          <a:bodyPr vert="horz" lIns="76406" tIns="38203" rIns="76406" bIns="38203" rtlCol="0" anchor="b"/>
          <a:lstStyle>
            <a:lvl1pPr algn="r">
              <a:defRPr sz="1000"/>
            </a:lvl1pPr>
          </a:lstStyle>
          <a:p>
            <a:fld id="{48381F7E-AA87-A74D-A409-E7264C96AA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2823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030730" cy="434340"/>
          </a:xfrm>
          <a:prstGeom prst="rect">
            <a:avLst/>
          </a:prstGeom>
        </p:spPr>
        <p:txBody>
          <a:bodyPr vert="horz" lIns="76406" tIns="38203" rIns="76406" bIns="38203" rtlCol="0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54486" y="1"/>
            <a:ext cx="2030730" cy="434340"/>
          </a:xfrm>
          <a:prstGeom prst="rect">
            <a:avLst/>
          </a:prstGeom>
        </p:spPr>
        <p:txBody>
          <a:bodyPr vert="horz" lIns="76406" tIns="38203" rIns="76406" bIns="38203" rtlCol="0"/>
          <a:lstStyle>
            <a:lvl1pPr algn="r">
              <a:defRPr sz="1000"/>
            </a:lvl1pPr>
          </a:lstStyle>
          <a:p>
            <a:fld id="{B607C25E-3BF9-4B4F-AD93-299D50FF2C57}" type="datetime1">
              <a:rPr lang="en-US" smtClean="0"/>
              <a:t>5/17/2017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550863" y="652463"/>
            <a:ext cx="5788026" cy="3255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6406" tIns="38203" rIns="76406" bIns="3820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8630" y="4126230"/>
            <a:ext cx="3749040" cy="3909060"/>
          </a:xfrm>
          <a:prstGeom prst="rect">
            <a:avLst/>
          </a:prstGeom>
        </p:spPr>
        <p:txBody>
          <a:bodyPr vert="horz" lIns="76406" tIns="38203" rIns="76406" bIns="38203" rtlCol="0">
            <a:normAutofit/>
          </a:bodyPr>
          <a:lstStyle/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250953"/>
            <a:ext cx="2030730" cy="434340"/>
          </a:xfrm>
          <a:prstGeom prst="rect">
            <a:avLst/>
          </a:prstGeom>
        </p:spPr>
        <p:txBody>
          <a:bodyPr vert="horz" lIns="76406" tIns="38203" rIns="76406" bIns="38203" rtlCol="0" anchor="b"/>
          <a:lstStyle>
            <a:lvl1pPr algn="l">
              <a:defRPr sz="1000"/>
            </a:lvl1pPr>
          </a:lstStyle>
          <a:p>
            <a:r>
              <a:rPr lang="en-US"/>
              <a:t>Copyright 2012 Cellum Global Corp.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54486" y="8250953"/>
            <a:ext cx="2030730" cy="434340"/>
          </a:xfrm>
          <a:prstGeom prst="rect">
            <a:avLst/>
          </a:prstGeom>
        </p:spPr>
        <p:txBody>
          <a:bodyPr vert="horz" lIns="76406" tIns="38203" rIns="76406" bIns="38203" rtlCol="0" anchor="b"/>
          <a:lstStyle>
            <a:lvl1pPr algn="r">
              <a:defRPr sz="1000"/>
            </a:lvl1pPr>
          </a:lstStyle>
          <a:p>
            <a:fld id="{A33E00DE-F02A-4643-9877-F2DF9E6BB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526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2012 Cellum Global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3E00DE-F02A-4643-9877-F2DF9E6BB7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55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2016 </a:t>
            </a:r>
            <a:r>
              <a:rPr lang="hu-HU" dirty="0" smtClean="0"/>
              <a:t>szeptember: Yahoo bejelenti, hogy 500 millió Yahoo fiókot törtek fel. 3</a:t>
            </a:r>
            <a:r>
              <a:rPr lang="hu-HU" baseline="0" dirty="0" smtClean="0"/>
              <a:t> hónappal később ezt a számot 1 milliárdra emelték egy további támadás beismerésekor.</a:t>
            </a:r>
          </a:p>
          <a:p>
            <a:r>
              <a:rPr lang="hu-HU" baseline="0" dirty="0" smtClean="0"/>
              <a:t>2016 novemberében: Tesco Bank „csak” 40,000 account, amiből viszont 9,000 accountról összesen közel 1 milliárd forintnak megfelelő összeget emeltek le.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2012 Cellum Global Corp.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3E00DE-F02A-4643-9877-F2DF9E6BB7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79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Service code: a</a:t>
            </a:r>
            <a:r>
              <a:rPr lang="hu-HU" baseline="0" dirty="0" smtClean="0"/>
              <a:t> kártya „beállításait”, korlátait jelzi, pl.: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baseline="0" dirty="0" smtClean="0"/>
              <a:t>ATM-képes-e,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baseline="0" dirty="0" smtClean="0"/>
              <a:t>csak készpénz felvételre használható-e,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baseline="0" dirty="0" smtClean="0"/>
              <a:t>csak online vásárlásra használható-e,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baseline="0" dirty="0" smtClean="0"/>
              <a:t>Külföldön használható-e, stb.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hu-HU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baseline="0" dirty="0" smtClean="0"/>
              <a:t>Full track data: teljes kártyaadat a mágnescsíkon vagy chipen</a:t>
            </a:r>
            <a:r>
              <a:rPr lang="hu-HU" baseline="0" dirty="0" smtClean="0"/>
              <a:t>.</a:t>
            </a:r>
            <a:endParaRPr lang="hu-HU" baseline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2012 Cellum Global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3E00DE-F02A-4643-9877-F2DF9E6BB7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53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Visa</a:t>
            </a:r>
            <a:r>
              <a:rPr lang="hu-HU" dirty="0" smtClean="0"/>
              <a:t>, Mastercard, AmEx, Discover, </a:t>
            </a:r>
            <a:r>
              <a:rPr lang="hu-HU" dirty="0" smtClean="0"/>
              <a:t>JCB</a:t>
            </a:r>
            <a:endParaRPr lang="hu-H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2012 Cellum Global Corp.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3E00DE-F02A-4643-9877-F2DF9E6BB7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24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Bankok </a:t>
            </a:r>
            <a:r>
              <a:rPr lang="hu-HU" dirty="0" smtClean="0"/>
              <a:t>„felmentést” kapnak, mert olyan</a:t>
            </a:r>
            <a:r>
              <a:rPr lang="hu-HU" baseline="0" dirty="0" smtClean="0"/>
              <a:t> törvény által előírt, szigorú szabályozásoknak kell megfelelniük, amelyek részben vagy egészben lefedik a PCI DSS-t.</a:t>
            </a:r>
            <a:endParaRPr lang="hu-HU" dirty="0" smtClean="0"/>
          </a:p>
          <a:p>
            <a:endParaRPr lang="hu-HU" baseline="0" dirty="0" smtClean="0"/>
          </a:p>
          <a:p>
            <a:r>
              <a:rPr lang="hu-HU" baseline="0" dirty="0" smtClean="0"/>
              <a:t>Webshop </a:t>
            </a:r>
            <a:r>
              <a:rPr lang="hu-HU" baseline="0" dirty="0" smtClean="0"/>
              <a:t>példa</a:t>
            </a:r>
            <a:r>
              <a:rPr lang="hu-HU" baseline="0" dirty="0" smtClean="0"/>
              <a:t>.</a:t>
            </a:r>
            <a:endParaRPr lang="hu-HU" baseline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2012 Cellum Global Corp.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3E00DE-F02A-4643-9877-F2DF9E6BB7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69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PA</a:t>
            </a:r>
            <a:r>
              <a:rPr lang="hu-HU" baseline="0" dirty="0" smtClean="0"/>
              <a:t> DSS csak </a:t>
            </a:r>
            <a:r>
              <a:rPr lang="hu-HU" dirty="0" smtClean="0"/>
              <a:t>off-the-shelf</a:t>
            </a:r>
            <a:r>
              <a:rPr lang="hu-HU" baseline="0" dirty="0" smtClean="0"/>
              <a:t> </a:t>
            </a:r>
            <a:r>
              <a:rPr lang="hu-HU" baseline="0" dirty="0" smtClean="0"/>
              <a:t>termékekre </a:t>
            </a:r>
            <a:r>
              <a:rPr lang="hu-HU" baseline="0" dirty="0" smtClean="0"/>
              <a:t>vonatkozik, belső termékekre nem.</a:t>
            </a: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2012 Cellum Global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3E00DE-F02A-4643-9877-F2DF9E6BB7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2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2012 Cellum Global Corp.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3E00DE-F02A-4643-9877-F2DF9E6BB7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59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baseline="0" dirty="0" smtClean="0"/>
              <a:t>A </a:t>
            </a:r>
            <a:r>
              <a:rPr lang="hu-HU" baseline="0" dirty="0" smtClean="0"/>
              <a:t>kártyaadatok </a:t>
            </a:r>
            <a:r>
              <a:rPr lang="hu-HU" baseline="0" dirty="0" smtClean="0"/>
              <a:t>lokációját, formátumát és élettartamát </a:t>
            </a:r>
            <a:r>
              <a:rPr lang="hu-HU" baseline="0" dirty="0" smtClean="0"/>
              <a:t>nagyon részletesen vizsgálják.</a:t>
            </a:r>
          </a:p>
          <a:p>
            <a:r>
              <a:rPr lang="hu-HU" baseline="0" dirty="0" smtClean="0"/>
              <a:t>Példa: bankkártya adat string-ként a memóriában. Hogyan garantálod, hogy csak addig az ideig létezik, amíg használod? GC mikor takarítja fel? És ha valaki dumpolja a memóriát</a:t>
            </a:r>
            <a:r>
              <a:rPr lang="hu-HU" baseline="0" dirty="0" smtClean="0"/>
              <a:t>?</a:t>
            </a:r>
            <a:endParaRPr lang="hu-HU" baseline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2012 Cellum Global Corp.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3E00DE-F02A-4643-9877-F2DF9E6BB7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13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2012 Cellum Global Corp.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3E00DE-F02A-4643-9877-F2DF9E6BB77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7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5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2025" y="2493132"/>
            <a:ext cx="3579975" cy="997409"/>
          </a:xfrm>
          <a:noFill/>
          <a:effectLst/>
        </p:spPr>
        <p:txBody>
          <a:bodyPr vert="horz" wrap="square" lIns="0" tIns="0" rIns="0" bIns="0" rtlCol="0" anchor="t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3200" dirty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992025" y="3716337"/>
            <a:ext cx="3579975" cy="468000"/>
          </a:xfrm>
        </p:spPr>
        <p:txBody>
          <a:bodyPr lIns="0" tIns="0" rIns="0" bIns="0"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5D705"/>
              </a:buClr>
              <a:buSzTx/>
              <a:buFont typeface="Arial" panose="020B0604020202020204" pitchFamily="34" charset="0"/>
              <a:buNone/>
              <a:tabLst/>
              <a:defRPr sz="1800" b="1" i="0" spc="-1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852" y="1432452"/>
            <a:ext cx="1979996" cy="529494"/>
          </a:xfrm>
          <a:prstGeom prst="rect">
            <a:avLst/>
          </a:prstGeom>
        </p:spPr>
      </p:pic>
      <p:sp>
        <p:nvSpPr>
          <p:cNvPr id="18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990437" y="4184337"/>
            <a:ext cx="3579976" cy="239712"/>
          </a:xfrm>
        </p:spPr>
        <p:txBody>
          <a:bodyPr lIns="0" tIns="0" rIns="0" bIns="0" anchor="ctr" anchorCtr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1200" b="0" i="0" spc="-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hu-HU" dirty="0" err="1"/>
              <a:t>Date</a:t>
            </a:r>
            <a:r>
              <a:rPr lang="hu-HU" dirty="0"/>
              <a:t> / </a:t>
            </a:r>
            <a:r>
              <a:rPr lang="hu-HU" dirty="0" err="1"/>
              <a:t>Location</a:t>
            </a:r>
            <a:endParaRPr lang="en-US" dirty="0"/>
          </a:p>
        </p:txBody>
      </p:sp>
      <p:pic>
        <p:nvPicPr>
          <p:cNvPr id="5" name="Picture 2" descr="C:\Users\zalanh\Documents\_various documents\Arculati tervek\Prezentáció dizájn (07-22)\images for PPT\C-nagy_csonka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2839" y="408891"/>
            <a:ext cx="3871161" cy="4306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995983" y="4525491"/>
            <a:ext cx="309634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36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6301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n-US" sz="800" b="0" i="0" kern="1200" spc="-50" baseline="0" dirty="0">
                <a:solidFill>
                  <a:schemeClr val="bg1"/>
                </a:solidFill>
                <a:latin typeface="+mn-lt"/>
                <a:ea typeface="+mn-ea"/>
                <a:cs typeface="Arial"/>
              </a:rPr>
              <a:t>© Copyright 201</a:t>
            </a:r>
            <a:r>
              <a:rPr lang="hu-HU" sz="800" b="0" i="0" kern="1200" spc="-50" baseline="0" dirty="0">
                <a:solidFill>
                  <a:schemeClr val="bg1"/>
                </a:solidFill>
                <a:latin typeface="+mn-lt"/>
                <a:ea typeface="+mn-ea"/>
                <a:cs typeface="Arial"/>
              </a:rPr>
              <a:t>7</a:t>
            </a:r>
            <a:r>
              <a:rPr lang="en-US" sz="800" b="0" i="0" kern="1200" spc="-50" baseline="0" dirty="0">
                <a:solidFill>
                  <a:schemeClr val="bg1"/>
                </a:solidFill>
                <a:latin typeface="+mn-lt"/>
                <a:ea typeface="+mn-ea"/>
                <a:cs typeface="Arial"/>
              </a:rPr>
              <a:t> Cellum.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on top-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57213" y="229092"/>
            <a:ext cx="6945312" cy="276999"/>
          </a:xfrm>
        </p:spPr>
        <p:txBody>
          <a:bodyPr wrap="none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bile Mocku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923925" y="1304923"/>
            <a:ext cx="1548000" cy="3060000"/>
          </a:xfrm>
          <a:noFill/>
          <a:ln w="28575">
            <a:noFill/>
          </a:ln>
          <a:effectLst/>
        </p:spPr>
        <p:txBody>
          <a:bodyPr vert="horz" lIns="144000" tIns="45720" rIns="91440" bIns="45720" rtlCol="0" anchor="ctr">
            <a:normAutofit/>
          </a:bodyPr>
          <a:lstStyle>
            <a:lvl1pPr marL="0" indent="0" algn="ctr">
              <a:buNone/>
              <a:defRPr lang="hu-HU" sz="1400" b="1" noProof="0" dirty="0" smtClean="0">
                <a:solidFill>
                  <a:srgbClr val="8590A6"/>
                </a:solidFill>
                <a:latin typeface="Calibri" panose="020F0502020204030204" pitchFamily="34" charset="0"/>
              </a:defRPr>
            </a:lvl1pPr>
          </a:lstStyle>
          <a:p>
            <a:r>
              <a:rPr lang="hu-HU" dirty="0"/>
              <a:t>(PICTURE CONTENT)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086100" y="1304923"/>
            <a:ext cx="1548000" cy="3060000"/>
          </a:xfrm>
          <a:noFill/>
          <a:ln w="28575">
            <a:noFill/>
          </a:ln>
          <a:effectLst/>
        </p:spPr>
        <p:txBody>
          <a:bodyPr vert="horz" lIns="144000" tIns="45720" rIns="91440" bIns="45720" rtlCol="0" anchor="ctr">
            <a:normAutofit/>
          </a:bodyPr>
          <a:lstStyle>
            <a:lvl1pPr marL="0" indent="0" algn="ctr">
              <a:buNone/>
              <a:defRPr lang="hu-HU" sz="1400" b="1" noProof="0" dirty="0" smtClean="0">
                <a:solidFill>
                  <a:srgbClr val="8590A6"/>
                </a:solidFill>
                <a:latin typeface="Calibri" panose="020F0502020204030204" pitchFamily="34" charset="0"/>
              </a:defRPr>
            </a:lvl1pPr>
          </a:lstStyle>
          <a:p>
            <a:r>
              <a:rPr lang="hu-HU" dirty="0"/>
              <a:t>(PICTURE CONTENT)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5248482" y="1526433"/>
            <a:ext cx="212175" cy="105722"/>
          </a:xfrm>
          <a:prstGeom prst="triangle">
            <a:avLst/>
          </a:prstGeom>
          <a:solidFill>
            <a:schemeClr val="accent3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>
              <a:solidFill>
                <a:srgbClr val="787C7D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half" idx="10"/>
          </p:nvPr>
        </p:nvSpPr>
        <p:spPr>
          <a:xfrm>
            <a:off x="5977950" y="1688400"/>
            <a:ext cx="2700000" cy="3157200"/>
          </a:xfrm>
        </p:spPr>
        <p:txBody>
          <a:bodyPr vert="horz" lIns="0" tIns="46800" rIns="0" bIns="46800" rtlCol="0" anchor="t">
            <a:normAutofit/>
          </a:bodyPr>
          <a:lstStyle>
            <a:lvl1pPr marL="144000">
              <a:defRPr lang="en-US" sz="1800" dirty="0" smtClean="0">
                <a:solidFill>
                  <a:schemeClr val="accent6"/>
                </a:solidFill>
                <a:latin typeface="Calibri" panose="020F0502020204030204" pitchFamily="34" charset="0"/>
              </a:defRPr>
            </a:lvl1pPr>
            <a:lvl2pPr>
              <a:defRPr lang="en-US" sz="1600" dirty="0" smtClean="0">
                <a:solidFill>
                  <a:schemeClr val="accent6"/>
                </a:solidFill>
                <a:latin typeface="Calibri" panose="020F0502020204030204" pitchFamily="34" charset="0"/>
              </a:defRPr>
            </a:lvl2pPr>
            <a:lvl3pPr>
              <a:defRPr lang="en-US" sz="1400" dirty="0" smtClean="0">
                <a:solidFill>
                  <a:schemeClr val="accent6"/>
                </a:solidFill>
                <a:latin typeface="Calibri" panose="020F0502020204030204" pitchFamily="34" charset="0"/>
              </a:defRPr>
            </a:lvl3pPr>
            <a:lvl4pPr>
              <a:defRPr lang="en-US" sz="1200" dirty="0" smtClean="0">
                <a:solidFill>
                  <a:schemeClr val="accent6"/>
                </a:solidFill>
                <a:latin typeface="Calibri" panose="020F0502020204030204" pitchFamily="34" charset="0"/>
              </a:defRPr>
            </a:lvl4pPr>
            <a:lvl5pPr>
              <a:defRPr lang="en-US" sz="1050" dirty="0">
                <a:solidFill>
                  <a:schemeClr val="accent6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7950" y="1360800"/>
            <a:ext cx="2700000" cy="334800"/>
          </a:xfrm>
        </p:spPr>
        <p:txBody>
          <a:bodyPr vert="horz" lIns="0" tIns="0" rIns="0" bIns="3600" rtlCol="0" anchor="b">
            <a:noAutofit/>
          </a:bodyPr>
          <a:lstStyle>
            <a:lvl1pPr marL="0" indent="0">
              <a:buNone/>
              <a:defRPr lang="en-US" sz="1800" b="1" spc="0" baseline="0" dirty="0" smtClean="0">
                <a:solidFill>
                  <a:schemeClr val="tx2"/>
                </a:solidFill>
                <a:latin typeface="Calibri" panose="020F0502020204030204" pitchFamily="34" charset="0"/>
                <a:ea typeface="+mj-ea"/>
              </a:defRPr>
            </a:lvl1pPr>
          </a:lstStyle>
          <a:p>
            <a:pPr lvl="0" indent="0" defTabSz="457200">
              <a:lnSpc>
                <a:spcPct val="80000"/>
              </a:lnSpc>
              <a:spcBef>
                <a:spcPct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2972654" y="4677517"/>
            <a:ext cx="1774892" cy="159620"/>
          </a:xfrm>
          <a:noFill/>
        </p:spPr>
        <p:txBody>
          <a:bodyPr vert="horz" lIns="0" tIns="3600" rIns="0" bIns="3600" rtlCol="0" anchor="ctr" anchorCtr="0">
            <a:noAutofit/>
          </a:bodyPr>
          <a:lstStyle>
            <a:lvl1pPr>
              <a:defRPr lang="en-US" sz="1100" spc="0" baseline="0" dirty="0" smtClean="0"/>
            </a:lvl1pPr>
          </a:lstStyle>
          <a:p>
            <a:pPr lvl="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hu-HU" dirty="0" err="1"/>
              <a:t>Mockup</a:t>
            </a:r>
            <a:r>
              <a:rPr lang="hu-HU" dirty="0"/>
              <a:t> 02</a:t>
            </a:r>
            <a:endParaRPr lang="en-US" dirty="0"/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810479" y="4677517"/>
            <a:ext cx="1774892" cy="159620"/>
          </a:xfrm>
          <a:noFill/>
        </p:spPr>
        <p:txBody>
          <a:bodyPr vert="horz" lIns="0" tIns="3600" rIns="0" bIns="3600" rtlCol="0" anchor="ctr" anchorCtr="0">
            <a:noAutofit/>
          </a:bodyPr>
          <a:lstStyle>
            <a:lvl1pPr>
              <a:defRPr lang="en-US" sz="1100" spc="0" baseline="0" dirty="0" smtClean="0"/>
            </a:lvl1pPr>
          </a:lstStyle>
          <a:p>
            <a:pPr lvl="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hu-HU" dirty="0" err="1"/>
              <a:t>Mockup</a:t>
            </a:r>
            <a:r>
              <a:rPr lang="hu-HU" dirty="0"/>
              <a:t> 01</a:t>
            </a:r>
            <a:endParaRPr lang="en-US" dirty="0"/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3767345" y="818020"/>
            <a:ext cx="160237" cy="246221"/>
          </a:xfrm>
        </p:spPr>
        <p:txBody>
          <a:bodyPr vert="horz" wrap="none" lIns="46800" tIns="45720" rIns="46800" bIns="45720" rtlCol="0">
            <a:spAutoFit/>
          </a:bodyPr>
          <a:lstStyle>
            <a:lvl1pPr marL="171450" indent="-171450" algn="ctr">
              <a:buNone/>
              <a:defRPr lang="en-US" sz="1000" b="1" i="0" kern="1200" dirty="0" smtClean="0">
                <a:solidFill>
                  <a:srgbClr val="00A984"/>
                </a:solidFill>
                <a:latin typeface="+mn-lt"/>
                <a:ea typeface="+mn-ea"/>
                <a:cs typeface="Arial"/>
              </a:defRPr>
            </a:lvl1pPr>
          </a:lstStyle>
          <a:p>
            <a:pPr marL="0" lvl="0" indent="0" algn="ctr" defTabSz="3600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C0C0C0"/>
              </a:buClr>
              <a:buSzPct val="80000"/>
              <a:buFont typeface="Wingdings 3" panose="05040102010807070707" pitchFamily="18" charset="2"/>
              <a:buNone/>
            </a:pPr>
            <a:r>
              <a:rPr lang="hu-HU" dirty="0"/>
              <a:t>2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3" hasCustomPrompt="1"/>
          </p:nvPr>
        </p:nvSpPr>
        <p:spPr>
          <a:xfrm>
            <a:off x="1629553" y="821208"/>
            <a:ext cx="160237" cy="246221"/>
          </a:xfrm>
        </p:spPr>
        <p:txBody>
          <a:bodyPr wrap="none" lIns="46800" rIns="46800">
            <a:spAutoFit/>
          </a:bodyPr>
          <a:lstStyle>
            <a:lvl1pPr marL="0" indent="0">
              <a:buNone/>
              <a:defRPr lang="en-US" sz="1000" b="1" dirty="0" smtClean="0">
                <a:solidFill>
                  <a:srgbClr val="00A984"/>
                </a:solidFill>
                <a:latin typeface="+mn-lt"/>
              </a:defRPr>
            </a:lvl1pPr>
          </a:lstStyle>
          <a:p>
            <a:pPr lvl="0" algn="ctr">
              <a:buClr>
                <a:srgbClr val="C0C0C0"/>
              </a:buClr>
            </a:pPr>
            <a:r>
              <a:rPr lang="hu-HU" dirty="0"/>
              <a:t>1</a:t>
            </a:r>
            <a:endParaRPr lang="en-US" dirty="0"/>
          </a:p>
        </p:txBody>
      </p:sp>
      <p:sp>
        <p:nvSpPr>
          <p:cNvPr id="19" name="Oval 18"/>
          <p:cNvSpPr>
            <a:spLocks noChangeAspect="1"/>
          </p:cNvSpPr>
          <p:nvPr userDrawn="1"/>
        </p:nvSpPr>
        <p:spPr>
          <a:xfrm>
            <a:off x="3757464" y="1023598"/>
            <a:ext cx="180000" cy="180000"/>
          </a:xfrm>
          <a:prstGeom prst="ellipse">
            <a:avLst/>
          </a:prstGeom>
          <a:solidFill>
            <a:schemeClr val="accent3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3" name="Straight Connector 22"/>
          <p:cNvCxnSpPr/>
          <p:nvPr userDrawn="1"/>
        </p:nvCxnSpPr>
        <p:spPr>
          <a:xfrm flipH="1">
            <a:off x="1737854" y="1113598"/>
            <a:ext cx="1224136" cy="0"/>
          </a:xfrm>
          <a:prstGeom prst="line">
            <a:avLst/>
          </a:prstGeom>
          <a:ln w="19050" cap="rnd">
            <a:solidFill>
              <a:schemeClr val="accent3"/>
            </a:solidFill>
            <a:prstDash val="sysDot"/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flipH="1">
            <a:off x="2961990" y="1113598"/>
            <a:ext cx="787382" cy="0"/>
          </a:xfrm>
          <a:prstGeom prst="line">
            <a:avLst/>
          </a:prstGeom>
          <a:ln w="19050" cap="rnd">
            <a:solidFill>
              <a:schemeClr val="accent3"/>
            </a:solidFill>
            <a:prstDash val="sysDot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>
            <a:spLocks noChangeAspect="1"/>
          </p:cNvSpPr>
          <p:nvPr userDrawn="1"/>
        </p:nvSpPr>
        <p:spPr>
          <a:xfrm>
            <a:off x="1619672" y="1023598"/>
            <a:ext cx="180000" cy="180000"/>
          </a:xfrm>
          <a:prstGeom prst="ellipse">
            <a:avLst/>
          </a:prstGeom>
          <a:solidFill>
            <a:schemeClr val="accent3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391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bile Mockup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661988" y="1304923"/>
            <a:ext cx="2493070" cy="3060000"/>
          </a:xfrm>
          <a:noFill/>
          <a:ln w="28575">
            <a:noFill/>
          </a:ln>
          <a:effectLst/>
        </p:spPr>
        <p:txBody>
          <a:bodyPr vert="horz" lIns="144000" tIns="45720" rIns="91440" bIns="45720" rtlCol="0" anchor="ctr">
            <a:normAutofit/>
          </a:bodyPr>
          <a:lstStyle>
            <a:lvl1pPr marL="0" indent="0" algn="ctr">
              <a:buNone/>
              <a:defRPr lang="hu-HU" sz="1400" b="1" noProof="0" dirty="0" smtClean="0">
                <a:solidFill>
                  <a:srgbClr val="8590A6"/>
                </a:solidFill>
              </a:defRPr>
            </a:lvl1pPr>
          </a:lstStyle>
          <a:p>
            <a:r>
              <a:rPr lang="hu-HU" dirty="0"/>
              <a:t>(PICTURE CONTENT)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00475" y="1304923"/>
            <a:ext cx="1548000" cy="3060000"/>
          </a:xfrm>
          <a:noFill/>
          <a:ln w="28575">
            <a:noFill/>
          </a:ln>
          <a:effectLst/>
        </p:spPr>
        <p:txBody>
          <a:bodyPr vert="horz" lIns="144000" tIns="45720" rIns="91440" bIns="45720" rtlCol="0" anchor="ctr">
            <a:normAutofit/>
          </a:bodyPr>
          <a:lstStyle>
            <a:lvl1pPr marL="0" indent="0" algn="ctr">
              <a:buNone/>
              <a:defRPr lang="hu-HU" sz="1400" b="1" noProof="0" dirty="0" smtClean="0">
                <a:solidFill>
                  <a:srgbClr val="8590A6"/>
                </a:solidFill>
              </a:defRPr>
            </a:lvl1pPr>
          </a:lstStyle>
          <a:p>
            <a:r>
              <a:rPr lang="hu-HU" dirty="0"/>
              <a:t>(PICTURE CONTENT)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3687029" y="4677516"/>
            <a:ext cx="1774892" cy="159620"/>
          </a:xfrm>
          <a:noFill/>
        </p:spPr>
        <p:txBody>
          <a:bodyPr vert="horz" lIns="0" tIns="3600" rIns="0" bIns="3600" rtlCol="0" anchor="ctr" anchorCtr="0">
            <a:noAutofit/>
          </a:bodyPr>
          <a:lstStyle>
            <a:lvl1pPr>
              <a:defRPr lang="en-US" sz="1100" spc="0" baseline="0" dirty="0" smtClean="0"/>
            </a:lvl1pPr>
          </a:lstStyle>
          <a:p>
            <a:pPr lvl="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hu-HU" dirty="0" err="1"/>
              <a:t>Mockup</a:t>
            </a:r>
            <a:r>
              <a:rPr lang="hu-HU" dirty="0"/>
              <a:t> 02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6010275" y="1304923"/>
            <a:ext cx="1548000" cy="3060000"/>
          </a:xfrm>
          <a:noFill/>
          <a:ln w="28575">
            <a:noFill/>
          </a:ln>
          <a:effectLst/>
        </p:spPr>
        <p:txBody>
          <a:bodyPr vert="horz" lIns="144000" tIns="45720" rIns="91440" bIns="45720" rtlCol="0" anchor="ctr">
            <a:normAutofit/>
          </a:bodyPr>
          <a:lstStyle>
            <a:lvl1pPr marL="0" indent="0" algn="ctr">
              <a:buNone/>
              <a:defRPr lang="hu-HU" sz="1400" b="1" noProof="0" dirty="0" smtClean="0">
                <a:solidFill>
                  <a:srgbClr val="8590A6"/>
                </a:solidFill>
              </a:defRPr>
            </a:lvl1pPr>
          </a:lstStyle>
          <a:p>
            <a:r>
              <a:rPr lang="hu-HU" dirty="0"/>
              <a:t>(PICTURE CONTENT)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5896829" y="4677516"/>
            <a:ext cx="1774892" cy="159620"/>
          </a:xfrm>
          <a:noFill/>
        </p:spPr>
        <p:txBody>
          <a:bodyPr vert="horz" lIns="0" tIns="3600" rIns="0" bIns="3600" rtlCol="0" anchor="ctr" anchorCtr="0">
            <a:noAutofit/>
          </a:bodyPr>
          <a:lstStyle>
            <a:lvl1pPr>
              <a:defRPr lang="en-US" sz="1100" spc="0" baseline="0" dirty="0" smtClean="0"/>
            </a:lvl1pPr>
          </a:lstStyle>
          <a:p>
            <a:pPr lvl="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hu-HU" dirty="0" err="1"/>
              <a:t>Mockup</a:t>
            </a:r>
            <a:r>
              <a:rPr lang="hu-HU" dirty="0"/>
              <a:t> 03</a:t>
            </a:r>
            <a:endParaRPr lang="en-US" dirty="0"/>
          </a:p>
        </p:txBody>
      </p:sp>
      <p:sp>
        <p:nvSpPr>
          <p:cNvPr id="22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1021077" y="4677516"/>
            <a:ext cx="1774892" cy="159620"/>
          </a:xfrm>
          <a:noFill/>
        </p:spPr>
        <p:txBody>
          <a:bodyPr vert="horz" lIns="0" tIns="3600" rIns="0" bIns="3600" rtlCol="0" anchor="ctr" anchorCtr="0">
            <a:noAutofit/>
          </a:bodyPr>
          <a:lstStyle>
            <a:lvl1pPr>
              <a:defRPr lang="en-US" sz="1100" spc="0" baseline="0" dirty="0" smtClean="0"/>
            </a:lvl1pPr>
          </a:lstStyle>
          <a:p>
            <a:pPr lvl="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hu-HU" dirty="0" err="1"/>
              <a:t>Mockup</a:t>
            </a:r>
            <a:r>
              <a:rPr lang="hu-HU" dirty="0"/>
              <a:t> 01</a:t>
            </a:r>
            <a:endParaRPr lang="en-US" dirty="0"/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6704156" y="818020"/>
            <a:ext cx="160237" cy="246221"/>
          </a:xfrm>
        </p:spPr>
        <p:txBody>
          <a:bodyPr vert="horz" wrap="none" lIns="46800" tIns="45720" rIns="46800" bIns="45720" rtlCol="0">
            <a:spAutoFit/>
          </a:bodyPr>
          <a:lstStyle>
            <a:lvl1pPr marL="171450" indent="-171450" algn="ctr">
              <a:buNone/>
              <a:defRPr lang="en-US" sz="1000" b="1" i="0" kern="1200" dirty="0" smtClean="0">
                <a:solidFill>
                  <a:srgbClr val="00A984"/>
                </a:solidFill>
                <a:latin typeface="+mn-lt"/>
                <a:ea typeface="+mn-ea"/>
                <a:cs typeface="Arial"/>
              </a:defRPr>
            </a:lvl1pPr>
          </a:lstStyle>
          <a:p>
            <a:pPr marL="0" lvl="0" indent="0" algn="ctr" defTabSz="3600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C0C0C0"/>
              </a:buClr>
              <a:buSzPct val="80000"/>
              <a:buFont typeface="Wingdings 3" panose="05040102010807070707" pitchFamily="18" charset="2"/>
              <a:buNone/>
            </a:pPr>
            <a:r>
              <a:rPr lang="hu-HU" dirty="0"/>
              <a:t>2</a:t>
            </a:r>
            <a:endParaRPr lang="en-US" dirty="0"/>
          </a:p>
        </p:txBody>
      </p:sp>
      <p:sp>
        <p:nvSpPr>
          <p:cNvPr id="25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4502817" y="821208"/>
            <a:ext cx="160237" cy="246221"/>
          </a:xfrm>
        </p:spPr>
        <p:txBody>
          <a:bodyPr wrap="none" lIns="46800" rIns="46800">
            <a:spAutoFit/>
          </a:bodyPr>
          <a:lstStyle>
            <a:lvl1pPr marL="0" indent="0">
              <a:buNone/>
              <a:defRPr lang="en-US" sz="1000" b="1" dirty="0" smtClean="0">
                <a:solidFill>
                  <a:srgbClr val="00A984"/>
                </a:solidFill>
                <a:latin typeface="+mn-lt"/>
              </a:defRPr>
            </a:lvl1pPr>
          </a:lstStyle>
          <a:p>
            <a:pPr lvl="0" algn="ctr">
              <a:buClr>
                <a:srgbClr val="C0C0C0"/>
              </a:buClr>
            </a:pPr>
            <a:r>
              <a:rPr lang="hu-HU" dirty="0"/>
              <a:t>1</a:t>
            </a:r>
            <a:endParaRPr lang="en-US" dirty="0"/>
          </a:p>
        </p:txBody>
      </p:sp>
      <p:sp>
        <p:nvSpPr>
          <p:cNvPr id="26" name="Isosceles Triangle 25"/>
          <p:cNvSpPr/>
          <p:nvPr userDrawn="1"/>
        </p:nvSpPr>
        <p:spPr>
          <a:xfrm rot="5400000">
            <a:off x="3381582" y="1526434"/>
            <a:ext cx="212175" cy="105722"/>
          </a:xfrm>
          <a:prstGeom prst="triangle">
            <a:avLst/>
          </a:prstGeom>
          <a:solidFill>
            <a:schemeClr val="accent3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>
              <a:solidFill>
                <a:srgbClr val="787C7D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val 15"/>
          <p:cNvSpPr>
            <a:spLocks noChangeAspect="1"/>
          </p:cNvSpPr>
          <p:nvPr userDrawn="1"/>
        </p:nvSpPr>
        <p:spPr>
          <a:xfrm>
            <a:off x="6694275" y="1023598"/>
            <a:ext cx="180000" cy="180000"/>
          </a:xfrm>
          <a:prstGeom prst="ellipse">
            <a:avLst/>
          </a:prstGeom>
          <a:solidFill>
            <a:schemeClr val="accent3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7" name="Straight Connector 26"/>
          <p:cNvCxnSpPr/>
          <p:nvPr userDrawn="1"/>
        </p:nvCxnSpPr>
        <p:spPr>
          <a:xfrm flipH="1">
            <a:off x="4682757" y="1113598"/>
            <a:ext cx="1224136" cy="0"/>
          </a:xfrm>
          <a:prstGeom prst="line">
            <a:avLst/>
          </a:prstGeom>
          <a:ln w="19050" cap="rnd">
            <a:solidFill>
              <a:schemeClr val="accent3"/>
            </a:solidFill>
            <a:prstDash val="sysDot"/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 flipH="1">
            <a:off x="5906893" y="1113598"/>
            <a:ext cx="787382" cy="0"/>
          </a:xfrm>
          <a:prstGeom prst="line">
            <a:avLst/>
          </a:prstGeom>
          <a:ln w="19050" cap="rnd">
            <a:solidFill>
              <a:schemeClr val="accent3"/>
            </a:solidFill>
            <a:prstDash val="sysDot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>
            <a:spLocks noChangeAspect="1"/>
          </p:cNvSpPr>
          <p:nvPr userDrawn="1"/>
        </p:nvSpPr>
        <p:spPr>
          <a:xfrm>
            <a:off x="4494665" y="1023598"/>
            <a:ext cx="180000" cy="180000"/>
          </a:xfrm>
          <a:prstGeom prst="ellipse">
            <a:avLst/>
          </a:prstGeom>
          <a:solidFill>
            <a:schemeClr val="accent3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7258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bile Mockup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1590675" y="1304923"/>
            <a:ext cx="1548000" cy="3060000"/>
          </a:xfrm>
          <a:noFill/>
          <a:ln w="28575">
            <a:noFill/>
          </a:ln>
          <a:effectLst/>
        </p:spPr>
        <p:txBody>
          <a:bodyPr vert="horz" lIns="144000" tIns="45720" rIns="91440" bIns="45720" rtlCol="0" anchor="ctr">
            <a:normAutofit/>
          </a:bodyPr>
          <a:lstStyle>
            <a:lvl1pPr marL="0" indent="0" algn="ctr">
              <a:buNone/>
              <a:defRPr lang="hu-HU" sz="1400" b="1" noProof="0" dirty="0" smtClean="0">
                <a:solidFill>
                  <a:srgbClr val="8590A6"/>
                </a:solidFill>
              </a:defRPr>
            </a:lvl1pPr>
          </a:lstStyle>
          <a:p>
            <a:r>
              <a:rPr lang="hu-HU" dirty="0"/>
              <a:t>(PICTURE CONTENT)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00475" y="1304923"/>
            <a:ext cx="1548000" cy="3060000"/>
          </a:xfrm>
          <a:noFill/>
          <a:ln w="28575">
            <a:noFill/>
          </a:ln>
          <a:effectLst/>
        </p:spPr>
        <p:txBody>
          <a:bodyPr vert="horz" lIns="144000" tIns="45720" rIns="91440" bIns="45720" rtlCol="0" anchor="ctr">
            <a:normAutofit/>
          </a:bodyPr>
          <a:lstStyle>
            <a:lvl1pPr marL="0" indent="0" algn="ctr">
              <a:buNone/>
              <a:defRPr lang="hu-HU" sz="1400" b="1" noProof="0" dirty="0" smtClean="0">
                <a:solidFill>
                  <a:srgbClr val="8590A6"/>
                </a:solidFill>
              </a:defRPr>
            </a:lvl1pPr>
          </a:lstStyle>
          <a:p>
            <a:r>
              <a:rPr lang="hu-HU" dirty="0"/>
              <a:t>(PICTURE CONTENT)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3687029" y="4677516"/>
            <a:ext cx="1774892" cy="159620"/>
          </a:xfrm>
          <a:noFill/>
        </p:spPr>
        <p:txBody>
          <a:bodyPr vert="horz" lIns="0" tIns="3600" rIns="0" bIns="3600" rtlCol="0" anchor="ctr" anchorCtr="0">
            <a:noAutofit/>
          </a:bodyPr>
          <a:lstStyle>
            <a:lvl1pPr>
              <a:defRPr lang="en-US" sz="1100" spc="0" baseline="0" dirty="0" smtClean="0"/>
            </a:lvl1pPr>
          </a:lstStyle>
          <a:p>
            <a:pPr lvl="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hu-HU" dirty="0" err="1"/>
              <a:t>Mockup</a:t>
            </a:r>
            <a:r>
              <a:rPr lang="hu-HU" dirty="0"/>
              <a:t> 02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6010275" y="1304923"/>
            <a:ext cx="1548000" cy="3060000"/>
          </a:xfrm>
          <a:noFill/>
          <a:ln w="28575">
            <a:noFill/>
          </a:ln>
          <a:effectLst/>
        </p:spPr>
        <p:txBody>
          <a:bodyPr vert="horz" lIns="144000" tIns="45720" rIns="91440" bIns="45720" rtlCol="0" anchor="ctr">
            <a:normAutofit/>
          </a:bodyPr>
          <a:lstStyle>
            <a:lvl1pPr marL="0" indent="0" algn="ctr">
              <a:buNone/>
              <a:defRPr lang="hu-HU" sz="1400" b="1" noProof="0" dirty="0" smtClean="0">
                <a:solidFill>
                  <a:srgbClr val="8590A6"/>
                </a:solidFill>
              </a:defRPr>
            </a:lvl1pPr>
          </a:lstStyle>
          <a:p>
            <a:r>
              <a:rPr lang="hu-HU" dirty="0"/>
              <a:t>(PICTURE CONTENT)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5896829" y="4677516"/>
            <a:ext cx="1774892" cy="159620"/>
          </a:xfrm>
          <a:noFill/>
        </p:spPr>
        <p:txBody>
          <a:bodyPr vert="horz" lIns="0" tIns="3600" rIns="0" bIns="3600" rtlCol="0" anchor="ctr" anchorCtr="0">
            <a:noAutofit/>
          </a:bodyPr>
          <a:lstStyle>
            <a:lvl1pPr>
              <a:defRPr lang="en-US" sz="1100" spc="0" baseline="0" dirty="0" smtClean="0"/>
            </a:lvl1pPr>
          </a:lstStyle>
          <a:p>
            <a:pPr lvl="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hu-HU" dirty="0" err="1"/>
              <a:t>Mockup</a:t>
            </a:r>
            <a:r>
              <a:rPr lang="hu-HU" dirty="0"/>
              <a:t> 03</a:t>
            </a:r>
            <a:endParaRPr lang="en-US" dirty="0"/>
          </a:p>
        </p:txBody>
      </p:sp>
      <p:sp>
        <p:nvSpPr>
          <p:cNvPr id="22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1477229" y="4677516"/>
            <a:ext cx="1774892" cy="159620"/>
          </a:xfrm>
          <a:noFill/>
        </p:spPr>
        <p:txBody>
          <a:bodyPr vert="horz" lIns="0" tIns="3600" rIns="0" bIns="3600" rtlCol="0" anchor="ctr" anchorCtr="0">
            <a:noAutofit/>
          </a:bodyPr>
          <a:lstStyle>
            <a:lvl1pPr>
              <a:defRPr lang="en-US" sz="1100" spc="0" baseline="0" dirty="0" smtClean="0"/>
            </a:lvl1pPr>
          </a:lstStyle>
          <a:p>
            <a:pPr lvl="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hu-HU" dirty="0" err="1"/>
              <a:t>Mockup</a:t>
            </a:r>
            <a:r>
              <a:rPr lang="hu-HU" dirty="0"/>
              <a:t> 01</a:t>
            </a:r>
            <a:endParaRPr lang="en-US" dirty="0"/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502448" y="818020"/>
            <a:ext cx="160237" cy="246221"/>
          </a:xfrm>
        </p:spPr>
        <p:txBody>
          <a:bodyPr vert="horz" wrap="none" lIns="46800" tIns="45720" rIns="46800" bIns="45720" rtlCol="0">
            <a:spAutoFit/>
          </a:bodyPr>
          <a:lstStyle>
            <a:lvl1pPr marL="171450" indent="-171450" algn="ctr">
              <a:buNone/>
              <a:defRPr lang="en-US" sz="1000" b="1" i="0" kern="1200" dirty="0" smtClean="0">
                <a:solidFill>
                  <a:srgbClr val="00A984"/>
                </a:solidFill>
                <a:latin typeface="+mn-lt"/>
                <a:ea typeface="+mn-ea"/>
                <a:cs typeface="Arial"/>
              </a:defRPr>
            </a:lvl1pPr>
          </a:lstStyle>
          <a:p>
            <a:pPr marL="0" lvl="0" indent="0" algn="ctr" defTabSz="3600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C0C0C0"/>
              </a:buClr>
              <a:buSzPct val="80000"/>
              <a:buFont typeface="Wingdings 3" panose="05040102010807070707" pitchFamily="18" charset="2"/>
              <a:buNone/>
            </a:pPr>
            <a:r>
              <a:rPr lang="hu-HU" dirty="0"/>
              <a:t>2</a:t>
            </a:r>
            <a:endParaRPr lang="en-US" dirty="0"/>
          </a:p>
        </p:txBody>
      </p:sp>
      <p:sp>
        <p:nvSpPr>
          <p:cNvPr id="27" name="Text Placeholder 17"/>
          <p:cNvSpPr>
            <a:spLocks noGrp="1"/>
          </p:cNvSpPr>
          <p:nvPr>
            <p:ph type="body" sz="quarter" idx="23" hasCustomPrompt="1"/>
          </p:nvPr>
        </p:nvSpPr>
        <p:spPr>
          <a:xfrm>
            <a:off x="2292648" y="821208"/>
            <a:ext cx="160237" cy="246221"/>
          </a:xfrm>
        </p:spPr>
        <p:txBody>
          <a:bodyPr wrap="none" lIns="46800" rIns="46800">
            <a:spAutoFit/>
          </a:bodyPr>
          <a:lstStyle>
            <a:lvl1pPr marL="0" indent="0">
              <a:buNone/>
              <a:defRPr lang="en-US" sz="1000" b="1" dirty="0" smtClean="0">
                <a:solidFill>
                  <a:srgbClr val="00A984"/>
                </a:solidFill>
                <a:latin typeface="+mn-lt"/>
              </a:defRPr>
            </a:lvl1pPr>
          </a:lstStyle>
          <a:p>
            <a:pPr lvl="0" algn="ctr">
              <a:buClr>
                <a:srgbClr val="C0C0C0"/>
              </a:buClr>
            </a:pPr>
            <a:r>
              <a:rPr lang="hu-HU" dirty="0"/>
              <a:t>1</a:t>
            </a:r>
            <a:endParaRPr lang="en-US" dirty="0"/>
          </a:p>
        </p:txBody>
      </p:sp>
      <p:sp>
        <p:nvSpPr>
          <p:cNvPr id="28" name="Oval 27"/>
          <p:cNvSpPr>
            <a:spLocks noChangeAspect="1"/>
          </p:cNvSpPr>
          <p:nvPr userDrawn="1"/>
        </p:nvSpPr>
        <p:spPr>
          <a:xfrm>
            <a:off x="4492567" y="1023598"/>
            <a:ext cx="180000" cy="180000"/>
          </a:xfrm>
          <a:prstGeom prst="ellipse">
            <a:avLst/>
          </a:prstGeom>
          <a:solidFill>
            <a:schemeClr val="accent3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9" name="Straight Connector 28"/>
          <p:cNvCxnSpPr/>
          <p:nvPr userDrawn="1"/>
        </p:nvCxnSpPr>
        <p:spPr>
          <a:xfrm flipH="1">
            <a:off x="2472957" y="1113598"/>
            <a:ext cx="1224136" cy="0"/>
          </a:xfrm>
          <a:prstGeom prst="line">
            <a:avLst/>
          </a:prstGeom>
          <a:ln w="19050" cap="rnd">
            <a:solidFill>
              <a:schemeClr val="accent3"/>
            </a:solidFill>
            <a:prstDash val="sysDot"/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 userDrawn="1"/>
        </p:nvCxnSpPr>
        <p:spPr>
          <a:xfrm flipH="1">
            <a:off x="3697093" y="1113598"/>
            <a:ext cx="787382" cy="0"/>
          </a:xfrm>
          <a:prstGeom prst="line">
            <a:avLst/>
          </a:prstGeom>
          <a:ln w="19050" cap="rnd">
            <a:solidFill>
              <a:schemeClr val="accent3"/>
            </a:solidFill>
            <a:prstDash val="sysDot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>
            <a:spLocks noChangeAspect="1"/>
          </p:cNvSpPr>
          <p:nvPr userDrawn="1"/>
        </p:nvSpPr>
        <p:spPr>
          <a:xfrm>
            <a:off x="2282767" y="1023598"/>
            <a:ext cx="180000" cy="180000"/>
          </a:xfrm>
          <a:prstGeom prst="ellipse">
            <a:avLst/>
          </a:prstGeom>
          <a:solidFill>
            <a:schemeClr val="accent3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6704156" y="818020"/>
            <a:ext cx="160237" cy="246221"/>
          </a:xfrm>
        </p:spPr>
        <p:txBody>
          <a:bodyPr vert="horz" wrap="none" lIns="46800" tIns="45720" rIns="46800" bIns="45720" rtlCol="0">
            <a:spAutoFit/>
          </a:bodyPr>
          <a:lstStyle>
            <a:lvl1pPr marL="171450" indent="-171450" algn="ctr">
              <a:buNone/>
              <a:defRPr lang="en-US" sz="1000" b="1" i="0" kern="1200" dirty="0" smtClean="0">
                <a:solidFill>
                  <a:srgbClr val="00A984"/>
                </a:solidFill>
                <a:latin typeface="+mn-lt"/>
                <a:ea typeface="+mn-ea"/>
                <a:cs typeface="Arial"/>
              </a:defRPr>
            </a:lvl1pPr>
          </a:lstStyle>
          <a:p>
            <a:pPr marL="0" lvl="0" indent="0" algn="ctr" defTabSz="3600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C0C0C0"/>
              </a:buClr>
              <a:buSzPct val="80000"/>
              <a:buFont typeface="Wingdings 3" panose="05040102010807070707" pitchFamily="18" charset="2"/>
              <a:buNone/>
            </a:pPr>
            <a:r>
              <a:rPr lang="hu-HU" dirty="0"/>
              <a:t>3</a:t>
            </a:r>
            <a:endParaRPr lang="en-US" dirty="0"/>
          </a:p>
        </p:txBody>
      </p:sp>
      <p:sp>
        <p:nvSpPr>
          <p:cNvPr id="33" name="Oval 32"/>
          <p:cNvSpPr>
            <a:spLocks noChangeAspect="1"/>
          </p:cNvSpPr>
          <p:nvPr userDrawn="1"/>
        </p:nvSpPr>
        <p:spPr>
          <a:xfrm>
            <a:off x="6694275" y="1023598"/>
            <a:ext cx="180000" cy="180000"/>
          </a:xfrm>
          <a:prstGeom prst="ellipse">
            <a:avLst/>
          </a:prstGeom>
          <a:solidFill>
            <a:schemeClr val="accent3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4" name="Straight Connector 33"/>
          <p:cNvCxnSpPr/>
          <p:nvPr userDrawn="1"/>
        </p:nvCxnSpPr>
        <p:spPr>
          <a:xfrm flipH="1">
            <a:off x="4682757" y="1113598"/>
            <a:ext cx="1224136" cy="0"/>
          </a:xfrm>
          <a:prstGeom prst="line">
            <a:avLst/>
          </a:prstGeom>
          <a:ln w="19050" cap="rnd">
            <a:solidFill>
              <a:schemeClr val="accent3"/>
            </a:solidFill>
            <a:prstDash val="sysDot"/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 userDrawn="1"/>
        </p:nvCxnSpPr>
        <p:spPr>
          <a:xfrm flipH="1">
            <a:off x="5906893" y="1113598"/>
            <a:ext cx="787382" cy="0"/>
          </a:xfrm>
          <a:prstGeom prst="line">
            <a:avLst/>
          </a:prstGeom>
          <a:ln w="19050" cap="rnd">
            <a:solidFill>
              <a:schemeClr val="accent3"/>
            </a:solidFill>
            <a:prstDash val="sysDot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180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bile Mockup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1590675" y="1304923"/>
            <a:ext cx="1548000" cy="3060000"/>
          </a:xfrm>
          <a:noFill/>
          <a:ln w="28575">
            <a:noFill/>
          </a:ln>
          <a:effectLst/>
        </p:spPr>
        <p:txBody>
          <a:bodyPr vert="horz" lIns="144000" tIns="45720" rIns="91440" bIns="45720" rtlCol="0" anchor="ctr">
            <a:normAutofit/>
          </a:bodyPr>
          <a:lstStyle>
            <a:lvl1pPr marL="0" indent="0" algn="ctr">
              <a:buNone/>
              <a:defRPr lang="hu-HU" sz="1400" b="1" noProof="0" dirty="0" smtClean="0">
                <a:solidFill>
                  <a:srgbClr val="8590A6"/>
                </a:solidFill>
              </a:defRPr>
            </a:lvl1pPr>
          </a:lstStyle>
          <a:p>
            <a:r>
              <a:rPr lang="hu-HU" dirty="0"/>
              <a:t>(PICTURE CONTENT)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00475" y="1304923"/>
            <a:ext cx="1548000" cy="3060000"/>
          </a:xfrm>
          <a:noFill/>
          <a:ln w="28575">
            <a:noFill/>
          </a:ln>
          <a:effectLst/>
        </p:spPr>
        <p:txBody>
          <a:bodyPr vert="horz" lIns="144000" tIns="45720" rIns="91440" bIns="45720" rtlCol="0" anchor="ctr">
            <a:normAutofit/>
          </a:bodyPr>
          <a:lstStyle>
            <a:lvl1pPr marL="0" indent="0" algn="ctr">
              <a:buNone/>
              <a:defRPr lang="hu-HU" sz="1400" b="1" noProof="0" dirty="0" smtClean="0">
                <a:solidFill>
                  <a:srgbClr val="8590A6"/>
                </a:solidFill>
              </a:defRPr>
            </a:lvl1pPr>
          </a:lstStyle>
          <a:p>
            <a:r>
              <a:rPr lang="hu-HU" dirty="0"/>
              <a:t>(PICTURE CONTENT)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3687029" y="4669053"/>
            <a:ext cx="1774892" cy="176547"/>
          </a:xfrm>
          <a:noFill/>
        </p:spPr>
        <p:txBody>
          <a:bodyPr vert="horz" lIns="0" tIns="3600" rIns="0" bIns="3600" rtlCol="0" anchor="ctr" anchorCtr="0">
            <a:spAutoFit/>
          </a:bodyPr>
          <a:lstStyle>
            <a:lvl1pPr>
              <a:defRPr lang="en-US" sz="1100" spc="0" baseline="0" dirty="0" smtClean="0"/>
            </a:lvl1pPr>
          </a:lstStyle>
          <a:p>
            <a:pPr lvl="0" indent="0" algn="ctr">
              <a:buNone/>
            </a:pPr>
            <a:r>
              <a:rPr lang="hu-HU" dirty="0" err="1"/>
              <a:t>Mockup</a:t>
            </a:r>
            <a:r>
              <a:rPr lang="hu-HU" dirty="0"/>
              <a:t> 02</a:t>
            </a:r>
            <a:endParaRPr lang="en-US" dirty="0"/>
          </a:p>
        </p:txBody>
      </p:sp>
      <p:sp>
        <p:nvSpPr>
          <p:cNvPr id="22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1477229" y="4669053"/>
            <a:ext cx="1774892" cy="176547"/>
          </a:xfrm>
          <a:noFill/>
        </p:spPr>
        <p:txBody>
          <a:bodyPr lIns="0" tIns="3600" rIns="0" bIns="3600" anchor="ctr" anchorCtr="0">
            <a:spAutoFit/>
          </a:bodyPr>
          <a:lstStyle>
            <a:lvl1pPr marL="0" indent="0" algn="ctr">
              <a:buNone/>
              <a:defRPr lang="hu-HU" sz="1100" b="0" i="0" kern="1200" spc="0" baseline="0" dirty="0" err="1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Arial"/>
              </a:defRPr>
            </a:lvl1pPr>
          </a:lstStyle>
          <a:p>
            <a:pPr lvl="0"/>
            <a:r>
              <a:rPr lang="hu-HU" dirty="0" err="1"/>
              <a:t>Mockup</a:t>
            </a:r>
            <a:r>
              <a:rPr lang="hu-HU" dirty="0"/>
              <a:t> 01</a:t>
            </a:r>
            <a:endParaRPr lang="en-US" dirty="0"/>
          </a:p>
        </p:txBody>
      </p:sp>
      <p:sp>
        <p:nvSpPr>
          <p:cNvPr id="14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502448" y="818020"/>
            <a:ext cx="160237" cy="246221"/>
          </a:xfrm>
        </p:spPr>
        <p:txBody>
          <a:bodyPr vert="horz" wrap="none" lIns="46800" tIns="45720" rIns="46800" bIns="45720" rtlCol="0">
            <a:spAutoFit/>
          </a:bodyPr>
          <a:lstStyle>
            <a:lvl1pPr marL="171450" indent="-171450" algn="ctr">
              <a:buNone/>
              <a:defRPr lang="en-US" sz="1000" b="1" i="0" kern="1200" dirty="0" smtClean="0">
                <a:solidFill>
                  <a:srgbClr val="00A984"/>
                </a:solidFill>
                <a:latin typeface="+mn-lt"/>
                <a:ea typeface="+mn-ea"/>
                <a:cs typeface="Arial"/>
              </a:defRPr>
            </a:lvl1pPr>
          </a:lstStyle>
          <a:p>
            <a:pPr marL="0" lvl="0" indent="0" algn="ctr" defTabSz="360000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C0C0C0"/>
              </a:buClr>
              <a:buSzPct val="80000"/>
              <a:buFont typeface="Wingdings 3" panose="05040102010807070707" pitchFamily="18" charset="2"/>
              <a:buNone/>
            </a:pPr>
            <a:r>
              <a:rPr lang="hu-HU" dirty="0"/>
              <a:t>2</a:t>
            </a:r>
            <a:endParaRPr lang="en-US" dirty="0"/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23" hasCustomPrompt="1"/>
          </p:nvPr>
        </p:nvSpPr>
        <p:spPr>
          <a:xfrm>
            <a:off x="2292648" y="821208"/>
            <a:ext cx="160237" cy="246221"/>
          </a:xfrm>
        </p:spPr>
        <p:txBody>
          <a:bodyPr wrap="none" lIns="46800" rIns="46800">
            <a:spAutoFit/>
          </a:bodyPr>
          <a:lstStyle>
            <a:lvl1pPr marL="0" indent="0">
              <a:buNone/>
              <a:defRPr lang="en-US" sz="1000" b="1" dirty="0" smtClean="0">
                <a:solidFill>
                  <a:srgbClr val="00A984"/>
                </a:solidFill>
                <a:latin typeface="+mn-lt"/>
              </a:defRPr>
            </a:lvl1pPr>
          </a:lstStyle>
          <a:p>
            <a:pPr lvl="0" algn="ctr">
              <a:buClr>
                <a:srgbClr val="C0C0C0"/>
              </a:buClr>
            </a:pPr>
            <a:r>
              <a:rPr lang="hu-HU" dirty="0"/>
              <a:t>1</a:t>
            </a:r>
            <a:endParaRPr lang="en-US" dirty="0"/>
          </a:p>
        </p:txBody>
      </p:sp>
      <p:sp>
        <p:nvSpPr>
          <p:cNvPr id="18" name="Oval 17"/>
          <p:cNvSpPr>
            <a:spLocks noChangeAspect="1"/>
          </p:cNvSpPr>
          <p:nvPr userDrawn="1"/>
        </p:nvSpPr>
        <p:spPr>
          <a:xfrm>
            <a:off x="4492567" y="1023598"/>
            <a:ext cx="180000" cy="180000"/>
          </a:xfrm>
          <a:prstGeom prst="ellipse">
            <a:avLst/>
          </a:prstGeom>
          <a:solidFill>
            <a:schemeClr val="accent3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2472957" y="1113598"/>
            <a:ext cx="1224136" cy="0"/>
          </a:xfrm>
          <a:prstGeom prst="line">
            <a:avLst/>
          </a:prstGeom>
          <a:ln w="19050" cap="rnd">
            <a:solidFill>
              <a:schemeClr val="accent3"/>
            </a:solidFill>
            <a:prstDash val="sysDot"/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H="1">
            <a:off x="3697093" y="1113598"/>
            <a:ext cx="787382" cy="0"/>
          </a:xfrm>
          <a:prstGeom prst="line">
            <a:avLst/>
          </a:prstGeom>
          <a:ln w="19050" cap="rnd">
            <a:solidFill>
              <a:schemeClr val="accent3"/>
            </a:solidFill>
            <a:prstDash val="sysDot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>
            <a:spLocks noChangeAspect="1"/>
          </p:cNvSpPr>
          <p:nvPr userDrawn="1"/>
        </p:nvSpPr>
        <p:spPr>
          <a:xfrm>
            <a:off x="2282767" y="1023598"/>
            <a:ext cx="180000" cy="180000"/>
          </a:xfrm>
          <a:prstGeom prst="ellipse">
            <a:avLst/>
          </a:prstGeom>
          <a:solidFill>
            <a:schemeClr val="accent3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8474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obile Mockup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1590675" y="1304923"/>
            <a:ext cx="1548000" cy="3060000"/>
          </a:xfrm>
          <a:noFill/>
          <a:ln w="28575">
            <a:noFill/>
          </a:ln>
          <a:effectLst/>
        </p:spPr>
        <p:txBody>
          <a:bodyPr vert="horz" lIns="144000" tIns="45720" rIns="91440" bIns="45720" rtlCol="0" anchor="ctr">
            <a:normAutofit/>
          </a:bodyPr>
          <a:lstStyle>
            <a:lvl1pPr marL="0" indent="0" algn="ctr">
              <a:buNone/>
              <a:defRPr lang="hu-HU" sz="1400" b="1" noProof="0" dirty="0" smtClean="0">
                <a:solidFill>
                  <a:srgbClr val="8590A6"/>
                </a:solidFill>
              </a:defRPr>
            </a:lvl1pPr>
          </a:lstStyle>
          <a:p>
            <a:r>
              <a:rPr lang="hu-HU" dirty="0"/>
              <a:t>(PICTURE CONTENT)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22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1477229" y="4669053"/>
            <a:ext cx="1774892" cy="176547"/>
          </a:xfrm>
          <a:noFill/>
        </p:spPr>
        <p:txBody>
          <a:bodyPr vert="horz" lIns="0" tIns="3600" rIns="0" bIns="3600" rtlCol="0" anchor="ctr" anchorCtr="0">
            <a:spAutoFit/>
          </a:bodyPr>
          <a:lstStyle>
            <a:lvl1pPr>
              <a:defRPr lang="en-US" sz="1100" spc="0" baseline="0" dirty="0" smtClean="0"/>
            </a:lvl1pPr>
          </a:lstStyle>
          <a:p>
            <a:pPr lvl="0" indent="0" algn="ctr">
              <a:buNone/>
            </a:pPr>
            <a:r>
              <a:rPr lang="hu-HU" dirty="0" err="1"/>
              <a:t>Mockup</a:t>
            </a:r>
            <a:r>
              <a:rPr lang="hu-HU" dirty="0"/>
              <a:t> 01</a:t>
            </a:r>
            <a:endParaRPr lang="en-US" dirty="0"/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23" hasCustomPrompt="1"/>
          </p:nvPr>
        </p:nvSpPr>
        <p:spPr>
          <a:xfrm>
            <a:off x="2292648" y="821208"/>
            <a:ext cx="160237" cy="246221"/>
          </a:xfrm>
        </p:spPr>
        <p:txBody>
          <a:bodyPr wrap="none" lIns="46800" rIns="46800">
            <a:spAutoFit/>
          </a:bodyPr>
          <a:lstStyle>
            <a:lvl1pPr marL="0" indent="0">
              <a:buNone/>
              <a:defRPr lang="en-US" sz="1000" b="1" dirty="0" smtClean="0">
                <a:solidFill>
                  <a:srgbClr val="00A984"/>
                </a:solidFill>
                <a:latin typeface="+mn-lt"/>
              </a:defRPr>
            </a:lvl1pPr>
          </a:lstStyle>
          <a:p>
            <a:pPr lvl="0" algn="ctr">
              <a:buClr>
                <a:srgbClr val="C0C0C0"/>
              </a:buClr>
            </a:pPr>
            <a:r>
              <a:rPr lang="hu-HU" dirty="0"/>
              <a:t>1</a:t>
            </a:r>
            <a:endParaRPr lang="en-US" dirty="0"/>
          </a:p>
        </p:txBody>
      </p:sp>
      <p:sp>
        <p:nvSpPr>
          <p:cNvPr id="21" name="Oval 20"/>
          <p:cNvSpPr>
            <a:spLocks noChangeAspect="1"/>
          </p:cNvSpPr>
          <p:nvPr userDrawn="1"/>
        </p:nvSpPr>
        <p:spPr>
          <a:xfrm>
            <a:off x="2282767" y="1023598"/>
            <a:ext cx="180000" cy="180000"/>
          </a:xfrm>
          <a:prstGeom prst="ellipse">
            <a:avLst/>
          </a:prstGeom>
          <a:solidFill>
            <a:schemeClr val="accent3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6159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dia Placeholder 7"/>
          <p:cNvSpPr>
            <a:spLocks noGrp="1"/>
          </p:cNvSpPr>
          <p:nvPr>
            <p:ph type="media" sz="quarter" idx="10" hasCustomPrompt="1"/>
          </p:nvPr>
        </p:nvSpPr>
        <p:spPr>
          <a:xfrm>
            <a:off x="1414463" y="1166812"/>
            <a:ext cx="6315075" cy="3533775"/>
          </a:xfrm>
          <a:solidFill>
            <a:schemeClr val="tx1"/>
          </a:solidFill>
          <a:ln w="28575">
            <a:solidFill>
              <a:schemeClr val="tx2"/>
            </a:solidFill>
          </a:ln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hu-HU" dirty="0"/>
              <a:t>(VIDEO CONTENT)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5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009991" y="3042629"/>
            <a:ext cx="3486150" cy="807913"/>
          </a:xfrm>
        </p:spPr>
        <p:txBody>
          <a:bodyPr tIns="0" bIns="0">
            <a:spAutoFit/>
          </a:bodyPr>
          <a:lstStyle>
            <a:lvl1pPr marL="3175" indent="0" algn="l" defTabSz="2571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0">
                <a:solidFill>
                  <a:schemeClr val="bg1"/>
                </a:solidFill>
                <a:latin typeface="+mn-lt"/>
              </a:defRPr>
            </a:lvl1pPr>
            <a:lvl2pPr marL="3175" indent="0" algn="l" defTabSz="2571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0">
                <a:solidFill>
                  <a:schemeClr val="bg1"/>
                </a:solidFill>
                <a:latin typeface="+mn-lt"/>
              </a:defRPr>
            </a:lvl2pPr>
            <a:lvl3pPr marL="3175" indent="0" algn="l" defTabSz="2571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0">
                <a:solidFill>
                  <a:schemeClr val="bg1"/>
                </a:solidFill>
                <a:latin typeface="+mn-lt"/>
              </a:defRPr>
            </a:lvl3pPr>
            <a:lvl4pPr marL="3175" indent="0" algn="l" defTabSz="2571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0">
                <a:solidFill>
                  <a:schemeClr val="bg1"/>
                </a:solidFill>
                <a:latin typeface="+mn-lt"/>
              </a:defRPr>
            </a:lvl4pPr>
            <a:lvl5pPr marL="3175" indent="0" algn="l" defTabSz="2571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990" y="2554340"/>
            <a:ext cx="6228669" cy="415498"/>
          </a:xfrm>
        </p:spPr>
        <p:txBody>
          <a:bodyPr vert="horz" wrap="square" lIns="0" tIns="0" rIns="0" bIns="0" rtlCol="0" anchor="b">
            <a:spAutoFit/>
          </a:bodyPr>
          <a:lstStyle>
            <a:lvl1pPr marL="285750" indent="-285750">
              <a:buFont typeface="Arial" panose="020B0604020202020204" pitchFamily="34" charset="0"/>
              <a:buNone/>
              <a:defRPr kumimoji="0" lang="hu-HU" sz="3000" b="1" i="0" u="none" strike="noStrike" kern="1200" cap="none" spc="0" normalizeH="0" baseline="0" noProof="0" dirty="0">
                <a:ln>
                  <a:noFill/>
                </a:ln>
                <a:solidFill>
                  <a:srgbClr val="00A984"/>
                </a:solidFill>
                <a:effectLst/>
                <a:uLnTx/>
                <a:uFillTx/>
                <a:latin typeface="Calibri"/>
                <a:ea typeface="+mn-ea"/>
                <a:cs typeface="+mn-cs"/>
              </a:defRPr>
            </a:lvl1pPr>
          </a:lstStyle>
          <a:p>
            <a:pPr marL="0" marR="0" lvl="0" indent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5D705"/>
              </a:buClr>
              <a:buSzTx/>
              <a:buFont typeface="Arial"/>
              <a:tabLst/>
            </a:pPr>
            <a:r>
              <a:rPr lang="en-US"/>
              <a:t>Click to edit Master title style</a:t>
            </a:r>
            <a:endParaRPr lang="hu-HU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852" y="1432452"/>
            <a:ext cx="1979996" cy="529494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225494" y="513946"/>
            <a:ext cx="918506" cy="183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7918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248"/>
            <a:ext cx="9143999" cy="5141004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14363" y="153456"/>
            <a:ext cx="2116349" cy="430887"/>
          </a:xfrm>
          <a:noFill/>
          <a:effectLst/>
        </p:spPr>
        <p:txBody>
          <a:bodyPr vert="horz" wrap="none" lIns="0" tIns="0" rIns="0" bIns="0" rtlCol="0" anchor="ctr">
            <a:spAutoFit/>
          </a:bodyPr>
          <a:lstStyle>
            <a:lvl1pPr>
              <a:defRPr lang="hu-HU" spc="-50" baseline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hu-HU" dirty="0" err="1"/>
              <a:t>Headline</a:t>
            </a:r>
            <a:r>
              <a:rPr lang="hu-HU" dirty="0"/>
              <a:t> </a:t>
            </a:r>
            <a:r>
              <a:rPr lang="hu-HU" dirty="0" err="1"/>
              <a:t>lorem</a:t>
            </a:r>
            <a:endParaRPr lang="hu-HU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 bwMode="gray">
          <a:xfrm>
            <a:off x="1065075" y="1667590"/>
            <a:ext cx="5469075" cy="1075610"/>
          </a:xfrm>
          <a:noFill/>
          <a:effectLst/>
        </p:spPr>
        <p:txBody>
          <a:bodyPr vert="horz" wrap="square" lIns="0" tIns="0" rIns="0" bIns="0" rtlCol="0" anchor="t">
            <a:noAutofit/>
          </a:bodyPr>
          <a:lstStyle>
            <a:lvl1pPr>
              <a:spcAft>
                <a:spcPts val="0"/>
              </a:spcAft>
              <a:defRPr lang="en-US" sz="3400" spc="-50" baseline="0" noProof="0" dirty="0">
                <a:solidFill>
                  <a:schemeClr val="bg1"/>
                </a:solidFill>
                <a:effectLst/>
                <a:latin typeface="+mj-lt"/>
                <a:ea typeface="+mj-ea"/>
              </a:defRPr>
            </a:lvl1pPr>
          </a:lstStyle>
          <a:p>
            <a:pPr lvl="0" defTabSz="457200">
              <a:spcBef>
                <a:spcPct val="0"/>
              </a:spcBef>
              <a:buNone/>
            </a:pPr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Isosceles Triangle 11"/>
          <p:cNvSpPr/>
          <p:nvPr userDrawn="1"/>
        </p:nvSpPr>
        <p:spPr>
          <a:xfrm rot="5400000">
            <a:off x="-70848" y="289736"/>
            <a:ext cx="282404" cy="140715"/>
          </a:xfrm>
          <a:prstGeom prst="triangle">
            <a:avLst/>
          </a:prstGeom>
          <a:solidFill>
            <a:srgbClr val="E5E5E5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>
              <a:solidFill>
                <a:srgbClr val="787C7D"/>
              </a:solidFill>
            </a:endParaRPr>
          </a:p>
        </p:txBody>
      </p:sp>
      <p:sp>
        <p:nvSpPr>
          <p:cNvPr id="13" name="Isosceles Triangle 12"/>
          <p:cNvSpPr/>
          <p:nvPr userDrawn="1"/>
        </p:nvSpPr>
        <p:spPr>
          <a:xfrm rot="5400000">
            <a:off x="719727" y="1861362"/>
            <a:ext cx="282404" cy="140715"/>
          </a:xfrm>
          <a:prstGeom prst="triangle">
            <a:avLst/>
          </a:prstGeom>
          <a:solidFill>
            <a:schemeClr val="accent1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>
              <a:solidFill>
                <a:srgbClr val="787C7D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76112" y="220694"/>
            <a:ext cx="982127" cy="26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288925" y="229092"/>
            <a:ext cx="320675" cy="276999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b">
            <a:normAutofit/>
          </a:bodyPr>
          <a:lstStyle>
            <a:lvl1pPr>
              <a:spcBef>
                <a:spcPct val="0"/>
              </a:spcBef>
              <a:buNone/>
              <a:defRPr b="1" i="0" spc="-50" baseline="0">
                <a:effectLst/>
                <a:latin typeface="Calibri" panose="020F0502020204030204" pitchFamily="34" charset="0"/>
                <a:ea typeface="+mj-ea"/>
                <a:cs typeface="Arial"/>
              </a:defRPr>
            </a:lvl1pPr>
          </a:lstStyle>
          <a:p>
            <a:pPr lvl="0"/>
            <a:fld id="{3B92528A-61C9-4421-B24C-3E616C7BF89B}" type="slidenum">
              <a:rPr lang="hu-HU" smtClean="0">
                <a:solidFill>
                  <a:schemeClr val="bg2"/>
                </a:solidFill>
              </a:rPr>
              <a:t>‹#›</a:t>
            </a:fld>
            <a:endParaRPr lang="hu-HU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7081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Conten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14363" y="153456"/>
            <a:ext cx="2116349" cy="430887"/>
          </a:xfrm>
          <a:noFill/>
          <a:effectLst/>
        </p:spPr>
        <p:txBody>
          <a:bodyPr vert="horz" wrap="none" lIns="0" tIns="0" rIns="0" bIns="0" rtlCol="0" anchor="ctr">
            <a:spAutoFit/>
          </a:bodyPr>
          <a:lstStyle>
            <a:lvl1pPr>
              <a:defRPr lang="hu-HU" spc="-50" baseline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hu-HU" dirty="0" err="1"/>
              <a:t>Headline</a:t>
            </a:r>
            <a:r>
              <a:rPr lang="hu-HU" dirty="0"/>
              <a:t> </a:t>
            </a:r>
            <a:r>
              <a:rPr lang="hu-HU" dirty="0" err="1"/>
              <a:t>lorem</a:t>
            </a:r>
            <a:endParaRPr lang="hu-HU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 bwMode="gray">
          <a:xfrm>
            <a:off x="1065075" y="1667590"/>
            <a:ext cx="5469075" cy="1075610"/>
          </a:xfrm>
          <a:noFill/>
          <a:effectLst/>
        </p:spPr>
        <p:txBody>
          <a:bodyPr vert="horz" wrap="square" lIns="0" tIns="0" rIns="0" bIns="0" rtlCol="0" anchor="t">
            <a:noAutofit/>
          </a:bodyPr>
          <a:lstStyle>
            <a:lvl1pPr>
              <a:spcAft>
                <a:spcPts val="0"/>
              </a:spcAft>
              <a:defRPr lang="en-US" sz="3400" spc="-50" baseline="0" noProof="0" dirty="0">
                <a:solidFill>
                  <a:schemeClr val="bg1"/>
                </a:solidFill>
                <a:effectLst/>
                <a:latin typeface="+mj-lt"/>
                <a:ea typeface="+mj-ea"/>
              </a:defRPr>
            </a:lvl1pPr>
          </a:lstStyle>
          <a:p>
            <a:pPr lvl="0" defTabSz="457200">
              <a:spcBef>
                <a:spcPct val="0"/>
              </a:spcBef>
              <a:buNone/>
            </a:pPr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Isosceles Triangle 11"/>
          <p:cNvSpPr/>
          <p:nvPr userDrawn="1"/>
        </p:nvSpPr>
        <p:spPr>
          <a:xfrm rot="5400000">
            <a:off x="-70848" y="289736"/>
            <a:ext cx="282404" cy="140715"/>
          </a:xfrm>
          <a:prstGeom prst="triangle">
            <a:avLst/>
          </a:prstGeom>
          <a:solidFill>
            <a:schemeClr val="tx1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>
              <a:solidFill>
                <a:srgbClr val="787C7D"/>
              </a:solidFill>
            </a:endParaRPr>
          </a:p>
        </p:txBody>
      </p:sp>
      <p:sp>
        <p:nvSpPr>
          <p:cNvPr id="13" name="Isosceles Triangle 12"/>
          <p:cNvSpPr/>
          <p:nvPr userDrawn="1"/>
        </p:nvSpPr>
        <p:spPr>
          <a:xfrm rot="5400000">
            <a:off x="719727" y="1861362"/>
            <a:ext cx="282404" cy="140715"/>
          </a:xfrm>
          <a:prstGeom prst="triangle">
            <a:avLst/>
          </a:prstGeom>
          <a:solidFill>
            <a:schemeClr val="accent4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>
              <a:solidFill>
                <a:srgbClr val="787C7D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76112" y="220694"/>
            <a:ext cx="982127" cy="26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288925" y="229092"/>
            <a:ext cx="320675" cy="276999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b">
            <a:normAutofit/>
          </a:bodyPr>
          <a:lstStyle>
            <a:lvl1pPr>
              <a:spcBef>
                <a:spcPct val="0"/>
              </a:spcBef>
              <a:buNone/>
              <a:defRPr b="1" i="0" spc="-50" baseline="0">
                <a:effectLst/>
                <a:latin typeface="Calibri" panose="020F0502020204030204" pitchFamily="34" charset="0"/>
                <a:ea typeface="+mj-ea"/>
                <a:cs typeface="Arial"/>
              </a:defRPr>
            </a:lvl1pPr>
          </a:lstStyle>
          <a:p>
            <a:pPr lvl="0"/>
            <a:fld id="{3B92528A-61C9-4421-B24C-3E616C7BF89B}" type="slidenum">
              <a:rPr lang="hu-HU" smtClean="0">
                <a:solidFill>
                  <a:schemeClr val="bg2"/>
                </a:solidFill>
              </a:rPr>
              <a:t>‹#›</a:t>
            </a:fld>
            <a:endParaRPr lang="hu-HU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08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2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2025" y="2493132"/>
            <a:ext cx="3579975" cy="997409"/>
          </a:xfrm>
          <a:noFill/>
          <a:effectLst/>
        </p:spPr>
        <p:txBody>
          <a:bodyPr vert="horz" wrap="square" lIns="0" tIns="0" rIns="0" bIns="0" rtlCol="0" anchor="t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3200" dirty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992025" y="3716337"/>
            <a:ext cx="3579975" cy="468000"/>
          </a:xfrm>
        </p:spPr>
        <p:txBody>
          <a:bodyPr lIns="0" tIns="0" rIns="0" bIns="0"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5D705"/>
              </a:buClr>
              <a:buSzTx/>
              <a:buFont typeface="Arial" panose="020B0604020202020204" pitchFamily="34" charset="0"/>
              <a:buNone/>
              <a:tabLst/>
              <a:defRPr sz="1800" b="1" i="0" spc="-100" baseline="0">
                <a:solidFill>
                  <a:schemeClr val="accent3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852" y="1433014"/>
            <a:ext cx="1979996" cy="528369"/>
          </a:xfrm>
          <a:prstGeom prst="rect">
            <a:avLst/>
          </a:prstGeom>
        </p:spPr>
      </p:pic>
      <p:sp>
        <p:nvSpPr>
          <p:cNvPr id="18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990437" y="4184337"/>
            <a:ext cx="3579976" cy="239712"/>
          </a:xfrm>
        </p:spPr>
        <p:txBody>
          <a:bodyPr lIns="0" tIns="0" rIns="0" bIns="0" anchor="ctr" anchorCtr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1200" b="0" i="0" spc="-100" baseline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hu-HU" dirty="0" err="1"/>
              <a:t>Date</a:t>
            </a:r>
            <a:r>
              <a:rPr lang="hu-HU" dirty="0"/>
              <a:t> / </a:t>
            </a:r>
            <a:r>
              <a:rPr lang="hu-HU" dirty="0" err="1"/>
              <a:t>Location</a:t>
            </a:r>
            <a:endParaRPr lang="en-US" dirty="0"/>
          </a:p>
        </p:txBody>
      </p:sp>
      <p:pic>
        <p:nvPicPr>
          <p:cNvPr id="5" name="Picture 2" descr="C:\Users\zalanh\Documents\_various documents\Arculati tervek\Prezentáció dizájn (07-22)\images for PPT\C-nagy_csonka.png"/>
          <p:cNvPicPr>
            <a:picLocks noChangeAspect="1" noChangeArrowheads="1"/>
          </p:cNvPicPr>
          <p:nvPr userDrawn="1"/>
        </p:nvPicPr>
        <p:blipFill>
          <a:blip r:embed="rId3" cstate="screen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2839" y="408891"/>
            <a:ext cx="3871161" cy="4306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 userDrawn="1"/>
        </p:nvSpPr>
        <p:spPr>
          <a:xfrm>
            <a:off x="995983" y="4525491"/>
            <a:ext cx="3096344" cy="110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lvl="0" indent="0" defTabSz="360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 3" panose="05040102010807070707" pitchFamily="18" charset="2"/>
              <a:buNone/>
              <a:defRPr sz="800" b="0" i="0" spc="-50" baseline="0">
                <a:solidFill>
                  <a:schemeClr val="accent6"/>
                </a:solidFill>
                <a:cs typeface="Arial"/>
              </a:defRPr>
            </a:lvl1pPr>
            <a:lvl2pPr marL="453600" indent="-144000" defTabSz="360000"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0000"/>
              <a:buFont typeface="Wingdings 3" panose="05040102010807070707" pitchFamily="18" charset="2"/>
              <a:buChar char="}"/>
              <a:defRPr sz="1400" b="0" i="0">
                <a:solidFill>
                  <a:schemeClr val="accent6"/>
                </a:solidFill>
                <a:latin typeface="Calibri" panose="020F0502020204030204" pitchFamily="34" charset="0"/>
                <a:cs typeface="Arial"/>
              </a:defRPr>
            </a:lvl2pPr>
            <a:lvl3pPr marL="864000" indent="-144000" defTabSz="360000"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0000"/>
              <a:buFont typeface="Wingdings 3" panose="05040102010807070707" pitchFamily="18" charset="2"/>
              <a:buChar char="}"/>
              <a:defRPr sz="1100" b="0" i="0">
                <a:solidFill>
                  <a:schemeClr val="accent6"/>
                </a:solidFill>
                <a:latin typeface="Calibri" panose="020F0502020204030204" pitchFamily="34" charset="0"/>
                <a:cs typeface="Arial"/>
              </a:defRPr>
            </a:lvl3pPr>
            <a:lvl4pPr marL="1216800" indent="-144000" defTabSz="360000"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0000"/>
              <a:buFont typeface="Wingdings 3" panose="05040102010807070707" pitchFamily="18" charset="2"/>
              <a:buChar char="}"/>
              <a:defRPr sz="1000" b="0" i="0">
                <a:solidFill>
                  <a:schemeClr val="accent6"/>
                </a:solidFill>
                <a:latin typeface="Calibri" panose="020F0502020204030204" pitchFamily="34" charset="0"/>
                <a:cs typeface="Arial"/>
              </a:defRPr>
            </a:lvl4pPr>
            <a:lvl5pPr marL="1587600" indent="-144000" defTabSz="360000"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0000"/>
              <a:buFont typeface="Wingdings 3" panose="05040102010807070707" pitchFamily="18" charset="2"/>
              <a:buChar char="}"/>
              <a:defRPr sz="900" b="0" i="0">
                <a:solidFill>
                  <a:schemeClr val="accent6"/>
                </a:solidFill>
                <a:latin typeface="Calibri" panose="020F0502020204030204" pitchFamily="34" charset="0"/>
                <a:cs typeface="Arial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lvl="0"/>
            <a:r>
              <a:rPr lang="en-US" dirty="0"/>
              <a:t>© Copyright 201</a:t>
            </a:r>
            <a:r>
              <a:rPr lang="hu-HU" dirty="0"/>
              <a:t>7</a:t>
            </a:r>
            <a:r>
              <a:rPr lang="en-US" dirty="0"/>
              <a:t> Cellum.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0530996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Content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14363" y="153456"/>
            <a:ext cx="2116349" cy="430887"/>
          </a:xfrm>
          <a:noFill/>
          <a:effectLst/>
        </p:spPr>
        <p:txBody>
          <a:bodyPr vert="horz" wrap="none" lIns="0" tIns="0" rIns="0" bIns="0" rtlCol="0" anchor="ctr">
            <a:spAutoFit/>
          </a:bodyPr>
          <a:lstStyle>
            <a:lvl1pPr>
              <a:defRPr lang="hu-HU" spc="-50" baseline="0" dirty="0">
                <a:solidFill>
                  <a:schemeClr val="accent5"/>
                </a:solidFill>
              </a:defRPr>
            </a:lvl1pPr>
          </a:lstStyle>
          <a:p>
            <a:pPr lvl="0"/>
            <a:r>
              <a:rPr lang="hu-HU" dirty="0" err="1"/>
              <a:t>Headline</a:t>
            </a:r>
            <a:r>
              <a:rPr lang="hu-HU" dirty="0"/>
              <a:t> </a:t>
            </a:r>
            <a:r>
              <a:rPr lang="hu-HU" dirty="0" err="1"/>
              <a:t>lorem</a:t>
            </a:r>
            <a:endParaRPr lang="hu-HU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 bwMode="gray">
          <a:xfrm>
            <a:off x="1065075" y="1667590"/>
            <a:ext cx="5469075" cy="1075610"/>
          </a:xfrm>
          <a:noFill/>
          <a:effectLst/>
        </p:spPr>
        <p:txBody>
          <a:bodyPr vert="horz" wrap="square" lIns="0" tIns="0" rIns="0" bIns="0" rtlCol="0" anchor="t">
            <a:noAutofit/>
          </a:bodyPr>
          <a:lstStyle>
            <a:lvl1pPr>
              <a:spcAft>
                <a:spcPts val="0"/>
              </a:spcAft>
              <a:defRPr lang="en-US" sz="3400" spc="-50" baseline="0" noProof="0" dirty="0">
                <a:solidFill>
                  <a:schemeClr val="bg1"/>
                </a:solidFill>
                <a:effectLst/>
                <a:latin typeface="+mj-lt"/>
                <a:ea typeface="+mj-ea"/>
              </a:defRPr>
            </a:lvl1pPr>
          </a:lstStyle>
          <a:p>
            <a:pPr lvl="0" defTabSz="457200">
              <a:spcBef>
                <a:spcPct val="0"/>
              </a:spcBef>
              <a:buNone/>
            </a:pPr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Isosceles Triangle 11"/>
          <p:cNvSpPr/>
          <p:nvPr userDrawn="1"/>
        </p:nvSpPr>
        <p:spPr>
          <a:xfrm rot="5400000">
            <a:off x="-70848" y="289736"/>
            <a:ext cx="282404" cy="140715"/>
          </a:xfrm>
          <a:prstGeom prst="triangle">
            <a:avLst/>
          </a:prstGeom>
          <a:solidFill>
            <a:schemeClr val="tx1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>
              <a:solidFill>
                <a:srgbClr val="787C7D"/>
              </a:solidFill>
            </a:endParaRPr>
          </a:p>
        </p:txBody>
      </p:sp>
      <p:sp>
        <p:nvSpPr>
          <p:cNvPr id="13" name="Isosceles Triangle 12"/>
          <p:cNvSpPr/>
          <p:nvPr userDrawn="1"/>
        </p:nvSpPr>
        <p:spPr>
          <a:xfrm rot="5400000">
            <a:off x="719727" y="1861362"/>
            <a:ext cx="282404" cy="140715"/>
          </a:xfrm>
          <a:prstGeom prst="triangle">
            <a:avLst/>
          </a:prstGeom>
          <a:solidFill>
            <a:schemeClr val="accent1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>
              <a:solidFill>
                <a:srgbClr val="787C7D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76112" y="220694"/>
            <a:ext cx="982127" cy="261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288925" y="229092"/>
            <a:ext cx="320675" cy="276999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b">
            <a:normAutofit/>
          </a:bodyPr>
          <a:lstStyle>
            <a:lvl1pPr>
              <a:spcBef>
                <a:spcPct val="0"/>
              </a:spcBef>
              <a:buNone/>
              <a:defRPr b="1" i="0" spc="-50" baseline="0">
                <a:effectLst/>
                <a:latin typeface="Calibri" panose="020F0502020204030204" pitchFamily="34" charset="0"/>
                <a:ea typeface="+mj-ea"/>
                <a:cs typeface="Arial"/>
              </a:defRPr>
            </a:lvl1pPr>
          </a:lstStyle>
          <a:p>
            <a:pPr lvl="0"/>
            <a:fld id="{3B92528A-61C9-4421-B24C-3E616C7BF89B}" type="slidenum">
              <a:rPr lang="hu-HU" smtClean="0">
                <a:solidFill>
                  <a:schemeClr val="bg2"/>
                </a:solidFill>
              </a:rPr>
              <a:t>‹#›</a:t>
            </a:fld>
            <a:endParaRPr lang="hu-HU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582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Content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5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14363" y="153456"/>
            <a:ext cx="2116349" cy="430887"/>
          </a:xfrm>
          <a:noFill/>
          <a:effectLst/>
        </p:spPr>
        <p:txBody>
          <a:bodyPr vert="horz" wrap="none" lIns="0" tIns="0" rIns="0" bIns="0" rtlCol="0" anchor="ctr">
            <a:spAutoFit/>
          </a:bodyPr>
          <a:lstStyle>
            <a:lvl1pPr>
              <a:defRPr lang="hu-HU" spc="-50" baseline="0" dirty="0">
                <a:solidFill>
                  <a:schemeClr val="accent3"/>
                </a:solidFill>
              </a:defRPr>
            </a:lvl1pPr>
          </a:lstStyle>
          <a:p>
            <a:pPr lvl="0"/>
            <a:r>
              <a:rPr lang="hu-HU" dirty="0" err="1"/>
              <a:t>Headline</a:t>
            </a:r>
            <a:r>
              <a:rPr lang="hu-HU" dirty="0"/>
              <a:t> </a:t>
            </a:r>
            <a:r>
              <a:rPr lang="hu-HU" dirty="0" err="1"/>
              <a:t>lorem</a:t>
            </a:r>
            <a:endParaRPr lang="hu-HU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 bwMode="gray">
          <a:xfrm>
            <a:off x="1065075" y="1667590"/>
            <a:ext cx="5469075" cy="1075610"/>
          </a:xfrm>
          <a:noFill/>
          <a:effectLst/>
        </p:spPr>
        <p:txBody>
          <a:bodyPr vert="horz" wrap="square" lIns="0" tIns="0" rIns="0" bIns="0" rtlCol="0" anchor="t">
            <a:noAutofit/>
          </a:bodyPr>
          <a:lstStyle>
            <a:lvl1pPr>
              <a:spcAft>
                <a:spcPts val="0"/>
              </a:spcAft>
              <a:defRPr lang="en-US" sz="3400" spc="-50" baseline="0" noProof="0" dirty="0">
                <a:solidFill>
                  <a:schemeClr val="bg1"/>
                </a:solidFill>
                <a:effectLst/>
                <a:latin typeface="+mj-lt"/>
                <a:ea typeface="+mj-ea"/>
              </a:defRPr>
            </a:lvl1pPr>
          </a:lstStyle>
          <a:p>
            <a:pPr lvl="0" defTabSz="457200">
              <a:spcBef>
                <a:spcPct val="0"/>
              </a:spcBef>
              <a:buNone/>
            </a:pPr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Isosceles Triangle 11"/>
          <p:cNvSpPr/>
          <p:nvPr userDrawn="1"/>
        </p:nvSpPr>
        <p:spPr>
          <a:xfrm rot="5400000">
            <a:off x="-70848" y="289736"/>
            <a:ext cx="282404" cy="140715"/>
          </a:xfrm>
          <a:prstGeom prst="triangle">
            <a:avLst/>
          </a:prstGeom>
          <a:solidFill>
            <a:srgbClr val="E6E6E6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>
              <a:solidFill>
                <a:srgbClr val="787C7D"/>
              </a:solidFill>
            </a:endParaRPr>
          </a:p>
        </p:txBody>
      </p:sp>
      <p:sp>
        <p:nvSpPr>
          <p:cNvPr id="13" name="Isosceles Triangle 12"/>
          <p:cNvSpPr/>
          <p:nvPr userDrawn="1"/>
        </p:nvSpPr>
        <p:spPr>
          <a:xfrm rot="5400000">
            <a:off x="719727" y="1861362"/>
            <a:ext cx="282404" cy="140715"/>
          </a:xfrm>
          <a:prstGeom prst="triangle">
            <a:avLst/>
          </a:prstGeom>
          <a:solidFill>
            <a:schemeClr val="accent3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>
              <a:solidFill>
                <a:srgbClr val="787C7D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77317" y="220694"/>
            <a:ext cx="979716" cy="261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288925" y="229092"/>
            <a:ext cx="320675" cy="276999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b">
            <a:normAutofit/>
          </a:bodyPr>
          <a:lstStyle>
            <a:lvl1pPr>
              <a:spcBef>
                <a:spcPct val="0"/>
              </a:spcBef>
              <a:buNone/>
              <a:defRPr b="1" i="0" spc="-50" baseline="0">
                <a:effectLst/>
                <a:latin typeface="Calibri" panose="020F0502020204030204" pitchFamily="34" charset="0"/>
                <a:ea typeface="+mj-ea"/>
                <a:cs typeface="Arial"/>
              </a:defRPr>
            </a:lvl1pPr>
          </a:lstStyle>
          <a:p>
            <a:pPr lvl="0"/>
            <a:fld id="{3B92528A-61C9-4421-B24C-3E616C7BF89B}" type="slidenum">
              <a:rPr lang="hu-HU" smtClean="0">
                <a:solidFill>
                  <a:schemeClr val="bg2"/>
                </a:solidFill>
              </a:rPr>
              <a:t>‹#›</a:t>
            </a:fld>
            <a:endParaRPr lang="hu-HU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587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00" y="987574"/>
            <a:ext cx="8550000" cy="3865226"/>
          </a:xfrm>
        </p:spPr>
        <p:txBody>
          <a:bodyPr vert="horz" lIns="0" tIns="45720" rIns="0" bIns="45720" rtlCol="0">
            <a:normAutofit/>
          </a:bodyPr>
          <a:lstStyle>
            <a:lvl1pPr marL="144000">
              <a:defRPr lang="hu-HU" sz="2000" b="0" dirty="0" smtClean="0">
                <a:solidFill>
                  <a:schemeClr val="bg2"/>
                </a:solidFill>
              </a:defRPr>
            </a:lvl1pPr>
            <a:lvl2pPr>
              <a:defRPr lang="hu-HU" sz="1800" b="0" dirty="0" smtClean="0">
                <a:solidFill>
                  <a:schemeClr val="bg2"/>
                </a:solidFill>
              </a:defRPr>
            </a:lvl2pPr>
            <a:lvl3pPr>
              <a:defRPr lang="hu-HU" sz="1600" b="0" dirty="0" smtClean="0">
                <a:solidFill>
                  <a:schemeClr val="bg2"/>
                </a:solidFill>
              </a:defRPr>
            </a:lvl3pPr>
            <a:lvl4pPr>
              <a:defRPr lang="hu-HU" sz="1200" b="0" dirty="0" smtClean="0">
                <a:solidFill>
                  <a:schemeClr val="bg2"/>
                </a:solidFill>
              </a:defRPr>
            </a:lvl4pPr>
            <a:lvl5pPr>
              <a:defRPr lang="en-US" sz="1050" b="0" dirty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Isosceles Triangle 3"/>
          <p:cNvSpPr/>
          <p:nvPr userDrawn="1"/>
        </p:nvSpPr>
        <p:spPr>
          <a:xfrm rot="5400000">
            <a:off x="-70848" y="289736"/>
            <a:ext cx="282404" cy="140715"/>
          </a:xfrm>
          <a:prstGeom prst="triangle">
            <a:avLst/>
          </a:prstGeom>
          <a:solidFill>
            <a:srgbClr val="E6301E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>
              <a:solidFill>
                <a:srgbClr val="E5E5E5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288925" y="229092"/>
            <a:ext cx="320675" cy="276999"/>
          </a:xfrm>
          <a:prstGeom prst="rect">
            <a:avLst/>
          </a:prstGeom>
          <a:solidFill>
            <a:schemeClr val="accent1"/>
          </a:solidFill>
          <a:effectLst/>
        </p:spPr>
        <p:txBody>
          <a:bodyPr vert="horz" wrap="none" lIns="0" tIns="0" rIns="0" bIns="0" rtlCol="0" anchor="b">
            <a:normAutofit/>
          </a:bodyPr>
          <a:lstStyle>
            <a:lvl1pPr>
              <a:spcBef>
                <a:spcPct val="0"/>
              </a:spcBef>
              <a:buNone/>
              <a:defRPr b="1" i="0" spc="-50" baseline="0">
                <a:effectLst/>
                <a:latin typeface="Calibri" panose="020F0502020204030204" pitchFamily="34" charset="0"/>
                <a:ea typeface="+mj-ea"/>
                <a:cs typeface="Arial"/>
              </a:defRPr>
            </a:lvl1pPr>
          </a:lstStyle>
          <a:p>
            <a:pPr lvl="0"/>
            <a:fld id="{3B92528A-61C9-4421-B24C-3E616C7BF89B}" type="slidenum">
              <a:rPr lang="hu-HU" smtClean="0">
                <a:solidFill>
                  <a:schemeClr val="bg2"/>
                </a:solidFill>
              </a:rPr>
              <a:t>‹#›</a:t>
            </a:fld>
            <a:endParaRPr lang="hu-HU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13" y="229092"/>
            <a:ext cx="6945312" cy="276999"/>
          </a:xfrm>
          <a:noFill/>
          <a:effectLst/>
        </p:spPr>
        <p:txBody>
          <a:bodyPr vert="horz" wrap="none" lIns="0" tIns="0" rIns="0" bIns="0" rtlCol="0" anchor="ctr">
            <a:noAutofit/>
          </a:bodyPr>
          <a:lstStyle>
            <a:lvl1pPr>
              <a:defRPr lang="hu-HU" sz="2800" cap="small" dirty="0"/>
            </a:lvl1pPr>
          </a:lstStyle>
          <a:p>
            <a:pPr lvl="0"/>
            <a:r>
              <a:rPr lang="en-US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846936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00" y="987574"/>
            <a:ext cx="8550000" cy="3865226"/>
          </a:xfrm>
        </p:spPr>
        <p:txBody>
          <a:bodyPr vert="horz" lIns="0" tIns="45720" rIns="0" bIns="45720" rtlCol="0">
            <a:normAutofit/>
          </a:bodyPr>
          <a:lstStyle>
            <a:lvl1pPr marL="144000">
              <a:buClr>
                <a:schemeClr val="accent1"/>
              </a:buClr>
              <a:defRPr lang="hu-HU" sz="2000" b="0" dirty="0" smtClean="0">
                <a:solidFill>
                  <a:schemeClr val="bg2"/>
                </a:solidFill>
              </a:defRPr>
            </a:lvl1pPr>
            <a:lvl2pPr>
              <a:buClr>
                <a:schemeClr val="accent1"/>
              </a:buClr>
              <a:defRPr lang="hu-HU" sz="1800" b="0" dirty="0" smtClean="0">
                <a:solidFill>
                  <a:schemeClr val="bg2"/>
                </a:solidFill>
              </a:defRPr>
            </a:lvl2pPr>
            <a:lvl3pPr>
              <a:buClr>
                <a:schemeClr val="accent1"/>
              </a:buClr>
              <a:defRPr lang="hu-HU" sz="1600" b="0" dirty="0" smtClean="0">
                <a:solidFill>
                  <a:schemeClr val="bg2"/>
                </a:solidFill>
              </a:defRPr>
            </a:lvl3pPr>
            <a:lvl4pPr>
              <a:buClr>
                <a:schemeClr val="accent1"/>
              </a:buClr>
              <a:defRPr lang="hu-HU" sz="1200" b="0" dirty="0" smtClean="0">
                <a:solidFill>
                  <a:schemeClr val="bg2"/>
                </a:solidFill>
              </a:defRPr>
            </a:lvl4pPr>
            <a:lvl5pPr>
              <a:buClr>
                <a:schemeClr val="accent1"/>
              </a:buClr>
              <a:defRPr lang="en-US" sz="1050" b="0" dirty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Isosceles Triangle 3"/>
          <p:cNvSpPr/>
          <p:nvPr userDrawn="1"/>
        </p:nvSpPr>
        <p:spPr>
          <a:xfrm rot="5400000">
            <a:off x="-70848" y="289736"/>
            <a:ext cx="282404" cy="140715"/>
          </a:xfrm>
          <a:prstGeom prst="triangle">
            <a:avLst/>
          </a:prstGeom>
          <a:solidFill>
            <a:schemeClr val="accent1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>
              <a:solidFill>
                <a:srgbClr val="E5E5E5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288925" y="229092"/>
            <a:ext cx="320675" cy="276999"/>
          </a:xfrm>
          <a:prstGeom prst="rect">
            <a:avLst/>
          </a:prstGeom>
          <a:solidFill>
            <a:schemeClr val="accent3"/>
          </a:solidFill>
          <a:effectLst/>
        </p:spPr>
        <p:txBody>
          <a:bodyPr vert="horz" wrap="none" lIns="0" tIns="0" rIns="0" bIns="0" rtlCol="0" anchor="b">
            <a:normAutofit/>
          </a:bodyPr>
          <a:lstStyle>
            <a:lvl1pPr>
              <a:spcBef>
                <a:spcPct val="0"/>
              </a:spcBef>
              <a:buNone/>
              <a:defRPr b="1" i="0" spc="-50" baseline="0">
                <a:effectLst/>
                <a:latin typeface="Calibri" panose="020F0502020204030204" pitchFamily="34" charset="0"/>
                <a:ea typeface="+mj-ea"/>
                <a:cs typeface="Arial"/>
              </a:defRPr>
            </a:lvl1pPr>
          </a:lstStyle>
          <a:p>
            <a:pPr lvl="0"/>
            <a:fld id="{3B92528A-61C9-4421-B24C-3E616C7BF89B}" type="slidenum">
              <a:rPr lang="hu-HU" smtClean="0">
                <a:solidFill>
                  <a:schemeClr val="bg2"/>
                </a:solidFill>
              </a:rPr>
              <a:t>‹#›</a:t>
            </a:fld>
            <a:endParaRPr lang="hu-HU" dirty="0">
              <a:solidFill>
                <a:schemeClr val="bg2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7877316" y="220694"/>
            <a:ext cx="979719" cy="261442"/>
          </a:xfrm>
          <a:prstGeom prst="rect">
            <a:avLst/>
          </a:prstGeom>
          <a:solidFill>
            <a:schemeClr val="accent3"/>
          </a:solidFill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13" y="229092"/>
            <a:ext cx="6945312" cy="276999"/>
          </a:xfrm>
          <a:noFill/>
          <a:effectLst/>
        </p:spPr>
        <p:txBody>
          <a:bodyPr vert="horz" wrap="none" lIns="0" tIns="0" rIns="0" bIns="0" rtlCol="0" anchor="ctr">
            <a:noAutofit/>
          </a:bodyPr>
          <a:lstStyle>
            <a:lvl1pPr>
              <a:defRPr lang="hu-HU" sz="2800" cap="small" dirty="0"/>
            </a:lvl1pPr>
          </a:lstStyle>
          <a:p>
            <a:pPr lvl="0"/>
            <a:r>
              <a:rPr lang="en-US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389107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00" y="987574"/>
            <a:ext cx="8550000" cy="3865226"/>
          </a:xfrm>
        </p:spPr>
        <p:txBody>
          <a:bodyPr vert="horz" lIns="0" tIns="45720" rIns="0" bIns="45720" rtlCol="0">
            <a:normAutofit/>
          </a:bodyPr>
          <a:lstStyle>
            <a:lvl1pPr marL="144000">
              <a:buClr>
                <a:schemeClr val="tx2"/>
              </a:buClr>
              <a:defRPr lang="hu-HU" sz="2000" b="0" dirty="0" smtClean="0">
                <a:solidFill>
                  <a:schemeClr val="bg2"/>
                </a:solidFill>
              </a:defRPr>
            </a:lvl1pPr>
            <a:lvl2pPr>
              <a:buClr>
                <a:schemeClr val="tx2"/>
              </a:buClr>
              <a:defRPr lang="hu-HU" sz="1800" b="0" dirty="0" smtClean="0">
                <a:solidFill>
                  <a:schemeClr val="bg2"/>
                </a:solidFill>
              </a:defRPr>
            </a:lvl2pPr>
            <a:lvl3pPr>
              <a:buClr>
                <a:schemeClr val="tx2"/>
              </a:buClr>
              <a:defRPr lang="hu-HU" sz="1600" b="0" dirty="0" smtClean="0">
                <a:solidFill>
                  <a:schemeClr val="bg2"/>
                </a:solidFill>
              </a:defRPr>
            </a:lvl3pPr>
            <a:lvl4pPr>
              <a:buClr>
                <a:schemeClr val="tx2"/>
              </a:buClr>
              <a:defRPr lang="hu-HU" sz="1200" b="0" dirty="0" smtClean="0">
                <a:solidFill>
                  <a:schemeClr val="bg2"/>
                </a:solidFill>
              </a:defRPr>
            </a:lvl4pPr>
            <a:lvl5pPr>
              <a:buClr>
                <a:schemeClr val="tx2"/>
              </a:buClr>
              <a:defRPr lang="en-US" sz="1050" b="0" dirty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Isosceles Triangle 3"/>
          <p:cNvSpPr/>
          <p:nvPr userDrawn="1"/>
        </p:nvSpPr>
        <p:spPr>
          <a:xfrm rot="5400000">
            <a:off x="-70848" y="289736"/>
            <a:ext cx="282404" cy="140715"/>
          </a:xfrm>
          <a:prstGeom prst="triangle">
            <a:avLst/>
          </a:prstGeom>
          <a:solidFill>
            <a:srgbClr val="E6E6E6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>
              <a:solidFill>
                <a:srgbClr val="E5E5E5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288925" y="229092"/>
            <a:ext cx="320675" cy="276999"/>
          </a:xfrm>
          <a:prstGeom prst="rect">
            <a:avLst/>
          </a:prstGeom>
          <a:solidFill>
            <a:schemeClr val="accent5"/>
          </a:solidFill>
          <a:effectLst/>
        </p:spPr>
        <p:txBody>
          <a:bodyPr vert="horz" wrap="none" lIns="0" tIns="0" rIns="0" bIns="0" rtlCol="0" anchor="b">
            <a:normAutofit/>
          </a:bodyPr>
          <a:lstStyle>
            <a:lvl1pPr>
              <a:spcBef>
                <a:spcPct val="0"/>
              </a:spcBef>
              <a:buNone/>
              <a:defRPr b="1" i="0" spc="-50" baseline="0">
                <a:effectLst/>
                <a:latin typeface="Calibri" panose="020F0502020204030204" pitchFamily="34" charset="0"/>
                <a:ea typeface="+mj-ea"/>
                <a:cs typeface="Arial"/>
              </a:defRPr>
            </a:lvl1pPr>
          </a:lstStyle>
          <a:p>
            <a:pPr lvl="0"/>
            <a:fld id="{3B92528A-61C9-4421-B24C-3E616C7BF89B}" type="slidenum">
              <a:rPr lang="hu-HU" smtClean="0">
                <a:solidFill>
                  <a:schemeClr val="bg2"/>
                </a:solidFill>
              </a:rPr>
              <a:t>‹#›</a:t>
            </a:fld>
            <a:endParaRPr lang="hu-HU" dirty="0">
              <a:solidFill>
                <a:schemeClr val="bg2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7877316" y="220694"/>
            <a:ext cx="979719" cy="261441"/>
          </a:xfrm>
          <a:prstGeom prst="rect">
            <a:avLst/>
          </a:prstGeom>
          <a:solidFill>
            <a:schemeClr val="accent5"/>
          </a:solidFill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13" y="229092"/>
            <a:ext cx="6945312" cy="276999"/>
          </a:xfrm>
          <a:noFill/>
          <a:effectLst/>
        </p:spPr>
        <p:txBody>
          <a:bodyPr vert="horz" wrap="none" lIns="0" tIns="0" rIns="0" bIns="0" rtlCol="0" anchor="ctr">
            <a:noAutofit/>
          </a:bodyPr>
          <a:lstStyle>
            <a:lvl1pPr>
              <a:defRPr lang="hu-HU" sz="2800" cap="small" dirty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014806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-1" y="0"/>
            <a:ext cx="9144000" cy="5143500"/>
          </a:xfrm>
          <a:prstGeom prst="rect">
            <a:avLst/>
          </a:prstGeom>
          <a:solidFill>
            <a:schemeClr val="bg1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83324" y="2493448"/>
            <a:ext cx="5468400" cy="1049852"/>
          </a:xfrm>
          <a:noFill/>
          <a:effectLst/>
        </p:spPr>
        <p:txBody>
          <a:bodyPr vert="horz" wrap="square" lIns="0" tIns="0" rIns="0" bIns="0" rtlCol="0" anchor="t">
            <a:noAutofit/>
          </a:bodyPr>
          <a:lstStyle>
            <a:lvl1pPr marL="0" indent="0">
              <a:buFont typeface="Arial" panose="020B0604020202020204" pitchFamily="34" charset="0"/>
              <a:buNone/>
              <a:defRPr lang="hu-HU" sz="3200" spc="-100" dirty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gray">
          <a:xfrm>
            <a:off x="1002374" y="3837872"/>
            <a:ext cx="5449350" cy="295978"/>
          </a:xfrm>
          <a:noFill/>
          <a:effectLst/>
        </p:spPr>
        <p:txBody>
          <a:bodyPr vert="horz" wrap="square" lIns="0" tIns="0" rIns="0" bIns="0" rtlCol="0" anchor="t">
            <a:noAutofit/>
          </a:bodyPr>
          <a:lstStyle>
            <a:lvl1pPr>
              <a:spcAft>
                <a:spcPts val="0"/>
              </a:spcAft>
              <a:defRPr lang="en-US" sz="3400" spc="-50" baseline="0" noProof="0" dirty="0">
                <a:solidFill>
                  <a:srgbClr val="00B58A"/>
                </a:solidFill>
                <a:effectLst/>
                <a:latin typeface="+mj-lt"/>
                <a:ea typeface="+mj-ea"/>
              </a:defRPr>
            </a:lvl1pPr>
            <a:lvl2pPr marL="285750" indent="-285750" algn="l" defTabSz="457200" rtl="0" eaLnBrk="1" latinLnBrk="0" hangingPunct="1">
              <a:spcBef>
                <a:spcPct val="0"/>
              </a:spcBef>
              <a:buFont typeface="Arial" panose="020B0604020202020204" pitchFamily="34" charset="0"/>
              <a:buNone/>
              <a:defRPr lang="hu-HU" sz="1800" b="1" i="0" kern="1200" spc="-100" baseline="0" noProof="0" dirty="0" smtClean="0">
                <a:solidFill>
                  <a:schemeClr val="tx2"/>
                </a:solidFill>
                <a:effectLst/>
                <a:latin typeface="+mn-lt"/>
                <a:ea typeface="+mj-ea"/>
                <a:cs typeface="Arial"/>
              </a:defRPr>
            </a:lvl2pPr>
          </a:lstStyle>
          <a:p>
            <a:pPr marL="0" lvl="1" indent="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</a:pPr>
            <a:r>
              <a:rPr lang="en-US" noProof="0"/>
              <a:t>Click to edit Master subtitle style</a:t>
            </a:r>
            <a:endParaRPr lang="hu-HU" noProof="0" dirty="0"/>
          </a:p>
        </p:txBody>
      </p:sp>
      <p:sp>
        <p:nvSpPr>
          <p:cNvPr id="11" name="Isosceles Triangle 10"/>
          <p:cNvSpPr/>
          <p:nvPr userDrawn="1"/>
        </p:nvSpPr>
        <p:spPr>
          <a:xfrm rot="5400000">
            <a:off x="-70845" y="2669313"/>
            <a:ext cx="282404" cy="140715"/>
          </a:xfrm>
          <a:prstGeom prst="triangle">
            <a:avLst/>
          </a:prstGeom>
          <a:solidFill>
            <a:schemeClr val="tx2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>
              <a:solidFill>
                <a:srgbClr val="787C7D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76112" y="4659344"/>
            <a:ext cx="982127" cy="26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225494" y="513946"/>
            <a:ext cx="918506" cy="183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1002374" y="4131891"/>
            <a:ext cx="4068000" cy="239712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1200" b="0" i="0" spc="-1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 err="1"/>
              <a:t>Date</a:t>
            </a:r>
            <a:r>
              <a:rPr lang="hu-HU" dirty="0"/>
              <a:t> / </a:t>
            </a:r>
            <a:r>
              <a:rPr lang="hu-HU" dirty="0" err="1"/>
              <a:t>Location</a:t>
            </a:r>
            <a:endParaRPr lang="en-US" dirty="0"/>
          </a:p>
        </p:txBody>
      </p:sp>
      <p:sp>
        <p:nvSpPr>
          <p:cNvPr id="14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1002374" y="1979240"/>
            <a:ext cx="416851" cy="362639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3000" b="1" i="0" spc="-1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hu-HU" dirty="0"/>
              <a:t>01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7401" y="1360800"/>
            <a:ext cx="5041323" cy="3492000"/>
          </a:xfrm>
        </p:spPr>
        <p:txBody>
          <a:bodyPr vert="horz" lIns="0" tIns="0" rIns="0" bIns="288000" rtlCol="0" anchor="ctr">
            <a:normAutofit/>
          </a:bodyPr>
          <a:lstStyle>
            <a:lvl1pPr marL="144000">
              <a:defRPr lang="hu-HU" dirty="0" smtClean="0"/>
            </a:lvl1pPr>
            <a:lvl2pPr>
              <a:defRPr lang="hu-HU" dirty="0" smtClean="0"/>
            </a:lvl2pPr>
            <a:lvl3pPr>
              <a:defRPr lang="hu-HU" dirty="0" smtClean="0"/>
            </a:lvl3pPr>
            <a:lvl4pPr>
              <a:defRPr lang="hu-HU" dirty="0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8000" y="1360800"/>
            <a:ext cx="3198150" cy="3492000"/>
          </a:xfrm>
        </p:spPr>
        <p:txBody>
          <a:bodyPr tIns="0" bIns="288000" anchor="ctr">
            <a:normAutofit/>
          </a:bodyPr>
          <a:lstStyle>
            <a:lvl1pPr marL="0" indent="0">
              <a:buNone/>
              <a:defRPr sz="320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838515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7401" y="1322374"/>
            <a:ext cx="5040000" cy="3529976"/>
          </a:xfrm>
        </p:spPr>
        <p:txBody>
          <a:bodyPr vert="horz" lIns="0" tIns="46800" rIns="0" bIns="46800" rtlCol="0" anchor="t">
            <a:normAutofit/>
          </a:bodyPr>
          <a:lstStyle>
            <a:lvl1pPr marL="144000">
              <a:defRPr lang="hu-HU" dirty="0" smtClean="0"/>
            </a:lvl1pPr>
            <a:lvl2pPr>
              <a:defRPr lang="hu-HU" dirty="0" smtClean="0"/>
            </a:lvl2pPr>
            <a:lvl3pPr>
              <a:defRPr lang="hu-HU" dirty="0" smtClean="0"/>
            </a:lvl3pPr>
            <a:lvl4pPr>
              <a:defRPr lang="hu-HU" dirty="0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8000" y="987574"/>
            <a:ext cx="3196800" cy="3865226"/>
          </a:xfrm>
        </p:spPr>
        <p:txBody>
          <a:bodyPr vert="horz" lIns="0" tIns="0" rIns="0" bIns="288000" rtlCol="0" anchor="ctr">
            <a:normAutofit/>
          </a:bodyPr>
          <a:lstStyle>
            <a:lvl1pPr>
              <a:defRPr lang="en-US" sz="3200" noProof="0" dirty="0" smtClean="0">
                <a:solidFill>
                  <a:schemeClr val="accent4"/>
                </a:solidFill>
                <a:latin typeface="+mj-lt"/>
              </a:defRPr>
            </a:lvl1pPr>
          </a:lstStyle>
          <a:p>
            <a:pPr lvl="0" indent="0"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807401" y="987574"/>
            <a:ext cx="5040000" cy="334800"/>
          </a:xfrm>
        </p:spPr>
        <p:txBody>
          <a:bodyPr vert="horz" lIns="0" tIns="0" rIns="0" bIns="3600" rtlCol="0" anchor="b">
            <a:noAutofit/>
          </a:bodyPr>
          <a:lstStyle>
            <a:lvl1pPr marL="0" indent="0">
              <a:buNone/>
              <a:defRPr lang="hu-HU" sz="2000" b="1" spc="0" baseline="0" dirty="0">
                <a:solidFill>
                  <a:schemeClr val="accent3"/>
                </a:solidFill>
                <a:latin typeface="+mj-lt"/>
                <a:ea typeface="+mj-ea"/>
              </a:defRPr>
            </a:lvl1pPr>
          </a:lstStyle>
          <a:p>
            <a:pPr lvl="0" indent="0" defTabSz="457200">
              <a:lnSpc>
                <a:spcPct val="80000"/>
              </a:lnSpc>
              <a:spcBef>
                <a:spcPct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507567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800" y="987574"/>
            <a:ext cx="2419384" cy="3865226"/>
          </a:xfrm>
        </p:spPr>
        <p:txBody>
          <a:bodyPr vert="horz" lIns="0" tIns="0" rIns="0" bIns="288000" rtlCol="0" anchor="ctr">
            <a:normAutofit/>
          </a:bodyPr>
          <a:lstStyle>
            <a:lvl1pPr marL="144000">
              <a:defRPr lang="hu-HU" dirty="0" smtClean="0"/>
            </a:lvl1pPr>
            <a:lvl2pPr>
              <a:defRPr lang="hu-HU" dirty="0" smtClean="0"/>
            </a:lvl2pPr>
            <a:lvl3pPr>
              <a:defRPr lang="hu-HU" dirty="0" smtClean="0"/>
            </a:lvl3pPr>
            <a:lvl4pPr>
              <a:defRPr lang="hu-HU" dirty="0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8000" y="987574"/>
            <a:ext cx="3196800" cy="3865226"/>
          </a:xfrm>
        </p:spPr>
        <p:txBody>
          <a:bodyPr vert="horz" lIns="0" tIns="0" rIns="0" bIns="288000" rtlCol="0" anchor="ctr">
            <a:normAutofit/>
          </a:bodyPr>
          <a:lstStyle>
            <a:lvl1pPr>
              <a:defRPr lang="hu-HU" sz="3200" dirty="0" smtClean="0">
                <a:solidFill>
                  <a:schemeClr val="accent4"/>
                </a:solidFill>
                <a:latin typeface="+mj-lt"/>
              </a:defRPr>
            </a:lvl1pPr>
          </a:lstStyle>
          <a:p>
            <a:pPr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444208" y="987574"/>
            <a:ext cx="2404592" cy="3865226"/>
          </a:xfrm>
        </p:spPr>
        <p:txBody>
          <a:bodyPr vert="horz" lIns="0" tIns="0" rIns="0" bIns="288000" rtlCol="0" anchor="ctr">
            <a:normAutofit/>
          </a:bodyPr>
          <a:lstStyle>
            <a:lvl1pPr marL="144000">
              <a:defRPr lang="hu-HU" dirty="0" smtClean="0"/>
            </a:lvl1pPr>
            <a:lvl2pPr>
              <a:defRPr lang="hu-HU" dirty="0" smtClean="0"/>
            </a:lvl2pPr>
            <a:lvl3pPr>
              <a:defRPr lang="hu-HU" dirty="0" smtClean="0"/>
            </a:lvl3pPr>
            <a:lvl4pPr>
              <a:defRPr lang="hu-HU" dirty="0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Caption and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800" y="1322374"/>
            <a:ext cx="2419384" cy="3530425"/>
          </a:xfrm>
        </p:spPr>
        <p:txBody>
          <a:bodyPr vert="horz" lIns="0" tIns="46800" rIns="0" bIns="46800" rtlCol="0" anchor="t">
            <a:normAutofit/>
          </a:bodyPr>
          <a:lstStyle>
            <a:lvl1pPr marL="144000">
              <a:defRPr lang="hu-HU" sz="1800" dirty="0" smtClean="0"/>
            </a:lvl1pPr>
            <a:lvl2pPr>
              <a:defRPr lang="hu-HU" sz="1600" dirty="0" smtClean="0"/>
            </a:lvl2pPr>
            <a:lvl3pPr>
              <a:defRPr lang="hu-HU" sz="1400" dirty="0" smtClean="0"/>
            </a:lvl3pPr>
            <a:lvl4pPr>
              <a:defRPr lang="hu-HU" sz="1100" dirty="0" smtClean="0"/>
            </a:lvl4pPr>
            <a:lvl5pPr>
              <a:defRPr lang="en-US" sz="10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8000" y="987574"/>
            <a:ext cx="3196800" cy="3865226"/>
          </a:xfrm>
        </p:spPr>
        <p:txBody>
          <a:bodyPr vert="horz" lIns="0" tIns="0" rIns="0" bIns="288000" rtlCol="0" anchor="ctr">
            <a:normAutofit/>
          </a:bodyPr>
          <a:lstStyle>
            <a:lvl1pPr>
              <a:defRPr lang="hu-HU" sz="3200" dirty="0" smtClean="0">
                <a:solidFill>
                  <a:schemeClr val="accent4"/>
                </a:solidFill>
                <a:latin typeface="+mj-lt"/>
              </a:defRPr>
            </a:lvl1pPr>
          </a:lstStyle>
          <a:p>
            <a:pPr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444208" y="1322374"/>
            <a:ext cx="2404592" cy="3530425"/>
          </a:xfrm>
        </p:spPr>
        <p:txBody>
          <a:bodyPr vert="horz" lIns="0" tIns="46800" rIns="0" bIns="46800" rtlCol="0" anchor="t">
            <a:normAutofit/>
          </a:bodyPr>
          <a:lstStyle>
            <a:lvl1pPr marL="144000">
              <a:defRPr lang="hu-HU" sz="1800" dirty="0" smtClean="0"/>
            </a:lvl1pPr>
            <a:lvl2pPr>
              <a:defRPr lang="hu-HU" sz="1600" dirty="0" smtClean="0"/>
            </a:lvl2pPr>
            <a:lvl3pPr>
              <a:defRPr lang="hu-HU" sz="1400" dirty="0" smtClean="0"/>
            </a:lvl3pPr>
            <a:lvl4pPr>
              <a:defRPr lang="hu-HU" sz="1100" dirty="0" smtClean="0"/>
            </a:lvl4pPr>
            <a:lvl5pPr>
              <a:defRPr lang="en-US" sz="10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808800" y="991022"/>
            <a:ext cx="2419384" cy="334800"/>
          </a:xfrm>
        </p:spPr>
        <p:txBody>
          <a:bodyPr vert="horz" lIns="0" tIns="0" rIns="0" bIns="3600" rtlCol="0" anchor="b">
            <a:noAutofit/>
          </a:bodyPr>
          <a:lstStyle>
            <a:lvl1pPr marL="0" indent="0">
              <a:buNone/>
              <a:defRPr lang="hu-HU" sz="1800" b="1" spc="0" baseline="0" dirty="0">
                <a:solidFill>
                  <a:schemeClr val="accent3"/>
                </a:solidFill>
                <a:latin typeface="+mj-lt"/>
                <a:ea typeface="+mj-ea"/>
              </a:defRPr>
            </a:lvl1pPr>
          </a:lstStyle>
          <a:p>
            <a:pPr lvl="0" indent="0" defTabSz="457200">
              <a:lnSpc>
                <a:spcPct val="80000"/>
              </a:lnSpc>
              <a:spcBef>
                <a:spcPct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6444208" y="985973"/>
            <a:ext cx="2404592" cy="334800"/>
          </a:xfrm>
        </p:spPr>
        <p:txBody>
          <a:bodyPr vert="horz" lIns="0" tIns="0" rIns="0" bIns="3600" rtlCol="0" anchor="b">
            <a:noAutofit/>
          </a:bodyPr>
          <a:lstStyle>
            <a:lvl1pPr marL="0" indent="0">
              <a:buNone/>
              <a:defRPr lang="hu-HU" sz="1800" b="1" spc="0" baseline="0" dirty="0">
                <a:solidFill>
                  <a:schemeClr val="accent3"/>
                </a:solidFill>
                <a:latin typeface="+mj-lt"/>
                <a:ea typeface="+mj-ea"/>
              </a:defRPr>
            </a:lvl1pPr>
          </a:lstStyle>
          <a:p>
            <a:pPr lvl="0" indent="0" defTabSz="457200">
              <a:lnSpc>
                <a:spcPct val="80000"/>
              </a:lnSpc>
              <a:spcBef>
                <a:spcPct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6057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00" y="987574"/>
            <a:ext cx="8550000" cy="3865226"/>
          </a:xfrm>
        </p:spPr>
        <p:txBody>
          <a:bodyPr vert="horz" lIns="0" tIns="45720" rIns="0" bIns="45720" rtlCol="0">
            <a:normAutofit/>
          </a:bodyPr>
          <a:lstStyle>
            <a:lvl1pPr marL="144000">
              <a:defRPr lang="hu-HU" sz="2000" b="0" dirty="0" smtClean="0"/>
            </a:lvl1pPr>
            <a:lvl2pPr>
              <a:defRPr lang="hu-HU" sz="1800" b="0" dirty="0" smtClean="0"/>
            </a:lvl2pPr>
            <a:lvl3pPr>
              <a:defRPr lang="hu-HU" sz="1600" b="0" dirty="0" smtClean="0"/>
            </a:lvl3pPr>
            <a:lvl4pPr>
              <a:defRPr lang="hu-HU" sz="1200" b="0" dirty="0" smtClean="0"/>
            </a:lvl4pPr>
            <a:lvl5pPr>
              <a:defRPr lang="en-US" sz="1050" b="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13" y="229092"/>
            <a:ext cx="6945312" cy="276999"/>
          </a:xfrm>
          <a:noFill/>
          <a:effectLst/>
        </p:spPr>
        <p:txBody>
          <a:bodyPr vert="horz" wrap="none" lIns="0" tIns="0" rIns="0" bIns="0" rtlCol="0" anchor="ctr">
            <a:noAutofit/>
          </a:bodyPr>
          <a:lstStyle>
            <a:lvl1pPr>
              <a:defRPr lang="hu-HU" sz="2800" cap="small" dirty="0"/>
            </a:lvl1pPr>
          </a:lstStyle>
          <a:p>
            <a:pPr lvl="0"/>
            <a:r>
              <a:rPr lang="en-US"/>
              <a:t>Click to edit Master title style</a:t>
            </a:r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124" y="1330602"/>
            <a:ext cx="8550000" cy="3527148"/>
          </a:xfrm>
        </p:spPr>
        <p:txBody>
          <a:bodyPr vert="horz" lIns="0" tIns="45720" rIns="0" bIns="45720" rtlCol="0">
            <a:normAutofit/>
          </a:bodyPr>
          <a:lstStyle>
            <a:lvl1pPr marL="144000">
              <a:defRPr lang="hu-HU" b="0" dirty="0" smtClean="0"/>
            </a:lvl1pPr>
            <a:lvl2pPr marL="453600" indent="-144000">
              <a:defRPr lang="hu-HU" b="0" dirty="0" smtClean="0"/>
            </a:lvl2pPr>
            <a:lvl3pPr marL="864000" indent="-144000">
              <a:defRPr lang="hu-HU" b="0" dirty="0" smtClean="0"/>
            </a:lvl3pPr>
            <a:lvl4pPr marL="1216800" indent="-144000">
              <a:defRPr lang="hu-HU" b="0" dirty="0" smtClean="0"/>
            </a:lvl4pPr>
            <a:lvl5pPr marL="1587600" indent="-144000">
              <a:defRPr lang="en-US" b="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89190" y="994327"/>
            <a:ext cx="8549934" cy="336274"/>
          </a:xfrm>
        </p:spPr>
        <p:txBody>
          <a:bodyPr lIns="0" tIns="0" bIns="3600" anchor="b">
            <a:noAutofit/>
          </a:bodyPr>
          <a:lstStyle>
            <a:lvl1pPr marL="0" indent="0" algn="l" defTabSz="457200" rtl="0" eaLnBrk="1" latinLnBrk="0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US" sz="2000" b="1" i="0" kern="1200" spc="0" baseline="0" dirty="0" smtClean="0">
                <a:solidFill>
                  <a:schemeClr val="tx2"/>
                </a:solidFill>
                <a:latin typeface="+mj-lt"/>
                <a:ea typeface="+mj-ea"/>
                <a:cs typeface="Arial"/>
              </a:defRPr>
            </a:lvl1pPr>
            <a:lvl2pPr marL="0" indent="0" algn="l" defTabSz="457200" rtl="0" eaLnBrk="1" latinLnBrk="0" hangingPunct="1">
              <a:spcBef>
                <a:spcPct val="0"/>
              </a:spcBef>
              <a:buNone/>
              <a:defRPr lang="en-US" sz="2000" b="1" i="0" kern="1200" dirty="0" smtClean="0">
                <a:solidFill>
                  <a:srgbClr val="162C4C"/>
                </a:solidFill>
                <a:latin typeface="Arial"/>
                <a:ea typeface="+mj-ea"/>
                <a:cs typeface="Arial"/>
              </a:defRPr>
            </a:lvl2pPr>
            <a:lvl3pPr marL="0" indent="0" algn="l" defTabSz="457200" rtl="0" eaLnBrk="1" latinLnBrk="0" hangingPunct="1">
              <a:spcBef>
                <a:spcPct val="0"/>
              </a:spcBef>
              <a:buNone/>
              <a:defRPr lang="en-US" sz="2000" b="1" i="0" kern="1200" dirty="0" smtClean="0">
                <a:solidFill>
                  <a:srgbClr val="162C4C"/>
                </a:solidFill>
                <a:latin typeface="Arial"/>
                <a:ea typeface="+mj-ea"/>
                <a:cs typeface="Arial"/>
              </a:defRPr>
            </a:lvl3pPr>
            <a:lvl4pPr marL="0" indent="0" algn="l" defTabSz="457200" rtl="0" eaLnBrk="1" latinLnBrk="0" hangingPunct="1">
              <a:spcBef>
                <a:spcPct val="0"/>
              </a:spcBef>
              <a:buNone/>
              <a:defRPr lang="en-US" sz="2000" b="1" i="0" kern="1200" dirty="0" smtClean="0">
                <a:solidFill>
                  <a:srgbClr val="162C4C"/>
                </a:solidFill>
                <a:latin typeface="Arial"/>
                <a:ea typeface="+mj-ea"/>
                <a:cs typeface="Arial"/>
              </a:defRPr>
            </a:lvl4pPr>
            <a:lvl5pPr marL="0" indent="0" algn="l" defTabSz="457200" rtl="0" eaLnBrk="1" latinLnBrk="0" hangingPunct="1">
              <a:spcBef>
                <a:spcPct val="0"/>
              </a:spcBef>
              <a:buNone/>
              <a:defRPr lang="hu-HU" sz="2000" b="1" i="0" kern="1200" dirty="0">
                <a:solidFill>
                  <a:srgbClr val="162C4C"/>
                </a:solidFill>
                <a:latin typeface="Arial"/>
                <a:ea typeface="+mj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26642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8000" y="987574"/>
            <a:ext cx="4211992" cy="3865226"/>
          </a:xfrm>
        </p:spPr>
        <p:txBody>
          <a:bodyPr vert="horz" lIns="0" tIns="45720" rIns="0" bIns="45720" rtlCol="0">
            <a:normAutofit/>
          </a:bodyPr>
          <a:lstStyle>
            <a:lvl1pPr marL="144000">
              <a:defRPr lang="hu-HU" dirty="0" smtClean="0"/>
            </a:lvl1pPr>
            <a:lvl2pPr>
              <a:defRPr lang="hu-HU" dirty="0" smtClean="0"/>
            </a:lvl2pPr>
            <a:lvl3pPr>
              <a:defRPr lang="hu-HU" dirty="0" smtClean="0"/>
            </a:lvl3pPr>
            <a:lvl4pPr>
              <a:defRPr lang="hu-HU" dirty="0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987574"/>
            <a:ext cx="4198792" cy="3865226"/>
          </a:xfrm>
        </p:spPr>
        <p:txBody>
          <a:bodyPr vert="horz" lIns="0" tIns="45720" rIns="0" bIns="45720" rtlCol="0">
            <a:normAutofit/>
          </a:bodyPr>
          <a:lstStyle>
            <a:lvl1pPr marL="144000">
              <a:defRPr lang="hu-HU" dirty="0" smtClean="0"/>
            </a:lvl1pPr>
            <a:lvl2pPr>
              <a:defRPr lang="hu-HU" dirty="0" smtClean="0"/>
            </a:lvl2pPr>
            <a:lvl3pPr>
              <a:defRPr lang="hu-HU" dirty="0" smtClean="0"/>
            </a:lvl3pPr>
            <a:lvl4pPr>
              <a:defRPr lang="hu-HU" dirty="0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3921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9190" y="1333050"/>
            <a:ext cx="4210802" cy="3526950"/>
          </a:xfrm>
        </p:spPr>
        <p:txBody>
          <a:bodyPr vert="horz" lIns="0" tIns="45720" rIns="0" bIns="45720" rtlCol="0">
            <a:normAutofit/>
          </a:bodyPr>
          <a:lstStyle>
            <a:lvl1pPr marL="144000">
              <a:defRPr lang="hu-HU" dirty="0" smtClean="0"/>
            </a:lvl1pPr>
            <a:lvl2pPr>
              <a:defRPr lang="hu-HU" dirty="0" smtClean="0"/>
            </a:lvl2pPr>
            <a:lvl3pPr>
              <a:defRPr lang="hu-HU" dirty="0" smtClean="0"/>
            </a:lvl3pPr>
            <a:lvl4pPr>
              <a:defRPr lang="hu-HU" dirty="0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333050"/>
            <a:ext cx="4198782" cy="3526950"/>
          </a:xfrm>
        </p:spPr>
        <p:txBody>
          <a:bodyPr vert="horz" lIns="0" tIns="45720" rIns="0" bIns="45720" rtlCol="0">
            <a:normAutofit/>
          </a:bodyPr>
          <a:lstStyle>
            <a:lvl1pPr marL="144000">
              <a:defRPr lang="hu-HU" dirty="0" smtClean="0"/>
            </a:lvl1pPr>
            <a:lvl2pPr>
              <a:defRPr lang="hu-HU" dirty="0" smtClean="0"/>
            </a:lvl2pPr>
            <a:lvl3pPr>
              <a:defRPr lang="hu-HU" dirty="0" smtClean="0"/>
            </a:lvl3pPr>
            <a:lvl4pPr>
              <a:defRPr lang="hu-HU" dirty="0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88000" y="998250"/>
            <a:ext cx="4211992" cy="334800"/>
          </a:xfrm>
        </p:spPr>
        <p:txBody>
          <a:bodyPr vert="horz" lIns="0" tIns="0" rIns="0" bIns="3600" rtlCol="0" anchor="b">
            <a:noAutofit/>
          </a:bodyPr>
          <a:lstStyle>
            <a:lvl1pPr marL="0" indent="0">
              <a:buFont typeface="Arial" panose="020B0604020202020204" pitchFamily="34" charset="0"/>
              <a:buNone/>
              <a:defRPr lang="hu-HU" sz="2000" b="1" spc="0" baseline="0" dirty="0">
                <a:solidFill>
                  <a:schemeClr val="tx2"/>
                </a:solidFill>
                <a:latin typeface="+mj-lt"/>
                <a:ea typeface="+mj-ea"/>
              </a:defRPr>
            </a:lvl1pPr>
          </a:lstStyle>
          <a:p>
            <a:pPr lvl="0" indent="0" defTabSz="457200">
              <a:lnSpc>
                <a:spcPct val="80000"/>
              </a:lnSpc>
              <a:spcBef>
                <a:spcPct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44007" y="998025"/>
            <a:ext cx="4195285" cy="334800"/>
          </a:xfrm>
        </p:spPr>
        <p:txBody>
          <a:bodyPr vert="horz" lIns="0" tIns="0" rIns="0" bIns="3600" rtlCol="0" anchor="b">
            <a:noAutofit/>
          </a:bodyPr>
          <a:lstStyle>
            <a:lvl1pPr marL="0" indent="0">
              <a:buNone/>
              <a:defRPr lang="hu-HU" sz="2000" b="1" spc="0" baseline="0" dirty="0">
                <a:solidFill>
                  <a:schemeClr val="tx2"/>
                </a:solidFill>
                <a:latin typeface="+mj-lt"/>
                <a:ea typeface="+mj-ea"/>
              </a:defRPr>
            </a:lvl1pPr>
          </a:lstStyle>
          <a:p>
            <a:pPr lvl="0" indent="0" defTabSz="457200">
              <a:lnSpc>
                <a:spcPct val="80000"/>
              </a:lnSpc>
              <a:spcBef>
                <a:spcPct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5024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998" y="987574"/>
            <a:ext cx="2700000" cy="3866501"/>
          </a:xfrm>
        </p:spPr>
        <p:txBody>
          <a:bodyPr vert="horz" lIns="0" tIns="46800" rIns="0" bIns="46800" rtlCol="0" anchor="t">
            <a:normAutofit/>
          </a:bodyPr>
          <a:lstStyle>
            <a:lvl1pPr marL="144000"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22000" y="987574"/>
            <a:ext cx="2700000" cy="3866501"/>
          </a:xfrm>
        </p:spPr>
        <p:txBody>
          <a:bodyPr vert="horz" lIns="0" tIns="46800" rIns="0" bIns="46800" rtlCol="0" anchor="t">
            <a:normAutofit/>
          </a:bodyPr>
          <a:lstStyle>
            <a:lvl1pPr marL="144000"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0"/>
          </p:nvPr>
        </p:nvSpPr>
        <p:spPr>
          <a:xfrm>
            <a:off x="6073674" y="987574"/>
            <a:ext cx="2700000" cy="3866501"/>
          </a:xfrm>
        </p:spPr>
        <p:txBody>
          <a:bodyPr vert="horz" lIns="0" tIns="46800" rIns="0" bIns="46800" rtlCol="0" anchor="t">
            <a:normAutofit/>
          </a:bodyPr>
          <a:lstStyle>
            <a:lvl1pPr marL="144000"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975" y="229092"/>
            <a:ext cx="6940551" cy="276999"/>
          </a:xfrm>
        </p:spPr>
        <p:txBody>
          <a:bodyPr wrap="none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ith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329127"/>
            <a:ext cx="2700000" cy="3516473"/>
          </a:xfrm>
        </p:spPr>
        <p:txBody>
          <a:bodyPr vert="horz" lIns="0" tIns="46800" rIns="0" bIns="46800" rtlCol="0" anchor="t">
            <a:normAutofit/>
          </a:bodyPr>
          <a:lstStyle>
            <a:lvl1pPr>
              <a:defRPr lang="en-US" sz="1800" dirty="0" smtClean="0"/>
            </a:lvl1pPr>
            <a:lvl2pPr>
              <a:defRPr lang="en-US" sz="1600" dirty="0" smtClean="0"/>
            </a:lvl2pPr>
            <a:lvl3pPr>
              <a:defRPr lang="en-US" sz="1400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marL="144000" lvl="0"/>
            <a:r>
              <a:rPr lang="en-US"/>
              <a:t>Click to edit Master text styles</a:t>
            </a:r>
          </a:p>
          <a:p>
            <a:pPr marL="144000" lvl="1"/>
            <a:r>
              <a:rPr lang="en-US"/>
              <a:t>Second level</a:t>
            </a:r>
          </a:p>
          <a:p>
            <a:pPr marL="144000" lvl="2"/>
            <a:r>
              <a:rPr lang="en-US"/>
              <a:t>Third level</a:t>
            </a:r>
          </a:p>
          <a:p>
            <a:pPr marL="144000" lvl="3"/>
            <a:r>
              <a:rPr lang="en-US"/>
              <a:t>Fourth level</a:t>
            </a:r>
          </a:p>
          <a:p>
            <a:pPr marL="144000"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21512" y="1329127"/>
            <a:ext cx="2700000" cy="3516473"/>
          </a:xfrm>
        </p:spPr>
        <p:txBody>
          <a:bodyPr vert="horz" lIns="0" tIns="46800" rIns="0" bIns="46800" rtlCol="0" anchor="t">
            <a:normAutofit/>
          </a:bodyPr>
          <a:lstStyle>
            <a:lvl1pPr>
              <a:defRPr lang="en-US" sz="1800" dirty="0" smtClean="0"/>
            </a:lvl1pPr>
            <a:lvl2pPr>
              <a:defRPr lang="en-US" sz="1600" dirty="0" smtClean="0"/>
            </a:lvl2pPr>
            <a:lvl3pPr>
              <a:defRPr lang="en-US" sz="1400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marL="144000" lvl="0"/>
            <a:r>
              <a:rPr lang="en-US"/>
              <a:t>Click to edit Master text styles</a:t>
            </a:r>
          </a:p>
          <a:p>
            <a:pPr marL="144000" lvl="1"/>
            <a:r>
              <a:rPr lang="en-US"/>
              <a:t>Second level</a:t>
            </a:r>
          </a:p>
          <a:p>
            <a:pPr marL="144000" lvl="2"/>
            <a:r>
              <a:rPr lang="en-US"/>
              <a:t>Third level</a:t>
            </a:r>
          </a:p>
          <a:p>
            <a:pPr marL="144000" lvl="3"/>
            <a:r>
              <a:rPr lang="en-US"/>
              <a:t>Fourth level</a:t>
            </a:r>
          </a:p>
          <a:p>
            <a:pPr marL="144000"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0"/>
          </p:nvPr>
        </p:nvSpPr>
        <p:spPr>
          <a:xfrm>
            <a:off x="6073200" y="1329127"/>
            <a:ext cx="2700000" cy="3516473"/>
          </a:xfrm>
        </p:spPr>
        <p:txBody>
          <a:bodyPr vert="horz" lIns="0" tIns="46800" rIns="0" bIns="46800" rtlCol="0" anchor="t">
            <a:normAutofit/>
          </a:bodyPr>
          <a:lstStyle>
            <a:lvl1pPr marL="144000">
              <a:defRPr lang="en-US" sz="1800" dirty="0" smtClean="0"/>
            </a:lvl1pPr>
            <a:lvl2pPr>
              <a:defRPr lang="en-US" sz="1600" dirty="0" smtClean="0"/>
            </a:lvl2pPr>
            <a:lvl3pPr>
              <a:defRPr lang="en-US" sz="1400" dirty="0" smtClean="0"/>
            </a:lvl3pPr>
            <a:lvl4pPr>
              <a:defRPr lang="en-US" sz="1200" dirty="0" smtClean="0"/>
            </a:lvl4pPr>
            <a:lvl5pPr>
              <a:defRPr lang="en-US" sz="105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60000" y="994327"/>
            <a:ext cx="2700000" cy="334800"/>
          </a:xfrm>
        </p:spPr>
        <p:txBody>
          <a:bodyPr vert="horz" lIns="0" tIns="0" rIns="0" bIns="3600" rtlCol="0" anchor="b">
            <a:noAutofit/>
          </a:bodyPr>
          <a:lstStyle>
            <a:lvl1pPr marL="0" indent="0">
              <a:buNone/>
              <a:defRPr lang="en-US" sz="1800" b="1" spc="0" baseline="0" smtClean="0">
                <a:solidFill>
                  <a:schemeClr val="tx2"/>
                </a:solidFill>
                <a:latin typeface="+mj-lt"/>
                <a:ea typeface="+mj-ea"/>
              </a:defRPr>
            </a:lvl1pPr>
          </a:lstStyle>
          <a:p>
            <a:pPr lvl="0" indent="0" defTabSz="457200">
              <a:lnSpc>
                <a:spcPct val="80000"/>
              </a:lnSpc>
              <a:spcBef>
                <a:spcPct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221512" y="994327"/>
            <a:ext cx="2700000" cy="334800"/>
          </a:xfrm>
        </p:spPr>
        <p:txBody>
          <a:bodyPr vert="horz" lIns="0" tIns="0" rIns="0" bIns="3600" rtlCol="0" anchor="b">
            <a:noAutofit/>
          </a:bodyPr>
          <a:lstStyle>
            <a:lvl1pPr marL="0" indent="0">
              <a:buNone/>
              <a:defRPr lang="en-US" sz="1800" b="1" spc="0" baseline="0" smtClean="0">
                <a:solidFill>
                  <a:schemeClr val="tx2"/>
                </a:solidFill>
                <a:latin typeface="+mj-lt"/>
                <a:ea typeface="+mj-ea"/>
              </a:defRPr>
            </a:lvl1pPr>
          </a:lstStyle>
          <a:p>
            <a:pPr lvl="0" indent="0" defTabSz="457200">
              <a:lnSpc>
                <a:spcPct val="80000"/>
              </a:lnSpc>
              <a:spcBef>
                <a:spcPct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73200" y="994327"/>
            <a:ext cx="2700000" cy="334800"/>
          </a:xfrm>
        </p:spPr>
        <p:txBody>
          <a:bodyPr vert="horz" lIns="0" tIns="0" rIns="0" bIns="3600" rtlCol="0" anchor="b">
            <a:noAutofit/>
          </a:bodyPr>
          <a:lstStyle>
            <a:lvl1pPr marL="0" indent="0">
              <a:buNone/>
              <a:defRPr lang="en-US" sz="1800" b="1" spc="0" baseline="0" dirty="0" smtClean="0">
                <a:solidFill>
                  <a:schemeClr val="tx2"/>
                </a:solidFill>
                <a:latin typeface="+mj-lt"/>
                <a:ea typeface="+mj-ea"/>
              </a:defRPr>
            </a:lvl1pPr>
          </a:lstStyle>
          <a:p>
            <a:pPr lvl="0" indent="0" defTabSz="457200">
              <a:lnSpc>
                <a:spcPct val="80000"/>
              </a:lnSpc>
              <a:spcBef>
                <a:spcPct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6560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with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329127"/>
            <a:ext cx="1980000" cy="3516473"/>
          </a:xfrm>
        </p:spPr>
        <p:txBody>
          <a:bodyPr lIns="46800">
            <a:noAutofit/>
          </a:bodyPr>
          <a:lstStyle>
            <a:lvl1pPr marL="180975" indent="-180975">
              <a:defRPr sz="1600">
                <a:latin typeface="+mn-lt"/>
              </a:defRPr>
            </a:lvl1pPr>
            <a:lvl2pPr marL="447675" indent="-171450" defTabSz="447675">
              <a:defRPr sz="1400">
                <a:latin typeface="+mn-lt"/>
              </a:defRPr>
            </a:lvl2pPr>
            <a:lvl3pPr marL="714375" indent="-173038">
              <a:defRPr sz="1200">
                <a:latin typeface="+mn-lt"/>
              </a:defRPr>
            </a:lvl3pPr>
            <a:lvl4pPr marL="990600" indent="-184150">
              <a:defRPr sz="1050">
                <a:latin typeface="+mn-lt"/>
              </a:defRPr>
            </a:lvl4pPr>
            <a:lvl5pPr marL="1257300" indent="-180975">
              <a:defRPr sz="10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04" y="1323479"/>
            <a:ext cx="1980000" cy="3522121"/>
          </a:xfrm>
        </p:spPr>
        <p:txBody>
          <a:bodyPr vert="horz" lIns="46800" tIns="45720" rIns="0" bIns="45720" rtlCol="0">
            <a:noAutofit/>
          </a:bodyPr>
          <a:lstStyle>
            <a:lvl1pPr>
              <a:defRPr lang="en-US" sz="1600" dirty="0" smtClean="0">
                <a:latin typeface="+mn-lt"/>
              </a:defRPr>
            </a:lvl1pPr>
            <a:lvl2pPr>
              <a:defRPr lang="en-US" sz="1400" dirty="0" smtClean="0">
                <a:latin typeface="+mn-lt"/>
              </a:defRPr>
            </a:lvl2pPr>
            <a:lvl3pPr>
              <a:defRPr lang="en-US" sz="1200" dirty="0" smtClean="0">
                <a:latin typeface="+mn-lt"/>
              </a:defRPr>
            </a:lvl3pPr>
            <a:lvl4pPr>
              <a:defRPr lang="en-US" sz="1050" dirty="0" smtClean="0">
                <a:latin typeface="+mn-lt"/>
              </a:defRPr>
            </a:lvl4pPr>
            <a:lvl5pPr>
              <a:defRPr lang="en-US" sz="1000" dirty="0">
                <a:latin typeface="+mn-lt"/>
              </a:defRPr>
            </a:lvl5pPr>
          </a:lstStyle>
          <a:p>
            <a:pPr marL="180975" lvl="0" indent="-180975"/>
            <a:r>
              <a:rPr lang="en-US"/>
              <a:t>Click to edit Master text styles</a:t>
            </a:r>
          </a:p>
          <a:p>
            <a:pPr marL="180975" lvl="1" indent="-180975"/>
            <a:r>
              <a:rPr lang="en-US"/>
              <a:t>Second level</a:t>
            </a:r>
          </a:p>
          <a:p>
            <a:pPr marL="180975" lvl="2" indent="-180975"/>
            <a:r>
              <a:rPr lang="en-US"/>
              <a:t>Third level</a:t>
            </a:r>
          </a:p>
          <a:p>
            <a:pPr marL="180975" lvl="3" indent="-180975"/>
            <a:r>
              <a:rPr lang="en-US"/>
              <a:t>Fourth level</a:t>
            </a:r>
          </a:p>
          <a:p>
            <a:pPr marL="180975" lvl="4" indent="-180975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0"/>
          </p:nvPr>
        </p:nvSpPr>
        <p:spPr>
          <a:xfrm>
            <a:off x="2507102" y="1329127"/>
            <a:ext cx="1980000" cy="3516473"/>
          </a:xfrm>
        </p:spPr>
        <p:txBody>
          <a:bodyPr vert="horz" lIns="46800" tIns="45720" rIns="0" bIns="45720" rtlCol="0">
            <a:noAutofit/>
          </a:bodyPr>
          <a:lstStyle>
            <a:lvl1pPr>
              <a:defRPr lang="en-US" sz="1600" dirty="0" smtClean="0">
                <a:latin typeface="+mn-lt"/>
              </a:defRPr>
            </a:lvl1pPr>
            <a:lvl2pPr>
              <a:defRPr lang="en-US" sz="1400" dirty="0" smtClean="0">
                <a:latin typeface="+mn-lt"/>
              </a:defRPr>
            </a:lvl2pPr>
            <a:lvl3pPr>
              <a:defRPr lang="en-US" sz="1200" dirty="0" smtClean="0">
                <a:latin typeface="+mn-lt"/>
              </a:defRPr>
            </a:lvl3pPr>
            <a:lvl4pPr>
              <a:defRPr lang="en-US" sz="1050" dirty="0" smtClean="0">
                <a:latin typeface="+mn-lt"/>
              </a:defRPr>
            </a:lvl4pPr>
            <a:lvl5pPr>
              <a:defRPr lang="en-US" sz="1000" dirty="0">
                <a:latin typeface="+mn-lt"/>
              </a:defRPr>
            </a:lvl5pPr>
          </a:lstStyle>
          <a:p>
            <a:pPr marL="180975" lvl="0" indent="-180975"/>
            <a:r>
              <a:rPr lang="en-US"/>
              <a:t>Click to edit Master text styles</a:t>
            </a:r>
          </a:p>
          <a:p>
            <a:pPr marL="180975" lvl="1" indent="-180975"/>
            <a:r>
              <a:rPr lang="en-US"/>
              <a:t>Second level</a:t>
            </a:r>
          </a:p>
          <a:p>
            <a:pPr marL="180975" lvl="2" indent="-180975"/>
            <a:r>
              <a:rPr lang="en-US"/>
              <a:t>Third level</a:t>
            </a:r>
          </a:p>
          <a:p>
            <a:pPr marL="180975" lvl="3" indent="-180975"/>
            <a:r>
              <a:rPr lang="en-US"/>
              <a:t>Fourth level</a:t>
            </a:r>
          </a:p>
          <a:p>
            <a:pPr marL="180975" lvl="4" indent="-180975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60000" y="994327"/>
            <a:ext cx="1980000" cy="334800"/>
          </a:xfrm>
        </p:spPr>
        <p:txBody>
          <a:bodyPr vert="horz" lIns="0" tIns="0" rIns="0" bIns="3600" rtlCol="0" anchor="b">
            <a:noAutofit/>
          </a:bodyPr>
          <a:lstStyle>
            <a:lvl1pPr marL="0" indent="0">
              <a:buNone/>
              <a:defRPr lang="en-US" sz="1600" b="1" spc="0" baseline="0" smtClean="0">
                <a:solidFill>
                  <a:schemeClr val="tx2"/>
                </a:solidFill>
                <a:latin typeface="+mj-lt"/>
                <a:ea typeface="+mj-ea"/>
              </a:defRPr>
            </a:lvl1pPr>
          </a:lstStyle>
          <a:p>
            <a:pPr lvl="0" indent="0" defTabSz="457200">
              <a:lnSpc>
                <a:spcPct val="80000"/>
              </a:lnSpc>
              <a:spcBef>
                <a:spcPct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54204" y="993052"/>
            <a:ext cx="1980000" cy="334800"/>
          </a:xfrm>
        </p:spPr>
        <p:txBody>
          <a:bodyPr vert="horz" lIns="0" tIns="0" rIns="0" bIns="3600" rtlCol="0" anchor="b">
            <a:noAutofit/>
          </a:bodyPr>
          <a:lstStyle>
            <a:lvl1pPr marL="0" indent="0">
              <a:buNone/>
              <a:defRPr lang="en-US" sz="1600" b="1" spc="0" baseline="0" smtClean="0">
                <a:solidFill>
                  <a:schemeClr val="tx2"/>
                </a:solidFill>
                <a:latin typeface="+mj-lt"/>
                <a:ea typeface="+mj-ea"/>
              </a:defRPr>
            </a:lvl1pPr>
          </a:lstStyle>
          <a:p>
            <a:pPr lvl="0" indent="0" defTabSz="457200">
              <a:lnSpc>
                <a:spcPct val="80000"/>
              </a:lnSpc>
              <a:spcBef>
                <a:spcPct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507102" y="994327"/>
            <a:ext cx="1980000" cy="334800"/>
          </a:xfrm>
        </p:spPr>
        <p:txBody>
          <a:bodyPr vert="horz" lIns="0" tIns="0" rIns="0" bIns="3600" rtlCol="0" anchor="b">
            <a:noAutofit/>
          </a:bodyPr>
          <a:lstStyle>
            <a:lvl1pPr marL="0" indent="0">
              <a:buNone/>
              <a:defRPr lang="en-US" sz="1600" b="1" spc="0" baseline="0" dirty="0" smtClean="0">
                <a:solidFill>
                  <a:schemeClr val="tx2"/>
                </a:solidFill>
                <a:latin typeface="+mj-lt"/>
                <a:ea typeface="+mj-ea"/>
              </a:defRPr>
            </a:lvl1pPr>
          </a:lstStyle>
          <a:p>
            <a:pPr lvl="0" indent="0" defTabSz="457200">
              <a:lnSpc>
                <a:spcPct val="80000"/>
              </a:lnSpc>
              <a:spcBef>
                <a:spcPct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6801307" y="1323479"/>
            <a:ext cx="1980000" cy="3522121"/>
          </a:xfrm>
        </p:spPr>
        <p:txBody>
          <a:bodyPr vert="horz" lIns="46800" tIns="45720" rIns="0" bIns="45720" rtlCol="0">
            <a:noAutofit/>
          </a:bodyPr>
          <a:lstStyle>
            <a:lvl1pPr>
              <a:defRPr lang="en-US" sz="1600" dirty="0" smtClean="0">
                <a:latin typeface="+mn-lt"/>
              </a:defRPr>
            </a:lvl1pPr>
            <a:lvl2pPr>
              <a:defRPr lang="en-US" sz="1400" dirty="0" smtClean="0">
                <a:latin typeface="+mn-lt"/>
              </a:defRPr>
            </a:lvl2pPr>
            <a:lvl3pPr>
              <a:defRPr lang="en-US" sz="1200" dirty="0" smtClean="0">
                <a:latin typeface="+mn-lt"/>
              </a:defRPr>
            </a:lvl3pPr>
            <a:lvl4pPr>
              <a:defRPr lang="en-US" sz="1050" dirty="0" smtClean="0">
                <a:latin typeface="+mn-lt"/>
              </a:defRPr>
            </a:lvl4pPr>
            <a:lvl5pPr>
              <a:defRPr lang="en-US" sz="1000" dirty="0">
                <a:latin typeface="+mn-lt"/>
              </a:defRPr>
            </a:lvl5pPr>
          </a:lstStyle>
          <a:p>
            <a:pPr marL="180975" lvl="0" indent="-180975"/>
            <a:r>
              <a:rPr lang="en-US"/>
              <a:t>Click to edit Master text styles</a:t>
            </a:r>
          </a:p>
          <a:p>
            <a:pPr marL="180975" lvl="1" indent="-180975"/>
            <a:r>
              <a:rPr lang="en-US"/>
              <a:t>Second level</a:t>
            </a:r>
          </a:p>
          <a:p>
            <a:pPr marL="180975" lvl="2" indent="-180975"/>
            <a:r>
              <a:rPr lang="en-US"/>
              <a:t>Third level</a:t>
            </a:r>
          </a:p>
          <a:p>
            <a:pPr marL="180975" lvl="3" indent="-180975"/>
            <a:r>
              <a:rPr lang="en-US"/>
              <a:t>Fourth level</a:t>
            </a:r>
          </a:p>
          <a:p>
            <a:pPr marL="180975" lvl="4" indent="-180975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801307" y="988679"/>
            <a:ext cx="1980000" cy="334800"/>
          </a:xfrm>
        </p:spPr>
        <p:txBody>
          <a:bodyPr vert="horz" lIns="0" tIns="0" rIns="0" bIns="3600" rtlCol="0" anchor="b">
            <a:noAutofit/>
          </a:bodyPr>
          <a:lstStyle>
            <a:lvl1pPr marL="0" indent="0">
              <a:buNone/>
              <a:defRPr lang="en-US" sz="1600" b="1" spc="0" baseline="0" smtClean="0">
                <a:solidFill>
                  <a:schemeClr val="tx2"/>
                </a:solidFill>
                <a:latin typeface="+mj-lt"/>
                <a:ea typeface="+mj-ea"/>
              </a:defRPr>
            </a:lvl1pPr>
          </a:lstStyle>
          <a:p>
            <a:pPr lvl="0" indent="0" defTabSz="457200">
              <a:lnSpc>
                <a:spcPct val="80000"/>
              </a:lnSpc>
              <a:spcBef>
                <a:spcPct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7021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 flipH="1">
            <a:off x="557213" y="229092"/>
            <a:ext cx="6945308" cy="276999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ctr">
            <a:noAutofit/>
          </a:bodyPr>
          <a:lstStyle/>
          <a:p>
            <a:pPr lvl="0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190" y="987574"/>
            <a:ext cx="8550000" cy="386357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76112" y="220694"/>
            <a:ext cx="982127" cy="26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Isosceles Triangle 7"/>
          <p:cNvSpPr/>
          <p:nvPr/>
        </p:nvSpPr>
        <p:spPr>
          <a:xfrm rot="5400000">
            <a:off x="-70848" y="289736"/>
            <a:ext cx="282404" cy="140715"/>
          </a:xfrm>
          <a:prstGeom prst="triangle">
            <a:avLst/>
          </a:prstGeom>
          <a:solidFill>
            <a:srgbClr val="969696">
              <a:alpha val="40000"/>
            </a:srgb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>
              <a:solidFill>
                <a:srgbClr val="E5E5E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89190" y="685800"/>
            <a:ext cx="8569049" cy="0"/>
          </a:xfrm>
          <a:prstGeom prst="line">
            <a:avLst/>
          </a:prstGeom>
          <a:ln w="12700">
            <a:solidFill>
              <a:schemeClr val="accent6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88925" y="229092"/>
            <a:ext cx="320675" cy="276999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b">
            <a:normAutofit/>
          </a:bodyPr>
          <a:lstStyle>
            <a:lvl1pPr>
              <a:spcBef>
                <a:spcPct val="0"/>
              </a:spcBef>
              <a:buNone/>
              <a:defRPr b="1" i="0" spc="-50" baseline="0">
                <a:effectLst/>
                <a:latin typeface="Calibri" panose="020F0502020204030204" pitchFamily="34" charset="0"/>
                <a:ea typeface="+mj-ea"/>
                <a:cs typeface="Arial"/>
              </a:defRPr>
            </a:lvl1pPr>
          </a:lstStyle>
          <a:p>
            <a:pPr lvl="0"/>
            <a:fld id="{3B92528A-61C9-4421-B24C-3E616C7BF89B}" type="slidenum">
              <a:rPr lang="hu-HU" smtClean="0">
                <a:solidFill>
                  <a:schemeClr val="tx2"/>
                </a:solidFill>
              </a:rPr>
              <a:t>‹#›</a:t>
            </a:fld>
            <a:endParaRPr lang="hu-HU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  <p:sldLayoutId id="2147483650" r:id="rId3"/>
    <p:sldLayoutId id="2147483660" r:id="rId4"/>
    <p:sldLayoutId id="2147483666" r:id="rId5"/>
    <p:sldLayoutId id="2147483661" r:id="rId6"/>
    <p:sldLayoutId id="2147483652" r:id="rId7"/>
    <p:sldLayoutId id="2147483667" r:id="rId8"/>
    <p:sldLayoutId id="2147483671" r:id="rId9"/>
    <p:sldLayoutId id="2147483659" r:id="rId10"/>
    <p:sldLayoutId id="2147483672" r:id="rId11"/>
    <p:sldLayoutId id="2147483677" r:id="rId12"/>
    <p:sldLayoutId id="2147483678" r:id="rId13"/>
    <p:sldLayoutId id="2147483675" r:id="rId14"/>
    <p:sldLayoutId id="2147483679" r:id="rId15"/>
    <p:sldLayoutId id="2147483657" r:id="rId16"/>
    <p:sldLayoutId id="2147483663" r:id="rId17"/>
    <p:sldLayoutId id="2147483670" r:id="rId18"/>
    <p:sldLayoutId id="2147483673" r:id="rId19"/>
    <p:sldLayoutId id="2147483674" r:id="rId20"/>
    <p:sldLayoutId id="2147483681" r:id="rId21"/>
    <p:sldLayoutId id="2147483711" r:id="rId22"/>
    <p:sldLayoutId id="2147483712" r:id="rId23"/>
    <p:sldLayoutId id="2147483713" r:id="rId24"/>
    <p:sldLayoutId id="2147483658" r:id="rId25"/>
    <p:sldLayoutId id="2147483662" r:id="rId26"/>
    <p:sldLayoutId id="2147483668" r:id="rId27"/>
    <p:sldLayoutId id="2147483656" r:id="rId28"/>
    <p:sldLayoutId id="2147483669" r:id="rId29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lang="en-US" sz="2800" b="1" i="0" kern="1200" cap="small" spc="-50" baseline="0" dirty="0">
          <a:solidFill>
            <a:schemeClr val="tx1"/>
          </a:solidFill>
          <a:effectLst/>
          <a:latin typeface="Calibri" panose="020F0502020204030204" pitchFamily="34" charset="0"/>
          <a:ea typeface="+mj-ea"/>
          <a:cs typeface="Arial"/>
        </a:defRPr>
      </a:lvl1pPr>
    </p:titleStyle>
    <p:bodyStyle>
      <a:lvl1pPr marL="0" indent="-144000" algn="l" defTabSz="360000" rtl="0" eaLnBrk="1" latinLnBrk="0" hangingPunct="1">
        <a:spcBef>
          <a:spcPts val="0"/>
        </a:spcBef>
        <a:spcAft>
          <a:spcPts val="600"/>
        </a:spcAft>
        <a:buClr>
          <a:schemeClr val="accent4"/>
        </a:buClr>
        <a:buSzPct val="80000"/>
        <a:buFont typeface="Wingdings 3" panose="05040102010807070707" pitchFamily="18" charset="2"/>
        <a:buChar char="}"/>
        <a:defRPr sz="2000" b="0" i="0" kern="1200">
          <a:solidFill>
            <a:schemeClr val="accent6"/>
          </a:solidFill>
          <a:latin typeface="Calibri" panose="020F0502020204030204" pitchFamily="34" charset="0"/>
          <a:ea typeface="+mn-ea"/>
          <a:cs typeface="Arial"/>
        </a:defRPr>
      </a:lvl1pPr>
      <a:lvl2pPr marL="453600" indent="-144000" algn="l" defTabSz="360000" rtl="0" eaLnBrk="1" latinLnBrk="0" hangingPunct="1">
        <a:spcBef>
          <a:spcPts val="0"/>
        </a:spcBef>
        <a:spcAft>
          <a:spcPts val="600"/>
        </a:spcAft>
        <a:buClr>
          <a:schemeClr val="accent4"/>
        </a:buClr>
        <a:buSzPct val="80000"/>
        <a:buFont typeface="Wingdings 3" panose="05040102010807070707" pitchFamily="18" charset="2"/>
        <a:buChar char="}"/>
        <a:defRPr sz="1800" b="0" i="0" kern="1200">
          <a:solidFill>
            <a:schemeClr val="accent6"/>
          </a:solidFill>
          <a:latin typeface="Calibri" panose="020F0502020204030204" pitchFamily="34" charset="0"/>
          <a:ea typeface="+mn-ea"/>
          <a:cs typeface="Arial"/>
        </a:defRPr>
      </a:lvl2pPr>
      <a:lvl3pPr marL="864000" indent="-144000" algn="l" defTabSz="360000" rtl="0" eaLnBrk="1" latinLnBrk="0" hangingPunct="1">
        <a:spcBef>
          <a:spcPts val="0"/>
        </a:spcBef>
        <a:spcAft>
          <a:spcPts val="600"/>
        </a:spcAft>
        <a:buClr>
          <a:schemeClr val="accent4"/>
        </a:buClr>
        <a:buSzPct val="80000"/>
        <a:buFont typeface="Wingdings 3" panose="05040102010807070707" pitchFamily="18" charset="2"/>
        <a:buChar char="}"/>
        <a:defRPr sz="1600" b="0" i="0" kern="1200">
          <a:solidFill>
            <a:schemeClr val="accent6"/>
          </a:solidFill>
          <a:latin typeface="Calibri" panose="020F0502020204030204" pitchFamily="34" charset="0"/>
          <a:ea typeface="+mn-ea"/>
          <a:cs typeface="Arial"/>
        </a:defRPr>
      </a:lvl3pPr>
      <a:lvl4pPr marL="1216800" indent="-144000" algn="l" defTabSz="360000" rtl="0" eaLnBrk="1" latinLnBrk="0" hangingPunct="1">
        <a:spcBef>
          <a:spcPts val="0"/>
        </a:spcBef>
        <a:spcAft>
          <a:spcPts val="600"/>
        </a:spcAft>
        <a:buClr>
          <a:schemeClr val="accent4"/>
        </a:buClr>
        <a:buSzPct val="80000"/>
        <a:buFont typeface="Wingdings 3" panose="05040102010807070707" pitchFamily="18" charset="2"/>
        <a:buChar char="}"/>
        <a:defRPr sz="1200" b="0" i="0" kern="1200">
          <a:solidFill>
            <a:schemeClr val="accent6"/>
          </a:solidFill>
          <a:latin typeface="Calibri" panose="020F0502020204030204" pitchFamily="34" charset="0"/>
          <a:ea typeface="+mn-ea"/>
          <a:cs typeface="Arial"/>
        </a:defRPr>
      </a:lvl4pPr>
      <a:lvl5pPr marL="1587600" indent="-144000" algn="l" defTabSz="360000" rtl="0" eaLnBrk="1" latinLnBrk="0" hangingPunct="1">
        <a:spcBef>
          <a:spcPts val="0"/>
        </a:spcBef>
        <a:spcAft>
          <a:spcPts val="600"/>
        </a:spcAft>
        <a:buClr>
          <a:schemeClr val="accent4"/>
        </a:buClr>
        <a:buSzPct val="80000"/>
        <a:buFont typeface="Wingdings 3" panose="05040102010807070707" pitchFamily="18" charset="2"/>
        <a:buChar char="}"/>
        <a:defRPr sz="1050" b="0" i="0" kern="1200">
          <a:solidFill>
            <a:schemeClr val="accent6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4363" y="230400"/>
            <a:ext cx="2718693" cy="276999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b">
            <a:spAutoFit/>
          </a:bodyPr>
          <a:lstStyle/>
          <a:p>
            <a:pPr lvl="0" algn="l" defTabSz="457200"/>
            <a:r>
              <a:rPr lang="en-US" noProof="0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8000" y="4846119"/>
            <a:ext cx="2133600" cy="1550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1">
                <a:solidFill>
                  <a:schemeClr val="accent6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46119"/>
            <a:ext cx="2895600" cy="1550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1">
                <a:solidFill>
                  <a:schemeClr val="accent6"/>
                </a:solidFill>
              </a:defRPr>
            </a:lvl1pPr>
          </a:lstStyle>
          <a:p>
            <a:r>
              <a:rPr lang="hu-HU" dirty="0"/>
              <a:t>©2015 Cellum Global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4400" y="4846119"/>
            <a:ext cx="2133600" cy="1550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accent6"/>
                </a:solidFill>
              </a:defRPr>
            </a:lvl1pPr>
          </a:lstStyle>
          <a:p>
            <a:fld id="{97CCF5DE-C185-49CC-8347-CEEC59DD7E72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76112" y="220694"/>
            <a:ext cx="982127" cy="26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Isosceles Triangle 7"/>
          <p:cNvSpPr/>
          <p:nvPr/>
        </p:nvSpPr>
        <p:spPr>
          <a:xfrm rot="5400000">
            <a:off x="-70848" y="289736"/>
            <a:ext cx="282404" cy="140715"/>
          </a:xfrm>
          <a:prstGeom prst="triangle">
            <a:avLst/>
          </a:prstGeom>
          <a:solidFill>
            <a:srgbClr val="969696">
              <a:alpha val="40000"/>
            </a:srgb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>
              <a:solidFill>
                <a:srgbClr val="787C7D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89190" y="685800"/>
            <a:ext cx="8569049" cy="0"/>
          </a:xfrm>
          <a:prstGeom prst="line">
            <a:avLst/>
          </a:prstGeom>
          <a:ln w="12700">
            <a:solidFill>
              <a:schemeClr val="accent6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7"/>
          <p:cNvSpPr txBox="1">
            <a:spLocks/>
          </p:cNvSpPr>
          <p:nvPr/>
        </p:nvSpPr>
        <p:spPr>
          <a:xfrm>
            <a:off x="6019800" y="1343025"/>
            <a:ext cx="2818200" cy="3503094"/>
          </a:xfrm>
          <a:prstGeom prst="rect">
            <a:avLst/>
          </a:prstGeom>
          <a:noFill/>
        </p:spPr>
        <p:txBody>
          <a:bodyPr wrap="square" lIns="0" tIns="3600" rIns="0" bIns="360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Tx/>
              <a:buNone/>
              <a:defRPr lang="hu-HU" sz="1100" b="0" i="0" kern="1200" spc="0" baseline="0">
                <a:solidFill>
                  <a:srgbClr val="44006B"/>
                </a:solidFill>
                <a:latin typeface="+mj-lt"/>
                <a:ea typeface="+mj-ea"/>
                <a:cs typeface="Arial"/>
              </a:defRPr>
            </a:lvl1pPr>
            <a:lvl2pPr marL="309600" indent="0" algn="l" defTabSz="914400" rtl="0" eaLnBrk="1" latinLnBrk="0" hangingPunct="1">
              <a:spcBef>
                <a:spcPct val="20000"/>
              </a:spcBef>
              <a:buClr>
                <a:srgbClr val="C0C0C0"/>
              </a:buClr>
              <a:buFontTx/>
              <a:buNone/>
              <a:defRPr lang="en-US" sz="1200" b="1" i="0" kern="1200" baseline="0" dirty="0" smtClean="0">
                <a:solidFill>
                  <a:srgbClr val="C0C0C0"/>
                </a:solidFill>
                <a:latin typeface="+mn-lt"/>
                <a:ea typeface="+mn-ea"/>
                <a:cs typeface="Arial"/>
              </a:defRPr>
            </a:lvl2pPr>
            <a:lvl3pPr marL="1143000" indent="0" algn="l" defTabSz="914400" rtl="0" eaLnBrk="1" latinLnBrk="0" hangingPunct="1">
              <a:spcBef>
                <a:spcPct val="20000"/>
              </a:spcBef>
              <a:buFontTx/>
              <a:buNone/>
              <a:defRPr lang="en-US" sz="1100" b="1" i="0" kern="1200" smtClean="0">
                <a:solidFill>
                  <a:srgbClr val="C0C0C0"/>
                </a:solidFill>
                <a:latin typeface="+mn-lt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en-US" sz="1000" b="1" i="0" kern="1200" smtClean="0">
                <a:solidFill>
                  <a:srgbClr val="C0C0C0"/>
                </a:solidFill>
                <a:latin typeface="+mn-lt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hu-HU" sz="900" b="1" i="0" kern="1200">
                <a:solidFill>
                  <a:srgbClr val="C0C0C0"/>
                </a:solidFill>
                <a:latin typeface="+mn-lt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Font typeface="Arial" panose="020B0604020202020204" pitchFamily="34" charset="0"/>
              <a:buNone/>
            </a:pPr>
            <a:r>
              <a:rPr lang="en-US" sz="1400" b="1" i="0" kern="1200" spc="0" baseline="0" noProof="0" dirty="0">
                <a:solidFill>
                  <a:schemeClr val="tx2"/>
                </a:solidFill>
                <a:latin typeface="+mj-lt"/>
                <a:ea typeface="+mj-ea"/>
                <a:cs typeface="Arial"/>
              </a:rPr>
              <a:t>Title of content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en-US" sz="1200" b="1" i="0" kern="1200" spc="0" baseline="0" noProof="0" dirty="0">
              <a:solidFill>
                <a:srgbClr val="00B58A"/>
              </a:solidFill>
              <a:latin typeface="+mj-lt"/>
              <a:ea typeface="+mj-ea"/>
              <a:cs typeface="Arial"/>
            </a:endParaRPr>
          </a:p>
          <a:p>
            <a:pPr marL="144000" indent="-108000" algn="l">
              <a:spcBef>
                <a:spcPts val="0"/>
              </a:spcBef>
              <a:spcAft>
                <a:spcPts val="500"/>
              </a:spcAft>
              <a:buClr>
                <a:schemeClr val="accent6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1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List text</a:t>
            </a:r>
          </a:p>
          <a:p>
            <a:pPr marL="144000" indent="-108000" algn="l">
              <a:spcBef>
                <a:spcPts val="0"/>
              </a:spcBef>
              <a:spcAft>
                <a:spcPts val="500"/>
              </a:spcAft>
              <a:buClr>
                <a:schemeClr val="accent6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1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List text</a:t>
            </a:r>
          </a:p>
          <a:p>
            <a:pPr marL="144000" indent="-108000" algn="l">
              <a:spcBef>
                <a:spcPts val="0"/>
              </a:spcBef>
              <a:spcAft>
                <a:spcPts val="500"/>
              </a:spcAft>
              <a:buClr>
                <a:schemeClr val="accent6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1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List text</a:t>
            </a:r>
          </a:p>
          <a:p>
            <a:pPr marL="144000" indent="-108000" algn="l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endParaRPr lang="en-US" sz="1100" b="0" i="0" kern="1200" spc="0" baseline="0" noProof="0" dirty="0">
              <a:solidFill>
                <a:srgbClr val="C0C0C0"/>
              </a:solidFill>
              <a:latin typeface="+mn-lt"/>
              <a:ea typeface="+mj-ea"/>
              <a:cs typeface="Arial"/>
            </a:endParaRPr>
          </a:p>
          <a:p>
            <a:pPr marL="36000" indent="0" algn="l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„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Ecerum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adistiunt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.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Eperchit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eos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quam,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simus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ditatur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?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Fugias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is </a:t>
            </a:r>
            <a:r>
              <a:rPr lang="en-US" sz="1000" b="0" i="0" kern="1200" spc="0" baseline="0" noProof="0" dirty="0" err="1">
                <a:solidFill>
                  <a:schemeClr val="accent4"/>
                </a:solidFill>
                <a:latin typeface="+mn-lt"/>
                <a:ea typeface="+mj-ea"/>
                <a:cs typeface="Arial"/>
              </a:rPr>
              <a:t>peribus</a:t>
            </a:r>
            <a:r>
              <a:rPr lang="en-US" sz="1000" b="0" i="0" kern="1200" spc="0" baseline="0" noProof="0" dirty="0">
                <a:solidFill>
                  <a:schemeClr val="accent4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ut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et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volut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magnihit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omnis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eum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aut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eaqui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tet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quas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dendandicia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cum,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offic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tecuptianis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adi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as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asi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conseque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nimi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,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tenis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4"/>
                </a:solidFill>
                <a:latin typeface="+mn-lt"/>
                <a:ea typeface="+mj-ea"/>
                <a:cs typeface="Arial"/>
              </a:rPr>
              <a:t>arcipsa</a:t>
            </a:r>
            <a:r>
              <a:rPr lang="en-US" sz="1000" b="0" i="0" kern="1200" spc="0" baseline="0" noProof="0" dirty="0">
                <a:solidFill>
                  <a:schemeClr val="accent4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periti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occus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endi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nos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nusto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dolores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eossi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ommo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maximaiore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ea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con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est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occate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milliae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pa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doloreruntor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aliqui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consequ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odipsam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4"/>
                </a:solidFill>
                <a:latin typeface="+mn-lt"/>
                <a:ea typeface="+mj-ea"/>
                <a:cs typeface="Arial"/>
              </a:rPr>
              <a:t>ipsus</a:t>
            </a:r>
            <a:r>
              <a:rPr lang="en-US" sz="1000" b="0" i="0" kern="1200" spc="0" baseline="0" noProof="0" dirty="0">
                <a:solidFill>
                  <a:schemeClr val="accent4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doluptur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lorem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a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jupiter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</a:t>
            </a:r>
            <a:r>
              <a:rPr lang="en-US" sz="1000" b="0" i="0" kern="1200" spc="0" baseline="0" noProof="0" dirty="0" err="1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modis</a:t>
            </a:r>
            <a:r>
              <a:rPr lang="en-US" sz="1000" b="0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 et.”</a:t>
            </a:r>
          </a:p>
        </p:txBody>
      </p:sp>
      <p:sp>
        <p:nvSpPr>
          <p:cNvPr id="14" name="Text Placeholder 17"/>
          <p:cNvSpPr txBox="1">
            <a:spLocks/>
          </p:cNvSpPr>
          <p:nvPr/>
        </p:nvSpPr>
        <p:spPr>
          <a:xfrm>
            <a:off x="2514599" y="1343025"/>
            <a:ext cx="3400425" cy="3503094"/>
          </a:xfrm>
          <a:prstGeom prst="rect">
            <a:avLst/>
          </a:prstGeom>
          <a:solidFill>
            <a:srgbClr val="BEBEBE">
              <a:alpha val="20000"/>
            </a:srgbClr>
          </a:solidFill>
        </p:spPr>
        <p:txBody>
          <a:bodyPr wrap="square" lIns="0" tIns="3600" rIns="0" bIns="360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Tx/>
              <a:buNone/>
              <a:defRPr lang="hu-HU" sz="1100" b="0" i="0" kern="1200" spc="0" baseline="0">
                <a:solidFill>
                  <a:srgbClr val="44006B"/>
                </a:solidFill>
                <a:latin typeface="+mj-lt"/>
                <a:ea typeface="+mj-ea"/>
                <a:cs typeface="Arial"/>
              </a:defRPr>
            </a:lvl1pPr>
            <a:lvl2pPr marL="309600" indent="0" algn="l" defTabSz="914400" rtl="0" eaLnBrk="1" latinLnBrk="0" hangingPunct="1">
              <a:spcBef>
                <a:spcPct val="20000"/>
              </a:spcBef>
              <a:buClr>
                <a:srgbClr val="C0C0C0"/>
              </a:buClr>
              <a:buFontTx/>
              <a:buNone/>
              <a:defRPr lang="en-US" sz="1200" b="1" i="0" kern="1200" baseline="0" dirty="0" smtClean="0">
                <a:solidFill>
                  <a:srgbClr val="C0C0C0"/>
                </a:solidFill>
                <a:latin typeface="+mn-lt"/>
                <a:ea typeface="+mn-ea"/>
                <a:cs typeface="Arial"/>
              </a:defRPr>
            </a:lvl2pPr>
            <a:lvl3pPr marL="1143000" indent="0" algn="l" defTabSz="914400" rtl="0" eaLnBrk="1" latinLnBrk="0" hangingPunct="1">
              <a:spcBef>
                <a:spcPct val="20000"/>
              </a:spcBef>
              <a:buFontTx/>
              <a:buNone/>
              <a:defRPr lang="en-US" sz="1100" b="1" i="0" kern="1200" smtClean="0">
                <a:solidFill>
                  <a:srgbClr val="C0C0C0"/>
                </a:solidFill>
                <a:latin typeface="+mn-lt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en-US" sz="1000" b="1" i="0" kern="1200" smtClean="0">
                <a:solidFill>
                  <a:srgbClr val="C0C0C0"/>
                </a:solidFill>
                <a:latin typeface="+mn-lt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hu-HU" sz="900" b="1" i="0" kern="1200">
                <a:solidFill>
                  <a:srgbClr val="C0C0C0"/>
                </a:solidFill>
                <a:latin typeface="+mn-lt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i="0" kern="1200" spc="-50" baseline="0" noProof="0" dirty="0">
                <a:solidFill>
                  <a:schemeClr val="tx1"/>
                </a:solidFill>
                <a:effectLst/>
                <a:latin typeface="+mj-lt"/>
                <a:ea typeface="+mj-ea"/>
                <a:cs typeface="Arial"/>
              </a:rPr>
              <a:t>Headline</a:t>
            </a:r>
          </a:p>
          <a:p>
            <a:pPr marL="0" indent="0" algn="l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hu-HU" sz="1400" b="1" i="0" kern="1200" spc="0" baseline="0" noProof="0" dirty="0" err="1">
                <a:solidFill>
                  <a:schemeClr val="accent3"/>
                </a:solidFill>
                <a:latin typeface="+mj-lt"/>
                <a:ea typeface="+mj-ea"/>
                <a:cs typeface="Arial"/>
              </a:rPr>
              <a:t>Subheadline</a:t>
            </a:r>
            <a:endParaRPr lang="en-US" sz="1400" b="1" i="0" kern="1200" spc="0" baseline="0" noProof="0" dirty="0">
              <a:solidFill>
                <a:schemeClr val="accent3"/>
              </a:solidFill>
              <a:latin typeface="+mj-lt"/>
              <a:ea typeface="+mj-ea"/>
              <a:cs typeface="Arial"/>
            </a:endParaRPr>
          </a:p>
          <a:p>
            <a:pPr marL="0" indent="0" algn="l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b="1" i="0" kern="1200" noProof="0" dirty="0">
                <a:solidFill>
                  <a:schemeClr val="accent4"/>
                </a:solidFill>
                <a:latin typeface="+mj-lt"/>
                <a:ea typeface="+mn-ea"/>
                <a:cs typeface="Arial"/>
              </a:rPr>
              <a:t>Statement</a:t>
            </a:r>
          </a:p>
          <a:p>
            <a:pPr marL="0" indent="0" algn="l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200" b="1" i="0" kern="1200" noProof="0" dirty="0">
                <a:solidFill>
                  <a:schemeClr val="accent6"/>
                </a:solidFill>
                <a:latin typeface="+mn-lt"/>
                <a:ea typeface="+mn-ea"/>
                <a:cs typeface="Arial"/>
              </a:rPr>
              <a:t>Bigger</a:t>
            </a:r>
            <a:r>
              <a:rPr lang="en-US" sz="1200" b="1" i="0" kern="1200" baseline="0" noProof="0" dirty="0">
                <a:solidFill>
                  <a:schemeClr val="accent6"/>
                </a:solidFill>
                <a:latin typeface="+mn-lt"/>
                <a:ea typeface="+mn-ea"/>
                <a:cs typeface="Arial"/>
              </a:rPr>
              <a:t> text </a:t>
            </a:r>
            <a:r>
              <a:rPr lang="en-US" sz="1000" b="1" i="0" kern="1200" baseline="0" noProof="0" dirty="0">
                <a:solidFill>
                  <a:schemeClr val="accent6"/>
                </a:solidFill>
                <a:latin typeface="+mn-lt"/>
                <a:ea typeface="+mn-ea"/>
                <a:cs typeface="Arial"/>
              </a:rPr>
              <a:t>normal </a:t>
            </a:r>
            <a:r>
              <a:rPr lang="en-US" sz="1000" b="1" i="0" kern="1200" baseline="0" noProof="0" dirty="0">
                <a:solidFill>
                  <a:schemeClr val="tx1"/>
                </a:solidFill>
                <a:latin typeface="+mn-lt"/>
                <a:ea typeface="+mn-ea"/>
                <a:cs typeface="Arial"/>
              </a:rPr>
              <a:t>table text</a:t>
            </a:r>
          </a:p>
          <a:p>
            <a:pPr marL="0" indent="0" algn="l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00" b="1" i="0" kern="1200" baseline="0" noProof="0" dirty="0">
                <a:solidFill>
                  <a:schemeClr val="accent4"/>
                </a:solidFill>
                <a:latin typeface="+mn-lt"/>
                <a:ea typeface="+mn-ea"/>
                <a:cs typeface="Arial"/>
              </a:rPr>
              <a:t>Highlighted text</a:t>
            </a:r>
          </a:p>
          <a:p>
            <a:pPr marL="0" indent="0" algn="l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200" b="1" i="0" kern="1200" baseline="0" noProof="0" dirty="0">
                <a:solidFill>
                  <a:schemeClr val="accent4"/>
                </a:solidFill>
                <a:latin typeface="+mn-lt"/>
                <a:ea typeface="+mn-ea"/>
                <a:cs typeface="Arial"/>
              </a:rPr>
              <a:t>Bigger highlighted text</a:t>
            </a:r>
          </a:p>
          <a:p>
            <a:pPr marL="0" indent="0" algn="l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200" b="1" i="0" kern="1200" baseline="0" noProof="0" dirty="0">
              <a:solidFill>
                <a:srgbClr val="FF0000"/>
              </a:solidFill>
              <a:latin typeface="+mn-lt"/>
              <a:ea typeface="+mn-ea"/>
              <a:cs typeface="Arial"/>
            </a:endParaRPr>
          </a:p>
          <a:p>
            <a:pPr marL="0" indent="0" algn="l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200" b="1" i="0" kern="1200" baseline="0" noProof="0" dirty="0">
              <a:solidFill>
                <a:srgbClr val="FF0000"/>
              </a:solidFill>
              <a:latin typeface="+mn-lt"/>
              <a:ea typeface="+mn-ea"/>
              <a:cs typeface="Arial"/>
            </a:endParaRPr>
          </a:p>
          <a:p>
            <a:pPr marL="0" indent="0" algn="l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200" b="1" i="0" kern="1200" baseline="0" noProof="0" dirty="0">
              <a:solidFill>
                <a:srgbClr val="FF0000"/>
              </a:solidFill>
              <a:latin typeface="+mn-lt"/>
              <a:ea typeface="+mn-ea"/>
              <a:cs typeface="Arial"/>
            </a:endParaRPr>
          </a:p>
          <a:p>
            <a:pPr marL="144000" marR="0" indent="-108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100" b="1" i="0" kern="1200" spc="0" baseline="0" noProof="0" dirty="0">
                <a:solidFill>
                  <a:schemeClr val="accent6"/>
                </a:solidFill>
                <a:latin typeface="+mn-lt"/>
                <a:ea typeface="+mj-ea"/>
                <a:cs typeface="Arial"/>
              </a:rPr>
              <a:t>List text</a:t>
            </a:r>
          </a:p>
          <a:p>
            <a:pPr marL="144000" marR="0" indent="-108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600" b="0" i="0" kern="1200" noProof="0" dirty="0">
                <a:solidFill>
                  <a:schemeClr val="accent6"/>
                </a:solidFill>
                <a:latin typeface="+mn-lt"/>
                <a:ea typeface="+mn-ea"/>
                <a:cs typeface="Arial"/>
              </a:rPr>
              <a:t>Bigger list text</a:t>
            </a:r>
          </a:p>
          <a:p>
            <a:pPr marL="360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0" kern="1200" spc="-100" baseline="0" noProof="0" dirty="0">
                <a:solidFill>
                  <a:schemeClr val="accent3"/>
                </a:solidFill>
                <a:effectLst/>
                <a:latin typeface="+mn-lt"/>
                <a:ea typeface="+mj-ea"/>
                <a:cs typeface="Arial"/>
              </a:rPr>
              <a:t>Cover title</a:t>
            </a:r>
          </a:p>
          <a:p>
            <a:pPr marL="360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1200" spc="-100" baseline="0" noProof="0" dirty="0">
                <a:solidFill>
                  <a:schemeClr val="accent6"/>
                </a:solidFill>
                <a:latin typeface="+mn-lt"/>
                <a:ea typeface="+mn-ea"/>
                <a:cs typeface="Arial"/>
              </a:rPr>
              <a:t>Cover subtitle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23576" y="2889846"/>
            <a:ext cx="1601648" cy="184666"/>
          </a:xfrm>
          <a:prstGeom prst="rect">
            <a:avLst/>
          </a:prstGeom>
          <a:solidFill>
            <a:schemeClr val="accent1"/>
          </a:solidFill>
        </p:spPr>
        <p:txBody>
          <a:bodyPr wrap="none" lIns="36000" tIns="0" rIns="36000" bIns="0">
            <a:spAutoFit/>
          </a:bodyPr>
          <a:lstStyle/>
          <a:p>
            <a:pPr marL="3600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Bigger</a:t>
            </a:r>
            <a:r>
              <a:rPr kumimoji="0" lang="hu-H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 </a:t>
            </a:r>
            <a:r>
              <a:rPr kumimoji="0" lang="hu-HU" sz="1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highlighted</a:t>
            </a:r>
            <a:r>
              <a:rPr kumimoji="0" lang="hu-H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 text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574623" y="2903142"/>
            <a:ext cx="1244178" cy="153888"/>
          </a:xfrm>
          <a:prstGeom prst="rect">
            <a:avLst/>
          </a:prstGeom>
          <a:solidFill>
            <a:schemeClr val="accent1"/>
          </a:solidFill>
        </p:spPr>
        <p:txBody>
          <a:bodyPr wrap="none" lIns="36000" tIns="0" rIns="36000" bIns="0">
            <a:spAutoFit/>
          </a:bodyPr>
          <a:lstStyle/>
          <a:p>
            <a:pPr marL="3600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Text </a:t>
            </a:r>
            <a:r>
              <a:rPr kumimoji="0" lang="hu-HU" sz="1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highlighted</a:t>
            </a:r>
            <a:r>
              <a:rPr kumimoji="0" lang="hu-HU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 </a:t>
            </a:r>
            <a:r>
              <a:rPr kumimoji="0" lang="hu-HU" sz="1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text</a:t>
            </a:r>
            <a:endParaRPr kumimoji="0" lang="hu-HU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74623" y="3150048"/>
            <a:ext cx="335276" cy="153888"/>
          </a:xfrm>
          <a:prstGeom prst="rect">
            <a:avLst/>
          </a:prstGeom>
          <a:solidFill>
            <a:schemeClr val="tx2"/>
          </a:solidFill>
        </p:spPr>
        <p:txBody>
          <a:bodyPr wrap="none" lIns="36000" tIns="0" rIns="36000" bIns="0">
            <a:spAutoFit/>
          </a:bodyPr>
          <a:lstStyle/>
          <a:p>
            <a:pPr marL="3600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Link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001169" y="3143131"/>
            <a:ext cx="804955" cy="184666"/>
          </a:xfrm>
          <a:prstGeom prst="rect">
            <a:avLst/>
          </a:prstGeom>
          <a:solidFill>
            <a:schemeClr val="accent3"/>
          </a:solidFill>
        </p:spPr>
        <p:txBody>
          <a:bodyPr wrap="none" lIns="36000" tIns="0" rIns="36000" bIns="0">
            <a:spAutoFit/>
          </a:bodyPr>
          <a:lstStyle/>
          <a:p>
            <a:pPr marL="3600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Bigger</a:t>
            </a:r>
            <a:r>
              <a:rPr kumimoji="0" lang="hu-HU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 link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61950" y="1352550"/>
            <a:ext cx="576000" cy="57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Rectangle 22"/>
          <p:cNvSpPr/>
          <p:nvPr/>
        </p:nvSpPr>
        <p:spPr>
          <a:xfrm>
            <a:off x="361950" y="1928550"/>
            <a:ext cx="288000" cy="288000"/>
          </a:xfrm>
          <a:prstGeom prst="rect">
            <a:avLst/>
          </a:prstGeom>
          <a:solidFill>
            <a:schemeClr val="tx1"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Rectangle 23"/>
          <p:cNvSpPr/>
          <p:nvPr/>
        </p:nvSpPr>
        <p:spPr>
          <a:xfrm>
            <a:off x="649950" y="1928550"/>
            <a:ext cx="288000" cy="28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Rectangle 24"/>
          <p:cNvSpPr/>
          <p:nvPr/>
        </p:nvSpPr>
        <p:spPr>
          <a:xfrm>
            <a:off x="1066800" y="1352550"/>
            <a:ext cx="576000" cy="57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Rectangle 25"/>
          <p:cNvSpPr/>
          <p:nvPr/>
        </p:nvSpPr>
        <p:spPr>
          <a:xfrm>
            <a:off x="1066800" y="1928550"/>
            <a:ext cx="288000" cy="288000"/>
          </a:xfrm>
          <a:prstGeom prst="rect">
            <a:avLst/>
          </a:prstGeom>
          <a:solidFill>
            <a:schemeClr val="tx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Rectangle 26"/>
          <p:cNvSpPr/>
          <p:nvPr/>
        </p:nvSpPr>
        <p:spPr>
          <a:xfrm>
            <a:off x="1354800" y="1928550"/>
            <a:ext cx="288000" cy="288000"/>
          </a:xfrm>
          <a:prstGeom prst="rect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Rectangle 27"/>
          <p:cNvSpPr/>
          <p:nvPr/>
        </p:nvSpPr>
        <p:spPr>
          <a:xfrm>
            <a:off x="1781175" y="1352550"/>
            <a:ext cx="576000" cy="57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Rectangle 28"/>
          <p:cNvSpPr/>
          <p:nvPr/>
        </p:nvSpPr>
        <p:spPr>
          <a:xfrm>
            <a:off x="1781175" y="1928550"/>
            <a:ext cx="288000" cy="288000"/>
          </a:xfrm>
          <a:prstGeom prst="rect">
            <a:avLst/>
          </a:prstGeom>
          <a:solidFill>
            <a:schemeClr val="accent4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Rectangle 29"/>
          <p:cNvSpPr/>
          <p:nvPr/>
        </p:nvSpPr>
        <p:spPr>
          <a:xfrm>
            <a:off x="2069175" y="1928550"/>
            <a:ext cx="288000" cy="288000"/>
          </a:xfrm>
          <a:prstGeom prst="rect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Rectangle 30"/>
          <p:cNvSpPr/>
          <p:nvPr/>
        </p:nvSpPr>
        <p:spPr>
          <a:xfrm>
            <a:off x="361950" y="2362992"/>
            <a:ext cx="576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Rectangle 31"/>
          <p:cNvSpPr/>
          <p:nvPr/>
        </p:nvSpPr>
        <p:spPr>
          <a:xfrm>
            <a:off x="361950" y="2938992"/>
            <a:ext cx="288000" cy="2880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Rectangle 32"/>
          <p:cNvSpPr/>
          <p:nvPr/>
        </p:nvSpPr>
        <p:spPr>
          <a:xfrm>
            <a:off x="649950" y="2938992"/>
            <a:ext cx="288000" cy="28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Rectangle 33"/>
          <p:cNvSpPr/>
          <p:nvPr/>
        </p:nvSpPr>
        <p:spPr>
          <a:xfrm>
            <a:off x="1066800" y="2362992"/>
            <a:ext cx="576000" cy="57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" name="Rectangle 34"/>
          <p:cNvSpPr/>
          <p:nvPr/>
        </p:nvSpPr>
        <p:spPr>
          <a:xfrm>
            <a:off x="1066800" y="2938992"/>
            <a:ext cx="288000" cy="288000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Rectangle 35"/>
          <p:cNvSpPr/>
          <p:nvPr/>
        </p:nvSpPr>
        <p:spPr>
          <a:xfrm>
            <a:off x="1354800" y="2938992"/>
            <a:ext cx="288000" cy="288000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Rectangle 36"/>
          <p:cNvSpPr/>
          <p:nvPr/>
        </p:nvSpPr>
        <p:spPr>
          <a:xfrm>
            <a:off x="1781175" y="2362992"/>
            <a:ext cx="576000" cy="57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accent6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781175" y="2938992"/>
            <a:ext cx="288000" cy="288000"/>
          </a:xfrm>
          <a:prstGeom prst="rect">
            <a:avLst/>
          </a:prstGeom>
          <a:solidFill>
            <a:schemeClr val="accent6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Rectangle 38"/>
          <p:cNvSpPr/>
          <p:nvPr/>
        </p:nvSpPr>
        <p:spPr>
          <a:xfrm>
            <a:off x="2069175" y="2938992"/>
            <a:ext cx="288000" cy="288000"/>
          </a:xfrm>
          <a:prstGeom prst="rect">
            <a:avLst/>
          </a:prstGeom>
          <a:solidFill>
            <a:schemeClr val="accent6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Isosceles Triangle 39"/>
          <p:cNvSpPr/>
          <p:nvPr/>
        </p:nvSpPr>
        <p:spPr>
          <a:xfrm rot="5400000">
            <a:off x="1998330" y="3406312"/>
            <a:ext cx="282404" cy="140715"/>
          </a:xfrm>
          <a:prstGeom prst="triangle">
            <a:avLst/>
          </a:prstGeom>
          <a:solidFill>
            <a:schemeClr val="accent6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>
              <a:solidFill>
                <a:srgbClr val="787C7D"/>
              </a:solidFill>
            </a:endParaRPr>
          </a:p>
        </p:txBody>
      </p:sp>
      <p:sp>
        <p:nvSpPr>
          <p:cNvPr id="41" name="Isosceles Triangle 40"/>
          <p:cNvSpPr/>
          <p:nvPr/>
        </p:nvSpPr>
        <p:spPr>
          <a:xfrm rot="5400000">
            <a:off x="1710330" y="3406313"/>
            <a:ext cx="282404" cy="140715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hu-HU"/>
          </a:p>
        </p:txBody>
      </p:sp>
      <p:sp>
        <p:nvSpPr>
          <p:cNvPr id="42" name="Isosceles Triangle 41"/>
          <p:cNvSpPr/>
          <p:nvPr/>
        </p:nvSpPr>
        <p:spPr>
          <a:xfrm rot="5400000">
            <a:off x="1283955" y="3406314"/>
            <a:ext cx="282404" cy="140715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hu-HU"/>
          </a:p>
        </p:txBody>
      </p:sp>
      <p:sp>
        <p:nvSpPr>
          <p:cNvPr id="43" name="Isosceles Triangle 42"/>
          <p:cNvSpPr/>
          <p:nvPr/>
        </p:nvSpPr>
        <p:spPr>
          <a:xfrm rot="5400000">
            <a:off x="995955" y="3406315"/>
            <a:ext cx="282404" cy="140715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hu-HU"/>
          </a:p>
        </p:txBody>
      </p:sp>
      <p:sp>
        <p:nvSpPr>
          <p:cNvPr id="44" name="Isosceles Triangle 43"/>
          <p:cNvSpPr/>
          <p:nvPr/>
        </p:nvSpPr>
        <p:spPr>
          <a:xfrm rot="5400000">
            <a:off x="579104" y="3406316"/>
            <a:ext cx="282404" cy="14071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hu-HU"/>
          </a:p>
        </p:txBody>
      </p:sp>
      <p:sp>
        <p:nvSpPr>
          <p:cNvPr id="45" name="Isosceles Triangle 44"/>
          <p:cNvSpPr/>
          <p:nvPr/>
        </p:nvSpPr>
        <p:spPr>
          <a:xfrm rot="5400000">
            <a:off x="291105" y="3406317"/>
            <a:ext cx="282404" cy="140715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hu-HU"/>
          </a:p>
        </p:txBody>
      </p:sp>
      <p:sp>
        <p:nvSpPr>
          <p:cNvPr id="46" name="TextBox 45"/>
          <p:cNvSpPr txBox="1"/>
          <p:nvPr/>
        </p:nvSpPr>
        <p:spPr>
          <a:xfrm>
            <a:off x="288925" y="229092"/>
            <a:ext cx="320675" cy="276999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b">
            <a:normAutofit/>
          </a:bodyPr>
          <a:lstStyle>
            <a:lvl1pPr>
              <a:spcBef>
                <a:spcPct val="0"/>
              </a:spcBef>
              <a:buNone/>
              <a:defRPr b="1" i="0" spc="-50" baseline="0">
                <a:effectLst/>
                <a:latin typeface="Calibri" panose="020F0502020204030204" pitchFamily="34" charset="0"/>
                <a:ea typeface="+mj-ea"/>
                <a:cs typeface="Arial"/>
              </a:defRPr>
            </a:lvl1pPr>
          </a:lstStyle>
          <a:p>
            <a:pPr lvl="0"/>
            <a:fld id="{3B92528A-61C9-4421-B24C-3E616C7BF89B}" type="slidenum">
              <a:rPr lang="hu-HU" smtClean="0">
                <a:solidFill>
                  <a:schemeClr val="tx2"/>
                </a:solidFill>
              </a:rPr>
              <a:t>‹#›</a:t>
            </a:fld>
            <a:endParaRPr lang="hu-HU" dirty="0">
              <a:solidFill>
                <a:schemeClr val="tx2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019800" y="3988239"/>
            <a:ext cx="1573829" cy="153888"/>
          </a:xfrm>
          <a:prstGeom prst="rect">
            <a:avLst/>
          </a:prstGeom>
          <a:solidFill>
            <a:srgbClr val="00A984">
              <a:alpha val="40000"/>
            </a:srgbClr>
          </a:solidFill>
        </p:spPr>
        <p:txBody>
          <a:bodyPr wrap="none" lIns="0" tIns="0" rIns="0" bIns="0" anchor="ctr" anchorCtr="0">
            <a:spAutoFit/>
          </a:bodyPr>
          <a:lstStyle/>
          <a:p>
            <a:pPr marL="3600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000" b="0" i="1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forrás: </a:t>
            </a:r>
            <a:r>
              <a:rPr kumimoji="0" lang="hu-HU" sz="1000" b="0" i="1" u="none" strike="noStrike" kern="1200" cap="none" spc="0" normalizeH="0" baseline="0" noProof="0" dirty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cnn.com</a:t>
            </a:r>
            <a:r>
              <a:rPr kumimoji="0" lang="hu-HU" sz="1000" b="0" i="1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/</a:t>
            </a:r>
            <a:r>
              <a:rPr kumimoji="0" lang="hu-HU" sz="1000" b="0" i="1" u="none" strike="noStrike" kern="1200" cap="none" spc="0" normalizeH="0" baseline="0" noProof="0" dirty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international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n-lt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53675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lang="hu-HU" sz="1800" b="1" i="0" kern="1200" spc="-50" baseline="0">
          <a:solidFill>
            <a:schemeClr val="tx1"/>
          </a:solidFill>
          <a:effectLst/>
          <a:latin typeface="+mj-lt"/>
          <a:ea typeface="+mj-ea"/>
          <a:cs typeface="Arial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lang="hu-HU" sz="1400" b="1" i="0" kern="1200" spc="0" baseline="0" dirty="0" smtClean="0">
          <a:solidFill>
            <a:srgbClr val="00B58A"/>
          </a:solidFill>
          <a:latin typeface="+mj-lt"/>
          <a:ea typeface="+mj-ea"/>
          <a:cs typeface="Arial"/>
        </a:defRPr>
      </a:lvl1pPr>
      <a:lvl2pPr marL="309600" indent="0" algn="l" defTabSz="914400" rtl="0" eaLnBrk="1" latinLnBrk="0" hangingPunct="1">
        <a:spcBef>
          <a:spcPct val="20000"/>
        </a:spcBef>
        <a:buClr>
          <a:srgbClr val="C0C0C0"/>
        </a:buClr>
        <a:buFontTx/>
        <a:buNone/>
        <a:defRPr lang="en-US" sz="1200" b="1" i="0" kern="1200" baseline="0" dirty="0" smtClean="0">
          <a:solidFill>
            <a:srgbClr val="C0C0C0"/>
          </a:solidFill>
          <a:latin typeface="+mn-lt"/>
          <a:ea typeface="+mn-ea"/>
          <a:cs typeface="Arial"/>
        </a:defRPr>
      </a:lvl2pPr>
      <a:lvl3pPr marL="1143000" indent="0" algn="l" defTabSz="914400" rtl="0" eaLnBrk="1" latinLnBrk="0" hangingPunct="1">
        <a:spcBef>
          <a:spcPct val="20000"/>
        </a:spcBef>
        <a:buFontTx/>
        <a:buNone/>
        <a:defRPr lang="en-US" sz="1100" b="1" i="0" kern="1200" smtClean="0">
          <a:solidFill>
            <a:srgbClr val="C0C0C0"/>
          </a:solidFill>
          <a:latin typeface="+mn-lt"/>
          <a:ea typeface="+mn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en-US" sz="1000" b="1" i="0" kern="1200" smtClean="0">
          <a:solidFill>
            <a:srgbClr val="C0C0C0"/>
          </a:solidFill>
          <a:latin typeface="+mn-lt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hu-HU" sz="900" b="1" i="0" kern="1200">
          <a:solidFill>
            <a:srgbClr val="C0C0C0"/>
          </a:solidFill>
          <a:latin typeface="+mn-lt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o.org/isoiec-27001-information-security.html" TargetMode="External"/><Relationship Id="rId2" Type="http://schemas.openxmlformats.org/officeDocument/2006/relationships/hyperlink" Target="https://www.pcisecuritystandards.org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92025" y="2493132"/>
            <a:ext cx="3435959" cy="997409"/>
          </a:xfrm>
        </p:spPr>
        <p:txBody>
          <a:bodyPr/>
          <a:lstStyle/>
          <a:p>
            <a:r>
              <a:rPr lang="hu-HU" dirty="0"/>
              <a:t>Bankkártya adatok kezelése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Király Árpád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hu-HU" dirty="0"/>
              <a:t>2017-05-17</a:t>
            </a:r>
          </a:p>
        </p:txBody>
      </p:sp>
    </p:spTree>
    <p:extLst>
      <p:ext uri="{BB962C8B-B14F-4D97-AF65-F5344CB8AC3E}">
        <p14:creationId xmlns:p14="http://schemas.microsoft.com/office/powerpoint/2010/main" val="233006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Linkek</a:t>
            </a:r>
          </a:p>
          <a:p>
            <a:pPr lvl="1"/>
            <a:r>
              <a:rPr lang="hu-HU" dirty="0">
                <a:hlinkClick r:id="rId2"/>
              </a:rPr>
              <a:t>https://www.pcisecuritystandards.org/</a:t>
            </a:r>
            <a:endParaRPr lang="hu-HU" dirty="0"/>
          </a:p>
          <a:p>
            <a:pPr lvl="1"/>
            <a:r>
              <a:rPr lang="hu-HU" dirty="0">
                <a:hlinkClick r:id="rId3"/>
              </a:rPr>
              <a:t>https://www.iso.org/isoiec-27001-information-security.html</a:t>
            </a:r>
            <a:endParaRPr lang="hu-H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Összefoglaló</a:t>
            </a:r>
          </a:p>
        </p:txBody>
      </p:sp>
    </p:spTree>
    <p:extLst>
      <p:ext uri="{BB962C8B-B14F-4D97-AF65-F5344CB8AC3E}">
        <p14:creationId xmlns:p14="http://schemas.microsoft.com/office/powerpoint/2010/main" val="371980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Cellum mobilfizetési megoldásokat kínáló </a:t>
            </a:r>
            <a:r>
              <a:rPr lang="hu-HU" dirty="0" smtClean="0"/>
              <a:t>FinTech </a:t>
            </a:r>
            <a:r>
              <a:rPr lang="hu-HU" dirty="0"/>
              <a:t>cég</a:t>
            </a:r>
          </a:p>
          <a:p>
            <a:r>
              <a:rPr lang="hu-HU" dirty="0" smtClean="0"/>
              <a:t>Szenzitív </a:t>
            </a:r>
            <a:r>
              <a:rPr lang="hu-HU" dirty="0"/>
              <a:t>adatok biztonsága kritikus</a:t>
            </a:r>
          </a:p>
          <a:p>
            <a:pPr lvl="1"/>
            <a:r>
              <a:rPr lang="hu-HU" dirty="0"/>
              <a:t>0% visszaélési arány</a:t>
            </a:r>
          </a:p>
          <a:p>
            <a:r>
              <a:rPr lang="hu-HU" dirty="0"/>
              <a:t>Forgalom</a:t>
            </a:r>
          </a:p>
          <a:p>
            <a:pPr lvl="1"/>
            <a:r>
              <a:rPr lang="hu-HU" dirty="0"/>
              <a:t>Havi 2 </a:t>
            </a:r>
            <a:r>
              <a:rPr lang="hu-HU" dirty="0" smtClean="0"/>
              <a:t>millió, összesen 100+ millió tranzakció</a:t>
            </a:r>
            <a:endParaRPr lang="hu-HU" dirty="0"/>
          </a:p>
          <a:p>
            <a:pPr lvl="1"/>
            <a:r>
              <a:rPr lang="hu-HU" dirty="0" smtClean="0"/>
              <a:t>Kockázati </a:t>
            </a:r>
            <a:r>
              <a:rPr lang="hu-HU" dirty="0"/>
              <a:t>összeg – havi szinten – forint-milliárdokban </a:t>
            </a:r>
            <a:r>
              <a:rPr lang="hu-HU" dirty="0" smtClean="0"/>
              <a:t>mérhető</a:t>
            </a:r>
          </a:p>
          <a:p>
            <a:r>
              <a:rPr lang="hu-HU" dirty="0" smtClean="0"/>
              <a:t>Mi véd meg attól, </a:t>
            </a:r>
            <a:r>
              <a:rPr lang="hu-HU" dirty="0"/>
              <a:t>hogy te legyél a következő Yahoo vagy Tesco Bank?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Alaphelyzet</a:t>
            </a:r>
          </a:p>
        </p:txBody>
      </p:sp>
    </p:spTree>
    <p:extLst>
      <p:ext uri="{BB962C8B-B14F-4D97-AF65-F5344CB8AC3E}">
        <p14:creationId xmlns:p14="http://schemas.microsoft.com/office/powerpoint/2010/main" val="357272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az a bankkártya adat?</a:t>
            </a:r>
            <a:endParaRPr lang="hu-HU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63638"/>
            <a:ext cx="8533717" cy="2664296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8000" y="987574"/>
            <a:ext cx="8550000" cy="3865226"/>
          </a:xfrm>
        </p:spPr>
        <p:txBody>
          <a:bodyPr/>
          <a:lstStyle/>
          <a:p>
            <a:r>
              <a:rPr lang="hu-HU" dirty="0" smtClean="0"/>
              <a:t>Service code</a:t>
            </a:r>
          </a:p>
          <a:p>
            <a:r>
              <a:rPr lang="hu-HU" dirty="0" smtClean="0"/>
              <a:t>PIN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29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Payment Card Industry Data Security Standard</a:t>
            </a:r>
            <a:endParaRPr lang="hu-HU" dirty="0"/>
          </a:p>
          <a:p>
            <a:r>
              <a:rPr lang="hu-HU" dirty="0"/>
              <a:t>Kártyatársaságok által közösen kidolgozott biztonsági szabvány</a:t>
            </a:r>
          </a:p>
          <a:p>
            <a:r>
              <a:rPr lang="hu-HU" dirty="0" smtClean="0"/>
              <a:t>Biztonsági </a:t>
            </a:r>
            <a:r>
              <a:rPr lang="hu-HU" dirty="0"/>
              <a:t>követelményeket határoz </a:t>
            </a:r>
            <a:r>
              <a:rPr lang="hu-HU" dirty="0" smtClean="0"/>
              <a:t>meg</a:t>
            </a:r>
          </a:p>
          <a:p>
            <a:pPr lvl="1"/>
            <a:r>
              <a:rPr lang="hu-HU" dirty="0" smtClean="0"/>
              <a:t>Hálózati </a:t>
            </a:r>
            <a:r>
              <a:rPr lang="hu-HU" dirty="0"/>
              <a:t>felépítésre és beállításokra</a:t>
            </a:r>
          </a:p>
          <a:p>
            <a:pPr lvl="1"/>
            <a:r>
              <a:rPr lang="hu-HU" dirty="0"/>
              <a:t>Szoftver fejlesztésre</a:t>
            </a:r>
          </a:p>
          <a:p>
            <a:pPr lvl="1"/>
            <a:r>
              <a:rPr lang="hu-HU" dirty="0"/>
              <a:t>A biztonság és sérülékenység menedzsmentre</a:t>
            </a:r>
          </a:p>
          <a:p>
            <a:pPr lvl="1"/>
            <a:r>
              <a:rPr lang="hu-HU" dirty="0"/>
              <a:t>Belső </a:t>
            </a:r>
            <a:r>
              <a:rPr lang="hu-HU" dirty="0" smtClean="0"/>
              <a:t>folyamatokra</a:t>
            </a:r>
            <a:endParaRPr lang="hu-HU" dirty="0"/>
          </a:p>
          <a:p>
            <a:r>
              <a:rPr lang="hu-HU" dirty="0" smtClean="0"/>
              <a:t>Nem </a:t>
            </a:r>
            <a:r>
              <a:rPr lang="hu-HU" dirty="0"/>
              <a:t>jogszabály, hanem iparági </a:t>
            </a:r>
            <a:r>
              <a:rPr lang="hu-HU" dirty="0" smtClean="0"/>
              <a:t>standard</a:t>
            </a:r>
          </a:p>
          <a:p>
            <a:r>
              <a:rPr lang="hu-HU" dirty="0" smtClean="0"/>
              <a:t>Különböző szintjei léteznek</a:t>
            </a:r>
            <a:endParaRPr lang="hu-H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 az a PCI DSS?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458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Mindenkire, </a:t>
            </a:r>
            <a:r>
              <a:rPr lang="hu-HU" dirty="0"/>
              <a:t>aki bankkártya adatokat közvetít, feldolgoz vagy tárol</a:t>
            </a:r>
          </a:p>
          <a:p>
            <a:pPr lvl="1"/>
            <a:r>
              <a:rPr lang="hu-HU" dirty="0"/>
              <a:t>Kereskedőkre, service provider-ekre, </a:t>
            </a:r>
            <a:r>
              <a:rPr lang="hu-HU" dirty="0" smtClean="0"/>
              <a:t>acquirer-ekre, FinTech cégekre</a:t>
            </a:r>
            <a:endParaRPr lang="hu-HU" dirty="0"/>
          </a:p>
          <a:p>
            <a:r>
              <a:rPr lang="hu-HU" dirty="0" smtClean="0"/>
              <a:t>Kivétel</a:t>
            </a:r>
            <a:r>
              <a:rPr lang="hu-HU" dirty="0"/>
              <a:t>: </a:t>
            </a:r>
            <a:r>
              <a:rPr lang="hu-HU" dirty="0" smtClean="0"/>
              <a:t>bizonyos törvény által szabályozott pénzintézetek, például bankok</a:t>
            </a:r>
            <a:endParaRPr lang="hu-HU" dirty="0"/>
          </a:p>
          <a:p>
            <a:r>
              <a:rPr lang="hu-HU" dirty="0"/>
              <a:t>Megszegés esetén mi történik?</a:t>
            </a:r>
          </a:p>
          <a:p>
            <a:pPr lvl="1"/>
            <a:r>
              <a:rPr lang="hu-HU" dirty="0" smtClean="0"/>
              <a:t>A </a:t>
            </a:r>
            <a:r>
              <a:rPr lang="hu-HU" dirty="0"/>
              <a:t>kártyatársaságok által pénzbírság, büntetések és megvonások, kártyakezelési engedélyek elvétele</a:t>
            </a:r>
          </a:p>
          <a:p>
            <a:r>
              <a:rPr lang="hu-HU" dirty="0"/>
              <a:t>Ha nem tárolsz vagy kezelsz kártya adatokat, akkor nem kell vele </a:t>
            </a:r>
            <a:r>
              <a:rPr lang="hu-HU" dirty="0" smtClean="0"/>
              <a:t>foglalkoznod</a:t>
            </a:r>
            <a:endParaRPr lang="hu-H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Kire vonatkozik a PCI DSS?</a:t>
            </a:r>
          </a:p>
        </p:txBody>
      </p:sp>
    </p:spTree>
    <p:extLst>
      <p:ext uri="{BB962C8B-B14F-4D97-AF65-F5344CB8AC3E}">
        <p14:creationId xmlns:p14="http://schemas.microsoft.com/office/powerpoint/2010/main" val="412981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PA DSS = Payment Application Data Security Standard</a:t>
            </a:r>
          </a:p>
          <a:p>
            <a:r>
              <a:rPr lang="hu-HU" dirty="0" smtClean="0"/>
              <a:t>A </a:t>
            </a:r>
            <a:r>
              <a:rPr lang="hu-HU" dirty="0"/>
              <a:t>kettő nem összekeverendő</a:t>
            </a:r>
          </a:p>
          <a:p>
            <a:pPr lvl="1"/>
            <a:r>
              <a:rPr lang="hu-HU" dirty="0"/>
              <a:t>Lehetsz PCI DSS compliant, de PA DSS compliant nem, és vica versa</a:t>
            </a:r>
          </a:p>
          <a:p>
            <a:r>
              <a:rPr lang="hu-HU" dirty="0"/>
              <a:t>PCI DSS a rendszert, a környezetet </a:t>
            </a:r>
            <a:r>
              <a:rPr lang="hu-HU" dirty="0" smtClean="0"/>
              <a:t>vizsgálja</a:t>
            </a:r>
          </a:p>
          <a:p>
            <a:pPr lvl="1"/>
            <a:r>
              <a:rPr lang="hu-HU" dirty="0" smtClean="0"/>
              <a:t>PCI DSS tanúsítványt egy cég kaphat</a:t>
            </a:r>
            <a:endParaRPr lang="hu-HU" dirty="0"/>
          </a:p>
          <a:p>
            <a:r>
              <a:rPr lang="hu-HU" dirty="0"/>
              <a:t>PA DSS magát a szoftvert </a:t>
            </a:r>
            <a:r>
              <a:rPr lang="hu-HU" dirty="0" smtClean="0"/>
              <a:t>vizsgálja</a:t>
            </a:r>
          </a:p>
          <a:p>
            <a:pPr lvl="1"/>
            <a:r>
              <a:rPr lang="hu-HU" dirty="0" smtClean="0"/>
              <a:t>PA DSS tanúsítványt egy szoftver kaphat</a:t>
            </a:r>
            <a:endParaRPr lang="hu-H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PCI DSS vs PA DSS</a:t>
            </a:r>
          </a:p>
        </p:txBody>
      </p:sp>
    </p:spTree>
    <p:extLst>
      <p:ext uri="{BB962C8B-B14F-4D97-AF65-F5344CB8AC3E}">
        <p14:creationId xmlns:p14="http://schemas.microsoft.com/office/powerpoint/2010/main" val="78974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Mit </a:t>
            </a:r>
            <a:r>
              <a:rPr lang="hu-HU" dirty="0"/>
              <a:t>hogyan tárolhatunk </a:t>
            </a:r>
            <a:r>
              <a:rPr lang="hu-HU" dirty="0" smtClean="0"/>
              <a:t>a kártyaadatból?</a:t>
            </a:r>
            <a:endParaRPr lang="hu-H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30825"/>
            <a:ext cx="8685916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3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PCI DSS "12 pontja"</a:t>
            </a:r>
            <a:endParaRPr lang="hu-HU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745651"/>
            <a:ext cx="8424936" cy="399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54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előírások évről évre </a:t>
            </a:r>
            <a:r>
              <a:rPr lang="hu-HU" dirty="0" smtClean="0"/>
              <a:t>fejlődnek, </a:t>
            </a:r>
            <a:r>
              <a:rPr lang="hu-HU" dirty="0"/>
              <a:t>jelenlegi legfrissebb a 3.2-es</a:t>
            </a:r>
          </a:p>
          <a:p>
            <a:pPr lvl="1"/>
            <a:r>
              <a:rPr lang="hu-HU" dirty="0" smtClean="0"/>
              <a:t>Aki </a:t>
            </a:r>
            <a:r>
              <a:rPr lang="hu-HU" dirty="0"/>
              <a:t>PCI DSS tanúsítvánnyal rendelkezik, </a:t>
            </a:r>
            <a:r>
              <a:rPr lang="hu-HU" dirty="0" smtClean="0"/>
              <a:t>annak </a:t>
            </a:r>
            <a:r>
              <a:rPr lang="hu-HU" dirty="0"/>
              <a:t>a PCI </a:t>
            </a:r>
            <a:r>
              <a:rPr lang="hu-HU" dirty="0" smtClean="0"/>
              <a:t>DSS fejlődését </a:t>
            </a:r>
            <a:r>
              <a:rPr lang="hu-HU" dirty="0"/>
              <a:t>kell követni</a:t>
            </a:r>
          </a:p>
          <a:p>
            <a:r>
              <a:rPr lang="hu-HU" dirty="0"/>
              <a:t>Mi a helyzet az olyan kérdésekkel, problémákkal, amikről a PCI DSS (még) nem rendelkezik?</a:t>
            </a:r>
          </a:p>
          <a:p>
            <a:pPr lvl="1"/>
            <a:r>
              <a:rPr lang="hu-HU" dirty="0" smtClean="0"/>
              <a:t>Pl.: kártyaadat tárolása: „normál” vs. Cellum</a:t>
            </a:r>
          </a:p>
          <a:p>
            <a:endParaRPr lang="hu-H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Kihívások, tapasztalatok</a:t>
            </a:r>
          </a:p>
        </p:txBody>
      </p:sp>
    </p:spTree>
    <p:extLst>
      <p:ext uri="{BB962C8B-B14F-4D97-AF65-F5344CB8AC3E}">
        <p14:creationId xmlns:p14="http://schemas.microsoft.com/office/powerpoint/2010/main" val="22042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Cellum-template_2014-09-03">
  <a:themeElements>
    <a:clrScheme name="Cellum 2013">
      <a:dk1>
        <a:srgbClr val="31287C"/>
      </a:dk1>
      <a:lt1>
        <a:srgbClr val="FFFFFF"/>
      </a:lt1>
      <a:dk2>
        <a:srgbClr val="00A984"/>
      </a:dk2>
      <a:lt2>
        <a:srgbClr val="FFFFFF"/>
      </a:lt2>
      <a:accent1>
        <a:srgbClr val="FCC466"/>
      </a:accent1>
      <a:accent2>
        <a:srgbClr val="F8B888"/>
      </a:accent2>
      <a:accent3>
        <a:srgbClr val="00A984"/>
      </a:accent3>
      <a:accent4>
        <a:srgbClr val="E6301E"/>
      </a:accent4>
      <a:accent5>
        <a:srgbClr val="31287C"/>
      </a:accent5>
      <a:accent6>
        <a:srgbClr val="828282"/>
      </a:accent6>
      <a:hlink>
        <a:srgbClr val="31287C"/>
      </a:hlink>
      <a:folHlink>
        <a:srgbClr val="A60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38100"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prstMaterial="metal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1750" cap="rnd">
          <a:solidFill>
            <a:srgbClr val="C0C0C0"/>
          </a:solidFill>
          <a:prstDash val="sysDot"/>
          <a:headEnd type="none" w="med" len="med"/>
          <a:tailEnd type="triangle" w="lg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ellum-template_2017.potx [Read-Only]" id="{53E6FBFD-C93D-48DB-B1A4-B8BA21FCD65C}" vid="{C6D21E00-383D-4CCF-A61F-00F97C2F0769}"/>
    </a:ext>
  </a:extLst>
</a:theme>
</file>

<file path=ppt/theme/theme2.xml><?xml version="1.0" encoding="utf-8"?>
<a:theme xmlns:a="http://schemas.openxmlformats.org/drawingml/2006/main" name="Custom Design">
  <a:themeElements>
    <a:clrScheme name="Cellum 2013">
      <a:dk1>
        <a:srgbClr val="31287C"/>
      </a:dk1>
      <a:lt1>
        <a:srgbClr val="FFFFFF"/>
      </a:lt1>
      <a:dk2>
        <a:srgbClr val="00A984"/>
      </a:dk2>
      <a:lt2>
        <a:srgbClr val="FFFFFF"/>
      </a:lt2>
      <a:accent1>
        <a:srgbClr val="FCC466"/>
      </a:accent1>
      <a:accent2>
        <a:srgbClr val="F8B888"/>
      </a:accent2>
      <a:accent3>
        <a:srgbClr val="00A984"/>
      </a:accent3>
      <a:accent4>
        <a:srgbClr val="E6301E"/>
      </a:accent4>
      <a:accent5>
        <a:srgbClr val="31287C"/>
      </a:accent5>
      <a:accent6>
        <a:srgbClr val="828282"/>
      </a:accent6>
      <a:hlink>
        <a:srgbClr val="31287C"/>
      </a:hlink>
      <a:folHlink>
        <a:srgbClr val="A60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lum-template_2017.potx [Read-Only]" id="{53E6FBFD-C93D-48DB-B1A4-B8BA21FCD65C}" vid="{95155DB7-1C32-49F2-A364-382D975A413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Cellum_KiralyArpad_Bankkartya_adatok_kezelese</Template>
  <TotalTime>394</TotalTime>
  <Words>558</Words>
  <Application>Microsoft Office PowerPoint</Application>
  <PresentationFormat>On-screen Show (16:9)</PresentationFormat>
  <Paragraphs>84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Wingdings</vt:lpstr>
      <vt:lpstr>Wingdings 3</vt:lpstr>
      <vt:lpstr>Cellum-template_2014-09-03</vt:lpstr>
      <vt:lpstr>Custom Design</vt:lpstr>
      <vt:lpstr>Bankkártya adatok kezelése</vt:lpstr>
      <vt:lpstr>Alaphelyzet</vt:lpstr>
      <vt:lpstr>Mi az a bankkártya adat?</vt:lpstr>
      <vt:lpstr>Mi az a PCI DSS?</vt:lpstr>
      <vt:lpstr>Kire vonatkozik a PCI DSS?</vt:lpstr>
      <vt:lpstr>PCI DSS vs PA DSS</vt:lpstr>
      <vt:lpstr>Mit hogyan tárolhatunk a kártyaadatból?</vt:lpstr>
      <vt:lpstr>A PCI DSS "12 pontja"</vt:lpstr>
      <vt:lpstr>Kihívások, tapasztalatok</vt:lpstr>
      <vt:lpstr>Összefoglaló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Király Árpád</dc:creator>
  <cp:lastModifiedBy>Király Árpád</cp:lastModifiedBy>
  <cp:revision>126</cp:revision>
  <cp:lastPrinted>2013-09-03T12:12:58Z</cp:lastPrinted>
  <dcterms:created xsi:type="dcterms:W3CDTF">2017-05-10T14:00:22Z</dcterms:created>
  <dcterms:modified xsi:type="dcterms:W3CDTF">2017-05-17T09:15:55Z</dcterms:modified>
</cp:coreProperties>
</file>