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6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89" autoAdjust="0"/>
  </p:normalViewPr>
  <p:slideViewPr>
    <p:cSldViewPr>
      <p:cViewPr varScale="1">
        <p:scale>
          <a:sx n="111" d="100"/>
          <a:sy n="111" d="100"/>
        </p:scale>
        <p:origin x="12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CD11858-DC4D-43F1-8BE7-B205BC862F2E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C37F5E0-486F-4212-9377-22E85DFC6F40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7772400" cy="1109985"/>
          </a:xfrm>
        </p:spPr>
        <p:txBody>
          <a:bodyPr>
            <a:normAutofit/>
          </a:bodyPr>
          <a:lstStyle/>
          <a:p>
            <a:r>
              <a:rPr lang="hu-HU" dirty="0"/>
              <a:t>Tapasztalatok a nyílt </a:t>
            </a:r>
            <a:r>
              <a:rPr lang="hu-HU" dirty="0" err="1"/>
              <a:t>API-ról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661248"/>
            <a:ext cx="1228568" cy="99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50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Interfész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err="1" smtClean="0"/>
              <a:t>Restful</a:t>
            </a:r>
            <a:r>
              <a:rPr lang="hu-HU" sz="2000" dirty="0" smtClean="0"/>
              <a:t> API, </a:t>
            </a:r>
          </a:p>
          <a:p>
            <a:r>
              <a:rPr lang="hu-HU" sz="2000" dirty="0" err="1" smtClean="0"/>
              <a:t>OAuth</a:t>
            </a:r>
            <a:r>
              <a:rPr lang="hu-HU" sz="2000" dirty="0" smtClean="0"/>
              <a:t>, </a:t>
            </a:r>
          </a:p>
          <a:p>
            <a:r>
              <a:rPr lang="hu-HU" sz="2000" dirty="0" err="1" smtClean="0"/>
              <a:t>Swagger</a:t>
            </a:r>
            <a:r>
              <a:rPr lang="hu-HU" sz="2000" dirty="0"/>
              <a:t>.</a:t>
            </a:r>
            <a:r>
              <a:rPr lang="hu-HU" sz="2000" dirty="0" smtClean="0"/>
              <a:t> </a:t>
            </a:r>
            <a:endParaRPr lang="hu-HU" sz="2000" dirty="0" smtClean="0"/>
          </a:p>
          <a:p>
            <a:r>
              <a:rPr lang="hu-HU" sz="2000" dirty="0" smtClean="0"/>
              <a:t>Megkönnyítjük </a:t>
            </a:r>
            <a:r>
              <a:rPr lang="hu-HU" sz="2000" dirty="0" smtClean="0"/>
              <a:t>a fejlesztést. </a:t>
            </a:r>
            <a:endParaRPr lang="hu-HU" sz="2000" dirty="0"/>
          </a:p>
        </p:txBody>
      </p:sp>
      <p:pic>
        <p:nvPicPr>
          <p:cNvPr id="1026" name="Picture 2" descr="C:\Users\matyi\Downloads\oauh-init-um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4252029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27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3200" dirty="0" smtClean="0"/>
          </a:p>
          <a:p>
            <a:endParaRPr lang="hu-HU" sz="3200" dirty="0"/>
          </a:p>
          <a:p>
            <a:r>
              <a:rPr lang="hu-HU" sz="3200" dirty="0" smtClean="0"/>
              <a:t>			Szabad a pálya! </a:t>
            </a:r>
            <a:r>
              <a:rPr lang="hu-HU" sz="3200" dirty="0" smtClean="0">
                <a:sym typeface="Wingdings" panose="05000000000000000000" pitchFamily="2" charset="2"/>
              </a:rPr>
              <a:t></a:t>
            </a:r>
            <a:endParaRPr lang="hu-HU" sz="32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661248"/>
            <a:ext cx="1228568" cy="99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7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Jelenlegi helyzet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Digitális forradalom</a:t>
            </a:r>
          </a:p>
          <a:p>
            <a:r>
              <a:rPr lang="hu-HU" sz="2000" dirty="0" smtClean="0"/>
              <a:t>Okos „dolgok” a zsebünkben</a:t>
            </a:r>
          </a:p>
          <a:p>
            <a:r>
              <a:rPr lang="hu-HU" sz="2000" dirty="0" err="1" smtClean="0"/>
              <a:t>Fintech</a:t>
            </a:r>
            <a:endParaRPr lang="hu-HU" sz="2000" dirty="0" smtClean="0"/>
          </a:p>
          <a:p>
            <a:r>
              <a:rPr lang="hu-HU" sz="2000" dirty="0" smtClean="0"/>
              <a:t>Szabályozói környezet válasza: </a:t>
            </a:r>
          </a:p>
          <a:p>
            <a:r>
              <a:rPr lang="hu-HU" sz="2000" dirty="0" smtClean="0"/>
              <a:t>PSD2 - 2018</a:t>
            </a:r>
          </a:p>
          <a:p>
            <a:r>
              <a:rPr lang="hu-HU" sz="2000" dirty="0" smtClean="0"/>
              <a:t>PAD - 2019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635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764704"/>
            <a:ext cx="6408712" cy="375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268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PSD2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Nem tudjuk, hogy:	</a:t>
            </a:r>
          </a:p>
          <a:p>
            <a:pPr lvl="1"/>
            <a:r>
              <a:rPr lang="hu-HU" sz="2000" dirty="0"/>
              <a:t>a</a:t>
            </a:r>
            <a:r>
              <a:rPr lang="hu-HU" sz="2000" dirty="0" smtClean="0"/>
              <a:t> </a:t>
            </a:r>
            <a:r>
              <a:rPr lang="hu-HU" sz="2000" dirty="0" err="1" smtClean="0"/>
              <a:t>TPP-éknek</a:t>
            </a:r>
            <a:r>
              <a:rPr lang="hu-HU" sz="2000" dirty="0" smtClean="0"/>
              <a:t> minek kell megfelelni</a:t>
            </a:r>
          </a:p>
          <a:p>
            <a:pPr lvl="1"/>
            <a:r>
              <a:rPr lang="hu-HU" sz="2000" dirty="0" smtClean="0"/>
              <a:t>az API egységes lesz-e</a:t>
            </a:r>
          </a:p>
          <a:p>
            <a:pPr lvl="1"/>
            <a:r>
              <a:rPr lang="hu-HU" sz="2000" dirty="0" smtClean="0"/>
              <a:t>hogyan kell majd azonosítani az ügyfelet</a:t>
            </a:r>
          </a:p>
          <a:p>
            <a:pPr lvl="1"/>
            <a:r>
              <a:rPr lang="hu-HU" sz="2000" dirty="0"/>
              <a:t>a</a:t>
            </a:r>
            <a:r>
              <a:rPr lang="hu-HU" sz="2000" dirty="0" smtClean="0"/>
              <a:t> GDPR és a PSD2 ellentmond egymásnak néhány helyen</a:t>
            </a:r>
          </a:p>
          <a:p>
            <a:pPr lvl="1"/>
            <a:r>
              <a:rPr lang="hu-HU" sz="2000" dirty="0"/>
              <a:t>m</a:t>
            </a:r>
            <a:r>
              <a:rPr lang="hu-HU" sz="2000" dirty="0" smtClean="0"/>
              <a:t>ikor (2018.01.13?) és minek kell megfelelni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0636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A bankok nehézségei</a:t>
            </a:r>
            <a:r>
              <a:rPr lang="hu-HU" dirty="0" smtClean="0"/>
              <a:t>	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>
            <a:normAutofit/>
          </a:bodyPr>
          <a:lstStyle/>
          <a:p>
            <a:r>
              <a:rPr lang="hu-HU" sz="2000" dirty="0" smtClean="0"/>
              <a:t>Szabályozói környezet</a:t>
            </a:r>
          </a:p>
          <a:p>
            <a:r>
              <a:rPr lang="hu-HU" sz="2000" dirty="0" smtClean="0"/>
              <a:t>Elavult </a:t>
            </a:r>
            <a:r>
              <a:rPr lang="hu-HU" sz="2000" dirty="0" err="1" smtClean="0"/>
              <a:t>core</a:t>
            </a:r>
            <a:r>
              <a:rPr lang="hu-HU" sz="2000" dirty="0" smtClean="0"/>
              <a:t> rendszerek,</a:t>
            </a:r>
          </a:p>
          <a:p>
            <a:r>
              <a:rPr lang="hu-HU" sz="2000" dirty="0"/>
              <a:t>Munkaerőhiány</a:t>
            </a:r>
          </a:p>
          <a:p>
            <a:endParaRPr lang="hu-HU" sz="2000" dirty="0" smtClean="0"/>
          </a:p>
          <a:p>
            <a:r>
              <a:rPr lang="hu-HU" sz="2000" dirty="0" smtClean="0"/>
              <a:t>Termékfejlesztés</a:t>
            </a:r>
            <a:r>
              <a:rPr lang="hu-HU" sz="2000" dirty="0"/>
              <a:t>, </a:t>
            </a:r>
            <a:r>
              <a:rPr lang="hu-HU" sz="2000" dirty="0" smtClean="0"/>
              <a:t>Jogi osztály, </a:t>
            </a:r>
            <a:r>
              <a:rPr lang="hu-HU" sz="2000" dirty="0" err="1" smtClean="0"/>
              <a:t>Compliance</a:t>
            </a:r>
            <a:r>
              <a:rPr lang="hu-HU" sz="2000" dirty="0" smtClean="0"/>
              <a:t>, Marketing, IT biztonság, </a:t>
            </a:r>
            <a:r>
              <a:rPr lang="hu-HU" sz="2000" dirty="0" smtClean="0"/>
              <a:t>Bank </a:t>
            </a:r>
            <a:r>
              <a:rPr lang="hu-HU" sz="2000" dirty="0" smtClean="0"/>
              <a:t>biztonság, Adatvédelem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38412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Mi nem vártunk tovább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4 évvel ezelőtt készítettük el az </a:t>
            </a:r>
            <a:r>
              <a:rPr lang="hu-HU" sz="2000" dirty="0" err="1" smtClean="0"/>
              <a:t>API-t</a:t>
            </a:r>
            <a:endParaRPr lang="hu-HU" sz="2000" dirty="0" smtClean="0"/>
          </a:p>
          <a:p>
            <a:r>
              <a:rPr lang="hu-HU" sz="2000" dirty="0" smtClean="0"/>
              <a:t>A mobil applikációnk is ezzel működik</a:t>
            </a:r>
          </a:p>
          <a:p>
            <a:r>
              <a:rPr lang="hu-HU" sz="2000" dirty="0" smtClean="0"/>
              <a:t>Már akkor nyíltra terveztük</a:t>
            </a:r>
          </a:p>
          <a:p>
            <a:r>
              <a:rPr lang="hu-HU" sz="2000" dirty="0" smtClean="0"/>
              <a:t>Nyílt forráskód?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671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A nyitás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Terminál helyett online interfész</a:t>
            </a:r>
          </a:p>
          <a:p>
            <a:r>
              <a:rPr lang="hu-HU" sz="2000" dirty="0" smtClean="0"/>
              <a:t>A nagyok után a kicsik is megkapják a kényelmet</a:t>
            </a:r>
          </a:p>
          <a:p>
            <a:r>
              <a:rPr lang="hu-HU" sz="2000" dirty="0" smtClean="0"/>
              <a:t>Először csak a saját ügyfeleink</a:t>
            </a:r>
          </a:p>
          <a:p>
            <a:r>
              <a:rPr lang="hu-HU" sz="2000" dirty="0" smtClean="0"/>
              <a:t>A nagy lépés:</a:t>
            </a:r>
          </a:p>
          <a:p>
            <a:r>
              <a:rPr lang="hu-HU" sz="2000" dirty="0" smtClean="0"/>
              <a:t>	</a:t>
            </a:r>
            <a:r>
              <a:rPr lang="hu-HU" sz="2000" dirty="0" err="1" smtClean="0"/>
              <a:t>Számlázz.hu</a:t>
            </a:r>
            <a:endParaRPr lang="hu-HU" sz="2000" dirty="0" smtClean="0"/>
          </a:p>
          <a:p>
            <a:r>
              <a:rPr lang="hu-HU" sz="2000" dirty="0" smtClean="0"/>
              <a:t>	KOIN</a:t>
            </a:r>
          </a:p>
        </p:txBody>
      </p:sp>
    </p:spTree>
    <p:extLst>
      <p:ext uri="{BB962C8B-B14F-4D97-AF65-F5344CB8AC3E}">
        <p14:creationId xmlns:p14="http://schemas.microsoft.com/office/powerpoint/2010/main" val="412324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Tapasztalatok az </a:t>
            </a:r>
            <a:r>
              <a:rPr lang="hu-HU" dirty="0" err="1" smtClean="0"/>
              <a:t>APIval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Autókassza szolgáltatás</a:t>
            </a:r>
          </a:p>
          <a:p>
            <a:pPr lvl="1"/>
            <a:r>
              <a:rPr lang="hu-HU" sz="2000" dirty="0" smtClean="0"/>
              <a:t>MagNet és </a:t>
            </a:r>
            <a:r>
              <a:rPr lang="hu-HU" sz="2000" dirty="0" err="1" smtClean="0"/>
              <a:t>Számlázz.hu</a:t>
            </a:r>
            <a:r>
              <a:rPr lang="hu-HU" sz="2000" dirty="0" smtClean="0"/>
              <a:t> vállalati ügyfelek</a:t>
            </a:r>
          </a:p>
          <a:p>
            <a:pPr lvl="1"/>
            <a:r>
              <a:rPr lang="hu-HU" sz="2000" dirty="0" smtClean="0"/>
              <a:t>A közös ügyfelek 50%-a már használja</a:t>
            </a:r>
          </a:p>
          <a:p>
            <a:pPr lvl="1"/>
            <a:r>
              <a:rPr lang="hu-HU" sz="2000" dirty="0" smtClean="0"/>
              <a:t>Ügyfélszerzés, ügyfélmegtartás</a:t>
            </a:r>
          </a:p>
          <a:p>
            <a:pPr lvl="1"/>
            <a:r>
              <a:rPr lang="hu-HU" sz="2000" dirty="0" smtClean="0"/>
              <a:t>A leggyakoribb kérdés: </a:t>
            </a:r>
          </a:p>
          <a:p>
            <a:pPr lvl="2"/>
            <a:r>
              <a:rPr lang="hu-HU" sz="2000" dirty="0" smtClean="0"/>
              <a:t>Mikor </a:t>
            </a:r>
            <a:r>
              <a:rPr lang="hu-HU" sz="2000" dirty="0" smtClean="0"/>
              <a:t>lesz ilyen a többi banknak? </a:t>
            </a:r>
            <a:r>
              <a:rPr lang="hu-HU" sz="2000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hu-HU" sz="2000" dirty="0" smtClean="0">
                <a:sym typeface="Wingdings" panose="05000000000000000000" pitchFamily="2" charset="2"/>
              </a:rPr>
              <a:t>Kié az ügyfél? </a:t>
            </a:r>
          </a:p>
          <a:p>
            <a:pPr marL="45720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7038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KOIN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Magánszemélyek</a:t>
            </a:r>
          </a:p>
          <a:p>
            <a:r>
              <a:rPr lang="hu-HU" sz="2000" dirty="0" smtClean="0"/>
              <a:t>Legnépszerűbb PFM alkalmazás Magyarországon</a:t>
            </a:r>
          </a:p>
          <a:p>
            <a:r>
              <a:rPr lang="hu-HU" sz="2000" dirty="0" smtClean="0"/>
              <a:t>Egyelőre a béta teszt folyik</a:t>
            </a:r>
          </a:p>
          <a:p>
            <a:r>
              <a:rPr lang="hu-HU" sz="2000" dirty="0" err="1" smtClean="0"/>
              <a:t>KOIN.hu</a:t>
            </a:r>
            <a:r>
              <a:rPr lang="hu-HU" sz="2000" dirty="0" smtClean="0"/>
              <a:t>/</a:t>
            </a:r>
            <a:r>
              <a:rPr lang="hu-HU" sz="2000" dirty="0" err="1" smtClean="0"/>
              <a:t>beta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25974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ögek">
  <a:themeElements>
    <a:clrScheme name="Szögek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Szög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zöge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600</TotalTime>
  <Words>166</Words>
  <Application>Microsoft Office PowerPoint</Application>
  <PresentationFormat>Diavetítés a képernyőre (4:3 oldalarány)</PresentationFormat>
  <Paragraphs>54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Franklin Gothic Book</vt:lpstr>
      <vt:lpstr>Franklin Gothic Medium</vt:lpstr>
      <vt:lpstr>Tunga</vt:lpstr>
      <vt:lpstr>Wingdings</vt:lpstr>
      <vt:lpstr>Szögek</vt:lpstr>
      <vt:lpstr>Tapasztalatok a nyílt API-ról</vt:lpstr>
      <vt:lpstr>Jelenlegi helyzet</vt:lpstr>
      <vt:lpstr>PowerPoint bemutató</vt:lpstr>
      <vt:lpstr>PSD2</vt:lpstr>
      <vt:lpstr>A bankok nehézségei </vt:lpstr>
      <vt:lpstr>Mi nem vártunk tovább</vt:lpstr>
      <vt:lpstr>A nyitás</vt:lpstr>
      <vt:lpstr>Tapasztalatok az APIval</vt:lpstr>
      <vt:lpstr>KOIN</vt:lpstr>
      <vt:lpstr>Interfész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matyi</dc:creator>
  <cp:lastModifiedBy>Csákay Mátyás</cp:lastModifiedBy>
  <cp:revision>26</cp:revision>
  <dcterms:created xsi:type="dcterms:W3CDTF">2017-05-14T00:23:19Z</dcterms:created>
  <dcterms:modified xsi:type="dcterms:W3CDTF">2017-05-16T06:48:04Z</dcterms:modified>
</cp:coreProperties>
</file>