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98" r:id="rId3"/>
    <p:sldMasterId id="2147483699" r:id="rId4"/>
    <p:sldMasterId id="214748370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5143500" cx="9144000"/>
  <p:notesSz cx="6858000" cy="9144000"/>
  <p:embeddedFontLst>
    <p:embeddedFont>
      <p:font typeface="Proxima Nova"/>
      <p:regular r:id="rId65"/>
      <p:bold r:id="rId66"/>
      <p:italic r:id="rId67"/>
      <p:boldItalic r:id="rId68"/>
    </p:embeddedFont>
    <p:embeddedFont>
      <p:font typeface="Helvetica Neue"/>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schemas.openxmlformats.org/officeDocument/2006/relationships/font" Target="fonts/HelveticaNeue-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HelveticaNeue-italic.fntdata"/><Relationship Id="rId70" Type="http://schemas.openxmlformats.org/officeDocument/2006/relationships/font" Target="fonts/HelveticaNeue-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roximaNova-bold.fntdata"/><Relationship Id="rId21" Type="http://schemas.openxmlformats.org/officeDocument/2006/relationships/slide" Target="slides/slide15.xml"/><Relationship Id="rId65" Type="http://schemas.openxmlformats.org/officeDocument/2006/relationships/font" Target="fonts/ProximaNova-regular.fntdata"/><Relationship Id="rId24" Type="http://schemas.openxmlformats.org/officeDocument/2006/relationships/slide" Target="slides/slide18.xml"/><Relationship Id="rId68" Type="http://schemas.openxmlformats.org/officeDocument/2006/relationships/font" Target="fonts/ProximaNova-boldItalic.fntdata"/><Relationship Id="rId23" Type="http://schemas.openxmlformats.org/officeDocument/2006/relationships/slide" Target="slides/slide17.xml"/><Relationship Id="rId67" Type="http://schemas.openxmlformats.org/officeDocument/2006/relationships/font" Target="fonts/ProximaNova-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HelveticaNeue-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6" name="Shape 1096"/>
        <p:cNvGrpSpPr/>
        <p:nvPr/>
      </p:nvGrpSpPr>
      <p:grpSpPr>
        <a:xfrm>
          <a:off x="0" y="0"/>
          <a:ext cx="0" cy="0"/>
          <a:chOff x="0" y="0"/>
          <a:chExt cx="0" cy="0"/>
        </a:xfrm>
      </p:grpSpPr>
      <p:sp>
        <p:nvSpPr>
          <p:cNvPr id="1097" name="Shape 109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098" name="Shape 10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solidFill>
                  <a:schemeClr val="dk1"/>
                </a:solidFill>
              </a:rPr>
              <a:t>Mention that we have thousands of engineers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4" name="Shape 1164"/>
        <p:cNvGrpSpPr/>
        <p:nvPr/>
      </p:nvGrpSpPr>
      <p:grpSpPr>
        <a:xfrm>
          <a:off x="0" y="0"/>
          <a:ext cx="0" cy="0"/>
          <a:chOff x="0" y="0"/>
          <a:chExt cx="0" cy="0"/>
        </a:xfrm>
      </p:grpSpPr>
      <p:sp>
        <p:nvSpPr>
          <p:cNvPr id="1165" name="Shape 116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66" name="Shape 11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4" name="Shape 1174"/>
        <p:cNvGrpSpPr/>
        <p:nvPr/>
      </p:nvGrpSpPr>
      <p:grpSpPr>
        <a:xfrm>
          <a:off x="0" y="0"/>
          <a:ext cx="0" cy="0"/>
          <a:chOff x="0" y="0"/>
          <a:chExt cx="0" cy="0"/>
        </a:xfrm>
      </p:grpSpPr>
      <p:sp>
        <p:nvSpPr>
          <p:cNvPr id="1175" name="Shape 117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76" name="Shape 11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6" name="Shape 1186"/>
        <p:cNvGrpSpPr/>
        <p:nvPr/>
      </p:nvGrpSpPr>
      <p:grpSpPr>
        <a:xfrm>
          <a:off x="0" y="0"/>
          <a:ext cx="0" cy="0"/>
          <a:chOff x="0" y="0"/>
          <a:chExt cx="0" cy="0"/>
        </a:xfrm>
      </p:grpSpPr>
      <p:sp>
        <p:nvSpPr>
          <p:cNvPr id="1187" name="Shape 118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88" name="Shape 1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a:solidFill>
                  <a:schemeClr val="dk1"/>
                </a:solidFill>
              </a:rPr>
              <a:t>API, amin keresztül csatlakoznak</a:t>
            </a:r>
            <a:br>
              <a:rPr lang="en">
                <a:solidFill>
                  <a:schemeClr val="dk1"/>
                </a:solidFill>
              </a:rPr>
            </a:br>
            <a:r>
              <a:rPr lang="en">
                <a:solidFill>
                  <a:schemeClr val="dk1"/>
                </a:solidFill>
              </a:rPr>
              <a:t>Belsős szolgáltatások</a:t>
            </a:r>
            <a:br>
              <a:rPr lang="en">
                <a:solidFill>
                  <a:schemeClr val="dk1"/>
                </a:solidFill>
              </a:rPr>
            </a:b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9" name="Shape 1199"/>
        <p:cNvGrpSpPr/>
        <p:nvPr/>
      </p:nvGrpSpPr>
      <p:grpSpPr>
        <a:xfrm>
          <a:off x="0" y="0"/>
          <a:ext cx="0" cy="0"/>
          <a:chOff x="0" y="0"/>
          <a:chExt cx="0" cy="0"/>
        </a:xfrm>
      </p:grpSpPr>
      <p:sp>
        <p:nvSpPr>
          <p:cNvPr id="1200" name="Shape 120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01" name="Shape 1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4" name="Shape 1214"/>
        <p:cNvGrpSpPr/>
        <p:nvPr/>
      </p:nvGrpSpPr>
      <p:grpSpPr>
        <a:xfrm>
          <a:off x="0" y="0"/>
          <a:ext cx="0" cy="0"/>
          <a:chOff x="0" y="0"/>
          <a:chExt cx="0" cy="0"/>
        </a:xfrm>
      </p:grpSpPr>
      <p:sp>
        <p:nvSpPr>
          <p:cNvPr id="1215" name="Shape 121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16" name="Shape 12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0" name="Shape 1230"/>
        <p:cNvGrpSpPr/>
        <p:nvPr/>
      </p:nvGrpSpPr>
      <p:grpSpPr>
        <a:xfrm>
          <a:off x="0" y="0"/>
          <a:ext cx="0" cy="0"/>
          <a:chOff x="0" y="0"/>
          <a:chExt cx="0" cy="0"/>
        </a:xfrm>
      </p:grpSpPr>
      <p:sp>
        <p:nvSpPr>
          <p:cNvPr id="1231" name="Shape 123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32" name="Shape 12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7" name="Shape 1247"/>
        <p:cNvGrpSpPr/>
        <p:nvPr/>
      </p:nvGrpSpPr>
      <p:grpSpPr>
        <a:xfrm>
          <a:off x="0" y="0"/>
          <a:ext cx="0" cy="0"/>
          <a:chOff x="0" y="0"/>
          <a:chExt cx="0" cy="0"/>
        </a:xfrm>
      </p:grpSpPr>
      <p:sp>
        <p:nvSpPr>
          <p:cNvPr id="1248" name="Shape 124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49" name="Shape 1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5" name="Shape 1265"/>
        <p:cNvGrpSpPr/>
        <p:nvPr/>
      </p:nvGrpSpPr>
      <p:grpSpPr>
        <a:xfrm>
          <a:off x="0" y="0"/>
          <a:ext cx="0" cy="0"/>
          <a:chOff x="0" y="0"/>
          <a:chExt cx="0" cy="0"/>
        </a:xfrm>
      </p:grpSpPr>
      <p:sp>
        <p:nvSpPr>
          <p:cNvPr id="1266" name="Shape 126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67" name="Shape 1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4" name="Shape 1284"/>
        <p:cNvGrpSpPr/>
        <p:nvPr/>
      </p:nvGrpSpPr>
      <p:grpSpPr>
        <a:xfrm>
          <a:off x="0" y="0"/>
          <a:ext cx="0" cy="0"/>
          <a:chOff x="0" y="0"/>
          <a:chExt cx="0" cy="0"/>
        </a:xfrm>
      </p:grpSpPr>
      <p:sp>
        <p:nvSpPr>
          <p:cNvPr id="1285" name="Shape 128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86" name="Shape 12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4" name="Shape 1304"/>
        <p:cNvGrpSpPr/>
        <p:nvPr/>
      </p:nvGrpSpPr>
      <p:grpSpPr>
        <a:xfrm>
          <a:off x="0" y="0"/>
          <a:ext cx="0" cy="0"/>
          <a:chOff x="0" y="0"/>
          <a:chExt cx="0" cy="0"/>
        </a:xfrm>
      </p:grpSpPr>
      <p:sp>
        <p:nvSpPr>
          <p:cNvPr id="1305" name="Shape 130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306" name="Shape 1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2" name="Shape 1102"/>
        <p:cNvGrpSpPr/>
        <p:nvPr/>
      </p:nvGrpSpPr>
      <p:grpSpPr>
        <a:xfrm>
          <a:off x="0" y="0"/>
          <a:ext cx="0" cy="0"/>
          <a:chOff x="0" y="0"/>
          <a:chExt cx="0" cy="0"/>
        </a:xfrm>
      </p:grpSpPr>
      <p:sp>
        <p:nvSpPr>
          <p:cNvPr id="1103" name="Shape 110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04" name="Shape 11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lnSpc>
                <a:spcPct val="115000"/>
              </a:lnSpc>
              <a:spcBef>
                <a:spcPts val="0"/>
              </a:spcBef>
              <a:buNone/>
            </a:pPr>
            <a:r>
              <a:rPr lang="en">
                <a:solidFill>
                  <a:schemeClr val="dk1"/>
                </a:solidFill>
              </a:rPr>
              <a:t>EM @ Uber, AMS. Fizetesi rendszereken dolgozunk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5" name="Shape 1325"/>
        <p:cNvGrpSpPr/>
        <p:nvPr/>
      </p:nvGrpSpPr>
      <p:grpSpPr>
        <a:xfrm>
          <a:off x="0" y="0"/>
          <a:ext cx="0" cy="0"/>
          <a:chOff x="0" y="0"/>
          <a:chExt cx="0" cy="0"/>
        </a:xfrm>
      </p:grpSpPr>
      <p:sp>
        <p:nvSpPr>
          <p:cNvPr id="1326" name="Shape 132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327" name="Shape 13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7" name="Shape 1347"/>
        <p:cNvGrpSpPr/>
        <p:nvPr/>
      </p:nvGrpSpPr>
      <p:grpSpPr>
        <a:xfrm>
          <a:off x="0" y="0"/>
          <a:ext cx="0" cy="0"/>
          <a:chOff x="0" y="0"/>
          <a:chExt cx="0" cy="0"/>
        </a:xfrm>
      </p:grpSpPr>
      <p:sp>
        <p:nvSpPr>
          <p:cNvPr id="1348" name="Shape 134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349" name="Shape 13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0" name="Shape 1370"/>
        <p:cNvGrpSpPr/>
        <p:nvPr/>
      </p:nvGrpSpPr>
      <p:grpSpPr>
        <a:xfrm>
          <a:off x="0" y="0"/>
          <a:ext cx="0" cy="0"/>
          <a:chOff x="0" y="0"/>
          <a:chExt cx="0" cy="0"/>
        </a:xfrm>
      </p:grpSpPr>
      <p:sp>
        <p:nvSpPr>
          <p:cNvPr id="1371" name="Shape 137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372" name="Shape 13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4" name="Shape 1394"/>
        <p:cNvGrpSpPr/>
        <p:nvPr/>
      </p:nvGrpSpPr>
      <p:grpSpPr>
        <a:xfrm>
          <a:off x="0" y="0"/>
          <a:ext cx="0" cy="0"/>
          <a:chOff x="0" y="0"/>
          <a:chExt cx="0" cy="0"/>
        </a:xfrm>
      </p:grpSpPr>
      <p:sp>
        <p:nvSpPr>
          <p:cNvPr id="1395" name="Shape 139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396" name="Shape 13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9" name="Shape 1419"/>
        <p:cNvGrpSpPr/>
        <p:nvPr/>
      </p:nvGrpSpPr>
      <p:grpSpPr>
        <a:xfrm>
          <a:off x="0" y="0"/>
          <a:ext cx="0" cy="0"/>
          <a:chOff x="0" y="0"/>
          <a:chExt cx="0" cy="0"/>
        </a:xfrm>
      </p:grpSpPr>
      <p:sp>
        <p:nvSpPr>
          <p:cNvPr id="1420" name="Shape 142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421" name="Shape 14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5" name="Shape 1445"/>
        <p:cNvGrpSpPr/>
        <p:nvPr/>
      </p:nvGrpSpPr>
      <p:grpSpPr>
        <a:xfrm>
          <a:off x="0" y="0"/>
          <a:ext cx="0" cy="0"/>
          <a:chOff x="0" y="0"/>
          <a:chExt cx="0" cy="0"/>
        </a:xfrm>
      </p:grpSpPr>
      <p:sp>
        <p:nvSpPr>
          <p:cNvPr id="1446" name="Shape 14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447" name="Shape 14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2" name="Shape 1472"/>
        <p:cNvGrpSpPr/>
        <p:nvPr/>
      </p:nvGrpSpPr>
      <p:grpSpPr>
        <a:xfrm>
          <a:off x="0" y="0"/>
          <a:ext cx="0" cy="0"/>
          <a:chOff x="0" y="0"/>
          <a:chExt cx="0" cy="0"/>
        </a:xfrm>
      </p:grpSpPr>
      <p:sp>
        <p:nvSpPr>
          <p:cNvPr id="1473" name="Shape 147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474" name="Shape 14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0" name="Shape 1500"/>
        <p:cNvGrpSpPr/>
        <p:nvPr/>
      </p:nvGrpSpPr>
      <p:grpSpPr>
        <a:xfrm>
          <a:off x="0" y="0"/>
          <a:ext cx="0" cy="0"/>
          <a:chOff x="0" y="0"/>
          <a:chExt cx="0" cy="0"/>
        </a:xfrm>
      </p:grpSpPr>
      <p:sp>
        <p:nvSpPr>
          <p:cNvPr id="1501" name="Shape 150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502" name="Shape 15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9" name="Shape 1529"/>
        <p:cNvGrpSpPr/>
        <p:nvPr/>
      </p:nvGrpSpPr>
      <p:grpSpPr>
        <a:xfrm>
          <a:off x="0" y="0"/>
          <a:ext cx="0" cy="0"/>
          <a:chOff x="0" y="0"/>
          <a:chExt cx="0" cy="0"/>
        </a:xfrm>
      </p:grpSpPr>
      <p:sp>
        <p:nvSpPr>
          <p:cNvPr id="1530" name="Shape 153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531" name="Shape 15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9" name="Shape 1559"/>
        <p:cNvGrpSpPr/>
        <p:nvPr/>
      </p:nvGrpSpPr>
      <p:grpSpPr>
        <a:xfrm>
          <a:off x="0" y="0"/>
          <a:ext cx="0" cy="0"/>
          <a:chOff x="0" y="0"/>
          <a:chExt cx="0" cy="0"/>
        </a:xfrm>
      </p:grpSpPr>
      <p:sp>
        <p:nvSpPr>
          <p:cNvPr id="1560" name="Shape 156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561" name="Shape 15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8" name="Shape 1108"/>
        <p:cNvGrpSpPr/>
        <p:nvPr/>
      </p:nvGrpSpPr>
      <p:grpSpPr>
        <a:xfrm>
          <a:off x="0" y="0"/>
          <a:ext cx="0" cy="0"/>
          <a:chOff x="0" y="0"/>
          <a:chExt cx="0" cy="0"/>
        </a:xfrm>
      </p:grpSpPr>
      <p:sp>
        <p:nvSpPr>
          <p:cNvPr id="1109" name="Shape 11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110" name="Shape 1110"/>
          <p:cNvSpPr txBox="1"/>
          <p:nvPr>
            <p:ph idx="1" type="body"/>
          </p:nvPr>
        </p:nvSpPr>
        <p:spPr>
          <a:xfrm>
            <a:off x="914400" y="4343400"/>
            <a:ext cx="5029200" cy="4114800"/>
          </a:xfrm>
          <a:prstGeom prst="rect">
            <a:avLst/>
          </a:prstGeom>
          <a:noFill/>
          <a:ln>
            <a:noFill/>
          </a:ln>
        </p:spPr>
        <p:txBody>
          <a:bodyPr anchorCtr="0" anchor="ctr" bIns="91425" lIns="91425" rIns="91425" tIns="91425">
            <a:noAutofit/>
          </a:bodyPr>
          <a:lstStyle/>
          <a:p>
            <a:pPr lvl="0" rtl="0">
              <a:spcBef>
                <a:spcPts val="0"/>
              </a:spcBef>
              <a:buNone/>
            </a:pPr>
            <a:r>
              <a:rPr lang="en"/>
              <a:t>Uber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5" name="Shape 1565"/>
        <p:cNvGrpSpPr/>
        <p:nvPr/>
      </p:nvGrpSpPr>
      <p:grpSpPr>
        <a:xfrm>
          <a:off x="0" y="0"/>
          <a:ext cx="0" cy="0"/>
          <a:chOff x="0" y="0"/>
          <a:chExt cx="0" cy="0"/>
        </a:xfrm>
      </p:grpSpPr>
      <p:sp>
        <p:nvSpPr>
          <p:cNvPr id="1566" name="Shape 156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567" name="Shape 15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1" name="Shape 1571"/>
        <p:cNvGrpSpPr/>
        <p:nvPr/>
      </p:nvGrpSpPr>
      <p:grpSpPr>
        <a:xfrm>
          <a:off x="0" y="0"/>
          <a:ext cx="0" cy="0"/>
          <a:chOff x="0" y="0"/>
          <a:chExt cx="0" cy="0"/>
        </a:xfrm>
      </p:grpSpPr>
      <p:sp>
        <p:nvSpPr>
          <p:cNvPr id="1572" name="Shape 15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3" name="Shape 15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Fejlesztoi sebesseg, architektura, teljesitmeny, stabilitas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2" name="Shape 1582"/>
        <p:cNvGrpSpPr/>
        <p:nvPr/>
      </p:nvGrpSpPr>
      <p:grpSpPr>
        <a:xfrm>
          <a:off x="0" y="0"/>
          <a:ext cx="0" cy="0"/>
          <a:chOff x="0" y="0"/>
          <a:chExt cx="0" cy="0"/>
        </a:xfrm>
      </p:grpSpPr>
      <p:sp>
        <p:nvSpPr>
          <p:cNvPr id="1583" name="Shape 158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584" name="Shape 15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3" name="Shape 1593"/>
        <p:cNvGrpSpPr/>
        <p:nvPr/>
      </p:nvGrpSpPr>
      <p:grpSpPr>
        <a:xfrm>
          <a:off x="0" y="0"/>
          <a:ext cx="0" cy="0"/>
          <a:chOff x="0" y="0"/>
          <a:chExt cx="0" cy="0"/>
        </a:xfrm>
      </p:grpSpPr>
      <p:sp>
        <p:nvSpPr>
          <p:cNvPr id="1594" name="Shape 159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595" name="Shape 15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2" name="Shape 1602"/>
        <p:cNvGrpSpPr/>
        <p:nvPr/>
      </p:nvGrpSpPr>
      <p:grpSpPr>
        <a:xfrm>
          <a:off x="0" y="0"/>
          <a:ext cx="0" cy="0"/>
          <a:chOff x="0" y="0"/>
          <a:chExt cx="0" cy="0"/>
        </a:xfrm>
      </p:grpSpPr>
      <p:sp>
        <p:nvSpPr>
          <p:cNvPr id="1603" name="Shape 160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04" name="Shape 16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8" name="Shape 1608"/>
        <p:cNvGrpSpPr/>
        <p:nvPr/>
      </p:nvGrpSpPr>
      <p:grpSpPr>
        <a:xfrm>
          <a:off x="0" y="0"/>
          <a:ext cx="0" cy="0"/>
          <a:chOff x="0" y="0"/>
          <a:chExt cx="0" cy="0"/>
        </a:xfrm>
      </p:grpSpPr>
      <p:sp>
        <p:nvSpPr>
          <p:cNvPr id="1609" name="Shape 160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10" name="Shape 16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4" name="Shape 1614"/>
        <p:cNvGrpSpPr/>
        <p:nvPr/>
      </p:nvGrpSpPr>
      <p:grpSpPr>
        <a:xfrm>
          <a:off x="0" y="0"/>
          <a:ext cx="0" cy="0"/>
          <a:chOff x="0" y="0"/>
          <a:chExt cx="0" cy="0"/>
        </a:xfrm>
      </p:grpSpPr>
      <p:sp>
        <p:nvSpPr>
          <p:cNvPr id="1615" name="Shape 161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16" name="Shape 16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0" name="Shape 1620"/>
        <p:cNvGrpSpPr/>
        <p:nvPr/>
      </p:nvGrpSpPr>
      <p:grpSpPr>
        <a:xfrm>
          <a:off x="0" y="0"/>
          <a:ext cx="0" cy="0"/>
          <a:chOff x="0" y="0"/>
          <a:chExt cx="0" cy="0"/>
        </a:xfrm>
      </p:grpSpPr>
      <p:sp>
        <p:nvSpPr>
          <p:cNvPr id="1621" name="Shape 162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22" name="Shape 16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Idepmotency: ha ugyanaz a hivas tobbszor tortenik, az eredmeny valtozatlan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6" name="Shape 1626"/>
        <p:cNvGrpSpPr/>
        <p:nvPr/>
      </p:nvGrpSpPr>
      <p:grpSpPr>
        <a:xfrm>
          <a:off x="0" y="0"/>
          <a:ext cx="0" cy="0"/>
          <a:chOff x="0" y="0"/>
          <a:chExt cx="0" cy="0"/>
        </a:xfrm>
      </p:grpSpPr>
      <p:sp>
        <p:nvSpPr>
          <p:cNvPr id="1627" name="Shape 162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28" name="Shape 16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Idepmotency: ha ugyanaz a hivas tobbszor tortenik, az eredmeny valtozatlan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2" name="Shape 1632"/>
        <p:cNvGrpSpPr/>
        <p:nvPr/>
      </p:nvGrpSpPr>
      <p:grpSpPr>
        <a:xfrm>
          <a:off x="0" y="0"/>
          <a:ext cx="0" cy="0"/>
          <a:chOff x="0" y="0"/>
          <a:chExt cx="0" cy="0"/>
        </a:xfrm>
      </p:grpSpPr>
      <p:sp>
        <p:nvSpPr>
          <p:cNvPr id="1633" name="Shape 163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34" name="Shape 16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5" name="Shape 1115"/>
        <p:cNvGrpSpPr/>
        <p:nvPr/>
      </p:nvGrpSpPr>
      <p:grpSpPr>
        <a:xfrm>
          <a:off x="0" y="0"/>
          <a:ext cx="0" cy="0"/>
          <a:chOff x="0" y="0"/>
          <a:chExt cx="0" cy="0"/>
        </a:xfrm>
      </p:grpSpPr>
      <p:sp>
        <p:nvSpPr>
          <p:cNvPr id="1116" name="Shape 111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17" name="Shape 11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Ma erről a 3 dologról fogok beszélni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4" name="Shape 1654"/>
        <p:cNvGrpSpPr/>
        <p:nvPr/>
      </p:nvGrpSpPr>
      <p:grpSpPr>
        <a:xfrm>
          <a:off x="0" y="0"/>
          <a:ext cx="0" cy="0"/>
          <a:chOff x="0" y="0"/>
          <a:chExt cx="0" cy="0"/>
        </a:xfrm>
      </p:grpSpPr>
      <p:sp>
        <p:nvSpPr>
          <p:cNvPr id="1655" name="Shape 165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56" name="Shape 16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0" name="Shape 1680"/>
        <p:cNvGrpSpPr/>
        <p:nvPr/>
      </p:nvGrpSpPr>
      <p:grpSpPr>
        <a:xfrm>
          <a:off x="0" y="0"/>
          <a:ext cx="0" cy="0"/>
          <a:chOff x="0" y="0"/>
          <a:chExt cx="0" cy="0"/>
        </a:xfrm>
      </p:grpSpPr>
      <p:sp>
        <p:nvSpPr>
          <p:cNvPr id="1681" name="Shape 168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82" name="Shape 16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6" name="Shape 1706"/>
        <p:cNvGrpSpPr/>
        <p:nvPr/>
      </p:nvGrpSpPr>
      <p:grpSpPr>
        <a:xfrm>
          <a:off x="0" y="0"/>
          <a:ext cx="0" cy="0"/>
          <a:chOff x="0" y="0"/>
          <a:chExt cx="0" cy="0"/>
        </a:xfrm>
      </p:grpSpPr>
      <p:sp>
        <p:nvSpPr>
          <p:cNvPr id="1707" name="Shape 170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708" name="Shape 17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3" name="Shape 1733"/>
        <p:cNvGrpSpPr/>
        <p:nvPr/>
      </p:nvGrpSpPr>
      <p:grpSpPr>
        <a:xfrm>
          <a:off x="0" y="0"/>
          <a:ext cx="0" cy="0"/>
          <a:chOff x="0" y="0"/>
          <a:chExt cx="0" cy="0"/>
        </a:xfrm>
      </p:grpSpPr>
      <p:sp>
        <p:nvSpPr>
          <p:cNvPr id="1734" name="Shape 173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735" name="Shape 17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4" name="Shape 1764"/>
        <p:cNvGrpSpPr/>
        <p:nvPr/>
      </p:nvGrpSpPr>
      <p:grpSpPr>
        <a:xfrm>
          <a:off x="0" y="0"/>
          <a:ext cx="0" cy="0"/>
          <a:chOff x="0" y="0"/>
          <a:chExt cx="0" cy="0"/>
        </a:xfrm>
      </p:grpSpPr>
      <p:sp>
        <p:nvSpPr>
          <p:cNvPr id="1765" name="Shape 176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766" name="Shape 17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5" name="Shape 1795"/>
        <p:cNvGrpSpPr/>
        <p:nvPr/>
      </p:nvGrpSpPr>
      <p:grpSpPr>
        <a:xfrm>
          <a:off x="0" y="0"/>
          <a:ext cx="0" cy="0"/>
          <a:chOff x="0" y="0"/>
          <a:chExt cx="0" cy="0"/>
        </a:xfrm>
      </p:grpSpPr>
      <p:sp>
        <p:nvSpPr>
          <p:cNvPr id="1796" name="Shape 179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797" name="Shape 17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0" name="Shape 1830"/>
        <p:cNvGrpSpPr/>
        <p:nvPr/>
      </p:nvGrpSpPr>
      <p:grpSpPr>
        <a:xfrm>
          <a:off x="0" y="0"/>
          <a:ext cx="0" cy="0"/>
          <a:chOff x="0" y="0"/>
          <a:chExt cx="0" cy="0"/>
        </a:xfrm>
      </p:grpSpPr>
      <p:sp>
        <p:nvSpPr>
          <p:cNvPr id="1831" name="Shape 183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832" name="Shape 18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8" name="Shape 1868"/>
        <p:cNvGrpSpPr/>
        <p:nvPr/>
      </p:nvGrpSpPr>
      <p:grpSpPr>
        <a:xfrm>
          <a:off x="0" y="0"/>
          <a:ext cx="0" cy="0"/>
          <a:chOff x="0" y="0"/>
          <a:chExt cx="0" cy="0"/>
        </a:xfrm>
      </p:grpSpPr>
      <p:sp>
        <p:nvSpPr>
          <p:cNvPr id="1869" name="Shape 186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870" name="Shape 18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6" name="Shape 1906"/>
        <p:cNvGrpSpPr/>
        <p:nvPr/>
      </p:nvGrpSpPr>
      <p:grpSpPr>
        <a:xfrm>
          <a:off x="0" y="0"/>
          <a:ext cx="0" cy="0"/>
          <a:chOff x="0" y="0"/>
          <a:chExt cx="0" cy="0"/>
        </a:xfrm>
      </p:grpSpPr>
      <p:sp>
        <p:nvSpPr>
          <p:cNvPr id="1907" name="Shape 190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908" name="Shape 19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3" name="Shape 1943"/>
        <p:cNvGrpSpPr/>
        <p:nvPr/>
      </p:nvGrpSpPr>
      <p:grpSpPr>
        <a:xfrm>
          <a:off x="0" y="0"/>
          <a:ext cx="0" cy="0"/>
          <a:chOff x="0" y="0"/>
          <a:chExt cx="0" cy="0"/>
        </a:xfrm>
      </p:grpSpPr>
      <p:sp>
        <p:nvSpPr>
          <p:cNvPr id="1944" name="Shape 194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945" name="Shape 19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6" name="Shape 1126"/>
        <p:cNvGrpSpPr/>
        <p:nvPr/>
      </p:nvGrpSpPr>
      <p:grpSpPr>
        <a:xfrm>
          <a:off x="0" y="0"/>
          <a:ext cx="0" cy="0"/>
          <a:chOff x="0" y="0"/>
          <a:chExt cx="0" cy="0"/>
        </a:xfrm>
      </p:grpSpPr>
      <p:sp>
        <p:nvSpPr>
          <p:cNvPr id="1127" name="Shape 112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28" name="Shape 11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9" name="Shape 1979"/>
        <p:cNvGrpSpPr/>
        <p:nvPr/>
      </p:nvGrpSpPr>
      <p:grpSpPr>
        <a:xfrm>
          <a:off x="0" y="0"/>
          <a:ext cx="0" cy="0"/>
          <a:chOff x="0" y="0"/>
          <a:chExt cx="0" cy="0"/>
        </a:xfrm>
      </p:grpSpPr>
      <p:sp>
        <p:nvSpPr>
          <p:cNvPr id="1980" name="Shape 198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981" name="Shape 19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2" name="Shape 2012"/>
        <p:cNvGrpSpPr/>
        <p:nvPr/>
      </p:nvGrpSpPr>
      <p:grpSpPr>
        <a:xfrm>
          <a:off x="0" y="0"/>
          <a:ext cx="0" cy="0"/>
          <a:chOff x="0" y="0"/>
          <a:chExt cx="0" cy="0"/>
        </a:xfrm>
      </p:grpSpPr>
      <p:sp>
        <p:nvSpPr>
          <p:cNvPr id="2013" name="Shape 201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014" name="Shape 20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45" name="Shape 2045"/>
        <p:cNvGrpSpPr/>
        <p:nvPr/>
      </p:nvGrpSpPr>
      <p:grpSpPr>
        <a:xfrm>
          <a:off x="0" y="0"/>
          <a:ext cx="0" cy="0"/>
          <a:chOff x="0" y="0"/>
          <a:chExt cx="0" cy="0"/>
        </a:xfrm>
      </p:grpSpPr>
      <p:sp>
        <p:nvSpPr>
          <p:cNvPr id="2046" name="Shape 20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047" name="Shape 20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6" name="Shape 2076"/>
        <p:cNvGrpSpPr/>
        <p:nvPr/>
      </p:nvGrpSpPr>
      <p:grpSpPr>
        <a:xfrm>
          <a:off x="0" y="0"/>
          <a:ext cx="0" cy="0"/>
          <a:chOff x="0" y="0"/>
          <a:chExt cx="0" cy="0"/>
        </a:xfrm>
      </p:grpSpPr>
      <p:sp>
        <p:nvSpPr>
          <p:cNvPr id="2077" name="Shape 207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078" name="Shape 20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7" name="Shape 2107"/>
        <p:cNvGrpSpPr/>
        <p:nvPr/>
      </p:nvGrpSpPr>
      <p:grpSpPr>
        <a:xfrm>
          <a:off x="0" y="0"/>
          <a:ext cx="0" cy="0"/>
          <a:chOff x="0" y="0"/>
          <a:chExt cx="0" cy="0"/>
        </a:xfrm>
      </p:grpSpPr>
      <p:sp>
        <p:nvSpPr>
          <p:cNvPr id="2108" name="Shape 210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109" name="Shape 21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3" name="Shape 2133"/>
        <p:cNvGrpSpPr/>
        <p:nvPr/>
      </p:nvGrpSpPr>
      <p:grpSpPr>
        <a:xfrm>
          <a:off x="0" y="0"/>
          <a:ext cx="0" cy="0"/>
          <a:chOff x="0" y="0"/>
          <a:chExt cx="0" cy="0"/>
        </a:xfrm>
      </p:grpSpPr>
      <p:sp>
        <p:nvSpPr>
          <p:cNvPr id="2134" name="Shape 213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135" name="Shape 21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6" name="Shape 2156"/>
        <p:cNvGrpSpPr/>
        <p:nvPr/>
      </p:nvGrpSpPr>
      <p:grpSpPr>
        <a:xfrm>
          <a:off x="0" y="0"/>
          <a:ext cx="0" cy="0"/>
          <a:chOff x="0" y="0"/>
          <a:chExt cx="0" cy="0"/>
        </a:xfrm>
      </p:grpSpPr>
      <p:sp>
        <p:nvSpPr>
          <p:cNvPr id="2157" name="Shape 215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158" name="Shape 21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valuation at $40B, then $70B</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9" name="Shape 2179"/>
        <p:cNvGrpSpPr/>
        <p:nvPr/>
      </p:nvGrpSpPr>
      <p:grpSpPr>
        <a:xfrm>
          <a:off x="0" y="0"/>
          <a:ext cx="0" cy="0"/>
          <a:chOff x="0" y="0"/>
          <a:chExt cx="0" cy="0"/>
        </a:xfrm>
      </p:grpSpPr>
      <p:sp>
        <p:nvSpPr>
          <p:cNvPr id="2180" name="Shape 21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181" name="Shape 2181"/>
          <p:cNvSpPr txBox="1"/>
          <p:nvPr>
            <p:ph idx="1" type="body"/>
          </p:nvPr>
        </p:nvSpPr>
        <p:spPr>
          <a:xfrm>
            <a:off x="914400" y="4343400"/>
            <a:ext cx="50292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7" name="Shape 2187"/>
        <p:cNvGrpSpPr/>
        <p:nvPr/>
      </p:nvGrpSpPr>
      <p:grpSpPr>
        <a:xfrm>
          <a:off x="0" y="0"/>
          <a:ext cx="0" cy="0"/>
          <a:chOff x="0" y="0"/>
          <a:chExt cx="0" cy="0"/>
        </a:xfrm>
      </p:grpSpPr>
      <p:sp>
        <p:nvSpPr>
          <p:cNvPr id="2188" name="Shape 218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189" name="Shape 21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2" name="Shape 1132"/>
        <p:cNvGrpSpPr/>
        <p:nvPr/>
      </p:nvGrpSpPr>
      <p:grpSpPr>
        <a:xfrm>
          <a:off x="0" y="0"/>
          <a:ext cx="0" cy="0"/>
          <a:chOff x="0" y="0"/>
          <a:chExt cx="0" cy="0"/>
        </a:xfrm>
      </p:grpSpPr>
      <p:sp>
        <p:nvSpPr>
          <p:cNvPr id="1133" name="Shape 113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34" name="Shape 11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3" name="Shape 1143"/>
        <p:cNvGrpSpPr/>
        <p:nvPr/>
      </p:nvGrpSpPr>
      <p:grpSpPr>
        <a:xfrm>
          <a:off x="0" y="0"/>
          <a:ext cx="0" cy="0"/>
          <a:chOff x="0" y="0"/>
          <a:chExt cx="0" cy="0"/>
        </a:xfrm>
      </p:grpSpPr>
      <p:sp>
        <p:nvSpPr>
          <p:cNvPr id="1144" name="Shape 114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45" name="Shape 11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Business wise: raised $11M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9" name="Shape 1149"/>
        <p:cNvGrpSpPr/>
        <p:nvPr/>
      </p:nvGrpSpPr>
      <p:grpSpPr>
        <a:xfrm>
          <a:off x="0" y="0"/>
          <a:ext cx="0" cy="0"/>
          <a:chOff x="0" y="0"/>
          <a:chExt cx="0" cy="0"/>
        </a:xfrm>
      </p:grpSpPr>
      <p:sp>
        <p:nvSpPr>
          <p:cNvPr id="1150" name="Shape 115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51" name="Shape 11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5" name="Shape 1155"/>
        <p:cNvGrpSpPr/>
        <p:nvPr/>
      </p:nvGrpSpPr>
      <p:grpSpPr>
        <a:xfrm>
          <a:off x="0" y="0"/>
          <a:ext cx="0" cy="0"/>
          <a:chOff x="0" y="0"/>
          <a:chExt cx="0" cy="0"/>
        </a:xfrm>
      </p:grpSpPr>
      <p:sp>
        <p:nvSpPr>
          <p:cNvPr id="1156" name="Shape 115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57" name="Shape 1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4.png"/><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6.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6.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1">
    <p:spTree>
      <p:nvGrpSpPr>
        <p:cNvPr id="9" name="Shape 9"/>
        <p:cNvGrpSpPr/>
        <p:nvPr/>
      </p:nvGrpSpPr>
      <p:grpSpPr>
        <a:xfrm>
          <a:off x="0" y="0"/>
          <a:ext cx="0" cy="0"/>
          <a:chOff x="0" y="0"/>
          <a:chExt cx="0" cy="0"/>
        </a:xfrm>
      </p:grpSpPr>
      <p:pic>
        <p:nvPicPr>
          <p:cNvPr descr="Uber_Grid_Black_RGB_CONTRAST.png" id="10" name="Shape 10"/>
          <p:cNvPicPr preferRelativeResize="0"/>
          <p:nvPr/>
        </p:nvPicPr>
        <p:blipFill rotWithShape="1">
          <a:blip r:embed="rId2">
            <a:alphaModFix/>
          </a:blip>
          <a:srcRect b="26459" l="0" r="0" t="0"/>
          <a:stretch/>
        </p:blipFill>
        <p:spPr>
          <a:xfrm>
            <a:off x="0" y="3"/>
            <a:ext cx="9143999" cy="4483075"/>
          </a:xfrm>
          <a:prstGeom prst="rect">
            <a:avLst/>
          </a:prstGeom>
          <a:noFill/>
          <a:ln>
            <a:noFill/>
          </a:ln>
        </p:spPr>
      </p:pic>
      <p:sp>
        <p:nvSpPr>
          <p:cNvPr id="11" name="Shape 11"/>
          <p:cNvSpPr txBox="1"/>
          <p:nvPr>
            <p:ph type="ctrTitle"/>
          </p:nvPr>
        </p:nvSpPr>
        <p:spPr>
          <a:xfrm>
            <a:off x="384900" y="2134450"/>
            <a:ext cx="7997099" cy="1159799"/>
          </a:xfrm>
          <a:prstGeom prst="rect">
            <a:avLst/>
          </a:prstGeom>
          <a:ln>
            <a:noFill/>
          </a:ln>
        </p:spPr>
        <p:txBody>
          <a:bodyPr anchorCtr="0" anchor="b" bIns="91425" lIns="91425" rIns="91425" tIns="91425"/>
          <a:lstStyle>
            <a:lvl1pPr lvl="0" rtl="0">
              <a:spcBef>
                <a:spcPts val="0"/>
              </a:spcBef>
              <a:buClr>
                <a:srgbClr val="FFFFFF"/>
              </a:buClr>
              <a:buSzPct val="100000"/>
              <a:defRPr sz="3600">
                <a:solidFill>
                  <a:srgbClr val="FFFFFF"/>
                </a:solidFill>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2" name="Shape 12"/>
          <p:cNvSpPr txBox="1"/>
          <p:nvPr>
            <p:ph idx="1" type="subTitle"/>
          </p:nvPr>
        </p:nvSpPr>
        <p:spPr>
          <a:xfrm>
            <a:off x="403950" y="3185175"/>
            <a:ext cx="7997099" cy="784799"/>
          </a:xfrm>
          <a:prstGeom prst="rect">
            <a:avLst/>
          </a:prstGeom>
        </p:spPr>
        <p:txBody>
          <a:bodyPr anchorCtr="0" anchor="t" bIns="91425" lIns="91425" rIns="91425" tIns="91425"/>
          <a:lstStyle>
            <a:lvl1pPr lvl="0" rtl="0">
              <a:spcBef>
                <a:spcPts val="0"/>
              </a:spcBef>
              <a:buClr>
                <a:srgbClr val="1FBAD6"/>
              </a:buClr>
              <a:buSzPct val="100000"/>
              <a:buNone/>
              <a:defRPr sz="1200">
                <a:solidFill>
                  <a:srgbClr val="1FBAD6"/>
                </a:solidFill>
              </a:defRPr>
            </a:lvl1pPr>
            <a:lvl2pPr lvl="1" rtl="0" algn="ctr">
              <a:spcBef>
                <a:spcPts val="0"/>
              </a:spcBef>
              <a:buClr>
                <a:schemeClr val="lt1"/>
              </a:buClr>
              <a:buSzPct val="100000"/>
              <a:buNone/>
              <a:defRPr sz="3000">
                <a:solidFill>
                  <a:schemeClr val="lt1"/>
                </a:solidFill>
              </a:defRPr>
            </a:lvl2pPr>
            <a:lvl3pPr lvl="2" rtl="0" algn="ctr">
              <a:spcBef>
                <a:spcPts val="0"/>
              </a:spcBef>
              <a:buClr>
                <a:schemeClr val="lt1"/>
              </a:buClr>
              <a:buSzPct val="100000"/>
              <a:buNone/>
              <a:defRPr sz="3000">
                <a:solidFill>
                  <a:schemeClr val="lt1"/>
                </a:solidFill>
              </a:defRPr>
            </a:lvl3pPr>
            <a:lvl4pPr lvl="3" rtl="0" algn="ctr">
              <a:spcBef>
                <a:spcPts val="0"/>
              </a:spcBef>
              <a:buClr>
                <a:schemeClr val="lt1"/>
              </a:buClr>
              <a:buSzPct val="100000"/>
              <a:buNone/>
              <a:defRPr sz="3000">
                <a:solidFill>
                  <a:schemeClr val="lt1"/>
                </a:solidFill>
              </a:defRPr>
            </a:lvl4pPr>
            <a:lvl5pPr lvl="4" rtl="0" algn="ctr">
              <a:spcBef>
                <a:spcPts val="0"/>
              </a:spcBef>
              <a:buClr>
                <a:schemeClr val="lt1"/>
              </a:buClr>
              <a:buSzPct val="100000"/>
              <a:buNone/>
              <a:defRPr sz="3000">
                <a:solidFill>
                  <a:schemeClr val="lt1"/>
                </a:solidFill>
              </a:defRPr>
            </a:lvl5pPr>
            <a:lvl6pPr lvl="5" rtl="0" algn="ctr">
              <a:spcBef>
                <a:spcPts val="0"/>
              </a:spcBef>
              <a:buClr>
                <a:schemeClr val="lt1"/>
              </a:buClr>
              <a:buSzPct val="100000"/>
              <a:buNone/>
              <a:defRPr sz="3000">
                <a:solidFill>
                  <a:schemeClr val="lt1"/>
                </a:solidFill>
              </a:defRPr>
            </a:lvl6pPr>
            <a:lvl7pPr lvl="6" rtl="0" algn="ctr">
              <a:spcBef>
                <a:spcPts val="0"/>
              </a:spcBef>
              <a:buClr>
                <a:schemeClr val="lt1"/>
              </a:buClr>
              <a:buSzPct val="100000"/>
              <a:buNone/>
              <a:defRPr sz="3000">
                <a:solidFill>
                  <a:schemeClr val="lt1"/>
                </a:solidFill>
              </a:defRPr>
            </a:lvl7pPr>
            <a:lvl8pPr lvl="7" rtl="0" algn="ctr">
              <a:spcBef>
                <a:spcPts val="0"/>
              </a:spcBef>
              <a:buClr>
                <a:schemeClr val="lt1"/>
              </a:buClr>
              <a:buSzPct val="100000"/>
              <a:buNone/>
              <a:defRPr sz="3000">
                <a:solidFill>
                  <a:schemeClr val="lt1"/>
                </a:solidFill>
              </a:defRPr>
            </a:lvl8pPr>
            <a:lvl9pPr lvl="8" rtl="0" algn="ctr">
              <a:spcBef>
                <a:spcPts val="0"/>
              </a:spcBef>
              <a:buClr>
                <a:schemeClr val="lt1"/>
              </a:buClr>
              <a:buSzPct val="100000"/>
              <a:buNone/>
              <a:defRPr sz="3000">
                <a:solidFill>
                  <a:schemeClr val="lt1"/>
                </a:solidFill>
              </a:defRPr>
            </a:lvl9pPr>
          </a:lstStyle>
          <a:p/>
        </p:txBody>
      </p:sp>
      <p:pic>
        <p:nvPicPr>
          <p:cNvPr descr="Uber-Black-Cropped.png" id="13" name="Shape 13"/>
          <p:cNvPicPr preferRelativeResize="0"/>
          <p:nvPr/>
        </p:nvPicPr>
        <p:blipFill>
          <a:blip r:embed="rId3">
            <a:alphaModFix/>
          </a:blip>
          <a:stretch>
            <a:fillRect/>
          </a:stretch>
        </p:blipFill>
        <p:spPr>
          <a:xfrm>
            <a:off x="860423" y="9342373"/>
            <a:ext cx="1355599" cy="192150"/>
          </a:xfrm>
          <a:prstGeom prst="rect">
            <a:avLst/>
          </a:prstGeom>
          <a:noFill/>
          <a:ln>
            <a:noFill/>
          </a:ln>
        </p:spPr>
      </p:pic>
      <p:sp>
        <p:nvSpPr>
          <p:cNvPr id="14" name="Shape 14"/>
          <p:cNvSpPr/>
          <p:nvPr/>
        </p:nvSpPr>
        <p:spPr>
          <a:xfrm>
            <a:off x="0" y="4483075"/>
            <a:ext cx="9144000" cy="660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pic>
        <p:nvPicPr>
          <p:cNvPr descr="Uber-Black-Cropped.png" id="15" name="Shape 15"/>
          <p:cNvPicPr preferRelativeResize="0"/>
          <p:nvPr/>
        </p:nvPicPr>
        <p:blipFill>
          <a:blip r:embed="rId4">
            <a:alphaModFix/>
          </a:blip>
          <a:stretch>
            <a:fillRect/>
          </a:stretch>
        </p:blipFill>
        <p:spPr>
          <a:xfrm>
            <a:off x="511500" y="4767525"/>
            <a:ext cx="767450" cy="108774"/>
          </a:xfrm>
          <a:prstGeom prst="rect">
            <a:avLst/>
          </a:prstGeom>
          <a:noFill/>
          <a:ln>
            <a:noFill/>
          </a:ln>
        </p:spPr>
      </p:pic>
      <p:pic>
        <p:nvPicPr>
          <p:cNvPr descr="Dot.png" id="16" name="Shape 16"/>
          <p:cNvPicPr preferRelativeResize="0"/>
          <p:nvPr/>
        </p:nvPicPr>
        <p:blipFill>
          <a:blip r:embed="rId5">
            <a:alphaModFix/>
          </a:blip>
          <a:stretch>
            <a:fillRect/>
          </a:stretch>
        </p:blipFill>
        <p:spPr>
          <a:xfrm>
            <a:off x="6981850" y="640225"/>
            <a:ext cx="1266774" cy="12667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ubtitle, and Three Columns">
    <p:spTree>
      <p:nvGrpSpPr>
        <p:cNvPr id="65" name="Shape 65"/>
        <p:cNvGrpSpPr/>
        <p:nvPr/>
      </p:nvGrpSpPr>
      <p:grpSpPr>
        <a:xfrm>
          <a:off x="0" y="0"/>
          <a:ext cx="0" cy="0"/>
          <a:chOff x="0" y="0"/>
          <a:chExt cx="0" cy="0"/>
        </a:xfrm>
      </p:grpSpPr>
      <p:sp>
        <p:nvSpPr>
          <p:cNvPr id="66" name="Shape 66"/>
          <p:cNvSpPr txBox="1"/>
          <p:nvPr>
            <p:ph type="title"/>
          </p:nvPr>
        </p:nvSpPr>
        <p:spPr>
          <a:xfrm>
            <a:off x="404700" y="0"/>
            <a:ext cx="8282399" cy="834899"/>
          </a:xfrm>
          <a:prstGeom prst="rect">
            <a:avLst/>
          </a:prstGeom>
        </p:spPr>
        <p:txBody>
          <a:bodyPr anchorCtr="0" anchor="b" bIns="91425" lIns="91425" rIns="91425" tIns="91425"/>
          <a:lstStyle>
            <a:lvl1pPr lvl="0" rtl="0">
              <a:spcBef>
                <a:spcPts val="0"/>
              </a:spcBef>
              <a:buFont typeface="Helvetica Neue"/>
              <a:defRPr>
                <a:latin typeface="Helvetica Neue"/>
                <a:ea typeface="Helvetica Neue"/>
                <a:cs typeface="Helvetica Neue"/>
                <a:sym typeface="Helvetica Neue"/>
              </a:defRPr>
            </a:lvl1pPr>
            <a:lvl2pPr lvl="1" rtl="0">
              <a:spcBef>
                <a:spcPts val="0"/>
              </a:spcBef>
              <a:buFont typeface="Helvetica Neue"/>
              <a:defRPr>
                <a:latin typeface="Helvetica Neue"/>
                <a:ea typeface="Helvetica Neue"/>
                <a:cs typeface="Helvetica Neue"/>
                <a:sym typeface="Helvetica Neue"/>
              </a:defRPr>
            </a:lvl2pPr>
            <a:lvl3pPr lvl="2" rtl="0">
              <a:spcBef>
                <a:spcPts val="0"/>
              </a:spcBef>
              <a:buFont typeface="Helvetica Neue"/>
              <a:defRPr>
                <a:latin typeface="Helvetica Neue"/>
                <a:ea typeface="Helvetica Neue"/>
                <a:cs typeface="Helvetica Neue"/>
                <a:sym typeface="Helvetica Neue"/>
              </a:defRPr>
            </a:lvl3pPr>
            <a:lvl4pPr lvl="3" rtl="0">
              <a:spcBef>
                <a:spcPts val="0"/>
              </a:spcBef>
              <a:buFont typeface="Helvetica Neue"/>
              <a:defRPr>
                <a:latin typeface="Helvetica Neue"/>
                <a:ea typeface="Helvetica Neue"/>
                <a:cs typeface="Helvetica Neue"/>
                <a:sym typeface="Helvetica Neue"/>
              </a:defRPr>
            </a:lvl4pPr>
            <a:lvl5pPr lvl="4" rtl="0">
              <a:spcBef>
                <a:spcPts val="0"/>
              </a:spcBef>
              <a:buFont typeface="Helvetica Neue"/>
              <a:defRPr>
                <a:latin typeface="Helvetica Neue"/>
                <a:ea typeface="Helvetica Neue"/>
                <a:cs typeface="Helvetica Neue"/>
                <a:sym typeface="Helvetica Neue"/>
              </a:defRPr>
            </a:lvl5pPr>
            <a:lvl6pPr lvl="5" rtl="0">
              <a:spcBef>
                <a:spcPts val="0"/>
              </a:spcBef>
              <a:buFont typeface="Helvetica Neue"/>
              <a:defRPr>
                <a:latin typeface="Helvetica Neue"/>
                <a:ea typeface="Helvetica Neue"/>
                <a:cs typeface="Helvetica Neue"/>
                <a:sym typeface="Helvetica Neue"/>
              </a:defRPr>
            </a:lvl6pPr>
            <a:lvl7pPr lvl="6" rtl="0">
              <a:spcBef>
                <a:spcPts val="0"/>
              </a:spcBef>
              <a:buFont typeface="Helvetica Neue"/>
              <a:defRPr>
                <a:latin typeface="Helvetica Neue"/>
                <a:ea typeface="Helvetica Neue"/>
                <a:cs typeface="Helvetica Neue"/>
                <a:sym typeface="Helvetica Neue"/>
              </a:defRPr>
            </a:lvl7pPr>
            <a:lvl8pPr lvl="7" rtl="0">
              <a:spcBef>
                <a:spcPts val="0"/>
              </a:spcBef>
              <a:buFont typeface="Helvetica Neue"/>
              <a:defRPr>
                <a:latin typeface="Helvetica Neue"/>
                <a:ea typeface="Helvetica Neue"/>
                <a:cs typeface="Helvetica Neue"/>
                <a:sym typeface="Helvetica Neue"/>
              </a:defRPr>
            </a:lvl8pPr>
            <a:lvl9pPr lvl="8" rtl="0">
              <a:spcBef>
                <a:spcPts val="0"/>
              </a:spcBef>
              <a:buFont typeface="Helvetica Neue"/>
              <a:defRPr>
                <a:latin typeface="Helvetica Neue"/>
                <a:ea typeface="Helvetica Neue"/>
                <a:cs typeface="Helvetica Neue"/>
                <a:sym typeface="Helvetica Neue"/>
              </a:defRPr>
            </a:lvl9pPr>
          </a:lstStyle>
          <a:p/>
        </p:txBody>
      </p:sp>
      <p:pic>
        <p:nvPicPr>
          <p:cNvPr descr="Uber-Black-Cropped.png" id="67" name="Shape 67"/>
          <p:cNvPicPr preferRelativeResize="0"/>
          <p:nvPr/>
        </p:nvPicPr>
        <p:blipFill>
          <a:blip r:embed="rId2">
            <a:alphaModFix/>
          </a:blip>
          <a:stretch>
            <a:fillRect/>
          </a:stretch>
        </p:blipFill>
        <p:spPr>
          <a:xfrm>
            <a:off x="511500" y="4767525"/>
            <a:ext cx="767450" cy="108774"/>
          </a:xfrm>
          <a:prstGeom prst="rect">
            <a:avLst/>
          </a:prstGeom>
          <a:noFill/>
          <a:ln>
            <a:noFill/>
          </a:ln>
        </p:spPr>
      </p:pic>
      <p:sp>
        <p:nvSpPr>
          <p:cNvPr id="68" name="Shape 68"/>
          <p:cNvSpPr txBox="1"/>
          <p:nvPr>
            <p:ph idx="1" type="body"/>
          </p:nvPr>
        </p:nvSpPr>
        <p:spPr>
          <a:xfrm>
            <a:off x="424250" y="1214800"/>
            <a:ext cx="2565900" cy="3547199"/>
          </a:xfrm>
          <a:prstGeom prst="rect">
            <a:avLst/>
          </a:prstGeom>
        </p:spPr>
        <p:txBody>
          <a:bodyPr anchorCtr="0" anchor="t" bIns="91425" lIns="91425" rIns="91425" tIns="91425"/>
          <a:lstStyle>
            <a:lvl1pPr lvl="0" rtl="0">
              <a:lnSpc>
                <a:spcPct val="130000"/>
              </a:lnSpc>
              <a:spcBef>
                <a:spcPts val="600"/>
              </a:spcBef>
              <a:buClr>
                <a:schemeClr val="dk1"/>
              </a:buClr>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9pPr>
          </a:lstStyle>
          <a:p/>
        </p:txBody>
      </p:sp>
      <p:sp>
        <p:nvSpPr>
          <p:cNvPr id="69" name="Shape 69"/>
          <p:cNvSpPr txBox="1"/>
          <p:nvPr>
            <p:ph idx="2" type="body"/>
          </p:nvPr>
        </p:nvSpPr>
        <p:spPr>
          <a:xfrm>
            <a:off x="3262950" y="1214800"/>
            <a:ext cx="2565900" cy="3547199"/>
          </a:xfrm>
          <a:prstGeom prst="rect">
            <a:avLst/>
          </a:prstGeom>
        </p:spPr>
        <p:txBody>
          <a:bodyPr anchorCtr="0" anchor="t" bIns="91425" lIns="91425" rIns="91425" tIns="91425"/>
          <a:lstStyle>
            <a:lvl1pPr lvl="0" rtl="0">
              <a:lnSpc>
                <a:spcPct val="130000"/>
              </a:lnSpc>
              <a:spcBef>
                <a:spcPts val="600"/>
              </a:spcBef>
              <a:buClr>
                <a:schemeClr val="dk1"/>
              </a:buClr>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9pPr>
          </a:lstStyle>
          <a:p/>
        </p:txBody>
      </p:sp>
      <p:sp>
        <p:nvSpPr>
          <p:cNvPr id="70" name="Shape 70"/>
          <p:cNvSpPr txBox="1"/>
          <p:nvPr>
            <p:ph idx="3" type="body"/>
          </p:nvPr>
        </p:nvSpPr>
        <p:spPr>
          <a:xfrm>
            <a:off x="6121200" y="1214800"/>
            <a:ext cx="2565900" cy="3547199"/>
          </a:xfrm>
          <a:prstGeom prst="rect">
            <a:avLst/>
          </a:prstGeom>
        </p:spPr>
        <p:txBody>
          <a:bodyPr anchorCtr="0" anchor="t" bIns="91425" lIns="91425" rIns="91425" tIns="91425"/>
          <a:lstStyle>
            <a:lvl1pPr lvl="0" rtl="0">
              <a:lnSpc>
                <a:spcPct val="130000"/>
              </a:lnSpc>
              <a:spcBef>
                <a:spcPts val="600"/>
              </a:spcBef>
              <a:buClr>
                <a:schemeClr val="dk1"/>
              </a:buClr>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9pPr>
          </a:lstStyle>
          <a:p/>
        </p:txBody>
      </p:sp>
      <p:sp>
        <p:nvSpPr>
          <p:cNvPr id="71" name="Shape 71"/>
          <p:cNvSpPr txBox="1"/>
          <p:nvPr>
            <p:ph idx="4" type="title"/>
          </p:nvPr>
        </p:nvSpPr>
        <p:spPr>
          <a:xfrm>
            <a:off x="424250" y="681000"/>
            <a:ext cx="8262599" cy="480900"/>
          </a:xfrm>
          <a:prstGeom prst="rect">
            <a:avLst/>
          </a:prstGeom>
        </p:spPr>
        <p:txBody>
          <a:bodyPr anchorCtr="0" anchor="t" bIns="91425" lIns="91425" rIns="91425" tIns="91425"/>
          <a:lstStyle>
            <a:lvl1pPr lvl="0" rtl="0">
              <a:spcBef>
                <a:spcPts val="0"/>
              </a:spcBef>
              <a:buClr>
                <a:srgbClr val="B0B0B8"/>
              </a:buClr>
              <a:buSzPct val="100000"/>
              <a:defRPr sz="1400">
                <a:solidFill>
                  <a:srgbClr val="B0B0B8"/>
                </a:solidFill>
              </a:defRPr>
            </a:lvl1pPr>
            <a:lvl2pPr lvl="1" rtl="0">
              <a:spcBef>
                <a:spcPts val="0"/>
              </a:spcBef>
              <a:buClr>
                <a:srgbClr val="B0B0B8"/>
              </a:buClr>
              <a:buSzPct val="100000"/>
              <a:defRPr sz="1400">
                <a:solidFill>
                  <a:srgbClr val="B0B0B8"/>
                </a:solidFill>
              </a:defRPr>
            </a:lvl2pPr>
            <a:lvl3pPr lvl="2" rtl="0">
              <a:spcBef>
                <a:spcPts val="0"/>
              </a:spcBef>
              <a:buClr>
                <a:srgbClr val="B0B0B8"/>
              </a:buClr>
              <a:buSzPct val="100000"/>
              <a:defRPr sz="1400">
                <a:solidFill>
                  <a:srgbClr val="B0B0B8"/>
                </a:solidFill>
              </a:defRPr>
            </a:lvl3pPr>
            <a:lvl4pPr lvl="3" rtl="0">
              <a:spcBef>
                <a:spcPts val="0"/>
              </a:spcBef>
              <a:buClr>
                <a:srgbClr val="B0B0B8"/>
              </a:buClr>
              <a:buSzPct val="100000"/>
              <a:defRPr sz="1400">
                <a:solidFill>
                  <a:srgbClr val="B0B0B8"/>
                </a:solidFill>
              </a:defRPr>
            </a:lvl4pPr>
            <a:lvl5pPr lvl="4" rtl="0">
              <a:spcBef>
                <a:spcPts val="0"/>
              </a:spcBef>
              <a:buClr>
                <a:srgbClr val="B0B0B8"/>
              </a:buClr>
              <a:buSzPct val="100000"/>
              <a:defRPr sz="1400">
                <a:solidFill>
                  <a:srgbClr val="B0B0B8"/>
                </a:solidFill>
              </a:defRPr>
            </a:lvl5pPr>
            <a:lvl6pPr lvl="5" rtl="0">
              <a:spcBef>
                <a:spcPts val="0"/>
              </a:spcBef>
              <a:buClr>
                <a:srgbClr val="B0B0B8"/>
              </a:buClr>
              <a:buSzPct val="100000"/>
              <a:defRPr sz="1400">
                <a:solidFill>
                  <a:srgbClr val="B0B0B8"/>
                </a:solidFill>
              </a:defRPr>
            </a:lvl6pPr>
            <a:lvl7pPr lvl="6" rtl="0">
              <a:spcBef>
                <a:spcPts val="0"/>
              </a:spcBef>
              <a:buClr>
                <a:srgbClr val="B0B0B8"/>
              </a:buClr>
              <a:buSzPct val="100000"/>
              <a:defRPr sz="1400">
                <a:solidFill>
                  <a:srgbClr val="B0B0B8"/>
                </a:solidFill>
              </a:defRPr>
            </a:lvl7pPr>
            <a:lvl8pPr lvl="7" rtl="0">
              <a:spcBef>
                <a:spcPts val="0"/>
              </a:spcBef>
              <a:buClr>
                <a:srgbClr val="B0B0B8"/>
              </a:buClr>
              <a:buSzPct val="100000"/>
              <a:defRPr sz="1400">
                <a:solidFill>
                  <a:srgbClr val="B0B0B8"/>
                </a:solidFill>
              </a:defRPr>
            </a:lvl8pPr>
            <a:lvl9pPr lvl="8" rtl="0">
              <a:spcBef>
                <a:spcPts val="0"/>
              </a:spcBef>
              <a:buClr>
                <a:srgbClr val="B0B0B8"/>
              </a:buClr>
              <a:buSzPct val="100000"/>
              <a:defRPr sz="1400">
                <a:solidFill>
                  <a:srgbClr val="B0B0B8"/>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2" name="Shape 72"/>
        <p:cNvGrpSpPr/>
        <p:nvPr/>
      </p:nvGrpSpPr>
      <p:grpSpPr>
        <a:xfrm>
          <a:off x="0" y="0"/>
          <a:ext cx="0" cy="0"/>
          <a:chOff x="0" y="0"/>
          <a:chExt cx="0" cy="0"/>
        </a:xfrm>
      </p:grpSpPr>
      <p:sp>
        <p:nvSpPr>
          <p:cNvPr id="73" name="Shape 73"/>
          <p:cNvSpPr txBox="1"/>
          <p:nvPr>
            <p:ph type="title"/>
          </p:nvPr>
        </p:nvSpPr>
        <p:spPr>
          <a:xfrm>
            <a:off x="404700" y="0"/>
            <a:ext cx="8282399" cy="8348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pic>
        <p:nvPicPr>
          <p:cNvPr descr="Uber-Black-Cropped.png" id="74" name="Shape 74"/>
          <p:cNvPicPr preferRelativeResize="0"/>
          <p:nvPr/>
        </p:nvPicPr>
        <p:blipFill>
          <a:blip r:embed="rId2">
            <a:alphaModFix/>
          </a:blip>
          <a:stretch>
            <a:fillRect/>
          </a:stretch>
        </p:blipFill>
        <p:spPr>
          <a:xfrm>
            <a:off x="511500" y="4767525"/>
            <a:ext cx="767450" cy="10877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5" name="Shape 75"/>
        <p:cNvGrpSpPr/>
        <p:nvPr/>
      </p:nvGrpSpPr>
      <p:grpSpPr>
        <a:xfrm>
          <a:off x="0" y="0"/>
          <a:ext cx="0" cy="0"/>
          <a:chOff x="0" y="0"/>
          <a:chExt cx="0" cy="0"/>
        </a:xfrm>
      </p:grpSpPr>
      <p:pic>
        <p:nvPicPr>
          <p:cNvPr descr="Uber-Black-Cropped.png" id="76" name="Shape 76"/>
          <p:cNvPicPr preferRelativeResize="0"/>
          <p:nvPr/>
        </p:nvPicPr>
        <p:blipFill>
          <a:blip r:embed="rId2">
            <a:alphaModFix/>
          </a:blip>
          <a:stretch>
            <a:fillRect/>
          </a:stretch>
        </p:blipFill>
        <p:spPr>
          <a:xfrm>
            <a:off x="511500" y="4767525"/>
            <a:ext cx="767450" cy="1087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Slide – Dark">
    <p:bg>
      <p:bgPr>
        <a:solidFill>
          <a:srgbClr val="09091A"/>
        </a:solidFill>
      </p:bgPr>
    </p:bg>
    <p:spTree>
      <p:nvGrpSpPr>
        <p:cNvPr id="77" name="Shape 77"/>
        <p:cNvGrpSpPr/>
        <p:nvPr/>
      </p:nvGrpSpPr>
      <p:grpSpPr>
        <a:xfrm>
          <a:off x="0" y="0"/>
          <a:ext cx="0" cy="0"/>
          <a:chOff x="0" y="0"/>
          <a:chExt cx="0" cy="0"/>
        </a:xfrm>
      </p:grpSpPr>
      <p:sp>
        <p:nvSpPr>
          <p:cNvPr id="78" name="Shape 78"/>
          <p:cNvSpPr/>
          <p:nvPr/>
        </p:nvSpPr>
        <p:spPr>
          <a:xfrm>
            <a:off x="5384975" y="4648475"/>
            <a:ext cx="3284099" cy="374399"/>
          </a:xfrm>
          <a:prstGeom prst="rect">
            <a:avLst/>
          </a:prstGeom>
          <a:solidFill>
            <a:srgbClr val="09091A"/>
          </a:solidFill>
          <a:ln>
            <a:noFill/>
          </a:ln>
        </p:spPr>
        <p:txBody>
          <a:bodyPr anchorCtr="0" anchor="ctr" bIns="91425" lIns="91425" rIns="91425" tIns="91425">
            <a:noAutofit/>
          </a:bodyPr>
          <a:lstStyle/>
          <a:p>
            <a:pPr lvl="0">
              <a:spcBef>
                <a:spcPts val="0"/>
              </a:spcBef>
              <a:buNone/>
            </a:pPr>
            <a:r>
              <a:t/>
            </a:r>
            <a:endParaRPr/>
          </a:p>
        </p:txBody>
      </p:sp>
      <p:sp>
        <p:nvSpPr>
          <p:cNvPr id="79" name="Shape 79"/>
          <p:cNvSpPr txBox="1"/>
          <p:nvPr>
            <p:ph type="ctrTitle"/>
          </p:nvPr>
        </p:nvSpPr>
        <p:spPr>
          <a:xfrm>
            <a:off x="657225" y="638175"/>
            <a:ext cx="7829400" cy="2371800"/>
          </a:xfrm>
          <a:prstGeom prst="rect">
            <a:avLst/>
          </a:prstGeom>
          <a:ln>
            <a:noFill/>
          </a:ln>
        </p:spPr>
        <p:txBody>
          <a:bodyPr anchorCtr="0" anchor="ctr" bIns="91425" lIns="91425" rIns="91425" tIns="91425"/>
          <a:lstStyle>
            <a:lvl1pPr lvl="0" rtl="0" algn="ctr">
              <a:spcBef>
                <a:spcPts val="0"/>
              </a:spcBef>
              <a:buClr>
                <a:srgbClr val="FFFFFF"/>
              </a:buClr>
              <a:defRPr>
                <a:solidFill>
                  <a:srgbClr val="FFFFFF"/>
                </a:solidFill>
              </a:defRPr>
            </a:lvl1pPr>
            <a:lvl2pPr lvl="1" rtl="0" algn="ctr">
              <a:spcBef>
                <a:spcPts val="0"/>
              </a:spcBef>
              <a:buClr>
                <a:srgbClr val="1FBAD6"/>
              </a:buClr>
              <a:buSzPct val="100000"/>
              <a:defRPr sz="2400">
                <a:solidFill>
                  <a:srgbClr val="1FBAD6"/>
                </a:solidFill>
              </a:defRPr>
            </a:lvl2pPr>
            <a:lvl3pPr lvl="2" rtl="0" algn="ctr">
              <a:spcBef>
                <a:spcPts val="0"/>
              </a:spcBef>
              <a:buClr>
                <a:srgbClr val="1FBAD6"/>
              </a:buClr>
              <a:buSzPct val="100000"/>
              <a:defRPr sz="2400">
                <a:solidFill>
                  <a:srgbClr val="1FBAD6"/>
                </a:solidFill>
              </a:defRPr>
            </a:lvl3pPr>
            <a:lvl4pPr lvl="3" rtl="0" algn="ctr">
              <a:spcBef>
                <a:spcPts val="0"/>
              </a:spcBef>
              <a:buClr>
                <a:srgbClr val="1FBAD6"/>
              </a:buClr>
              <a:buSzPct val="100000"/>
              <a:defRPr sz="2400">
                <a:solidFill>
                  <a:srgbClr val="1FBAD6"/>
                </a:solidFill>
              </a:defRPr>
            </a:lvl4pPr>
            <a:lvl5pPr lvl="4" rtl="0" algn="ctr">
              <a:spcBef>
                <a:spcPts val="0"/>
              </a:spcBef>
              <a:buClr>
                <a:srgbClr val="1FBAD6"/>
              </a:buClr>
              <a:buSzPct val="100000"/>
              <a:defRPr sz="2400">
                <a:solidFill>
                  <a:srgbClr val="1FBAD6"/>
                </a:solidFill>
              </a:defRPr>
            </a:lvl5pPr>
            <a:lvl6pPr lvl="5" rtl="0" algn="ctr">
              <a:spcBef>
                <a:spcPts val="0"/>
              </a:spcBef>
              <a:buClr>
                <a:srgbClr val="1FBAD6"/>
              </a:buClr>
              <a:buSzPct val="100000"/>
              <a:defRPr sz="2400">
                <a:solidFill>
                  <a:srgbClr val="1FBAD6"/>
                </a:solidFill>
              </a:defRPr>
            </a:lvl6pPr>
            <a:lvl7pPr lvl="6" rtl="0" algn="ctr">
              <a:spcBef>
                <a:spcPts val="0"/>
              </a:spcBef>
              <a:buClr>
                <a:srgbClr val="1FBAD6"/>
              </a:buClr>
              <a:buSzPct val="100000"/>
              <a:defRPr sz="2400">
                <a:solidFill>
                  <a:srgbClr val="1FBAD6"/>
                </a:solidFill>
              </a:defRPr>
            </a:lvl7pPr>
            <a:lvl8pPr lvl="7" rtl="0" algn="ctr">
              <a:spcBef>
                <a:spcPts val="0"/>
              </a:spcBef>
              <a:buClr>
                <a:srgbClr val="1FBAD6"/>
              </a:buClr>
              <a:buSzPct val="100000"/>
              <a:defRPr sz="2400">
                <a:solidFill>
                  <a:srgbClr val="1FBAD6"/>
                </a:solidFill>
              </a:defRPr>
            </a:lvl8pPr>
            <a:lvl9pPr lvl="8" rtl="0" algn="ctr">
              <a:spcBef>
                <a:spcPts val="0"/>
              </a:spcBef>
              <a:buClr>
                <a:srgbClr val="1FBAD6"/>
              </a:buClr>
              <a:buSzPct val="100000"/>
              <a:defRPr sz="2400">
                <a:solidFill>
                  <a:srgbClr val="1FBAD6"/>
                </a:solidFill>
              </a:defRPr>
            </a:lvl9pPr>
          </a:lstStyle>
          <a:p/>
        </p:txBody>
      </p:sp>
      <p:sp>
        <p:nvSpPr>
          <p:cNvPr id="80" name="Shape 80"/>
          <p:cNvSpPr txBox="1"/>
          <p:nvPr>
            <p:ph idx="2" type="title"/>
          </p:nvPr>
        </p:nvSpPr>
        <p:spPr>
          <a:xfrm>
            <a:off x="657225" y="3557550"/>
            <a:ext cx="7829400" cy="480900"/>
          </a:xfrm>
          <a:prstGeom prst="rect">
            <a:avLst/>
          </a:prstGeom>
        </p:spPr>
        <p:txBody>
          <a:bodyPr anchorCtr="0" anchor="t" bIns="91425" lIns="91425" rIns="91425" tIns="91425"/>
          <a:lstStyle>
            <a:lvl1pPr lvl="0" rtl="0" algn="ctr">
              <a:spcBef>
                <a:spcPts val="0"/>
              </a:spcBef>
              <a:buClr>
                <a:srgbClr val="1FBAD6"/>
              </a:buClr>
              <a:buSzPct val="100000"/>
              <a:defRPr sz="1400">
                <a:solidFill>
                  <a:srgbClr val="1FBAD6"/>
                </a:solidFill>
              </a:defRPr>
            </a:lvl1pPr>
            <a:lvl2pPr lvl="1" rtl="0">
              <a:spcBef>
                <a:spcPts val="0"/>
              </a:spcBef>
              <a:buClr>
                <a:schemeClr val="lt1"/>
              </a:buClr>
              <a:buSzPct val="100000"/>
              <a:defRPr sz="1400">
                <a:solidFill>
                  <a:schemeClr val="lt1"/>
                </a:solidFill>
              </a:defRPr>
            </a:lvl2pPr>
            <a:lvl3pPr lvl="2" rtl="0">
              <a:spcBef>
                <a:spcPts val="0"/>
              </a:spcBef>
              <a:buClr>
                <a:schemeClr val="lt1"/>
              </a:buClr>
              <a:buSzPct val="100000"/>
              <a:defRPr sz="1400">
                <a:solidFill>
                  <a:schemeClr val="lt1"/>
                </a:solidFill>
              </a:defRPr>
            </a:lvl3pPr>
            <a:lvl4pPr lvl="3" rtl="0">
              <a:spcBef>
                <a:spcPts val="0"/>
              </a:spcBef>
              <a:buClr>
                <a:schemeClr val="lt1"/>
              </a:buClr>
              <a:buSzPct val="100000"/>
              <a:defRPr sz="1400">
                <a:solidFill>
                  <a:schemeClr val="lt1"/>
                </a:solidFill>
              </a:defRPr>
            </a:lvl4pPr>
            <a:lvl5pPr lvl="4" rtl="0">
              <a:spcBef>
                <a:spcPts val="0"/>
              </a:spcBef>
              <a:buClr>
                <a:schemeClr val="lt1"/>
              </a:buClr>
              <a:buSzPct val="100000"/>
              <a:defRPr sz="1400">
                <a:solidFill>
                  <a:schemeClr val="lt1"/>
                </a:solidFill>
              </a:defRPr>
            </a:lvl5pPr>
            <a:lvl6pPr lvl="5" rtl="0">
              <a:spcBef>
                <a:spcPts val="0"/>
              </a:spcBef>
              <a:buClr>
                <a:schemeClr val="lt1"/>
              </a:buClr>
              <a:buSzPct val="100000"/>
              <a:defRPr sz="1400">
                <a:solidFill>
                  <a:schemeClr val="lt1"/>
                </a:solidFill>
              </a:defRPr>
            </a:lvl6pPr>
            <a:lvl7pPr lvl="6" rtl="0">
              <a:spcBef>
                <a:spcPts val="0"/>
              </a:spcBef>
              <a:buClr>
                <a:schemeClr val="lt1"/>
              </a:buClr>
              <a:buSzPct val="100000"/>
              <a:defRPr sz="1400">
                <a:solidFill>
                  <a:schemeClr val="lt1"/>
                </a:solidFill>
              </a:defRPr>
            </a:lvl7pPr>
            <a:lvl8pPr lvl="7" rtl="0">
              <a:spcBef>
                <a:spcPts val="0"/>
              </a:spcBef>
              <a:buClr>
                <a:schemeClr val="lt1"/>
              </a:buClr>
              <a:buSzPct val="100000"/>
              <a:defRPr sz="1400">
                <a:solidFill>
                  <a:schemeClr val="lt1"/>
                </a:solidFill>
              </a:defRPr>
            </a:lvl8pPr>
            <a:lvl9pPr lvl="8" rtl="0">
              <a:spcBef>
                <a:spcPts val="0"/>
              </a:spcBef>
              <a:buClr>
                <a:schemeClr val="lt1"/>
              </a:buClr>
              <a:buSzPct val="100000"/>
              <a:defRPr sz="1400">
                <a:solidFill>
                  <a:schemeClr val="lt1"/>
                </a:solidFill>
              </a:defRPr>
            </a:lvl9pPr>
          </a:lstStyle>
          <a:p/>
        </p:txBody>
      </p:sp>
      <p:sp>
        <p:nvSpPr>
          <p:cNvPr id="81" name="Shape 81"/>
          <p:cNvSpPr txBox="1"/>
          <p:nvPr>
            <p:ph idx="3" type="title"/>
          </p:nvPr>
        </p:nvSpPr>
        <p:spPr>
          <a:xfrm>
            <a:off x="657225" y="3852825"/>
            <a:ext cx="7829400" cy="480900"/>
          </a:xfrm>
          <a:prstGeom prst="rect">
            <a:avLst/>
          </a:prstGeom>
        </p:spPr>
        <p:txBody>
          <a:bodyPr anchorCtr="0" anchor="t" bIns="91425" lIns="91425" rIns="91425" tIns="91425"/>
          <a:lstStyle>
            <a:lvl1pPr lvl="0" rtl="0" algn="ctr">
              <a:spcBef>
                <a:spcPts val="0"/>
              </a:spcBef>
              <a:buClr>
                <a:srgbClr val="B0B0B8"/>
              </a:buClr>
              <a:buSzPct val="100000"/>
              <a:defRPr sz="1200">
                <a:solidFill>
                  <a:srgbClr val="B0B0B8"/>
                </a:solidFill>
              </a:defRPr>
            </a:lvl1pPr>
            <a:lvl2pPr lvl="1" rtl="0" algn="ctr">
              <a:spcBef>
                <a:spcPts val="0"/>
              </a:spcBef>
              <a:buClr>
                <a:srgbClr val="B0B0B8"/>
              </a:buClr>
              <a:buSzPct val="100000"/>
              <a:defRPr sz="1400">
                <a:solidFill>
                  <a:srgbClr val="B0B0B8"/>
                </a:solidFill>
              </a:defRPr>
            </a:lvl2pPr>
            <a:lvl3pPr lvl="2" rtl="0" algn="ctr">
              <a:spcBef>
                <a:spcPts val="0"/>
              </a:spcBef>
              <a:buClr>
                <a:srgbClr val="B0B0B8"/>
              </a:buClr>
              <a:buSzPct val="100000"/>
              <a:defRPr sz="1400">
                <a:solidFill>
                  <a:srgbClr val="B0B0B8"/>
                </a:solidFill>
              </a:defRPr>
            </a:lvl3pPr>
            <a:lvl4pPr lvl="3" rtl="0" algn="ctr">
              <a:spcBef>
                <a:spcPts val="0"/>
              </a:spcBef>
              <a:buClr>
                <a:srgbClr val="B0B0B8"/>
              </a:buClr>
              <a:buSzPct val="100000"/>
              <a:defRPr sz="1400">
                <a:solidFill>
                  <a:srgbClr val="B0B0B8"/>
                </a:solidFill>
              </a:defRPr>
            </a:lvl4pPr>
            <a:lvl5pPr lvl="4" rtl="0" algn="ctr">
              <a:spcBef>
                <a:spcPts val="0"/>
              </a:spcBef>
              <a:buClr>
                <a:srgbClr val="B0B0B8"/>
              </a:buClr>
              <a:buSzPct val="100000"/>
              <a:defRPr sz="1400">
                <a:solidFill>
                  <a:srgbClr val="B0B0B8"/>
                </a:solidFill>
              </a:defRPr>
            </a:lvl5pPr>
            <a:lvl6pPr lvl="5" rtl="0" algn="ctr">
              <a:spcBef>
                <a:spcPts val="0"/>
              </a:spcBef>
              <a:buClr>
                <a:srgbClr val="B0B0B8"/>
              </a:buClr>
              <a:buSzPct val="100000"/>
              <a:defRPr sz="1400">
                <a:solidFill>
                  <a:srgbClr val="B0B0B8"/>
                </a:solidFill>
              </a:defRPr>
            </a:lvl6pPr>
            <a:lvl7pPr lvl="6" rtl="0" algn="ctr">
              <a:spcBef>
                <a:spcPts val="0"/>
              </a:spcBef>
              <a:buClr>
                <a:srgbClr val="B0B0B8"/>
              </a:buClr>
              <a:buSzPct val="100000"/>
              <a:defRPr sz="1400">
                <a:solidFill>
                  <a:srgbClr val="B0B0B8"/>
                </a:solidFill>
              </a:defRPr>
            </a:lvl7pPr>
            <a:lvl8pPr lvl="7" rtl="0" algn="ctr">
              <a:spcBef>
                <a:spcPts val="0"/>
              </a:spcBef>
              <a:buClr>
                <a:srgbClr val="B0B0B8"/>
              </a:buClr>
              <a:buSzPct val="100000"/>
              <a:defRPr sz="1400">
                <a:solidFill>
                  <a:srgbClr val="B0B0B8"/>
                </a:solidFill>
              </a:defRPr>
            </a:lvl8pPr>
            <a:lvl9pPr lvl="8" rtl="0" algn="ctr">
              <a:spcBef>
                <a:spcPts val="0"/>
              </a:spcBef>
              <a:buClr>
                <a:srgbClr val="B0B0B8"/>
              </a:buClr>
              <a:buSzPct val="100000"/>
              <a:defRPr sz="1400">
                <a:solidFill>
                  <a:srgbClr val="B0B0B8"/>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Divider/Sign Off – Dark">
    <p:bg>
      <p:bgPr>
        <a:solidFill>
          <a:srgbClr val="09091A"/>
        </a:solidFill>
      </p:bgPr>
    </p:bg>
    <p:spTree>
      <p:nvGrpSpPr>
        <p:cNvPr id="82" name="Shape 82"/>
        <p:cNvGrpSpPr/>
        <p:nvPr/>
      </p:nvGrpSpPr>
      <p:grpSpPr>
        <a:xfrm>
          <a:off x="0" y="0"/>
          <a:ext cx="0" cy="0"/>
          <a:chOff x="0" y="0"/>
          <a:chExt cx="0" cy="0"/>
        </a:xfrm>
      </p:grpSpPr>
      <p:sp>
        <p:nvSpPr>
          <p:cNvPr id="83" name="Shape 83"/>
          <p:cNvSpPr/>
          <p:nvPr/>
        </p:nvSpPr>
        <p:spPr>
          <a:xfrm>
            <a:off x="5384975" y="4648475"/>
            <a:ext cx="3284099" cy="374399"/>
          </a:xfrm>
          <a:prstGeom prst="rect">
            <a:avLst/>
          </a:prstGeom>
          <a:solidFill>
            <a:srgbClr val="09091A"/>
          </a:solidFill>
          <a:ln>
            <a:noFill/>
          </a:ln>
        </p:spPr>
        <p:txBody>
          <a:bodyPr anchorCtr="0" anchor="ctr" bIns="91425" lIns="91425" rIns="91425" tIns="91425">
            <a:noAutofit/>
          </a:bodyPr>
          <a:lstStyle/>
          <a:p>
            <a:pPr lvl="0">
              <a:spcBef>
                <a:spcPts val="0"/>
              </a:spcBef>
              <a:buNone/>
            </a:pPr>
            <a:r>
              <a:t/>
            </a:r>
            <a:endParaRPr/>
          </a:p>
        </p:txBody>
      </p:sp>
      <p:sp>
        <p:nvSpPr>
          <p:cNvPr id="84" name="Shape 84"/>
          <p:cNvSpPr txBox="1"/>
          <p:nvPr>
            <p:ph type="ctrTitle"/>
          </p:nvPr>
        </p:nvSpPr>
        <p:spPr>
          <a:xfrm>
            <a:off x="657225" y="638175"/>
            <a:ext cx="7829400" cy="2371800"/>
          </a:xfrm>
          <a:prstGeom prst="rect">
            <a:avLst/>
          </a:prstGeom>
          <a:ln>
            <a:noFill/>
          </a:ln>
        </p:spPr>
        <p:txBody>
          <a:bodyPr anchorCtr="0" anchor="ctr" bIns="91425" lIns="91425" rIns="91425" tIns="91425"/>
          <a:lstStyle>
            <a:lvl1pPr lvl="0" rtl="0" algn="ctr">
              <a:spcBef>
                <a:spcPts val="0"/>
              </a:spcBef>
              <a:buClr>
                <a:srgbClr val="1FBAD6"/>
              </a:buClr>
              <a:buSzPct val="100000"/>
              <a:defRPr sz="3600">
                <a:solidFill>
                  <a:srgbClr val="1FBAD6"/>
                </a:solidFill>
              </a:defRPr>
            </a:lvl1pPr>
            <a:lvl2pPr lvl="1" rtl="0" algn="ctr">
              <a:spcBef>
                <a:spcPts val="0"/>
              </a:spcBef>
              <a:buClr>
                <a:srgbClr val="1FBAD6"/>
              </a:buClr>
              <a:defRPr>
                <a:solidFill>
                  <a:srgbClr val="1FBAD6"/>
                </a:solidFill>
              </a:defRPr>
            </a:lvl2pPr>
            <a:lvl3pPr lvl="2" rtl="0" algn="ctr">
              <a:spcBef>
                <a:spcPts val="0"/>
              </a:spcBef>
              <a:buClr>
                <a:srgbClr val="1FBAD6"/>
              </a:buClr>
              <a:defRPr>
                <a:solidFill>
                  <a:srgbClr val="1FBAD6"/>
                </a:solidFill>
              </a:defRPr>
            </a:lvl3pPr>
            <a:lvl4pPr lvl="3" rtl="0" algn="ctr">
              <a:spcBef>
                <a:spcPts val="0"/>
              </a:spcBef>
              <a:buClr>
                <a:srgbClr val="1FBAD6"/>
              </a:buClr>
              <a:defRPr>
                <a:solidFill>
                  <a:srgbClr val="1FBAD6"/>
                </a:solidFill>
              </a:defRPr>
            </a:lvl4pPr>
            <a:lvl5pPr lvl="4" rtl="0" algn="ctr">
              <a:spcBef>
                <a:spcPts val="0"/>
              </a:spcBef>
              <a:buClr>
                <a:srgbClr val="1FBAD6"/>
              </a:buClr>
              <a:defRPr>
                <a:solidFill>
                  <a:srgbClr val="1FBAD6"/>
                </a:solidFill>
              </a:defRPr>
            </a:lvl5pPr>
            <a:lvl6pPr lvl="5" rtl="0" algn="ctr">
              <a:spcBef>
                <a:spcPts val="0"/>
              </a:spcBef>
              <a:buClr>
                <a:srgbClr val="1FBAD6"/>
              </a:buClr>
              <a:defRPr>
                <a:solidFill>
                  <a:srgbClr val="1FBAD6"/>
                </a:solidFill>
              </a:defRPr>
            </a:lvl6pPr>
            <a:lvl7pPr lvl="6" rtl="0" algn="ctr">
              <a:spcBef>
                <a:spcPts val="0"/>
              </a:spcBef>
              <a:buClr>
                <a:srgbClr val="1FBAD6"/>
              </a:buClr>
              <a:defRPr>
                <a:solidFill>
                  <a:srgbClr val="1FBAD6"/>
                </a:solidFill>
              </a:defRPr>
            </a:lvl7pPr>
            <a:lvl8pPr lvl="7" rtl="0" algn="ctr">
              <a:spcBef>
                <a:spcPts val="0"/>
              </a:spcBef>
              <a:buClr>
                <a:srgbClr val="1FBAD6"/>
              </a:buClr>
              <a:defRPr>
                <a:solidFill>
                  <a:srgbClr val="1FBAD6"/>
                </a:solidFill>
              </a:defRPr>
            </a:lvl8pPr>
            <a:lvl9pPr lvl="8" rtl="0" algn="ctr">
              <a:spcBef>
                <a:spcPts val="0"/>
              </a:spcBef>
              <a:buClr>
                <a:srgbClr val="1FBAD6"/>
              </a:buClr>
              <a:defRPr>
                <a:solidFill>
                  <a:srgbClr val="1FBAD6"/>
                </a:solidFill>
              </a:defRPr>
            </a:lvl9pPr>
          </a:lstStyle>
          <a:p/>
        </p:txBody>
      </p:sp>
      <p:sp>
        <p:nvSpPr>
          <p:cNvPr id="85" name="Shape 85"/>
          <p:cNvSpPr txBox="1"/>
          <p:nvPr>
            <p:ph idx="2" type="title"/>
          </p:nvPr>
        </p:nvSpPr>
        <p:spPr>
          <a:xfrm>
            <a:off x="657225" y="3557550"/>
            <a:ext cx="7829400" cy="480900"/>
          </a:xfrm>
          <a:prstGeom prst="rect">
            <a:avLst/>
          </a:prstGeom>
        </p:spPr>
        <p:txBody>
          <a:bodyPr anchorCtr="0" anchor="t" bIns="91425" lIns="91425" rIns="91425" tIns="91425"/>
          <a:lstStyle>
            <a:lvl1pPr lvl="0" rtl="0" algn="ctr">
              <a:spcBef>
                <a:spcPts val="0"/>
              </a:spcBef>
              <a:buClr>
                <a:schemeClr val="lt1"/>
              </a:buClr>
              <a:buSzPct val="100000"/>
              <a:defRPr sz="1400">
                <a:solidFill>
                  <a:schemeClr val="lt1"/>
                </a:solidFill>
              </a:defRPr>
            </a:lvl1pPr>
            <a:lvl2pPr lvl="1" rtl="0">
              <a:spcBef>
                <a:spcPts val="0"/>
              </a:spcBef>
              <a:buClr>
                <a:schemeClr val="lt1"/>
              </a:buClr>
              <a:buSzPct val="100000"/>
              <a:defRPr sz="1400">
                <a:solidFill>
                  <a:schemeClr val="lt1"/>
                </a:solidFill>
              </a:defRPr>
            </a:lvl2pPr>
            <a:lvl3pPr lvl="2" rtl="0">
              <a:spcBef>
                <a:spcPts val="0"/>
              </a:spcBef>
              <a:buClr>
                <a:schemeClr val="lt1"/>
              </a:buClr>
              <a:buSzPct val="100000"/>
              <a:defRPr sz="1400">
                <a:solidFill>
                  <a:schemeClr val="lt1"/>
                </a:solidFill>
              </a:defRPr>
            </a:lvl3pPr>
            <a:lvl4pPr lvl="3" rtl="0">
              <a:spcBef>
                <a:spcPts val="0"/>
              </a:spcBef>
              <a:buClr>
                <a:schemeClr val="lt1"/>
              </a:buClr>
              <a:buSzPct val="100000"/>
              <a:defRPr sz="1400">
                <a:solidFill>
                  <a:schemeClr val="lt1"/>
                </a:solidFill>
              </a:defRPr>
            </a:lvl4pPr>
            <a:lvl5pPr lvl="4" rtl="0">
              <a:spcBef>
                <a:spcPts val="0"/>
              </a:spcBef>
              <a:buClr>
                <a:schemeClr val="lt1"/>
              </a:buClr>
              <a:buSzPct val="100000"/>
              <a:defRPr sz="1400">
                <a:solidFill>
                  <a:schemeClr val="lt1"/>
                </a:solidFill>
              </a:defRPr>
            </a:lvl5pPr>
            <a:lvl6pPr lvl="5" rtl="0">
              <a:spcBef>
                <a:spcPts val="0"/>
              </a:spcBef>
              <a:buClr>
                <a:schemeClr val="lt1"/>
              </a:buClr>
              <a:buSzPct val="100000"/>
              <a:defRPr sz="1400">
                <a:solidFill>
                  <a:schemeClr val="lt1"/>
                </a:solidFill>
              </a:defRPr>
            </a:lvl6pPr>
            <a:lvl7pPr lvl="6" rtl="0">
              <a:spcBef>
                <a:spcPts val="0"/>
              </a:spcBef>
              <a:buClr>
                <a:schemeClr val="lt1"/>
              </a:buClr>
              <a:buSzPct val="100000"/>
              <a:defRPr sz="1400">
                <a:solidFill>
                  <a:schemeClr val="lt1"/>
                </a:solidFill>
              </a:defRPr>
            </a:lvl7pPr>
            <a:lvl8pPr lvl="7" rtl="0">
              <a:spcBef>
                <a:spcPts val="0"/>
              </a:spcBef>
              <a:buClr>
                <a:schemeClr val="lt1"/>
              </a:buClr>
              <a:buSzPct val="100000"/>
              <a:defRPr sz="1400">
                <a:solidFill>
                  <a:schemeClr val="lt1"/>
                </a:solidFill>
              </a:defRPr>
            </a:lvl8pPr>
            <a:lvl9pPr lvl="8" rtl="0">
              <a:spcBef>
                <a:spcPts val="0"/>
              </a:spcBef>
              <a:buClr>
                <a:schemeClr val="lt1"/>
              </a:buClr>
              <a:buSzPct val="100000"/>
              <a:defRPr sz="1400">
                <a:solidFill>
                  <a:schemeClr val="lt1"/>
                </a:solidFill>
              </a:defRPr>
            </a:lvl9pPr>
          </a:lstStyle>
          <a:p/>
        </p:txBody>
      </p:sp>
      <p:sp>
        <p:nvSpPr>
          <p:cNvPr id="86" name="Shape 86"/>
          <p:cNvSpPr txBox="1"/>
          <p:nvPr>
            <p:ph idx="3" type="title"/>
          </p:nvPr>
        </p:nvSpPr>
        <p:spPr>
          <a:xfrm>
            <a:off x="657225" y="3852825"/>
            <a:ext cx="7829400" cy="480900"/>
          </a:xfrm>
          <a:prstGeom prst="rect">
            <a:avLst/>
          </a:prstGeom>
        </p:spPr>
        <p:txBody>
          <a:bodyPr anchorCtr="0" anchor="t" bIns="91425" lIns="91425" rIns="91425" tIns="91425"/>
          <a:lstStyle>
            <a:lvl1pPr lvl="0" rtl="0" algn="ctr">
              <a:spcBef>
                <a:spcPts val="0"/>
              </a:spcBef>
              <a:buClr>
                <a:srgbClr val="B0B0B8"/>
              </a:buClr>
              <a:buSzPct val="100000"/>
              <a:defRPr sz="1200">
                <a:solidFill>
                  <a:srgbClr val="B0B0B8"/>
                </a:solidFill>
              </a:defRPr>
            </a:lvl1pPr>
            <a:lvl2pPr lvl="1" rtl="0" algn="ctr">
              <a:spcBef>
                <a:spcPts val="0"/>
              </a:spcBef>
              <a:buClr>
                <a:srgbClr val="B0B0B8"/>
              </a:buClr>
              <a:buSzPct val="100000"/>
              <a:defRPr sz="1400">
                <a:solidFill>
                  <a:srgbClr val="B0B0B8"/>
                </a:solidFill>
              </a:defRPr>
            </a:lvl2pPr>
            <a:lvl3pPr lvl="2" rtl="0" algn="ctr">
              <a:spcBef>
                <a:spcPts val="0"/>
              </a:spcBef>
              <a:buClr>
                <a:srgbClr val="B0B0B8"/>
              </a:buClr>
              <a:buSzPct val="100000"/>
              <a:defRPr sz="1400">
                <a:solidFill>
                  <a:srgbClr val="B0B0B8"/>
                </a:solidFill>
              </a:defRPr>
            </a:lvl3pPr>
            <a:lvl4pPr lvl="3" rtl="0" algn="ctr">
              <a:spcBef>
                <a:spcPts val="0"/>
              </a:spcBef>
              <a:buClr>
                <a:srgbClr val="B0B0B8"/>
              </a:buClr>
              <a:buSzPct val="100000"/>
              <a:defRPr sz="1400">
                <a:solidFill>
                  <a:srgbClr val="B0B0B8"/>
                </a:solidFill>
              </a:defRPr>
            </a:lvl4pPr>
            <a:lvl5pPr lvl="4" rtl="0" algn="ctr">
              <a:spcBef>
                <a:spcPts val="0"/>
              </a:spcBef>
              <a:buClr>
                <a:srgbClr val="B0B0B8"/>
              </a:buClr>
              <a:buSzPct val="100000"/>
              <a:defRPr sz="1400">
                <a:solidFill>
                  <a:srgbClr val="B0B0B8"/>
                </a:solidFill>
              </a:defRPr>
            </a:lvl5pPr>
            <a:lvl6pPr lvl="5" rtl="0" algn="ctr">
              <a:spcBef>
                <a:spcPts val="0"/>
              </a:spcBef>
              <a:buClr>
                <a:srgbClr val="B0B0B8"/>
              </a:buClr>
              <a:buSzPct val="100000"/>
              <a:defRPr sz="1400">
                <a:solidFill>
                  <a:srgbClr val="B0B0B8"/>
                </a:solidFill>
              </a:defRPr>
            </a:lvl6pPr>
            <a:lvl7pPr lvl="6" rtl="0" algn="ctr">
              <a:spcBef>
                <a:spcPts val="0"/>
              </a:spcBef>
              <a:buClr>
                <a:srgbClr val="B0B0B8"/>
              </a:buClr>
              <a:buSzPct val="100000"/>
              <a:defRPr sz="1400">
                <a:solidFill>
                  <a:srgbClr val="B0B0B8"/>
                </a:solidFill>
              </a:defRPr>
            </a:lvl7pPr>
            <a:lvl8pPr lvl="7" rtl="0" algn="ctr">
              <a:spcBef>
                <a:spcPts val="0"/>
              </a:spcBef>
              <a:buClr>
                <a:srgbClr val="B0B0B8"/>
              </a:buClr>
              <a:buSzPct val="100000"/>
              <a:defRPr sz="1400">
                <a:solidFill>
                  <a:srgbClr val="B0B0B8"/>
                </a:solidFill>
              </a:defRPr>
            </a:lvl8pPr>
            <a:lvl9pPr lvl="8" rtl="0" algn="ctr">
              <a:spcBef>
                <a:spcPts val="0"/>
              </a:spcBef>
              <a:buClr>
                <a:srgbClr val="B0B0B8"/>
              </a:buClr>
              <a:buSzPct val="100000"/>
              <a:defRPr sz="1400">
                <a:solidFill>
                  <a:srgbClr val="B0B0B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Divider with Subtitle – Dark">
    <p:bg>
      <p:bgPr>
        <a:solidFill>
          <a:srgbClr val="09091A"/>
        </a:solidFill>
      </p:bgPr>
    </p:bg>
    <p:spTree>
      <p:nvGrpSpPr>
        <p:cNvPr id="87" name="Shape 87"/>
        <p:cNvGrpSpPr/>
        <p:nvPr/>
      </p:nvGrpSpPr>
      <p:grpSpPr>
        <a:xfrm>
          <a:off x="0" y="0"/>
          <a:ext cx="0" cy="0"/>
          <a:chOff x="0" y="0"/>
          <a:chExt cx="0" cy="0"/>
        </a:xfrm>
      </p:grpSpPr>
      <p:sp>
        <p:nvSpPr>
          <p:cNvPr id="88" name="Shape 88"/>
          <p:cNvSpPr/>
          <p:nvPr/>
        </p:nvSpPr>
        <p:spPr>
          <a:xfrm>
            <a:off x="5384975" y="4648475"/>
            <a:ext cx="3284099" cy="374399"/>
          </a:xfrm>
          <a:prstGeom prst="rect">
            <a:avLst/>
          </a:prstGeom>
          <a:solidFill>
            <a:srgbClr val="09091A"/>
          </a:solidFill>
          <a:ln>
            <a:noFill/>
          </a:ln>
        </p:spPr>
        <p:txBody>
          <a:bodyPr anchorCtr="0" anchor="ctr" bIns="91425" lIns="91425" rIns="91425" tIns="91425">
            <a:noAutofit/>
          </a:bodyPr>
          <a:lstStyle/>
          <a:p>
            <a:pPr lvl="0">
              <a:spcBef>
                <a:spcPts val="0"/>
              </a:spcBef>
              <a:buNone/>
            </a:pPr>
            <a:r>
              <a:t/>
            </a:r>
            <a:endParaRPr/>
          </a:p>
        </p:txBody>
      </p:sp>
      <p:sp>
        <p:nvSpPr>
          <p:cNvPr id="89" name="Shape 89"/>
          <p:cNvSpPr txBox="1"/>
          <p:nvPr>
            <p:ph type="ctrTitle"/>
          </p:nvPr>
        </p:nvSpPr>
        <p:spPr>
          <a:xfrm>
            <a:off x="657225" y="257175"/>
            <a:ext cx="7829400" cy="2371800"/>
          </a:xfrm>
          <a:prstGeom prst="rect">
            <a:avLst/>
          </a:prstGeom>
          <a:ln>
            <a:noFill/>
          </a:ln>
        </p:spPr>
        <p:txBody>
          <a:bodyPr anchorCtr="0" anchor="b" bIns="91425" lIns="91425" rIns="91425" tIns="91425"/>
          <a:lstStyle>
            <a:lvl1pPr lvl="0" rtl="0" algn="ctr">
              <a:spcBef>
                <a:spcPts val="0"/>
              </a:spcBef>
              <a:buClr>
                <a:srgbClr val="1FBAD6"/>
              </a:buClr>
              <a:buSzPct val="100000"/>
              <a:defRPr sz="3600">
                <a:solidFill>
                  <a:srgbClr val="1FBAD6"/>
                </a:solidFill>
              </a:defRPr>
            </a:lvl1pPr>
            <a:lvl2pPr lvl="1" rtl="0" algn="ctr">
              <a:spcBef>
                <a:spcPts val="0"/>
              </a:spcBef>
              <a:buClr>
                <a:srgbClr val="1FBAD6"/>
              </a:buClr>
              <a:defRPr>
                <a:solidFill>
                  <a:srgbClr val="1FBAD6"/>
                </a:solidFill>
              </a:defRPr>
            </a:lvl2pPr>
            <a:lvl3pPr lvl="2" rtl="0" algn="ctr">
              <a:spcBef>
                <a:spcPts val="0"/>
              </a:spcBef>
              <a:buClr>
                <a:srgbClr val="1FBAD6"/>
              </a:buClr>
              <a:defRPr>
                <a:solidFill>
                  <a:srgbClr val="1FBAD6"/>
                </a:solidFill>
              </a:defRPr>
            </a:lvl3pPr>
            <a:lvl4pPr lvl="3" rtl="0" algn="ctr">
              <a:spcBef>
                <a:spcPts val="0"/>
              </a:spcBef>
              <a:buClr>
                <a:srgbClr val="1FBAD6"/>
              </a:buClr>
              <a:defRPr>
                <a:solidFill>
                  <a:srgbClr val="1FBAD6"/>
                </a:solidFill>
              </a:defRPr>
            </a:lvl4pPr>
            <a:lvl5pPr lvl="4" rtl="0" algn="ctr">
              <a:spcBef>
                <a:spcPts val="0"/>
              </a:spcBef>
              <a:buClr>
                <a:srgbClr val="1FBAD6"/>
              </a:buClr>
              <a:defRPr>
                <a:solidFill>
                  <a:srgbClr val="1FBAD6"/>
                </a:solidFill>
              </a:defRPr>
            </a:lvl5pPr>
            <a:lvl6pPr lvl="5" rtl="0" algn="ctr">
              <a:spcBef>
                <a:spcPts val="0"/>
              </a:spcBef>
              <a:buClr>
                <a:srgbClr val="1FBAD6"/>
              </a:buClr>
              <a:defRPr>
                <a:solidFill>
                  <a:srgbClr val="1FBAD6"/>
                </a:solidFill>
              </a:defRPr>
            </a:lvl6pPr>
            <a:lvl7pPr lvl="6" rtl="0" algn="ctr">
              <a:spcBef>
                <a:spcPts val="0"/>
              </a:spcBef>
              <a:buClr>
                <a:srgbClr val="1FBAD6"/>
              </a:buClr>
              <a:defRPr>
                <a:solidFill>
                  <a:srgbClr val="1FBAD6"/>
                </a:solidFill>
              </a:defRPr>
            </a:lvl7pPr>
            <a:lvl8pPr lvl="7" rtl="0" algn="ctr">
              <a:spcBef>
                <a:spcPts val="0"/>
              </a:spcBef>
              <a:buClr>
                <a:srgbClr val="1FBAD6"/>
              </a:buClr>
              <a:defRPr>
                <a:solidFill>
                  <a:srgbClr val="1FBAD6"/>
                </a:solidFill>
              </a:defRPr>
            </a:lvl8pPr>
            <a:lvl9pPr lvl="8" rtl="0" algn="ctr">
              <a:spcBef>
                <a:spcPts val="0"/>
              </a:spcBef>
              <a:buClr>
                <a:srgbClr val="1FBAD6"/>
              </a:buClr>
              <a:defRPr>
                <a:solidFill>
                  <a:srgbClr val="1FBAD6"/>
                </a:solidFill>
              </a:defRPr>
            </a:lvl9pPr>
          </a:lstStyle>
          <a:p/>
        </p:txBody>
      </p:sp>
      <p:sp>
        <p:nvSpPr>
          <p:cNvPr id="90" name="Shape 90"/>
          <p:cNvSpPr txBox="1"/>
          <p:nvPr>
            <p:ph idx="2" type="title"/>
          </p:nvPr>
        </p:nvSpPr>
        <p:spPr>
          <a:xfrm>
            <a:off x="657225" y="2566950"/>
            <a:ext cx="7829400" cy="850199"/>
          </a:xfrm>
          <a:prstGeom prst="rect">
            <a:avLst/>
          </a:prstGeom>
        </p:spPr>
        <p:txBody>
          <a:bodyPr anchorCtr="0" anchor="t" bIns="91425" lIns="91425" rIns="91425" tIns="91425"/>
          <a:lstStyle>
            <a:lvl1pPr lvl="0" rtl="0" algn="ctr">
              <a:lnSpc>
                <a:spcPct val="120000"/>
              </a:lnSpc>
              <a:spcBef>
                <a:spcPts val="0"/>
              </a:spcBef>
              <a:buClr>
                <a:srgbClr val="B0B0B8"/>
              </a:buClr>
              <a:buSzPct val="100000"/>
              <a:defRPr sz="1400">
                <a:solidFill>
                  <a:srgbClr val="B0B0B8"/>
                </a:solidFill>
              </a:defRPr>
            </a:lvl1pPr>
            <a:lvl2pPr lvl="1" rtl="0">
              <a:lnSpc>
                <a:spcPct val="120000"/>
              </a:lnSpc>
              <a:spcBef>
                <a:spcPts val="0"/>
              </a:spcBef>
              <a:buClr>
                <a:srgbClr val="B0B0B8"/>
              </a:buClr>
              <a:buSzPct val="100000"/>
              <a:defRPr sz="1400">
                <a:solidFill>
                  <a:srgbClr val="B0B0B8"/>
                </a:solidFill>
              </a:defRPr>
            </a:lvl2pPr>
            <a:lvl3pPr lvl="2" rtl="0">
              <a:lnSpc>
                <a:spcPct val="120000"/>
              </a:lnSpc>
              <a:spcBef>
                <a:spcPts val="0"/>
              </a:spcBef>
              <a:buClr>
                <a:srgbClr val="B0B0B8"/>
              </a:buClr>
              <a:buSzPct val="100000"/>
              <a:defRPr sz="1400">
                <a:solidFill>
                  <a:srgbClr val="B0B0B8"/>
                </a:solidFill>
              </a:defRPr>
            </a:lvl3pPr>
            <a:lvl4pPr lvl="3" rtl="0">
              <a:lnSpc>
                <a:spcPct val="120000"/>
              </a:lnSpc>
              <a:spcBef>
                <a:spcPts val="0"/>
              </a:spcBef>
              <a:buClr>
                <a:srgbClr val="B0B0B8"/>
              </a:buClr>
              <a:buSzPct val="100000"/>
              <a:defRPr sz="1400">
                <a:solidFill>
                  <a:srgbClr val="B0B0B8"/>
                </a:solidFill>
              </a:defRPr>
            </a:lvl4pPr>
            <a:lvl5pPr lvl="4" rtl="0">
              <a:lnSpc>
                <a:spcPct val="120000"/>
              </a:lnSpc>
              <a:spcBef>
                <a:spcPts val="0"/>
              </a:spcBef>
              <a:buClr>
                <a:srgbClr val="B0B0B8"/>
              </a:buClr>
              <a:buSzPct val="100000"/>
              <a:defRPr sz="1400">
                <a:solidFill>
                  <a:srgbClr val="B0B0B8"/>
                </a:solidFill>
              </a:defRPr>
            </a:lvl5pPr>
            <a:lvl6pPr lvl="5" rtl="0">
              <a:lnSpc>
                <a:spcPct val="120000"/>
              </a:lnSpc>
              <a:spcBef>
                <a:spcPts val="0"/>
              </a:spcBef>
              <a:buClr>
                <a:srgbClr val="B0B0B8"/>
              </a:buClr>
              <a:buSzPct val="100000"/>
              <a:defRPr sz="1400">
                <a:solidFill>
                  <a:srgbClr val="B0B0B8"/>
                </a:solidFill>
              </a:defRPr>
            </a:lvl6pPr>
            <a:lvl7pPr lvl="6" rtl="0">
              <a:lnSpc>
                <a:spcPct val="120000"/>
              </a:lnSpc>
              <a:spcBef>
                <a:spcPts val="0"/>
              </a:spcBef>
              <a:buClr>
                <a:srgbClr val="B0B0B8"/>
              </a:buClr>
              <a:buSzPct val="100000"/>
              <a:defRPr sz="1400">
                <a:solidFill>
                  <a:srgbClr val="B0B0B8"/>
                </a:solidFill>
              </a:defRPr>
            </a:lvl7pPr>
            <a:lvl8pPr lvl="7" rtl="0">
              <a:lnSpc>
                <a:spcPct val="120000"/>
              </a:lnSpc>
              <a:spcBef>
                <a:spcPts val="0"/>
              </a:spcBef>
              <a:buClr>
                <a:srgbClr val="B0B0B8"/>
              </a:buClr>
              <a:buSzPct val="100000"/>
              <a:defRPr sz="1400">
                <a:solidFill>
                  <a:srgbClr val="B0B0B8"/>
                </a:solidFill>
              </a:defRPr>
            </a:lvl8pPr>
            <a:lvl9pPr lvl="8" rtl="0">
              <a:lnSpc>
                <a:spcPct val="120000"/>
              </a:lnSpc>
              <a:spcBef>
                <a:spcPts val="0"/>
              </a:spcBef>
              <a:buClr>
                <a:srgbClr val="B0B0B8"/>
              </a:buClr>
              <a:buSzPct val="100000"/>
              <a:defRPr sz="1400">
                <a:solidFill>
                  <a:srgbClr val="B0B0B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5" name="Shape 95"/>
        <p:cNvGrpSpPr/>
        <p:nvPr/>
      </p:nvGrpSpPr>
      <p:grpSpPr>
        <a:xfrm>
          <a:off x="0" y="0"/>
          <a:ext cx="0" cy="0"/>
          <a:chOff x="0" y="0"/>
          <a:chExt cx="0" cy="0"/>
        </a:xfrm>
      </p:grpSpPr>
      <p:sp>
        <p:nvSpPr>
          <p:cNvPr id="96" name="Shape 96"/>
          <p:cNvSpPr txBox="1"/>
          <p:nvPr>
            <p:ph type="ctrTitle"/>
          </p:nvPr>
        </p:nvSpPr>
        <p:spPr>
          <a:xfrm>
            <a:off x="311708" y="744575"/>
            <a:ext cx="8520600" cy="2052600"/>
          </a:xfrm>
          <a:prstGeom prst="rect">
            <a:avLst/>
          </a:prstGeom>
        </p:spPr>
        <p:txBody>
          <a:bodyPr anchorCtr="0" anchor="b" bIns="91425" lIns="91425" rIns="91425" tIns="91425"/>
          <a:lstStyle>
            <a:lvl1pPr lvl="0" rtl="0" algn="ctr">
              <a:spcBef>
                <a:spcPts val="0"/>
              </a:spcBef>
              <a:buSzPct val="100000"/>
              <a:defRPr sz="5200"/>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97" name="Shape 97"/>
          <p:cNvSpPr txBox="1"/>
          <p:nvPr>
            <p:ph idx="1" type="subTitle"/>
          </p:nvPr>
        </p:nvSpPr>
        <p:spPr>
          <a:xfrm>
            <a:off x="311700" y="2834125"/>
            <a:ext cx="85206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98" name="Shape 9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99" name="Shape 99"/>
        <p:cNvGrpSpPr/>
        <p:nvPr/>
      </p:nvGrpSpPr>
      <p:grpSpPr>
        <a:xfrm>
          <a:off x="0" y="0"/>
          <a:ext cx="0" cy="0"/>
          <a:chOff x="0" y="0"/>
          <a:chExt cx="0" cy="0"/>
        </a:xfrm>
      </p:grpSpPr>
      <p:sp>
        <p:nvSpPr>
          <p:cNvPr id="100" name="Shape 100"/>
          <p:cNvSpPr txBox="1"/>
          <p:nvPr>
            <p:ph type="title"/>
          </p:nvPr>
        </p:nvSpPr>
        <p:spPr>
          <a:xfrm>
            <a:off x="311700" y="2150850"/>
            <a:ext cx="8520600" cy="8418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101" name="Shape 10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02" name="Shape 102"/>
        <p:cNvGrpSpPr/>
        <p:nvPr/>
      </p:nvGrpSpPr>
      <p:grpSpPr>
        <a:xfrm>
          <a:off x="0" y="0"/>
          <a:ext cx="0" cy="0"/>
          <a:chOff x="0" y="0"/>
          <a:chExt cx="0" cy="0"/>
        </a:xfrm>
      </p:grpSpPr>
      <p:sp>
        <p:nvSpPr>
          <p:cNvPr id="103" name="Shape 103"/>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4" name="Shape 104"/>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5" name="Shape 10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06" name="Shape 106"/>
        <p:cNvGrpSpPr/>
        <p:nvPr/>
      </p:nvGrpSpPr>
      <p:grpSpPr>
        <a:xfrm>
          <a:off x="0" y="0"/>
          <a:ext cx="0" cy="0"/>
          <a:chOff x="0" y="0"/>
          <a:chExt cx="0" cy="0"/>
        </a:xfrm>
      </p:grpSpPr>
      <p:sp>
        <p:nvSpPr>
          <p:cNvPr id="107" name="Shape 107"/>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8" name="Shape 108"/>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09" name="Shape 109"/>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10" name="Shape 11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2">
    <p:spTree>
      <p:nvGrpSpPr>
        <p:cNvPr id="17" name="Shape 17"/>
        <p:cNvGrpSpPr/>
        <p:nvPr/>
      </p:nvGrpSpPr>
      <p:grpSpPr>
        <a:xfrm>
          <a:off x="0" y="0"/>
          <a:ext cx="0" cy="0"/>
          <a:chOff x="0" y="0"/>
          <a:chExt cx="0" cy="0"/>
        </a:xfrm>
      </p:grpSpPr>
      <p:pic>
        <p:nvPicPr>
          <p:cNvPr descr="sf.png" id="18" name="Shape 18"/>
          <p:cNvPicPr preferRelativeResize="0"/>
          <p:nvPr/>
        </p:nvPicPr>
        <p:blipFill rotWithShape="1">
          <a:blip r:embed="rId2">
            <a:alphaModFix/>
          </a:blip>
          <a:srcRect b="37518" l="15248" r="43637" t="6272"/>
          <a:stretch/>
        </p:blipFill>
        <p:spPr>
          <a:xfrm>
            <a:off x="0" y="0"/>
            <a:ext cx="9144003" cy="5143500"/>
          </a:xfrm>
          <a:prstGeom prst="rect">
            <a:avLst/>
          </a:prstGeom>
          <a:noFill/>
          <a:ln>
            <a:noFill/>
          </a:ln>
        </p:spPr>
      </p:pic>
      <p:sp>
        <p:nvSpPr>
          <p:cNvPr id="19" name="Shape 19"/>
          <p:cNvSpPr txBox="1"/>
          <p:nvPr>
            <p:ph type="ctrTitle"/>
          </p:nvPr>
        </p:nvSpPr>
        <p:spPr>
          <a:xfrm>
            <a:off x="384900" y="2134450"/>
            <a:ext cx="7997099" cy="1159799"/>
          </a:xfrm>
          <a:prstGeom prst="rect">
            <a:avLst/>
          </a:prstGeom>
          <a:ln>
            <a:noFill/>
          </a:ln>
        </p:spPr>
        <p:txBody>
          <a:bodyPr anchorCtr="0" anchor="b" bIns="91425" lIns="91425" rIns="91425" tIns="91425"/>
          <a:lstStyle>
            <a:lvl1pPr lvl="0" rtl="0">
              <a:spcBef>
                <a:spcPts val="0"/>
              </a:spcBef>
              <a:buClr>
                <a:srgbClr val="FFFFFF"/>
              </a:buClr>
              <a:buSzPct val="100000"/>
              <a:defRPr sz="3600">
                <a:solidFill>
                  <a:srgbClr val="FFFFFF"/>
                </a:solidFill>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20" name="Shape 20"/>
          <p:cNvSpPr txBox="1"/>
          <p:nvPr>
            <p:ph idx="1" type="subTitle"/>
          </p:nvPr>
        </p:nvSpPr>
        <p:spPr>
          <a:xfrm>
            <a:off x="403950" y="3185175"/>
            <a:ext cx="7997099" cy="784799"/>
          </a:xfrm>
          <a:prstGeom prst="rect">
            <a:avLst/>
          </a:prstGeom>
        </p:spPr>
        <p:txBody>
          <a:bodyPr anchorCtr="0" anchor="t" bIns="91425" lIns="91425" rIns="91425" tIns="91425"/>
          <a:lstStyle>
            <a:lvl1pPr lvl="0" rtl="0">
              <a:spcBef>
                <a:spcPts val="0"/>
              </a:spcBef>
              <a:buClr>
                <a:srgbClr val="1FBAD6"/>
              </a:buClr>
              <a:buSzPct val="100000"/>
              <a:buNone/>
              <a:defRPr sz="1200">
                <a:solidFill>
                  <a:srgbClr val="1FBAD6"/>
                </a:solidFill>
              </a:defRPr>
            </a:lvl1pPr>
            <a:lvl2pPr lvl="1" rtl="0" algn="ctr">
              <a:spcBef>
                <a:spcPts val="0"/>
              </a:spcBef>
              <a:buClr>
                <a:schemeClr val="lt1"/>
              </a:buClr>
              <a:buSzPct val="100000"/>
              <a:buNone/>
              <a:defRPr sz="3000">
                <a:solidFill>
                  <a:schemeClr val="lt1"/>
                </a:solidFill>
              </a:defRPr>
            </a:lvl2pPr>
            <a:lvl3pPr lvl="2" rtl="0" algn="ctr">
              <a:spcBef>
                <a:spcPts val="0"/>
              </a:spcBef>
              <a:buClr>
                <a:schemeClr val="lt1"/>
              </a:buClr>
              <a:buSzPct val="100000"/>
              <a:buNone/>
              <a:defRPr sz="3000">
                <a:solidFill>
                  <a:schemeClr val="lt1"/>
                </a:solidFill>
              </a:defRPr>
            </a:lvl3pPr>
            <a:lvl4pPr lvl="3" rtl="0" algn="ctr">
              <a:spcBef>
                <a:spcPts val="0"/>
              </a:spcBef>
              <a:buClr>
                <a:schemeClr val="lt1"/>
              </a:buClr>
              <a:buSzPct val="100000"/>
              <a:buNone/>
              <a:defRPr sz="3000">
                <a:solidFill>
                  <a:schemeClr val="lt1"/>
                </a:solidFill>
              </a:defRPr>
            </a:lvl4pPr>
            <a:lvl5pPr lvl="4" rtl="0" algn="ctr">
              <a:spcBef>
                <a:spcPts val="0"/>
              </a:spcBef>
              <a:buClr>
                <a:schemeClr val="lt1"/>
              </a:buClr>
              <a:buSzPct val="100000"/>
              <a:buNone/>
              <a:defRPr sz="3000">
                <a:solidFill>
                  <a:schemeClr val="lt1"/>
                </a:solidFill>
              </a:defRPr>
            </a:lvl5pPr>
            <a:lvl6pPr lvl="5" rtl="0" algn="ctr">
              <a:spcBef>
                <a:spcPts val="0"/>
              </a:spcBef>
              <a:buClr>
                <a:schemeClr val="lt1"/>
              </a:buClr>
              <a:buSzPct val="100000"/>
              <a:buNone/>
              <a:defRPr sz="3000">
                <a:solidFill>
                  <a:schemeClr val="lt1"/>
                </a:solidFill>
              </a:defRPr>
            </a:lvl6pPr>
            <a:lvl7pPr lvl="6" rtl="0" algn="ctr">
              <a:spcBef>
                <a:spcPts val="0"/>
              </a:spcBef>
              <a:buClr>
                <a:schemeClr val="lt1"/>
              </a:buClr>
              <a:buSzPct val="100000"/>
              <a:buNone/>
              <a:defRPr sz="3000">
                <a:solidFill>
                  <a:schemeClr val="lt1"/>
                </a:solidFill>
              </a:defRPr>
            </a:lvl7pPr>
            <a:lvl8pPr lvl="7" rtl="0" algn="ctr">
              <a:spcBef>
                <a:spcPts val="0"/>
              </a:spcBef>
              <a:buClr>
                <a:schemeClr val="lt1"/>
              </a:buClr>
              <a:buSzPct val="100000"/>
              <a:buNone/>
              <a:defRPr sz="3000">
                <a:solidFill>
                  <a:schemeClr val="lt1"/>
                </a:solidFill>
              </a:defRPr>
            </a:lvl8pPr>
            <a:lvl9pPr lvl="8" rtl="0" algn="ctr">
              <a:spcBef>
                <a:spcPts val="0"/>
              </a:spcBef>
              <a:buClr>
                <a:schemeClr val="lt1"/>
              </a:buClr>
              <a:buSzPct val="100000"/>
              <a:buNone/>
              <a:defRPr sz="3000">
                <a:solidFill>
                  <a:schemeClr val="lt1"/>
                </a:solidFill>
              </a:defRPr>
            </a:lvl9pPr>
          </a:lstStyle>
          <a:p/>
        </p:txBody>
      </p:sp>
      <p:pic>
        <p:nvPicPr>
          <p:cNvPr descr="Uber-Black-Cropped.png" id="21" name="Shape 21"/>
          <p:cNvPicPr preferRelativeResize="0"/>
          <p:nvPr/>
        </p:nvPicPr>
        <p:blipFill>
          <a:blip r:embed="rId3">
            <a:alphaModFix/>
          </a:blip>
          <a:stretch>
            <a:fillRect/>
          </a:stretch>
        </p:blipFill>
        <p:spPr>
          <a:xfrm>
            <a:off x="860423" y="9342373"/>
            <a:ext cx="1355599" cy="192150"/>
          </a:xfrm>
          <a:prstGeom prst="rect">
            <a:avLst/>
          </a:prstGeom>
          <a:noFill/>
          <a:ln>
            <a:noFill/>
          </a:ln>
        </p:spPr>
      </p:pic>
      <p:sp>
        <p:nvSpPr>
          <p:cNvPr id="22" name="Shape 22"/>
          <p:cNvSpPr/>
          <p:nvPr/>
        </p:nvSpPr>
        <p:spPr>
          <a:xfrm>
            <a:off x="0" y="4483075"/>
            <a:ext cx="9144000" cy="660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pic>
        <p:nvPicPr>
          <p:cNvPr descr="Uber-Black-Cropped.png" id="23" name="Shape 23"/>
          <p:cNvPicPr preferRelativeResize="0"/>
          <p:nvPr/>
        </p:nvPicPr>
        <p:blipFill>
          <a:blip r:embed="rId4">
            <a:alphaModFix/>
          </a:blip>
          <a:stretch>
            <a:fillRect/>
          </a:stretch>
        </p:blipFill>
        <p:spPr>
          <a:xfrm>
            <a:off x="511500" y="4767525"/>
            <a:ext cx="767450" cy="1087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11" name="Shape 111"/>
        <p:cNvGrpSpPr/>
        <p:nvPr/>
      </p:nvGrpSpPr>
      <p:grpSpPr>
        <a:xfrm>
          <a:off x="0" y="0"/>
          <a:ext cx="0" cy="0"/>
          <a:chOff x="0" y="0"/>
          <a:chExt cx="0" cy="0"/>
        </a:xfrm>
      </p:grpSpPr>
      <p:sp>
        <p:nvSpPr>
          <p:cNvPr id="112" name="Shape 112"/>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3" name="Shape 1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114" name="Shape 114"/>
        <p:cNvGrpSpPr/>
        <p:nvPr/>
      </p:nvGrpSpPr>
      <p:grpSpPr>
        <a:xfrm>
          <a:off x="0" y="0"/>
          <a:ext cx="0" cy="0"/>
          <a:chOff x="0" y="0"/>
          <a:chExt cx="0" cy="0"/>
        </a:xfrm>
      </p:grpSpPr>
      <p:sp>
        <p:nvSpPr>
          <p:cNvPr id="115" name="Shape 115"/>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116" name="Shape 116"/>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17" name="Shape 11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118" name="Shape 118"/>
        <p:cNvGrpSpPr/>
        <p:nvPr/>
      </p:nvGrpSpPr>
      <p:grpSpPr>
        <a:xfrm>
          <a:off x="0" y="0"/>
          <a:ext cx="0" cy="0"/>
          <a:chOff x="0" y="0"/>
          <a:chExt cx="0" cy="0"/>
        </a:xfrm>
      </p:grpSpPr>
      <p:sp>
        <p:nvSpPr>
          <p:cNvPr id="119" name="Shape 119"/>
          <p:cNvSpPr txBox="1"/>
          <p:nvPr>
            <p:ph type="title"/>
          </p:nvPr>
        </p:nvSpPr>
        <p:spPr>
          <a:xfrm>
            <a:off x="490250" y="450150"/>
            <a:ext cx="63678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20" name="Shape 1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121" name="Shape 121"/>
        <p:cNvGrpSpPr/>
        <p:nvPr/>
      </p:nvGrpSpPr>
      <p:grpSpPr>
        <a:xfrm>
          <a:off x="0" y="0"/>
          <a:ext cx="0" cy="0"/>
          <a:chOff x="0" y="0"/>
          <a:chExt cx="0" cy="0"/>
        </a:xfrm>
      </p:grpSpPr>
      <p:sp>
        <p:nvSpPr>
          <p:cNvPr id="122" name="Shape 122"/>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123" name="Shape 123"/>
          <p:cNvSpPr txBox="1"/>
          <p:nvPr>
            <p:ph type="title"/>
          </p:nvPr>
        </p:nvSpPr>
        <p:spPr>
          <a:xfrm>
            <a:off x="265500" y="1233175"/>
            <a:ext cx="4045200" cy="1482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124" name="Shape 124"/>
          <p:cNvSpPr txBox="1"/>
          <p:nvPr>
            <p:ph idx="1" type="subTitle"/>
          </p:nvPr>
        </p:nvSpPr>
        <p:spPr>
          <a:xfrm>
            <a:off x="265500" y="2803075"/>
            <a:ext cx="4045200"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125" name="Shape 125"/>
          <p:cNvSpPr txBox="1"/>
          <p:nvPr>
            <p:ph idx="2" type="body"/>
          </p:nvPr>
        </p:nvSpPr>
        <p:spPr>
          <a:xfrm>
            <a:off x="4939500" y="724075"/>
            <a:ext cx="3837000" cy="36951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6" name="Shape 12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27" name="Shape 127"/>
        <p:cNvGrpSpPr/>
        <p:nvPr/>
      </p:nvGrpSpPr>
      <p:grpSpPr>
        <a:xfrm>
          <a:off x="0" y="0"/>
          <a:ext cx="0" cy="0"/>
          <a:chOff x="0" y="0"/>
          <a:chExt cx="0" cy="0"/>
        </a:xfrm>
      </p:grpSpPr>
      <p:sp>
        <p:nvSpPr>
          <p:cNvPr id="128" name="Shape 128"/>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129" name="Shape 12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30" name="Shape 130"/>
        <p:cNvGrpSpPr/>
        <p:nvPr/>
      </p:nvGrpSpPr>
      <p:grpSpPr>
        <a:xfrm>
          <a:off x="0" y="0"/>
          <a:ext cx="0" cy="0"/>
          <a:chOff x="0" y="0"/>
          <a:chExt cx="0" cy="0"/>
        </a:xfrm>
      </p:grpSpPr>
      <p:sp>
        <p:nvSpPr>
          <p:cNvPr id="131" name="Shape 131"/>
          <p:cNvSpPr txBox="1"/>
          <p:nvPr>
            <p:ph type="title"/>
          </p:nvPr>
        </p:nvSpPr>
        <p:spPr>
          <a:xfrm>
            <a:off x="311700" y="1106125"/>
            <a:ext cx="8520600" cy="19635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132" name="Shape 132"/>
          <p:cNvSpPr txBox="1"/>
          <p:nvPr>
            <p:ph idx="1" type="body"/>
          </p:nvPr>
        </p:nvSpPr>
        <p:spPr>
          <a:xfrm>
            <a:off x="311700" y="31522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33" name="Shape 13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34" name="Shape 134"/>
        <p:cNvGrpSpPr/>
        <p:nvPr/>
      </p:nvGrpSpPr>
      <p:grpSpPr>
        <a:xfrm>
          <a:off x="0" y="0"/>
          <a:ext cx="0" cy="0"/>
          <a:chOff x="0" y="0"/>
          <a:chExt cx="0" cy="0"/>
        </a:xfrm>
      </p:grpSpPr>
      <p:sp>
        <p:nvSpPr>
          <p:cNvPr id="135" name="Shape 1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spTree>
      <p:nvGrpSpPr>
        <p:cNvPr id="136" name="Shape 136"/>
        <p:cNvGrpSpPr/>
        <p:nvPr/>
      </p:nvGrpSpPr>
      <p:grpSpPr>
        <a:xfrm>
          <a:off x="0" y="0"/>
          <a:ext cx="0" cy="0"/>
          <a:chOff x="0" y="0"/>
          <a:chExt cx="0" cy="0"/>
        </a:xfrm>
      </p:grpSpPr>
      <p:sp>
        <p:nvSpPr>
          <p:cNvPr id="137" name="Shape 137"/>
          <p:cNvSpPr txBox="1"/>
          <p:nvPr>
            <p:ph idx="1" type="body"/>
          </p:nvPr>
        </p:nvSpPr>
        <p:spPr>
          <a:xfrm>
            <a:off x="457200" y="1200150"/>
            <a:ext cx="8229600" cy="3262199"/>
          </a:xfrm>
          <a:prstGeom prst="rect">
            <a:avLst/>
          </a:prstGeom>
          <a:noFill/>
          <a:ln>
            <a:noFill/>
          </a:ln>
        </p:spPr>
        <p:txBody>
          <a:bodyPr anchorCtr="0" anchor="t" bIns="91425" lIns="91425" rIns="91425" tIns="91425"/>
          <a:lstStyle>
            <a:lvl1pPr lvl="0" rtl="0">
              <a:spcBef>
                <a:spcPts val="0"/>
              </a:spcBef>
              <a:defRPr sz="2200">
                <a:solidFill>
                  <a:schemeClr val="dk1"/>
                </a:solidFill>
                <a:latin typeface="Arial"/>
                <a:ea typeface="Arial"/>
                <a:cs typeface="Arial"/>
                <a:sym typeface="Arial"/>
              </a:defRPr>
            </a:lvl1pPr>
            <a:lvl2pPr lvl="1" rtl="0">
              <a:spcBef>
                <a:spcPts val="0"/>
              </a:spcBef>
              <a:buClr>
                <a:srgbClr val="0C0C0C"/>
              </a:buClr>
              <a:buFont typeface="Arial"/>
              <a:buChar char="•"/>
              <a:defRPr sz="1800">
                <a:solidFill>
                  <a:schemeClr val="dk1"/>
                </a:solidFill>
                <a:latin typeface="Arial"/>
                <a:ea typeface="Arial"/>
                <a:cs typeface="Arial"/>
                <a:sym typeface="Arial"/>
              </a:defRPr>
            </a:lvl2pPr>
            <a:lvl3pPr lvl="2" rtl="0">
              <a:spcBef>
                <a:spcPts val="0"/>
              </a:spcBef>
              <a:buClr>
                <a:srgbClr val="0C0C0C"/>
              </a:buClr>
              <a:buFont typeface="Arial Narrow"/>
              <a:buChar char="–"/>
              <a:defRPr b="0" sz="1400">
                <a:solidFill>
                  <a:schemeClr val="dk1"/>
                </a:solidFill>
                <a:latin typeface="Arial"/>
                <a:ea typeface="Arial"/>
                <a:cs typeface="Arial"/>
                <a:sym typeface="Arial"/>
              </a:defRPr>
            </a:lvl3pPr>
            <a:lvl4pPr lvl="3" rtl="0">
              <a:spcBef>
                <a:spcPts val="0"/>
              </a:spcBef>
              <a:defRPr i="0">
                <a:solidFill>
                  <a:schemeClr val="dk1"/>
                </a:solidFill>
                <a:latin typeface="Arial"/>
                <a:ea typeface="Arial"/>
                <a:cs typeface="Arial"/>
                <a:sym typeface="Arial"/>
              </a:defRPr>
            </a:lvl4pPr>
            <a:lvl5pPr lvl="4" rtl="0">
              <a:spcBef>
                <a:spcPts val="0"/>
              </a:spcBef>
              <a:buClr>
                <a:srgbClr val="0C0C0C"/>
              </a:buClr>
              <a:buFont typeface="Arial Narrow"/>
              <a:buChar char="–"/>
              <a:defRPr>
                <a:solidFill>
                  <a:schemeClr val="dk1"/>
                </a:solidFill>
                <a:latin typeface="Arial"/>
                <a:ea typeface="Arial"/>
                <a:cs typeface="Arial"/>
                <a:sym typeface="Arial"/>
              </a:defRPr>
            </a:lvl5pPr>
            <a:lvl6pPr lvl="5" rtl="0">
              <a:spcBef>
                <a:spcPts val="0"/>
              </a:spcBef>
              <a:defRPr sz="1400">
                <a:solidFill>
                  <a:schemeClr val="dk1"/>
                </a:solidFill>
                <a:latin typeface="Arial"/>
                <a:ea typeface="Arial"/>
                <a:cs typeface="Arial"/>
                <a:sym typeface="Arial"/>
              </a:defRPr>
            </a:lvl6pPr>
            <a:lvl7pPr lvl="6" rtl="0">
              <a:spcBef>
                <a:spcPts val="0"/>
              </a:spcBef>
              <a:defRPr sz="1400">
                <a:solidFill>
                  <a:schemeClr val="dk1"/>
                </a:solidFill>
                <a:latin typeface="Arial"/>
                <a:ea typeface="Arial"/>
                <a:cs typeface="Arial"/>
                <a:sym typeface="Arial"/>
              </a:defRPr>
            </a:lvl7pPr>
            <a:lvl8pPr lvl="7" rtl="0">
              <a:spcBef>
                <a:spcPts val="0"/>
              </a:spcBef>
              <a:defRPr sz="1400">
                <a:solidFill>
                  <a:schemeClr val="dk1"/>
                </a:solidFill>
                <a:latin typeface="Arial"/>
                <a:ea typeface="Arial"/>
                <a:cs typeface="Arial"/>
                <a:sym typeface="Arial"/>
              </a:defRPr>
            </a:lvl8pPr>
            <a:lvl9pPr lvl="8" rtl="0">
              <a:spcBef>
                <a:spcPts val="0"/>
              </a:spcBef>
              <a:defRPr sz="1400">
                <a:solidFill>
                  <a:schemeClr val="dk1"/>
                </a:solidFill>
                <a:latin typeface="Arial"/>
                <a:ea typeface="Arial"/>
                <a:cs typeface="Arial"/>
                <a:sym typeface="Arial"/>
              </a:defRPr>
            </a:lvl9pPr>
          </a:lstStyle>
          <a:p/>
        </p:txBody>
      </p:sp>
      <p:sp>
        <p:nvSpPr>
          <p:cNvPr id="138" name="Shape 138"/>
          <p:cNvSpPr txBox="1"/>
          <p:nvPr>
            <p:ph type="title"/>
          </p:nvPr>
        </p:nvSpPr>
        <p:spPr>
          <a:xfrm>
            <a:off x="457204" y="59531"/>
            <a:ext cx="6186600" cy="367800"/>
          </a:xfrm>
          <a:prstGeom prst="rect">
            <a:avLst/>
          </a:prstGeom>
          <a:noFill/>
          <a:ln>
            <a:noFill/>
          </a:ln>
        </p:spPr>
        <p:txBody>
          <a:bodyPr anchorCtr="0" anchor="ctr" bIns="91425" lIns="91425" rIns="91425" tIns="91425"/>
          <a:lstStyle>
            <a:lvl1pPr lvl="0" rtl="0">
              <a:spcBef>
                <a:spcPts val="0"/>
              </a:spcBef>
              <a:defRPr sz="2400">
                <a:solidFill>
                  <a:schemeClr val="lt1"/>
                </a:solidFill>
              </a:defRPr>
            </a:lvl1pPr>
            <a:lvl2pPr lvl="1" rtl="0">
              <a:spcBef>
                <a:spcPts val="0"/>
              </a:spcBef>
              <a:defRPr b="1" sz="3400">
                <a:solidFill>
                  <a:schemeClr val="dk1"/>
                </a:solidFill>
                <a:latin typeface="Arial"/>
                <a:ea typeface="Arial"/>
                <a:cs typeface="Arial"/>
                <a:sym typeface="Arial"/>
              </a:defRPr>
            </a:lvl2pPr>
            <a:lvl3pPr lvl="2" rtl="0">
              <a:spcBef>
                <a:spcPts val="0"/>
              </a:spcBef>
              <a:defRPr b="1" sz="3400">
                <a:solidFill>
                  <a:schemeClr val="dk1"/>
                </a:solidFill>
                <a:latin typeface="Arial"/>
                <a:ea typeface="Arial"/>
                <a:cs typeface="Arial"/>
                <a:sym typeface="Arial"/>
              </a:defRPr>
            </a:lvl3pPr>
            <a:lvl4pPr lvl="3" rtl="0">
              <a:spcBef>
                <a:spcPts val="0"/>
              </a:spcBef>
              <a:defRPr b="1" sz="3400">
                <a:solidFill>
                  <a:schemeClr val="dk1"/>
                </a:solidFill>
                <a:latin typeface="Arial"/>
                <a:ea typeface="Arial"/>
                <a:cs typeface="Arial"/>
                <a:sym typeface="Arial"/>
              </a:defRPr>
            </a:lvl4pPr>
            <a:lvl5pPr lvl="4" rtl="0">
              <a:spcBef>
                <a:spcPts val="0"/>
              </a:spcBef>
              <a:defRPr b="1" sz="3400">
                <a:solidFill>
                  <a:schemeClr val="dk1"/>
                </a:solidFill>
                <a:latin typeface="Arial"/>
                <a:ea typeface="Arial"/>
                <a:cs typeface="Arial"/>
                <a:sym typeface="Arial"/>
              </a:defRPr>
            </a:lvl5pPr>
            <a:lvl6pPr lvl="5" rtl="0">
              <a:spcBef>
                <a:spcPts val="0"/>
              </a:spcBef>
              <a:defRPr b="1" sz="2800">
                <a:solidFill>
                  <a:schemeClr val="lt1"/>
                </a:solidFill>
                <a:latin typeface="Arial"/>
                <a:ea typeface="Arial"/>
                <a:cs typeface="Arial"/>
                <a:sym typeface="Arial"/>
              </a:defRPr>
            </a:lvl6pPr>
            <a:lvl7pPr lvl="6" rtl="0">
              <a:spcBef>
                <a:spcPts val="0"/>
              </a:spcBef>
              <a:defRPr b="1" sz="2800">
                <a:solidFill>
                  <a:schemeClr val="lt1"/>
                </a:solidFill>
                <a:latin typeface="Arial"/>
                <a:ea typeface="Arial"/>
                <a:cs typeface="Arial"/>
                <a:sym typeface="Arial"/>
              </a:defRPr>
            </a:lvl7pPr>
            <a:lvl8pPr lvl="7" rtl="0">
              <a:spcBef>
                <a:spcPts val="0"/>
              </a:spcBef>
              <a:defRPr b="1" sz="2800">
                <a:solidFill>
                  <a:schemeClr val="lt1"/>
                </a:solidFill>
                <a:latin typeface="Arial"/>
                <a:ea typeface="Arial"/>
                <a:cs typeface="Arial"/>
                <a:sym typeface="Arial"/>
              </a:defRPr>
            </a:lvl8pPr>
            <a:lvl9pPr lvl="8" rtl="0">
              <a:spcBef>
                <a:spcPts val="0"/>
              </a:spcBef>
              <a:defRPr b="1" sz="2800">
                <a:solidFill>
                  <a:schemeClr val="lt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1">
    <p:spTree>
      <p:nvGrpSpPr>
        <p:cNvPr id="139" name="Shape 139"/>
        <p:cNvGrpSpPr/>
        <p:nvPr/>
      </p:nvGrpSpPr>
      <p:grpSpPr>
        <a:xfrm>
          <a:off x="0" y="0"/>
          <a:ext cx="0" cy="0"/>
          <a:chOff x="0" y="0"/>
          <a:chExt cx="0" cy="0"/>
        </a:xfrm>
      </p:grpSpPr>
      <p:sp>
        <p:nvSpPr>
          <p:cNvPr id="140" name="Shape 140"/>
          <p:cNvSpPr txBox="1"/>
          <p:nvPr/>
        </p:nvSpPr>
        <p:spPr>
          <a:xfrm>
            <a:off x="131537" y="508944"/>
            <a:ext cx="4364100" cy="1505100"/>
          </a:xfrm>
          <a:prstGeom prst="rect">
            <a:avLst/>
          </a:prstGeom>
          <a:noFill/>
          <a:ln>
            <a:noFill/>
          </a:ln>
        </p:spPr>
        <p:txBody>
          <a:bodyPr anchorCtr="0" anchor="t" bIns="91425" lIns="91425" rIns="91425" tIns="91425">
            <a:noAutofit/>
          </a:bodyPr>
          <a:lstStyle/>
          <a:p>
            <a:pPr lvl="0" rtl="0">
              <a:spcBef>
                <a:spcPts val="0"/>
              </a:spcBef>
              <a:spcAft>
                <a:spcPts val="200"/>
              </a:spcAft>
              <a:buNone/>
            </a:pPr>
            <a:r>
              <a:rPr b="1" lang="en" sz="1100">
                <a:latin typeface="Helvetica Neue"/>
                <a:ea typeface="Helvetica Neue"/>
                <a:cs typeface="Helvetica Neue"/>
                <a:sym typeface="Helvetica Neue"/>
              </a:rPr>
              <a:t>Why did you decide to start driving with Uber?</a:t>
            </a:r>
          </a:p>
          <a:p>
            <a:pPr lv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p:txBody>
      </p:sp>
      <p:sp>
        <p:nvSpPr>
          <p:cNvPr id="141" name="Shape 141"/>
          <p:cNvSpPr txBox="1"/>
          <p:nvPr/>
        </p:nvSpPr>
        <p:spPr>
          <a:xfrm>
            <a:off x="131637" y="2166444"/>
            <a:ext cx="4364100" cy="1505100"/>
          </a:xfrm>
          <a:prstGeom prst="rect">
            <a:avLst/>
          </a:prstGeom>
          <a:noFill/>
          <a:ln>
            <a:noFill/>
          </a:ln>
        </p:spPr>
        <p:txBody>
          <a:bodyPr anchorCtr="0" anchor="t" bIns="91425" lIns="91425" rIns="91425" tIns="91425">
            <a:noAutofit/>
          </a:bodyPr>
          <a:lstStyle/>
          <a:p>
            <a:pPr lvl="0" rtl="0">
              <a:spcBef>
                <a:spcPts val="0"/>
              </a:spcBef>
              <a:spcAft>
                <a:spcPts val="200"/>
              </a:spcAft>
              <a:buNone/>
            </a:pPr>
            <a:r>
              <a:rPr b="1" lang="en" sz="1100">
                <a:latin typeface="Helvetica Neue"/>
                <a:ea typeface="Helvetica Neue"/>
                <a:cs typeface="Helvetica Neue"/>
                <a:sym typeface="Helvetica Neue"/>
              </a:rPr>
              <a:t>Most exciting part about driving with Uber</a:t>
            </a:r>
          </a:p>
          <a:p>
            <a:pPr lv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p:txBody>
      </p:sp>
      <p:sp>
        <p:nvSpPr>
          <p:cNvPr id="142" name="Shape 142"/>
          <p:cNvSpPr txBox="1"/>
          <p:nvPr/>
        </p:nvSpPr>
        <p:spPr>
          <a:xfrm>
            <a:off x="4648137" y="508944"/>
            <a:ext cx="4364100" cy="1505100"/>
          </a:xfrm>
          <a:prstGeom prst="rect">
            <a:avLst/>
          </a:prstGeom>
          <a:noFill/>
          <a:ln>
            <a:noFill/>
          </a:ln>
        </p:spPr>
        <p:txBody>
          <a:bodyPr anchorCtr="0" anchor="t" bIns="91425" lIns="91425" rIns="91425" tIns="91425">
            <a:noAutofit/>
          </a:bodyPr>
          <a:lstStyle/>
          <a:p>
            <a:pPr lvl="0" rtl="0">
              <a:spcBef>
                <a:spcPts val="0"/>
              </a:spcBef>
              <a:spcAft>
                <a:spcPts val="200"/>
              </a:spcAft>
              <a:buNone/>
            </a:pPr>
            <a:r>
              <a:rPr b="1" lang="en" sz="1100">
                <a:latin typeface="Helvetica Neue"/>
                <a:ea typeface="Helvetica Neue"/>
                <a:cs typeface="Helvetica Neue"/>
                <a:sym typeface="Helvetica Neue"/>
              </a:rPr>
              <a:t>Most frustrating thing about driving with Uber</a:t>
            </a:r>
          </a:p>
          <a:p>
            <a:pPr lv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a:p>
            <a:pPr lvl="0" rtl="0">
              <a:lnSpc>
                <a:spcPct val="115000"/>
              </a:lnSpc>
              <a:spcBef>
                <a:spcPts val="0"/>
              </a:spcBef>
              <a:spcAft>
                <a:spcPts val="1600"/>
              </a:spcAft>
              <a:buNone/>
            </a:pPr>
            <a:r>
              <a:t/>
            </a:r>
            <a:endParaRPr sz="1100">
              <a:solidFill>
                <a:schemeClr val="dk1"/>
              </a:solidFill>
              <a:latin typeface="Helvetica Neue"/>
              <a:ea typeface="Helvetica Neue"/>
              <a:cs typeface="Helvetica Neue"/>
              <a:sym typeface="Helvetica Neue"/>
            </a:endParaRPr>
          </a:p>
        </p:txBody>
      </p:sp>
      <p:sp>
        <p:nvSpPr>
          <p:cNvPr id="143" name="Shape 143"/>
          <p:cNvSpPr txBox="1"/>
          <p:nvPr/>
        </p:nvSpPr>
        <p:spPr>
          <a:xfrm>
            <a:off x="4648237" y="2166444"/>
            <a:ext cx="4364100" cy="1505100"/>
          </a:xfrm>
          <a:prstGeom prst="rect">
            <a:avLst/>
          </a:prstGeom>
          <a:noFill/>
          <a:ln>
            <a:noFill/>
          </a:ln>
        </p:spPr>
        <p:txBody>
          <a:bodyPr anchorCtr="0" anchor="t" bIns="91425" lIns="91425" rIns="91425" tIns="91425">
            <a:noAutofit/>
          </a:bodyPr>
          <a:lstStyle/>
          <a:p>
            <a:pPr lvl="0" rtl="0">
              <a:spcBef>
                <a:spcPts val="0"/>
              </a:spcBef>
              <a:spcAft>
                <a:spcPts val="200"/>
              </a:spcAft>
              <a:buNone/>
            </a:pPr>
            <a:r>
              <a:rPr b="1" lang="en" sz="1100">
                <a:latin typeface="Helvetica Neue"/>
                <a:ea typeface="Helvetica Neue"/>
                <a:cs typeface="Helvetica Neue"/>
                <a:sym typeface="Helvetica Neue"/>
              </a:rPr>
              <a:t>Suggestions for improvements</a:t>
            </a:r>
          </a:p>
          <a:p>
            <a:pPr lv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p:txBody>
      </p:sp>
      <p:sp>
        <p:nvSpPr>
          <p:cNvPr id="144" name="Shape 144"/>
          <p:cNvSpPr txBox="1"/>
          <p:nvPr/>
        </p:nvSpPr>
        <p:spPr>
          <a:xfrm>
            <a:off x="131575" y="3823944"/>
            <a:ext cx="8880900" cy="1145400"/>
          </a:xfrm>
          <a:prstGeom prst="rect">
            <a:avLst/>
          </a:prstGeom>
          <a:noFill/>
          <a:ln>
            <a:noFill/>
          </a:ln>
        </p:spPr>
        <p:txBody>
          <a:bodyPr anchorCtr="0" anchor="t" bIns="91425" lIns="91425" rIns="91425" tIns="91425">
            <a:noAutofit/>
          </a:bodyPr>
          <a:lstStyle/>
          <a:p>
            <a:pPr lvl="0" rtl="0">
              <a:spcBef>
                <a:spcPts val="0"/>
              </a:spcBef>
              <a:spcAft>
                <a:spcPts val="200"/>
              </a:spcAft>
              <a:buNone/>
            </a:pPr>
            <a:r>
              <a:rPr b="1" lang="en" sz="1100">
                <a:latin typeface="Helvetica Neue"/>
                <a:ea typeface="Helvetica Neue"/>
                <a:cs typeface="Helvetica Neue"/>
                <a:sym typeface="Helvetica Neue"/>
              </a:rPr>
              <a:t>UberPool highs and lows </a:t>
            </a:r>
          </a:p>
          <a:p>
            <a:pPr lv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p:txBody>
      </p:sp>
      <p:sp>
        <p:nvSpPr>
          <p:cNvPr id="145" name="Shape 145"/>
          <p:cNvSpPr txBox="1"/>
          <p:nvPr/>
        </p:nvSpPr>
        <p:spPr>
          <a:xfrm>
            <a:off x="148175" y="44344"/>
            <a:ext cx="1960500" cy="340800"/>
          </a:xfrm>
          <a:prstGeom prst="rect">
            <a:avLst/>
          </a:prstGeom>
          <a:noFill/>
          <a:ln>
            <a:noFill/>
          </a:ln>
        </p:spPr>
        <p:txBody>
          <a:bodyPr anchorCtr="0" anchor="t" bIns="91425" lIns="91425" rIns="91425" tIns="91425">
            <a:noAutofit/>
          </a:bodyPr>
          <a:lstStyle/>
          <a:p>
            <a:pPr lvl="0" rtl="0">
              <a:spcBef>
                <a:spcPts val="0"/>
              </a:spcBef>
              <a:spcAft>
                <a:spcPts val="200"/>
              </a:spcAft>
              <a:buNone/>
            </a:pPr>
            <a:r>
              <a:rPr b="1" lang="en" sz="1100">
                <a:solidFill>
                  <a:srgbClr val="5878DA"/>
                </a:solidFill>
                <a:latin typeface="Helvetica Neue"/>
                <a:ea typeface="Helvetica Neue"/>
                <a:cs typeface="Helvetica Neue"/>
                <a:sym typeface="Helvetica Neue"/>
              </a:rPr>
              <a:t>Driver: </a:t>
            </a:r>
            <a:r>
              <a:rPr lang="en" sz="1100">
                <a:solidFill>
                  <a:srgbClr val="666666"/>
                </a:solidFill>
                <a:latin typeface="Helvetica Neue"/>
                <a:ea typeface="Helvetica Neue"/>
                <a:cs typeface="Helvetica Neue"/>
                <a:sym typeface="Helvetica Neue"/>
              </a:rPr>
              <a:t>First name</a:t>
            </a:r>
            <a:r>
              <a:rPr lang="en" sz="1100">
                <a:latin typeface="Helvetica Neue"/>
                <a:ea typeface="Helvetica Neue"/>
                <a:cs typeface="Helvetica Neue"/>
                <a:sym typeface="Helvetica Neue"/>
              </a:rPr>
              <a:t> </a:t>
            </a:r>
          </a:p>
          <a:p>
            <a:pPr lvl="0" rtl="0">
              <a:spcBef>
                <a:spcPts val="0"/>
              </a:spcBef>
              <a:buNone/>
            </a:pPr>
            <a:r>
              <a:t/>
            </a:r>
            <a:endParaRPr/>
          </a:p>
        </p:txBody>
      </p:sp>
      <p:sp>
        <p:nvSpPr>
          <p:cNvPr id="146" name="Shape 146"/>
          <p:cNvSpPr txBox="1"/>
          <p:nvPr/>
        </p:nvSpPr>
        <p:spPr>
          <a:xfrm>
            <a:off x="2346850" y="44344"/>
            <a:ext cx="2148900" cy="340800"/>
          </a:xfrm>
          <a:prstGeom prst="rect">
            <a:avLst/>
          </a:prstGeom>
          <a:noFill/>
          <a:ln>
            <a:noFill/>
          </a:ln>
        </p:spPr>
        <p:txBody>
          <a:bodyPr anchorCtr="0" anchor="t" bIns="91425" lIns="91425" rIns="91425" tIns="91425">
            <a:noAutofit/>
          </a:bodyPr>
          <a:lstStyle/>
          <a:p>
            <a:pPr lvl="0" rtl="0">
              <a:spcBef>
                <a:spcPts val="0"/>
              </a:spcBef>
              <a:spcAft>
                <a:spcPts val="200"/>
              </a:spcAft>
              <a:buNone/>
            </a:pPr>
            <a:r>
              <a:rPr b="1" lang="en" sz="1100">
                <a:solidFill>
                  <a:srgbClr val="5878DA"/>
                </a:solidFill>
                <a:latin typeface="Helvetica Neue"/>
                <a:ea typeface="Helvetica Neue"/>
                <a:cs typeface="Helvetica Neue"/>
                <a:sym typeface="Helvetica Neue"/>
              </a:rPr>
              <a:t>Observer:</a:t>
            </a:r>
            <a:r>
              <a:rPr b="1" lang="en" sz="1100">
                <a:latin typeface="Helvetica Neue"/>
                <a:ea typeface="Helvetica Neue"/>
                <a:cs typeface="Helvetica Neue"/>
                <a:sym typeface="Helvetica Neue"/>
              </a:rPr>
              <a:t> </a:t>
            </a:r>
            <a:r>
              <a:rPr lang="en" sz="1100">
                <a:solidFill>
                  <a:srgbClr val="666666"/>
                </a:solidFill>
                <a:latin typeface="Helvetica Neue"/>
                <a:ea typeface="Helvetica Neue"/>
                <a:cs typeface="Helvetica Neue"/>
                <a:sym typeface="Helvetica Neue"/>
              </a:rPr>
              <a:t>Your name</a:t>
            </a:r>
            <a:r>
              <a:rPr lang="en" sz="1100">
                <a:latin typeface="Helvetica Neue"/>
                <a:ea typeface="Helvetica Neue"/>
                <a:cs typeface="Helvetica Neue"/>
                <a:sym typeface="Helvetica Neue"/>
              </a:rPr>
              <a:t> </a:t>
            </a:r>
          </a:p>
          <a:p>
            <a:pPr lvl="0" rtl="0">
              <a:spcBef>
                <a:spcPts val="0"/>
              </a:spcBef>
              <a:buNone/>
            </a:pPr>
            <a:r>
              <a:t/>
            </a:r>
            <a:endParaRPr/>
          </a:p>
        </p:txBody>
      </p:sp>
      <p:cxnSp>
        <p:nvCxnSpPr>
          <p:cNvPr id="147" name="Shape 147"/>
          <p:cNvCxnSpPr/>
          <p:nvPr/>
        </p:nvCxnSpPr>
        <p:spPr>
          <a:xfrm>
            <a:off x="0" y="437225"/>
            <a:ext cx="9159300" cy="0"/>
          </a:xfrm>
          <a:prstGeom prst="straightConnector1">
            <a:avLst/>
          </a:prstGeom>
          <a:noFill/>
          <a:ln cap="flat" cmpd="sng" w="9525">
            <a:solidFill>
              <a:schemeClr val="dk2"/>
            </a:solidFill>
            <a:prstDash val="dash"/>
            <a:round/>
            <a:headEnd len="lg" w="lg" type="none"/>
            <a:tailEnd len="lg" w="lg" type="none"/>
          </a:ln>
        </p:spPr>
      </p:cxnSp>
      <p:cxnSp>
        <p:nvCxnSpPr>
          <p:cNvPr id="148" name="Shape 148"/>
          <p:cNvCxnSpPr/>
          <p:nvPr/>
        </p:nvCxnSpPr>
        <p:spPr>
          <a:xfrm>
            <a:off x="0" y="2093250"/>
            <a:ext cx="9159300" cy="0"/>
          </a:xfrm>
          <a:prstGeom prst="straightConnector1">
            <a:avLst/>
          </a:prstGeom>
          <a:noFill/>
          <a:ln cap="flat" cmpd="sng" w="9525">
            <a:solidFill>
              <a:schemeClr val="dk2"/>
            </a:solidFill>
            <a:prstDash val="dash"/>
            <a:round/>
            <a:headEnd len="lg" w="lg" type="none"/>
            <a:tailEnd len="lg" w="lg" type="none"/>
          </a:ln>
        </p:spPr>
      </p:cxnSp>
      <p:cxnSp>
        <p:nvCxnSpPr>
          <p:cNvPr id="149" name="Shape 149"/>
          <p:cNvCxnSpPr/>
          <p:nvPr/>
        </p:nvCxnSpPr>
        <p:spPr>
          <a:xfrm>
            <a:off x="0" y="3747750"/>
            <a:ext cx="9159300" cy="0"/>
          </a:xfrm>
          <a:prstGeom prst="straightConnector1">
            <a:avLst/>
          </a:prstGeom>
          <a:noFill/>
          <a:ln cap="flat" cmpd="sng" w="9525">
            <a:solidFill>
              <a:schemeClr val="dk2"/>
            </a:solidFill>
            <a:prstDash val="dash"/>
            <a:round/>
            <a:headEnd len="lg" w="lg" type="none"/>
            <a:tailEnd len="lg" w="lg" type="none"/>
          </a:ln>
        </p:spPr>
      </p:cxnSp>
      <p:cxnSp>
        <p:nvCxnSpPr>
          <p:cNvPr id="150" name="Shape 150"/>
          <p:cNvCxnSpPr/>
          <p:nvPr/>
        </p:nvCxnSpPr>
        <p:spPr>
          <a:xfrm>
            <a:off x="4572025" y="440075"/>
            <a:ext cx="0" cy="3307500"/>
          </a:xfrm>
          <a:prstGeom prst="straightConnector1">
            <a:avLst/>
          </a:prstGeom>
          <a:noFill/>
          <a:ln cap="flat" cmpd="sng" w="9525">
            <a:solidFill>
              <a:schemeClr val="dk2"/>
            </a:solidFill>
            <a:prstDash val="dash"/>
            <a:round/>
            <a:headEnd len="lg" w="lg" type="none"/>
            <a:tailEnd len="lg" w="lg"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ver">
    <p:spTree>
      <p:nvGrpSpPr>
        <p:cNvPr id="151" name="Shape 151"/>
        <p:cNvGrpSpPr/>
        <p:nvPr/>
      </p:nvGrpSpPr>
      <p:grpSpPr>
        <a:xfrm>
          <a:off x="0" y="0"/>
          <a:ext cx="0" cy="0"/>
          <a:chOff x="0" y="0"/>
          <a:chExt cx="0" cy="0"/>
        </a:xfrm>
      </p:grpSpPr>
      <p:sp>
        <p:nvSpPr>
          <p:cNvPr id="152" name="Shape 152"/>
          <p:cNvSpPr txBox="1"/>
          <p:nvPr>
            <p:ph idx="1" type="subTitle"/>
          </p:nvPr>
        </p:nvSpPr>
        <p:spPr>
          <a:xfrm>
            <a:off x="721959" y="1955878"/>
            <a:ext cx="3918900" cy="219000"/>
          </a:xfrm>
          <a:prstGeom prst="rect">
            <a:avLst/>
          </a:prstGeom>
        </p:spPr>
        <p:txBody>
          <a:bodyPr anchorCtr="0" anchor="t" bIns="34275" lIns="34275" rIns="34275"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descr="SHOT_D1_CAMA_15-09-03_0178_rt.jpg" id="153" name="Shape 153"/>
          <p:cNvPicPr preferRelativeResize="0"/>
          <p:nvPr/>
        </p:nvPicPr>
        <p:blipFill rotWithShape="1">
          <a:blip r:embed="rId2">
            <a:alphaModFix/>
          </a:blip>
          <a:srcRect b="15334" l="39250" r="29142" t="19271"/>
          <a:stretch/>
        </p:blipFill>
        <p:spPr>
          <a:xfrm>
            <a:off x="5401758" y="37"/>
            <a:ext cx="3728999" cy="5143500"/>
          </a:xfrm>
          <a:prstGeom prst="rect">
            <a:avLst/>
          </a:prstGeom>
          <a:noFill/>
          <a:ln>
            <a:noFill/>
          </a:ln>
        </p:spPr>
      </p:pic>
      <p:pic>
        <p:nvPicPr>
          <p:cNvPr id="154" name="Shape 154"/>
          <p:cNvPicPr preferRelativeResize="0"/>
          <p:nvPr/>
        </p:nvPicPr>
        <p:blipFill rotWithShape="1">
          <a:blip r:embed="rId3">
            <a:alphaModFix/>
          </a:blip>
          <a:srcRect b="0" l="0" r="0" t="0"/>
          <a:stretch/>
        </p:blipFill>
        <p:spPr>
          <a:xfrm>
            <a:off x="4820592" y="3462419"/>
            <a:ext cx="1182600" cy="1182600"/>
          </a:xfrm>
          <a:prstGeom prst="rect">
            <a:avLst/>
          </a:prstGeom>
          <a:noFill/>
          <a:ln>
            <a:noFill/>
          </a:ln>
        </p:spPr>
      </p:pic>
      <p:pic>
        <p:nvPicPr>
          <p:cNvPr descr="Aqua_Preso-01.png" id="155" name="Shape 155"/>
          <p:cNvPicPr preferRelativeResize="0"/>
          <p:nvPr/>
        </p:nvPicPr>
        <p:blipFill rotWithShape="1">
          <a:blip r:embed="rId4">
            <a:alphaModFix/>
          </a:blip>
          <a:srcRect b="0" l="0" r="10" t="0"/>
          <a:stretch/>
        </p:blipFill>
        <p:spPr>
          <a:xfrm>
            <a:off x="8408789" y="-10008"/>
            <a:ext cx="735300" cy="5153400"/>
          </a:xfrm>
          <a:prstGeom prst="rect">
            <a:avLst/>
          </a:prstGeom>
          <a:noFill/>
          <a:ln>
            <a:noFill/>
          </a:ln>
        </p:spPr>
      </p:pic>
      <p:sp>
        <p:nvSpPr>
          <p:cNvPr id="156" name="Shape 156"/>
          <p:cNvSpPr txBox="1"/>
          <p:nvPr>
            <p:ph type="title"/>
          </p:nvPr>
        </p:nvSpPr>
        <p:spPr>
          <a:xfrm>
            <a:off x="700556" y="971503"/>
            <a:ext cx="3729000" cy="984300"/>
          </a:xfrm>
          <a:prstGeom prst="rect">
            <a:avLst/>
          </a:prstGeom>
        </p:spPr>
        <p:txBody>
          <a:bodyPr anchorCtr="0" anchor="t" bIns="34275" lIns="34275" rIns="34275"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7" name="Shape 157"/>
          <p:cNvSpPr txBox="1"/>
          <p:nvPr>
            <p:ph idx="2" type="subTitle"/>
          </p:nvPr>
        </p:nvSpPr>
        <p:spPr>
          <a:xfrm>
            <a:off x="710175" y="4421578"/>
            <a:ext cx="2228700" cy="285900"/>
          </a:xfrm>
          <a:prstGeom prst="rect">
            <a:avLst/>
          </a:prstGeom>
        </p:spPr>
        <p:txBody>
          <a:bodyPr anchorCtr="0" anchor="b" bIns="34275" lIns="34275" rIns="34275"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3">
    <p:spTree>
      <p:nvGrpSpPr>
        <p:cNvPr id="24" name="Shape 24"/>
        <p:cNvGrpSpPr/>
        <p:nvPr/>
      </p:nvGrpSpPr>
      <p:grpSpPr>
        <a:xfrm>
          <a:off x="0" y="0"/>
          <a:ext cx="0" cy="0"/>
          <a:chOff x="0" y="0"/>
          <a:chExt cx="0" cy="0"/>
        </a:xfrm>
      </p:grpSpPr>
      <p:pic>
        <p:nvPicPr>
          <p:cNvPr descr="Uber-Black-Cropped.png" id="25" name="Shape 25"/>
          <p:cNvPicPr preferRelativeResize="0"/>
          <p:nvPr/>
        </p:nvPicPr>
        <p:blipFill>
          <a:blip r:embed="rId2">
            <a:alphaModFix/>
          </a:blip>
          <a:stretch>
            <a:fillRect/>
          </a:stretch>
        </p:blipFill>
        <p:spPr>
          <a:xfrm>
            <a:off x="860423" y="9342373"/>
            <a:ext cx="1355599" cy="192150"/>
          </a:xfrm>
          <a:prstGeom prst="rect">
            <a:avLst/>
          </a:prstGeom>
          <a:noFill/>
          <a:ln>
            <a:noFill/>
          </a:ln>
        </p:spPr>
      </p:pic>
      <p:pic>
        <p:nvPicPr>
          <p:cNvPr descr="DSC_6722-Edit_bw.jpg" id="26" name="Shape 26"/>
          <p:cNvPicPr preferRelativeResize="0"/>
          <p:nvPr/>
        </p:nvPicPr>
        <p:blipFill rotWithShape="1">
          <a:blip r:embed="rId3">
            <a:alphaModFix/>
          </a:blip>
          <a:srcRect b="-3600" l="0" r="0" t="19077"/>
          <a:stretch/>
        </p:blipFill>
        <p:spPr>
          <a:xfrm>
            <a:off x="0" y="0"/>
            <a:ext cx="9144002" cy="5143498"/>
          </a:xfrm>
          <a:prstGeom prst="rect">
            <a:avLst/>
          </a:prstGeom>
          <a:noFill/>
          <a:ln>
            <a:noFill/>
          </a:ln>
        </p:spPr>
      </p:pic>
      <p:sp>
        <p:nvSpPr>
          <p:cNvPr id="27" name="Shape 27"/>
          <p:cNvSpPr/>
          <p:nvPr/>
        </p:nvSpPr>
        <p:spPr>
          <a:xfrm>
            <a:off x="0" y="3668475"/>
            <a:ext cx="9144000" cy="1475099"/>
          </a:xfrm>
          <a:prstGeom prst="rect">
            <a:avLst/>
          </a:prstGeom>
          <a:solidFill>
            <a:srgbClr val="09091A"/>
          </a:solidFill>
          <a:ln>
            <a:noFill/>
          </a:ln>
        </p:spPr>
        <p:txBody>
          <a:bodyPr anchorCtr="0" anchor="ctr" bIns="91425" lIns="91425" rIns="91425" tIns="91425">
            <a:noAutofit/>
          </a:bodyPr>
          <a:lstStyle/>
          <a:p>
            <a:pPr lvl="0">
              <a:spcBef>
                <a:spcPts val="0"/>
              </a:spcBef>
              <a:buNone/>
            </a:pPr>
            <a:r>
              <a:t/>
            </a:r>
            <a:endParaRPr/>
          </a:p>
        </p:txBody>
      </p:sp>
      <p:sp>
        <p:nvSpPr>
          <p:cNvPr id="28" name="Shape 28"/>
          <p:cNvSpPr txBox="1"/>
          <p:nvPr>
            <p:ph type="ctrTitle"/>
          </p:nvPr>
        </p:nvSpPr>
        <p:spPr>
          <a:xfrm>
            <a:off x="384900" y="3770150"/>
            <a:ext cx="7997099" cy="716400"/>
          </a:xfrm>
          <a:prstGeom prst="rect">
            <a:avLst/>
          </a:prstGeom>
          <a:ln>
            <a:noFill/>
          </a:ln>
        </p:spPr>
        <p:txBody>
          <a:bodyPr anchorCtr="0" anchor="b" bIns="91425" lIns="91425" rIns="91425" tIns="91425"/>
          <a:lstStyle>
            <a:lvl1pPr lvl="0" rtl="0">
              <a:spcBef>
                <a:spcPts val="0"/>
              </a:spcBef>
              <a:buClr>
                <a:srgbClr val="D9D9D9"/>
              </a:buClr>
              <a:buSzPct val="100000"/>
              <a:defRPr sz="3000">
                <a:solidFill>
                  <a:srgbClr val="D9D9D9"/>
                </a:solidFill>
              </a:defRPr>
            </a:lvl1pPr>
            <a:lvl2pPr lvl="1" rtl="0" algn="ctr">
              <a:spcBef>
                <a:spcPts val="0"/>
              </a:spcBef>
              <a:buClr>
                <a:srgbClr val="D9D9D9"/>
              </a:buClr>
              <a:buSzPct val="100000"/>
              <a:defRPr sz="4800">
                <a:solidFill>
                  <a:srgbClr val="D9D9D9"/>
                </a:solidFill>
              </a:defRPr>
            </a:lvl2pPr>
            <a:lvl3pPr lvl="2" rtl="0" algn="ctr">
              <a:spcBef>
                <a:spcPts val="0"/>
              </a:spcBef>
              <a:buClr>
                <a:srgbClr val="D9D9D9"/>
              </a:buClr>
              <a:buSzPct val="100000"/>
              <a:defRPr sz="4800">
                <a:solidFill>
                  <a:srgbClr val="D9D9D9"/>
                </a:solidFill>
              </a:defRPr>
            </a:lvl3pPr>
            <a:lvl4pPr lvl="3" rtl="0" algn="ctr">
              <a:spcBef>
                <a:spcPts val="0"/>
              </a:spcBef>
              <a:buClr>
                <a:srgbClr val="D9D9D9"/>
              </a:buClr>
              <a:buSzPct val="100000"/>
              <a:defRPr sz="4800">
                <a:solidFill>
                  <a:srgbClr val="D9D9D9"/>
                </a:solidFill>
              </a:defRPr>
            </a:lvl4pPr>
            <a:lvl5pPr lvl="4" rtl="0" algn="ctr">
              <a:spcBef>
                <a:spcPts val="0"/>
              </a:spcBef>
              <a:buClr>
                <a:srgbClr val="D9D9D9"/>
              </a:buClr>
              <a:buSzPct val="100000"/>
              <a:defRPr sz="4800">
                <a:solidFill>
                  <a:srgbClr val="D9D9D9"/>
                </a:solidFill>
              </a:defRPr>
            </a:lvl5pPr>
            <a:lvl6pPr lvl="5" rtl="0" algn="ctr">
              <a:spcBef>
                <a:spcPts val="0"/>
              </a:spcBef>
              <a:buClr>
                <a:srgbClr val="D9D9D9"/>
              </a:buClr>
              <a:buSzPct val="100000"/>
              <a:defRPr sz="4800">
                <a:solidFill>
                  <a:srgbClr val="D9D9D9"/>
                </a:solidFill>
              </a:defRPr>
            </a:lvl6pPr>
            <a:lvl7pPr lvl="6" rtl="0" algn="ctr">
              <a:spcBef>
                <a:spcPts val="0"/>
              </a:spcBef>
              <a:buClr>
                <a:srgbClr val="D9D9D9"/>
              </a:buClr>
              <a:buSzPct val="100000"/>
              <a:defRPr sz="4800">
                <a:solidFill>
                  <a:srgbClr val="D9D9D9"/>
                </a:solidFill>
              </a:defRPr>
            </a:lvl7pPr>
            <a:lvl8pPr lvl="7" rtl="0" algn="ctr">
              <a:spcBef>
                <a:spcPts val="0"/>
              </a:spcBef>
              <a:buClr>
                <a:srgbClr val="D9D9D9"/>
              </a:buClr>
              <a:buSzPct val="100000"/>
              <a:defRPr sz="4800">
                <a:solidFill>
                  <a:srgbClr val="D9D9D9"/>
                </a:solidFill>
              </a:defRPr>
            </a:lvl8pPr>
            <a:lvl9pPr lvl="8" rtl="0" algn="ctr">
              <a:spcBef>
                <a:spcPts val="0"/>
              </a:spcBef>
              <a:buClr>
                <a:srgbClr val="D9D9D9"/>
              </a:buClr>
              <a:buSzPct val="100000"/>
              <a:defRPr sz="4800">
                <a:solidFill>
                  <a:srgbClr val="D9D9D9"/>
                </a:solidFill>
              </a:defRPr>
            </a:lvl9pPr>
          </a:lstStyle>
          <a:p/>
        </p:txBody>
      </p:sp>
      <p:sp>
        <p:nvSpPr>
          <p:cNvPr id="29" name="Shape 29"/>
          <p:cNvSpPr txBox="1"/>
          <p:nvPr>
            <p:ph idx="1" type="subTitle"/>
          </p:nvPr>
        </p:nvSpPr>
        <p:spPr>
          <a:xfrm>
            <a:off x="384950" y="4361375"/>
            <a:ext cx="7997099" cy="392699"/>
          </a:xfrm>
          <a:prstGeom prst="rect">
            <a:avLst/>
          </a:prstGeom>
        </p:spPr>
        <p:txBody>
          <a:bodyPr anchorCtr="0" anchor="t" bIns="91425" lIns="91425" rIns="91425" tIns="91425"/>
          <a:lstStyle>
            <a:lvl1pPr lvl="0" rtl="0">
              <a:spcBef>
                <a:spcPts val="0"/>
              </a:spcBef>
              <a:buClr>
                <a:srgbClr val="1FBAD6"/>
              </a:buClr>
              <a:buSzPct val="100000"/>
              <a:buNone/>
              <a:defRPr sz="1200">
                <a:solidFill>
                  <a:srgbClr val="1FBAD6"/>
                </a:solidFill>
              </a:defRPr>
            </a:lvl1pPr>
            <a:lvl2pPr lvl="1" rtl="0" algn="ctr">
              <a:spcBef>
                <a:spcPts val="0"/>
              </a:spcBef>
              <a:buClr>
                <a:schemeClr val="lt1"/>
              </a:buClr>
              <a:buSzPct val="100000"/>
              <a:buNone/>
              <a:defRPr sz="1200">
                <a:solidFill>
                  <a:schemeClr val="lt1"/>
                </a:solidFill>
              </a:defRPr>
            </a:lvl2pPr>
            <a:lvl3pPr lvl="2" rtl="0" algn="ctr">
              <a:spcBef>
                <a:spcPts val="0"/>
              </a:spcBef>
              <a:buClr>
                <a:schemeClr val="lt1"/>
              </a:buClr>
              <a:buSzPct val="100000"/>
              <a:buNone/>
              <a:defRPr sz="1200">
                <a:solidFill>
                  <a:schemeClr val="lt1"/>
                </a:solidFill>
              </a:defRPr>
            </a:lvl3pPr>
            <a:lvl4pPr lvl="3" rtl="0" algn="ctr">
              <a:spcBef>
                <a:spcPts val="0"/>
              </a:spcBef>
              <a:buClr>
                <a:schemeClr val="lt1"/>
              </a:buClr>
              <a:buSzPct val="100000"/>
              <a:buNone/>
              <a:defRPr sz="1200">
                <a:solidFill>
                  <a:schemeClr val="lt1"/>
                </a:solidFill>
              </a:defRPr>
            </a:lvl4pPr>
            <a:lvl5pPr lvl="4" rtl="0" algn="ctr">
              <a:spcBef>
                <a:spcPts val="0"/>
              </a:spcBef>
              <a:buClr>
                <a:schemeClr val="lt1"/>
              </a:buClr>
              <a:buSzPct val="100000"/>
              <a:buNone/>
              <a:defRPr sz="1200">
                <a:solidFill>
                  <a:schemeClr val="lt1"/>
                </a:solidFill>
              </a:defRPr>
            </a:lvl5pPr>
            <a:lvl6pPr lvl="5" rtl="0" algn="ctr">
              <a:spcBef>
                <a:spcPts val="0"/>
              </a:spcBef>
              <a:buClr>
                <a:schemeClr val="lt1"/>
              </a:buClr>
              <a:buSzPct val="100000"/>
              <a:buNone/>
              <a:defRPr sz="1200">
                <a:solidFill>
                  <a:schemeClr val="lt1"/>
                </a:solidFill>
              </a:defRPr>
            </a:lvl6pPr>
            <a:lvl7pPr lvl="6" rtl="0" algn="ctr">
              <a:spcBef>
                <a:spcPts val="0"/>
              </a:spcBef>
              <a:buClr>
                <a:schemeClr val="lt1"/>
              </a:buClr>
              <a:buSzPct val="100000"/>
              <a:buNone/>
              <a:defRPr sz="1200">
                <a:solidFill>
                  <a:schemeClr val="lt1"/>
                </a:solidFill>
              </a:defRPr>
            </a:lvl7pPr>
            <a:lvl8pPr lvl="7" rtl="0" algn="ctr">
              <a:spcBef>
                <a:spcPts val="0"/>
              </a:spcBef>
              <a:buClr>
                <a:schemeClr val="lt1"/>
              </a:buClr>
              <a:buSzPct val="100000"/>
              <a:buNone/>
              <a:defRPr sz="1200">
                <a:solidFill>
                  <a:schemeClr val="lt1"/>
                </a:solidFill>
              </a:defRPr>
            </a:lvl8pPr>
            <a:lvl9pPr lvl="8" rtl="0" algn="ctr">
              <a:spcBef>
                <a:spcPts val="0"/>
              </a:spcBef>
              <a:buClr>
                <a:schemeClr val="lt1"/>
              </a:buClr>
              <a:buSzPct val="100000"/>
              <a:buNone/>
              <a:defRPr sz="1200">
                <a:solidFill>
                  <a:schemeClr val="lt1"/>
                </a:solidFill>
              </a:defRPr>
            </a:lvl9pPr>
          </a:lstStyle>
          <a:p/>
        </p:txBody>
      </p:sp>
      <p:pic>
        <p:nvPicPr>
          <p:cNvPr descr="Uber-Black-Cropped.png" id="30" name="Shape 30"/>
          <p:cNvPicPr preferRelativeResize="0"/>
          <p:nvPr/>
        </p:nvPicPr>
        <p:blipFill>
          <a:blip r:embed="rId4">
            <a:alphaModFix/>
          </a:blip>
          <a:stretch>
            <a:fillRect/>
          </a:stretch>
        </p:blipFill>
        <p:spPr>
          <a:xfrm>
            <a:off x="7871725" y="4767525"/>
            <a:ext cx="767450" cy="108774"/>
          </a:xfrm>
          <a:prstGeom prst="rect">
            <a:avLst/>
          </a:prstGeom>
          <a:noFill/>
          <a:ln>
            <a:noFill/>
          </a:ln>
        </p:spPr>
      </p:pic>
      <p:pic>
        <p:nvPicPr>
          <p:cNvPr descr="Uber-White-Cropped.png" id="31" name="Shape 31"/>
          <p:cNvPicPr preferRelativeResize="0"/>
          <p:nvPr/>
        </p:nvPicPr>
        <p:blipFill>
          <a:blip r:embed="rId5">
            <a:alphaModFix/>
          </a:blip>
          <a:stretch>
            <a:fillRect/>
          </a:stretch>
        </p:blipFill>
        <p:spPr>
          <a:xfrm>
            <a:off x="7871725" y="4767520"/>
            <a:ext cx="767450" cy="10878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gue">
    <p:bg>
      <p:bgPr>
        <a:solidFill>
          <a:srgbClr val="F1F1F1"/>
        </a:solidFill>
      </p:bgPr>
    </p:bg>
    <p:spTree>
      <p:nvGrpSpPr>
        <p:cNvPr id="158" name="Shape 158"/>
        <p:cNvGrpSpPr/>
        <p:nvPr/>
      </p:nvGrpSpPr>
      <p:grpSpPr>
        <a:xfrm>
          <a:off x="0" y="0"/>
          <a:ext cx="0" cy="0"/>
          <a:chOff x="0" y="0"/>
          <a:chExt cx="0" cy="0"/>
        </a:xfrm>
      </p:grpSpPr>
      <p:sp>
        <p:nvSpPr>
          <p:cNvPr id="159" name="Shape 159"/>
          <p:cNvSpPr txBox="1"/>
          <p:nvPr>
            <p:ph idx="1" type="subTitle"/>
          </p:nvPr>
        </p:nvSpPr>
        <p:spPr>
          <a:xfrm>
            <a:off x="878737" y="2711053"/>
            <a:ext cx="5984100" cy="238200"/>
          </a:xfrm>
          <a:prstGeom prst="rect">
            <a:avLst/>
          </a:prstGeom>
        </p:spPr>
        <p:txBody>
          <a:bodyPr anchorCtr="0" anchor="t" bIns="34275" lIns="34275" rIns="34275" tIns="34275"/>
          <a:lstStyle>
            <a:lvl1pPr indent="0" lvl="0" marL="0" marR="0" rtl="0" algn="l">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60" name="Shape 160"/>
          <p:cNvSpPr txBox="1"/>
          <p:nvPr>
            <p:ph type="title"/>
          </p:nvPr>
        </p:nvSpPr>
        <p:spPr>
          <a:xfrm>
            <a:off x="883743" y="2154965"/>
            <a:ext cx="6031500" cy="584700"/>
          </a:xfrm>
          <a:prstGeom prst="rect">
            <a:avLst/>
          </a:prstGeom>
        </p:spPr>
        <p:txBody>
          <a:bodyPr anchorCtr="0" anchor="t" bIns="34275" lIns="34275" rIns="34275" tIns="34275"/>
          <a:lstStyle>
            <a:lvl1pPr indent="0" lvl="0" marL="0" marR="0" rtl="0" algn="l">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Dark Mode)">
    <p:bg>
      <p:bgPr>
        <a:solidFill>
          <a:srgbClr val="000000"/>
        </a:solidFill>
      </p:bgPr>
    </p:bg>
    <p:spTree>
      <p:nvGrpSpPr>
        <p:cNvPr id="161" name="Shape 161"/>
        <p:cNvGrpSpPr/>
        <p:nvPr/>
      </p:nvGrpSpPr>
      <p:grpSpPr>
        <a:xfrm>
          <a:off x="0" y="0"/>
          <a:ext cx="0" cy="0"/>
          <a:chOff x="0" y="0"/>
          <a:chExt cx="0" cy="0"/>
        </a:xfrm>
      </p:grpSpPr>
      <p:sp>
        <p:nvSpPr>
          <p:cNvPr id="162" name="Shape 162"/>
          <p:cNvSpPr txBox="1"/>
          <p:nvPr>
            <p:ph type="ctrTitle"/>
          </p:nvPr>
        </p:nvSpPr>
        <p:spPr>
          <a:xfrm>
            <a:off x="580525" y="462200"/>
            <a:ext cx="4536000" cy="2041800"/>
          </a:xfrm>
          <a:prstGeom prst="rect">
            <a:avLst/>
          </a:prstGeom>
        </p:spPr>
        <p:txBody>
          <a:bodyPr anchorCtr="0" anchor="b" bIns="91425" lIns="91425" rIns="91425" tIns="91425"/>
          <a:lstStyle>
            <a:lvl1pPr lvl="0" rtl="0">
              <a:spcBef>
                <a:spcPts val="0"/>
              </a:spcBef>
              <a:buClr>
                <a:srgbClr val="11939A"/>
              </a:buClr>
              <a:buSzPct val="100000"/>
              <a:defRPr sz="4000">
                <a:solidFill>
                  <a:srgbClr val="11939A"/>
                </a:solidFill>
              </a:defRPr>
            </a:lvl1pPr>
            <a:lvl2pPr lvl="1" rtl="0">
              <a:spcBef>
                <a:spcPts val="0"/>
              </a:spcBef>
              <a:buClr>
                <a:srgbClr val="11939A"/>
              </a:buClr>
              <a:buSzPct val="100000"/>
              <a:defRPr sz="4000">
                <a:solidFill>
                  <a:srgbClr val="11939A"/>
                </a:solidFill>
              </a:defRPr>
            </a:lvl2pPr>
            <a:lvl3pPr lvl="2" rtl="0">
              <a:spcBef>
                <a:spcPts val="0"/>
              </a:spcBef>
              <a:buClr>
                <a:srgbClr val="11939A"/>
              </a:buClr>
              <a:buSzPct val="100000"/>
              <a:defRPr sz="4000">
                <a:solidFill>
                  <a:srgbClr val="11939A"/>
                </a:solidFill>
              </a:defRPr>
            </a:lvl3pPr>
            <a:lvl4pPr lvl="3" rtl="0">
              <a:spcBef>
                <a:spcPts val="0"/>
              </a:spcBef>
              <a:buClr>
                <a:srgbClr val="11939A"/>
              </a:buClr>
              <a:buSzPct val="100000"/>
              <a:defRPr sz="4000">
                <a:solidFill>
                  <a:srgbClr val="11939A"/>
                </a:solidFill>
              </a:defRPr>
            </a:lvl4pPr>
            <a:lvl5pPr lvl="4" rtl="0">
              <a:spcBef>
                <a:spcPts val="0"/>
              </a:spcBef>
              <a:buClr>
                <a:srgbClr val="11939A"/>
              </a:buClr>
              <a:buSzPct val="100000"/>
              <a:defRPr sz="4000">
                <a:solidFill>
                  <a:srgbClr val="11939A"/>
                </a:solidFill>
              </a:defRPr>
            </a:lvl5pPr>
            <a:lvl6pPr lvl="5" rtl="0">
              <a:spcBef>
                <a:spcPts val="0"/>
              </a:spcBef>
              <a:buClr>
                <a:srgbClr val="11939A"/>
              </a:buClr>
              <a:buSzPct val="100000"/>
              <a:defRPr sz="4000">
                <a:solidFill>
                  <a:srgbClr val="11939A"/>
                </a:solidFill>
              </a:defRPr>
            </a:lvl6pPr>
            <a:lvl7pPr lvl="6" rtl="0">
              <a:spcBef>
                <a:spcPts val="0"/>
              </a:spcBef>
              <a:buClr>
                <a:srgbClr val="11939A"/>
              </a:buClr>
              <a:buSzPct val="100000"/>
              <a:defRPr sz="4000">
                <a:solidFill>
                  <a:srgbClr val="11939A"/>
                </a:solidFill>
              </a:defRPr>
            </a:lvl7pPr>
            <a:lvl8pPr lvl="7" rtl="0">
              <a:spcBef>
                <a:spcPts val="0"/>
              </a:spcBef>
              <a:buClr>
                <a:srgbClr val="11939A"/>
              </a:buClr>
              <a:buSzPct val="100000"/>
              <a:defRPr sz="4000">
                <a:solidFill>
                  <a:srgbClr val="11939A"/>
                </a:solidFill>
              </a:defRPr>
            </a:lvl8pPr>
            <a:lvl9pPr lvl="8" rtl="0">
              <a:spcBef>
                <a:spcPts val="0"/>
              </a:spcBef>
              <a:buClr>
                <a:srgbClr val="11939A"/>
              </a:buClr>
              <a:buSzPct val="100000"/>
              <a:defRPr sz="4000">
                <a:solidFill>
                  <a:srgbClr val="11939A"/>
                </a:solidFill>
              </a:defRPr>
            </a:lvl9pPr>
          </a:lstStyle>
          <a:p/>
        </p:txBody>
      </p:sp>
      <p:sp>
        <p:nvSpPr>
          <p:cNvPr id="163" name="Shape 163"/>
          <p:cNvSpPr txBox="1"/>
          <p:nvPr>
            <p:ph idx="1" type="subTitle"/>
          </p:nvPr>
        </p:nvSpPr>
        <p:spPr>
          <a:xfrm>
            <a:off x="580450" y="2564000"/>
            <a:ext cx="4536000" cy="792600"/>
          </a:xfrm>
          <a:prstGeom prst="rect">
            <a:avLst/>
          </a:prstGeom>
        </p:spPr>
        <p:txBody>
          <a:bodyPr anchorCtr="0" anchor="t" bIns="91425" lIns="91425" rIns="91425" tIns="91425"/>
          <a:lstStyle>
            <a:lvl1pPr lvl="0" rtl="0">
              <a:lnSpc>
                <a:spcPct val="100000"/>
              </a:lnSpc>
              <a:spcBef>
                <a:spcPts val="0"/>
              </a:spcBef>
              <a:spcAft>
                <a:spcPts val="0"/>
              </a:spcAft>
              <a:buClr>
                <a:srgbClr val="666666"/>
              </a:buClr>
              <a:buSzPct val="100000"/>
              <a:buNone/>
              <a:defRPr sz="1800">
                <a:solidFill>
                  <a:srgbClr val="666666"/>
                </a:solidFill>
              </a:defRPr>
            </a:lvl1pPr>
            <a:lvl2pPr lvl="1" rtl="0">
              <a:lnSpc>
                <a:spcPct val="100000"/>
              </a:lnSpc>
              <a:spcBef>
                <a:spcPts val="0"/>
              </a:spcBef>
              <a:spcAft>
                <a:spcPts val="0"/>
              </a:spcAft>
              <a:buSzPct val="100000"/>
              <a:buNone/>
              <a:defRPr sz="1800"/>
            </a:lvl2pPr>
            <a:lvl3pPr lvl="2" rtl="0">
              <a:lnSpc>
                <a:spcPct val="100000"/>
              </a:lnSpc>
              <a:spcBef>
                <a:spcPts val="0"/>
              </a:spcBef>
              <a:spcAft>
                <a:spcPts val="0"/>
              </a:spcAft>
              <a:buSzPct val="100000"/>
              <a:buNone/>
              <a:defRPr sz="1800"/>
            </a:lvl3pPr>
            <a:lvl4pPr lvl="3" rtl="0">
              <a:lnSpc>
                <a:spcPct val="100000"/>
              </a:lnSpc>
              <a:spcBef>
                <a:spcPts val="0"/>
              </a:spcBef>
              <a:spcAft>
                <a:spcPts val="0"/>
              </a:spcAft>
              <a:buSzPct val="100000"/>
              <a:buNone/>
              <a:defRPr sz="1800"/>
            </a:lvl4pPr>
            <a:lvl5pPr lvl="4" rtl="0">
              <a:lnSpc>
                <a:spcPct val="100000"/>
              </a:lnSpc>
              <a:spcBef>
                <a:spcPts val="0"/>
              </a:spcBef>
              <a:spcAft>
                <a:spcPts val="0"/>
              </a:spcAft>
              <a:buSzPct val="100000"/>
              <a:buNone/>
              <a:defRPr sz="1800"/>
            </a:lvl5pPr>
            <a:lvl6pPr lvl="5" rtl="0">
              <a:lnSpc>
                <a:spcPct val="100000"/>
              </a:lnSpc>
              <a:spcBef>
                <a:spcPts val="0"/>
              </a:spcBef>
              <a:spcAft>
                <a:spcPts val="0"/>
              </a:spcAft>
              <a:buSzPct val="100000"/>
              <a:buNone/>
              <a:defRPr sz="1800"/>
            </a:lvl6pPr>
            <a:lvl7pPr lvl="6" rtl="0">
              <a:lnSpc>
                <a:spcPct val="100000"/>
              </a:lnSpc>
              <a:spcBef>
                <a:spcPts val="0"/>
              </a:spcBef>
              <a:spcAft>
                <a:spcPts val="0"/>
              </a:spcAft>
              <a:buSzPct val="100000"/>
              <a:buNone/>
              <a:defRPr sz="1800"/>
            </a:lvl7pPr>
            <a:lvl8pPr lvl="7" rtl="0">
              <a:lnSpc>
                <a:spcPct val="100000"/>
              </a:lnSpc>
              <a:spcBef>
                <a:spcPts val="0"/>
              </a:spcBef>
              <a:spcAft>
                <a:spcPts val="0"/>
              </a:spcAft>
              <a:buSzPct val="100000"/>
              <a:buNone/>
              <a:defRPr sz="1800"/>
            </a:lvl8pPr>
            <a:lvl9pPr lvl="8" rtl="0">
              <a:lnSpc>
                <a:spcPct val="100000"/>
              </a:lnSpc>
              <a:spcBef>
                <a:spcPts val="0"/>
              </a:spcBef>
              <a:spcAft>
                <a:spcPts val="0"/>
              </a:spcAft>
              <a:buSzPct val="100000"/>
              <a:buNone/>
              <a:defRPr sz="1800"/>
            </a:lvl9pPr>
          </a:lstStyle>
          <a:p/>
        </p:txBody>
      </p:sp>
      <p:sp>
        <p:nvSpPr>
          <p:cNvPr id="164" name="Shape 164"/>
          <p:cNvSpPr txBox="1"/>
          <p:nvPr>
            <p:ph idx="2" type="subTitle"/>
          </p:nvPr>
        </p:nvSpPr>
        <p:spPr>
          <a:xfrm>
            <a:off x="580525" y="4397550"/>
            <a:ext cx="3645900" cy="304200"/>
          </a:xfrm>
          <a:prstGeom prst="rect">
            <a:avLst/>
          </a:prstGeom>
        </p:spPr>
        <p:txBody>
          <a:bodyPr anchorCtr="0" anchor="b" bIns="91425" lIns="91425" rIns="91425" tIns="91425"/>
          <a:lstStyle>
            <a:lvl1pPr lvl="0" rtl="0">
              <a:spcBef>
                <a:spcPts val="0"/>
              </a:spcBef>
              <a:spcAft>
                <a:spcPts val="0"/>
              </a:spcAft>
              <a:buNone/>
              <a:defRPr sz="1000">
                <a:solidFill>
                  <a:srgbClr val="666666"/>
                </a:solidFill>
              </a:defRPr>
            </a:lvl1pPr>
            <a:lvl2pPr lvl="1" rtl="0">
              <a:spcBef>
                <a:spcPts val="0"/>
              </a:spcBef>
              <a:spcAft>
                <a:spcPts val="0"/>
              </a:spcAft>
              <a:buNone/>
              <a:defRPr sz="1000">
                <a:solidFill>
                  <a:srgbClr val="666666"/>
                </a:solidFill>
              </a:defRPr>
            </a:lvl2pPr>
            <a:lvl3pPr lvl="2" rtl="0">
              <a:spcBef>
                <a:spcPts val="0"/>
              </a:spcBef>
              <a:spcAft>
                <a:spcPts val="0"/>
              </a:spcAft>
              <a:buNone/>
              <a:defRPr sz="1000">
                <a:solidFill>
                  <a:srgbClr val="666666"/>
                </a:solidFill>
              </a:defRPr>
            </a:lvl3pPr>
            <a:lvl4pPr lvl="3" rtl="0">
              <a:spcBef>
                <a:spcPts val="0"/>
              </a:spcBef>
              <a:spcAft>
                <a:spcPts val="0"/>
              </a:spcAft>
              <a:buNone/>
              <a:defRPr sz="1000">
                <a:solidFill>
                  <a:srgbClr val="666666"/>
                </a:solidFill>
              </a:defRPr>
            </a:lvl4pPr>
            <a:lvl5pPr lvl="4" rtl="0">
              <a:spcBef>
                <a:spcPts val="0"/>
              </a:spcBef>
              <a:spcAft>
                <a:spcPts val="0"/>
              </a:spcAft>
              <a:buNone/>
              <a:defRPr sz="1000">
                <a:solidFill>
                  <a:srgbClr val="666666"/>
                </a:solidFill>
              </a:defRPr>
            </a:lvl5pPr>
            <a:lvl6pPr lvl="5" rtl="0">
              <a:spcBef>
                <a:spcPts val="0"/>
              </a:spcBef>
              <a:spcAft>
                <a:spcPts val="0"/>
              </a:spcAft>
              <a:buNone/>
              <a:defRPr sz="1000">
                <a:solidFill>
                  <a:srgbClr val="666666"/>
                </a:solidFill>
              </a:defRPr>
            </a:lvl6pPr>
            <a:lvl7pPr lvl="6" rtl="0">
              <a:spcBef>
                <a:spcPts val="0"/>
              </a:spcBef>
              <a:spcAft>
                <a:spcPts val="0"/>
              </a:spcAft>
              <a:buNone/>
              <a:defRPr sz="1000">
                <a:solidFill>
                  <a:srgbClr val="666666"/>
                </a:solidFill>
              </a:defRPr>
            </a:lvl7pPr>
            <a:lvl8pPr lvl="7" rtl="0">
              <a:spcBef>
                <a:spcPts val="0"/>
              </a:spcBef>
              <a:spcAft>
                <a:spcPts val="0"/>
              </a:spcAft>
              <a:buNone/>
              <a:defRPr sz="1000">
                <a:solidFill>
                  <a:srgbClr val="666666"/>
                </a:solidFill>
              </a:defRPr>
            </a:lvl8pPr>
            <a:lvl9pPr lvl="8" rtl="0">
              <a:spcBef>
                <a:spcPts val="0"/>
              </a:spcBef>
              <a:spcAft>
                <a:spcPts val="0"/>
              </a:spcAft>
              <a:buNone/>
              <a:defRPr sz="1000">
                <a:solidFill>
                  <a:srgbClr val="666666"/>
                </a:solidFill>
              </a:defRPr>
            </a:lvl9pPr>
          </a:lstStyle>
          <a:p/>
        </p:txBody>
      </p:sp>
      <p:pic>
        <p:nvPicPr>
          <p:cNvPr id="165" name="Shape 165"/>
          <p:cNvPicPr preferRelativeResize="0"/>
          <p:nvPr/>
        </p:nvPicPr>
        <p:blipFill rotWithShape="1">
          <a:blip r:embed="rId2">
            <a:alphaModFix amt="40000"/>
          </a:blip>
          <a:srcRect b="0" l="0" r="16652" t="0"/>
          <a:stretch/>
        </p:blipFill>
        <p:spPr>
          <a:xfrm>
            <a:off x="5448725" y="0"/>
            <a:ext cx="3695277" cy="5143500"/>
          </a:xfrm>
          <a:prstGeom prst="rect">
            <a:avLst/>
          </a:prstGeom>
          <a:noFill/>
          <a:ln>
            <a:noFill/>
          </a:ln>
        </p:spPr>
      </p:pic>
      <p:grpSp>
        <p:nvGrpSpPr>
          <p:cNvPr id="166" name="Shape 166"/>
          <p:cNvGrpSpPr/>
          <p:nvPr/>
        </p:nvGrpSpPr>
        <p:grpSpPr>
          <a:xfrm>
            <a:off x="19050" y="352662"/>
            <a:ext cx="57000" cy="476700"/>
            <a:chOff x="4943475" y="2867025"/>
            <a:chExt cx="57000" cy="476700"/>
          </a:xfrm>
        </p:grpSpPr>
        <p:sp>
          <p:nvSpPr>
            <p:cNvPr id="167" name="Shape 167"/>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68" name="Shape 168"/>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169" name="Shape 169"/>
            <p:cNvGrpSpPr/>
            <p:nvPr/>
          </p:nvGrpSpPr>
          <p:grpSpPr>
            <a:xfrm>
              <a:off x="4943475" y="2905125"/>
              <a:ext cx="57000" cy="19500"/>
              <a:chOff x="4943475" y="2905125"/>
              <a:chExt cx="57000" cy="19500"/>
            </a:xfrm>
          </p:grpSpPr>
          <p:sp>
            <p:nvSpPr>
              <p:cNvPr id="170" name="Shape 17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71" name="Shape 17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72" name="Shape 172"/>
            <p:cNvGrpSpPr/>
            <p:nvPr/>
          </p:nvGrpSpPr>
          <p:grpSpPr>
            <a:xfrm>
              <a:off x="4943475" y="2943225"/>
              <a:ext cx="57000" cy="19500"/>
              <a:chOff x="4943475" y="2905125"/>
              <a:chExt cx="57000" cy="19500"/>
            </a:xfrm>
          </p:grpSpPr>
          <p:sp>
            <p:nvSpPr>
              <p:cNvPr id="173" name="Shape 17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74" name="Shape 17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75" name="Shape 175"/>
            <p:cNvGrpSpPr/>
            <p:nvPr/>
          </p:nvGrpSpPr>
          <p:grpSpPr>
            <a:xfrm>
              <a:off x="4943475" y="2981325"/>
              <a:ext cx="57000" cy="19500"/>
              <a:chOff x="4943475" y="2905125"/>
              <a:chExt cx="57000" cy="19500"/>
            </a:xfrm>
          </p:grpSpPr>
          <p:sp>
            <p:nvSpPr>
              <p:cNvPr id="176" name="Shape 17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77" name="Shape 17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78" name="Shape 178"/>
            <p:cNvGrpSpPr/>
            <p:nvPr/>
          </p:nvGrpSpPr>
          <p:grpSpPr>
            <a:xfrm>
              <a:off x="4943475" y="3019425"/>
              <a:ext cx="57000" cy="19500"/>
              <a:chOff x="4943475" y="2905125"/>
              <a:chExt cx="57000" cy="19500"/>
            </a:xfrm>
          </p:grpSpPr>
          <p:sp>
            <p:nvSpPr>
              <p:cNvPr id="179" name="Shape 17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80" name="Shape 18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81" name="Shape 181"/>
            <p:cNvGrpSpPr/>
            <p:nvPr/>
          </p:nvGrpSpPr>
          <p:grpSpPr>
            <a:xfrm>
              <a:off x="4943475" y="3057525"/>
              <a:ext cx="57000" cy="19500"/>
              <a:chOff x="4943475" y="2905125"/>
              <a:chExt cx="57000" cy="19500"/>
            </a:xfrm>
          </p:grpSpPr>
          <p:sp>
            <p:nvSpPr>
              <p:cNvPr id="182" name="Shape 18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83" name="Shape 18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84" name="Shape 184"/>
            <p:cNvGrpSpPr/>
            <p:nvPr/>
          </p:nvGrpSpPr>
          <p:grpSpPr>
            <a:xfrm>
              <a:off x="4943475" y="3095625"/>
              <a:ext cx="57000" cy="19500"/>
              <a:chOff x="4943475" y="2905125"/>
              <a:chExt cx="57000" cy="19500"/>
            </a:xfrm>
          </p:grpSpPr>
          <p:sp>
            <p:nvSpPr>
              <p:cNvPr id="185" name="Shape 18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86" name="Shape 18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87" name="Shape 187"/>
            <p:cNvGrpSpPr/>
            <p:nvPr/>
          </p:nvGrpSpPr>
          <p:grpSpPr>
            <a:xfrm>
              <a:off x="4943475" y="3133725"/>
              <a:ext cx="57000" cy="19500"/>
              <a:chOff x="4943475" y="2905125"/>
              <a:chExt cx="57000" cy="19500"/>
            </a:xfrm>
          </p:grpSpPr>
          <p:sp>
            <p:nvSpPr>
              <p:cNvPr id="188" name="Shape 18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89" name="Shape 18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90" name="Shape 190"/>
            <p:cNvGrpSpPr/>
            <p:nvPr/>
          </p:nvGrpSpPr>
          <p:grpSpPr>
            <a:xfrm>
              <a:off x="4943475" y="3171825"/>
              <a:ext cx="57000" cy="19500"/>
              <a:chOff x="4943475" y="2905125"/>
              <a:chExt cx="57000" cy="19500"/>
            </a:xfrm>
          </p:grpSpPr>
          <p:sp>
            <p:nvSpPr>
              <p:cNvPr id="191" name="Shape 19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92" name="Shape 19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93" name="Shape 193"/>
            <p:cNvGrpSpPr/>
            <p:nvPr/>
          </p:nvGrpSpPr>
          <p:grpSpPr>
            <a:xfrm>
              <a:off x="4943475" y="3209925"/>
              <a:ext cx="57000" cy="19500"/>
              <a:chOff x="4943475" y="2905125"/>
              <a:chExt cx="57000" cy="19500"/>
            </a:xfrm>
          </p:grpSpPr>
          <p:sp>
            <p:nvSpPr>
              <p:cNvPr id="194" name="Shape 19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95" name="Shape 19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96" name="Shape 196"/>
            <p:cNvGrpSpPr/>
            <p:nvPr/>
          </p:nvGrpSpPr>
          <p:grpSpPr>
            <a:xfrm>
              <a:off x="4943475" y="3248025"/>
              <a:ext cx="57000" cy="19500"/>
              <a:chOff x="4943475" y="2905125"/>
              <a:chExt cx="57000" cy="19500"/>
            </a:xfrm>
          </p:grpSpPr>
          <p:sp>
            <p:nvSpPr>
              <p:cNvPr id="197" name="Shape 19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198" name="Shape 19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199" name="Shape 199"/>
            <p:cNvGrpSpPr/>
            <p:nvPr/>
          </p:nvGrpSpPr>
          <p:grpSpPr>
            <a:xfrm>
              <a:off x="4943475" y="3286125"/>
              <a:ext cx="57000" cy="19500"/>
              <a:chOff x="4943475" y="2905125"/>
              <a:chExt cx="57000" cy="19500"/>
            </a:xfrm>
          </p:grpSpPr>
          <p:sp>
            <p:nvSpPr>
              <p:cNvPr id="200" name="Shape 20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01" name="Shape 20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02" name="Shape 202"/>
            <p:cNvGrpSpPr/>
            <p:nvPr/>
          </p:nvGrpSpPr>
          <p:grpSpPr>
            <a:xfrm>
              <a:off x="4943475" y="3324225"/>
              <a:ext cx="57000" cy="19500"/>
              <a:chOff x="4943475" y="2905125"/>
              <a:chExt cx="57000" cy="19500"/>
            </a:xfrm>
          </p:grpSpPr>
          <p:sp>
            <p:nvSpPr>
              <p:cNvPr id="203" name="Shape 20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04" name="Shape 20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205" name="Shape 205"/>
          <p:cNvGrpSpPr/>
          <p:nvPr/>
        </p:nvGrpSpPr>
        <p:grpSpPr>
          <a:xfrm>
            <a:off x="19050" y="848212"/>
            <a:ext cx="57000" cy="476700"/>
            <a:chOff x="4943475" y="2867025"/>
            <a:chExt cx="57000" cy="476700"/>
          </a:xfrm>
        </p:grpSpPr>
        <p:sp>
          <p:nvSpPr>
            <p:cNvPr id="206" name="Shape 206"/>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07" name="Shape 207"/>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208" name="Shape 208"/>
            <p:cNvGrpSpPr/>
            <p:nvPr/>
          </p:nvGrpSpPr>
          <p:grpSpPr>
            <a:xfrm>
              <a:off x="4943475" y="2905125"/>
              <a:ext cx="57000" cy="19500"/>
              <a:chOff x="4943475" y="2905125"/>
              <a:chExt cx="57000" cy="19500"/>
            </a:xfrm>
          </p:grpSpPr>
          <p:sp>
            <p:nvSpPr>
              <p:cNvPr id="209" name="Shape 20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10" name="Shape 21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11" name="Shape 211"/>
            <p:cNvGrpSpPr/>
            <p:nvPr/>
          </p:nvGrpSpPr>
          <p:grpSpPr>
            <a:xfrm>
              <a:off x="4943475" y="2943225"/>
              <a:ext cx="57000" cy="19500"/>
              <a:chOff x="4943475" y="2905125"/>
              <a:chExt cx="57000" cy="19500"/>
            </a:xfrm>
          </p:grpSpPr>
          <p:sp>
            <p:nvSpPr>
              <p:cNvPr id="212" name="Shape 21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13" name="Shape 21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14" name="Shape 214"/>
            <p:cNvGrpSpPr/>
            <p:nvPr/>
          </p:nvGrpSpPr>
          <p:grpSpPr>
            <a:xfrm>
              <a:off x="4943475" y="2981325"/>
              <a:ext cx="57000" cy="19500"/>
              <a:chOff x="4943475" y="2905125"/>
              <a:chExt cx="57000" cy="19500"/>
            </a:xfrm>
          </p:grpSpPr>
          <p:sp>
            <p:nvSpPr>
              <p:cNvPr id="215" name="Shape 21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16" name="Shape 21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17" name="Shape 217"/>
            <p:cNvGrpSpPr/>
            <p:nvPr/>
          </p:nvGrpSpPr>
          <p:grpSpPr>
            <a:xfrm>
              <a:off x="4943475" y="3019425"/>
              <a:ext cx="57000" cy="19500"/>
              <a:chOff x="4943475" y="2905125"/>
              <a:chExt cx="57000" cy="19500"/>
            </a:xfrm>
          </p:grpSpPr>
          <p:sp>
            <p:nvSpPr>
              <p:cNvPr id="218" name="Shape 21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19" name="Shape 21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20" name="Shape 220"/>
            <p:cNvGrpSpPr/>
            <p:nvPr/>
          </p:nvGrpSpPr>
          <p:grpSpPr>
            <a:xfrm>
              <a:off x="4943475" y="3057525"/>
              <a:ext cx="57000" cy="19500"/>
              <a:chOff x="4943475" y="2905125"/>
              <a:chExt cx="57000" cy="19500"/>
            </a:xfrm>
          </p:grpSpPr>
          <p:sp>
            <p:nvSpPr>
              <p:cNvPr id="221" name="Shape 22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22" name="Shape 22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23" name="Shape 223"/>
            <p:cNvGrpSpPr/>
            <p:nvPr/>
          </p:nvGrpSpPr>
          <p:grpSpPr>
            <a:xfrm>
              <a:off x="4943475" y="3095625"/>
              <a:ext cx="57000" cy="19500"/>
              <a:chOff x="4943475" y="2905125"/>
              <a:chExt cx="57000" cy="19500"/>
            </a:xfrm>
          </p:grpSpPr>
          <p:sp>
            <p:nvSpPr>
              <p:cNvPr id="224" name="Shape 22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25" name="Shape 22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26" name="Shape 226"/>
            <p:cNvGrpSpPr/>
            <p:nvPr/>
          </p:nvGrpSpPr>
          <p:grpSpPr>
            <a:xfrm>
              <a:off x="4943475" y="3133725"/>
              <a:ext cx="57000" cy="19500"/>
              <a:chOff x="4943475" y="2905125"/>
              <a:chExt cx="57000" cy="19500"/>
            </a:xfrm>
          </p:grpSpPr>
          <p:sp>
            <p:nvSpPr>
              <p:cNvPr id="227" name="Shape 22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28" name="Shape 22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29" name="Shape 229"/>
            <p:cNvGrpSpPr/>
            <p:nvPr/>
          </p:nvGrpSpPr>
          <p:grpSpPr>
            <a:xfrm>
              <a:off x="4943475" y="3171825"/>
              <a:ext cx="57000" cy="19500"/>
              <a:chOff x="4943475" y="2905125"/>
              <a:chExt cx="57000" cy="19500"/>
            </a:xfrm>
          </p:grpSpPr>
          <p:sp>
            <p:nvSpPr>
              <p:cNvPr id="230" name="Shape 23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31" name="Shape 23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32" name="Shape 232"/>
            <p:cNvGrpSpPr/>
            <p:nvPr/>
          </p:nvGrpSpPr>
          <p:grpSpPr>
            <a:xfrm>
              <a:off x="4943475" y="3209925"/>
              <a:ext cx="57000" cy="19500"/>
              <a:chOff x="4943475" y="2905125"/>
              <a:chExt cx="57000" cy="19500"/>
            </a:xfrm>
          </p:grpSpPr>
          <p:sp>
            <p:nvSpPr>
              <p:cNvPr id="233" name="Shape 23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34" name="Shape 23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35" name="Shape 235"/>
            <p:cNvGrpSpPr/>
            <p:nvPr/>
          </p:nvGrpSpPr>
          <p:grpSpPr>
            <a:xfrm>
              <a:off x="4943475" y="3248025"/>
              <a:ext cx="57000" cy="19500"/>
              <a:chOff x="4943475" y="2905125"/>
              <a:chExt cx="57000" cy="19500"/>
            </a:xfrm>
          </p:grpSpPr>
          <p:sp>
            <p:nvSpPr>
              <p:cNvPr id="236" name="Shape 23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37" name="Shape 23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38" name="Shape 238"/>
            <p:cNvGrpSpPr/>
            <p:nvPr/>
          </p:nvGrpSpPr>
          <p:grpSpPr>
            <a:xfrm>
              <a:off x="4943475" y="3286125"/>
              <a:ext cx="57000" cy="19500"/>
              <a:chOff x="4943475" y="2905125"/>
              <a:chExt cx="57000" cy="19500"/>
            </a:xfrm>
          </p:grpSpPr>
          <p:sp>
            <p:nvSpPr>
              <p:cNvPr id="239" name="Shape 23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40" name="Shape 24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241" name="Shape 241"/>
            <p:cNvGrpSpPr/>
            <p:nvPr/>
          </p:nvGrpSpPr>
          <p:grpSpPr>
            <a:xfrm>
              <a:off x="4943475" y="3324225"/>
              <a:ext cx="57000" cy="19500"/>
              <a:chOff x="4943475" y="2905125"/>
              <a:chExt cx="57000" cy="19500"/>
            </a:xfrm>
          </p:grpSpPr>
          <p:sp>
            <p:nvSpPr>
              <p:cNvPr id="242" name="Shape 24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243" name="Shape 24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244" name="Shape 244"/>
          <p:cNvGrpSpPr/>
          <p:nvPr/>
        </p:nvGrpSpPr>
        <p:grpSpPr>
          <a:xfrm>
            <a:off x="19050" y="1343762"/>
            <a:ext cx="57000" cy="476700"/>
            <a:chOff x="4943475" y="2867025"/>
            <a:chExt cx="57000" cy="476700"/>
          </a:xfrm>
        </p:grpSpPr>
        <p:sp>
          <p:nvSpPr>
            <p:cNvPr id="245" name="Shape 245"/>
            <p:cNvSpPr/>
            <p:nvPr/>
          </p:nvSpPr>
          <p:spPr>
            <a:xfrm>
              <a:off x="4943475" y="28670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46" name="Shape 246"/>
            <p:cNvSpPr/>
            <p:nvPr/>
          </p:nvSpPr>
          <p:spPr>
            <a:xfrm>
              <a:off x="4981575" y="28670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nvGrpSpPr>
            <p:cNvPr id="247" name="Shape 247"/>
            <p:cNvGrpSpPr/>
            <p:nvPr/>
          </p:nvGrpSpPr>
          <p:grpSpPr>
            <a:xfrm>
              <a:off x="4943475" y="2905125"/>
              <a:ext cx="57000" cy="19500"/>
              <a:chOff x="4943475" y="2905125"/>
              <a:chExt cx="57000" cy="19500"/>
            </a:xfrm>
          </p:grpSpPr>
          <p:sp>
            <p:nvSpPr>
              <p:cNvPr id="248" name="Shape 248"/>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49" name="Shape 249"/>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50" name="Shape 250"/>
            <p:cNvGrpSpPr/>
            <p:nvPr/>
          </p:nvGrpSpPr>
          <p:grpSpPr>
            <a:xfrm>
              <a:off x="4943475" y="2943225"/>
              <a:ext cx="57000" cy="19500"/>
              <a:chOff x="4943475" y="2905125"/>
              <a:chExt cx="57000" cy="19500"/>
            </a:xfrm>
          </p:grpSpPr>
          <p:sp>
            <p:nvSpPr>
              <p:cNvPr id="251" name="Shape 251"/>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52" name="Shape 252"/>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53" name="Shape 253"/>
            <p:cNvGrpSpPr/>
            <p:nvPr/>
          </p:nvGrpSpPr>
          <p:grpSpPr>
            <a:xfrm>
              <a:off x="4943475" y="2981325"/>
              <a:ext cx="57000" cy="19500"/>
              <a:chOff x="4943475" y="2905125"/>
              <a:chExt cx="57000" cy="19500"/>
            </a:xfrm>
          </p:grpSpPr>
          <p:sp>
            <p:nvSpPr>
              <p:cNvPr id="254" name="Shape 254"/>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55" name="Shape 255"/>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56" name="Shape 256"/>
            <p:cNvGrpSpPr/>
            <p:nvPr/>
          </p:nvGrpSpPr>
          <p:grpSpPr>
            <a:xfrm>
              <a:off x="4943475" y="3019425"/>
              <a:ext cx="57000" cy="19500"/>
              <a:chOff x="4943475" y="2905125"/>
              <a:chExt cx="57000" cy="19500"/>
            </a:xfrm>
          </p:grpSpPr>
          <p:sp>
            <p:nvSpPr>
              <p:cNvPr id="257" name="Shape 257"/>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58" name="Shape 258"/>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59" name="Shape 259"/>
            <p:cNvGrpSpPr/>
            <p:nvPr/>
          </p:nvGrpSpPr>
          <p:grpSpPr>
            <a:xfrm>
              <a:off x="4943475" y="3057525"/>
              <a:ext cx="57000" cy="19500"/>
              <a:chOff x="4943475" y="2905125"/>
              <a:chExt cx="57000" cy="19500"/>
            </a:xfrm>
          </p:grpSpPr>
          <p:sp>
            <p:nvSpPr>
              <p:cNvPr id="260" name="Shape 260"/>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61" name="Shape 261"/>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62" name="Shape 262"/>
            <p:cNvGrpSpPr/>
            <p:nvPr/>
          </p:nvGrpSpPr>
          <p:grpSpPr>
            <a:xfrm>
              <a:off x="4943475" y="3095625"/>
              <a:ext cx="57000" cy="19500"/>
              <a:chOff x="4943475" y="2905125"/>
              <a:chExt cx="57000" cy="19500"/>
            </a:xfrm>
          </p:grpSpPr>
          <p:sp>
            <p:nvSpPr>
              <p:cNvPr id="263" name="Shape 263"/>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64" name="Shape 264"/>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65" name="Shape 265"/>
            <p:cNvGrpSpPr/>
            <p:nvPr/>
          </p:nvGrpSpPr>
          <p:grpSpPr>
            <a:xfrm>
              <a:off x="4943475" y="3133725"/>
              <a:ext cx="57000" cy="19500"/>
              <a:chOff x="4943475" y="2905125"/>
              <a:chExt cx="57000" cy="19500"/>
            </a:xfrm>
          </p:grpSpPr>
          <p:sp>
            <p:nvSpPr>
              <p:cNvPr id="266" name="Shape 266"/>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67" name="Shape 267"/>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68" name="Shape 268"/>
            <p:cNvGrpSpPr/>
            <p:nvPr/>
          </p:nvGrpSpPr>
          <p:grpSpPr>
            <a:xfrm>
              <a:off x="4943475" y="3171825"/>
              <a:ext cx="57000" cy="19500"/>
              <a:chOff x="4943475" y="2905125"/>
              <a:chExt cx="57000" cy="19500"/>
            </a:xfrm>
          </p:grpSpPr>
          <p:sp>
            <p:nvSpPr>
              <p:cNvPr id="269" name="Shape 269"/>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70" name="Shape 270"/>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71" name="Shape 271"/>
            <p:cNvGrpSpPr/>
            <p:nvPr/>
          </p:nvGrpSpPr>
          <p:grpSpPr>
            <a:xfrm>
              <a:off x="4943475" y="3209925"/>
              <a:ext cx="57000" cy="19500"/>
              <a:chOff x="4943475" y="2905125"/>
              <a:chExt cx="57000" cy="19500"/>
            </a:xfrm>
          </p:grpSpPr>
          <p:sp>
            <p:nvSpPr>
              <p:cNvPr id="272" name="Shape 272"/>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73" name="Shape 273"/>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74" name="Shape 274"/>
            <p:cNvGrpSpPr/>
            <p:nvPr/>
          </p:nvGrpSpPr>
          <p:grpSpPr>
            <a:xfrm>
              <a:off x="4943475" y="3248025"/>
              <a:ext cx="57000" cy="19500"/>
              <a:chOff x="4943475" y="2905125"/>
              <a:chExt cx="57000" cy="19500"/>
            </a:xfrm>
          </p:grpSpPr>
          <p:sp>
            <p:nvSpPr>
              <p:cNvPr id="275" name="Shape 275"/>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76" name="Shape 276"/>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77" name="Shape 277"/>
            <p:cNvGrpSpPr/>
            <p:nvPr/>
          </p:nvGrpSpPr>
          <p:grpSpPr>
            <a:xfrm>
              <a:off x="4943475" y="3286125"/>
              <a:ext cx="57000" cy="19500"/>
              <a:chOff x="4943475" y="2905125"/>
              <a:chExt cx="57000" cy="19500"/>
            </a:xfrm>
          </p:grpSpPr>
          <p:sp>
            <p:nvSpPr>
              <p:cNvPr id="278" name="Shape 278"/>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79" name="Shape 279"/>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80" name="Shape 280"/>
            <p:cNvGrpSpPr/>
            <p:nvPr/>
          </p:nvGrpSpPr>
          <p:grpSpPr>
            <a:xfrm>
              <a:off x="4943475" y="3324225"/>
              <a:ext cx="57000" cy="19500"/>
              <a:chOff x="4943475" y="2905125"/>
              <a:chExt cx="57000" cy="19500"/>
            </a:xfrm>
          </p:grpSpPr>
          <p:sp>
            <p:nvSpPr>
              <p:cNvPr id="281" name="Shape 281"/>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82" name="Shape 282"/>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grpSp>
        <p:nvGrpSpPr>
          <p:cNvPr id="283" name="Shape 283"/>
          <p:cNvGrpSpPr/>
          <p:nvPr/>
        </p:nvGrpSpPr>
        <p:grpSpPr>
          <a:xfrm>
            <a:off x="19050" y="1839312"/>
            <a:ext cx="57000" cy="476700"/>
            <a:chOff x="4943475" y="2867025"/>
            <a:chExt cx="57000" cy="476700"/>
          </a:xfrm>
        </p:grpSpPr>
        <p:sp>
          <p:nvSpPr>
            <p:cNvPr id="284" name="Shape 284"/>
            <p:cNvSpPr/>
            <p:nvPr/>
          </p:nvSpPr>
          <p:spPr>
            <a:xfrm>
              <a:off x="4943475" y="28670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85" name="Shape 285"/>
            <p:cNvSpPr/>
            <p:nvPr/>
          </p:nvSpPr>
          <p:spPr>
            <a:xfrm>
              <a:off x="4981575" y="28670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nvGrpSpPr>
            <p:cNvPr id="286" name="Shape 286"/>
            <p:cNvGrpSpPr/>
            <p:nvPr/>
          </p:nvGrpSpPr>
          <p:grpSpPr>
            <a:xfrm>
              <a:off x="4943475" y="2905125"/>
              <a:ext cx="57000" cy="19500"/>
              <a:chOff x="4943475" y="2905125"/>
              <a:chExt cx="57000" cy="19500"/>
            </a:xfrm>
          </p:grpSpPr>
          <p:sp>
            <p:nvSpPr>
              <p:cNvPr id="287" name="Shape 287"/>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88" name="Shape 288"/>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89" name="Shape 289"/>
            <p:cNvGrpSpPr/>
            <p:nvPr/>
          </p:nvGrpSpPr>
          <p:grpSpPr>
            <a:xfrm>
              <a:off x="4943475" y="2943225"/>
              <a:ext cx="57000" cy="19500"/>
              <a:chOff x="4943475" y="2905125"/>
              <a:chExt cx="57000" cy="19500"/>
            </a:xfrm>
          </p:grpSpPr>
          <p:sp>
            <p:nvSpPr>
              <p:cNvPr id="290" name="Shape 290"/>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91" name="Shape 291"/>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92" name="Shape 292"/>
            <p:cNvGrpSpPr/>
            <p:nvPr/>
          </p:nvGrpSpPr>
          <p:grpSpPr>
            <a:xfrm>
              <a:off x="4943475" y="2981325"/>
              <a:ext cx="57000" cy="19500"/>
              <a:chOff x="4943475" y="2905125"/>
              <a:chExt cx="57000" cy="19500"/>
            </a:xfrm>
          </p:grpSpPr>
          <p:sp>
            <p:nvSpPr>
              <p:cNvPr id="293" name="Shape 293"/>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94" name="Shape 294"/>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95" name="Shape 295"/>
            <p:cNvGrpSpPr/>
            <p:nvPr/>
          </p:nvGrpSpPr>
          <p:grpSpPr>
            <a:xfrm>
              <a:off x="4943475" y="3019425"/>
              <a:ext cx="57000" cy="19500"/>
              <a:chOff x="4943475" y="2905125"/>
              <a:chExt cx="57000" cy="19500"/>
            </a:xfrm>
          </p:grpSpPr>
          <p:sp>
            <p:nvSpPr>
              <p:cNvPr id="296" name="Shape 296"/>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297" name="Shape 297"/>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298" name="Shape 298"/>
            <p:cNvGrpSpPr/>
            <p:nvPr/>
          </p:nvGrpSpPr>
          <p:grpSpPr>
            <a:xfrm>
              <a:off x="4943475" y="3057525"/>
              <a:ext cx="57000" cy="19500"/>
              <a:chOff x="4943475" y="2905125"/>
              <a:chExt cx="57000" cy="19500"/>
            </a:xfrm>
          </p:grpSpPr>
          <p:sp>
            <p:nvSpPr>
              <p:cNvPr id="299" name="Shape 299"/>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300" name="Shape 300"/>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301" name="Shape 301"/>
            <p:cNvGrpSpPr/>
            <p:nvPr/>
          </p:nvGrpSpPr>
          <p:grpSpPr>
            <a:xfrm>
              <a:off x="4943475" y="3095625"/>
              <a:ext cx="57000" cy="19500"/>
              <a:chOff x="4943475" y="2905125"/>
              <a:chExt cx="57000" cy="19500"/>
            </a:xfrm>
          </p:grpSpPr>
          <p:sp>
            <p:nvSpPr>
              <p:cNvPr id="302" name="Shape 302"/>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303" name="Shape 303"/>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304" name="Shape 304"/>
            <p:cNvGrpSpPr/>
            <p:nvPr/>
          </p:nvGrpSpPr>
          <p:grpSpPr>
            <a:xfrm>
              <a:off x="4943475" y="3133725"/>
              <a:ext cx="57000" cy="19500"/>
              <a:chOff x="4943475" y="2905125"/>
              <a:chExt cx="57000" cy="19500"/>
            </a:xfrm>
          </p:grpSpPr>
          <p:sp>
            <p:nvSpPr>
              <p:cNvPr id="305" name="Shape 305"/>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306" name="Shape 306"/>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307" name="Shape 307"/>
            <p:cNvGrpSpPr/>
            <p:nvPr/>
          </p:nvGrpSpPr>
          <p:grpSpPr>
            <a:xfrm>
              <a:off x="4943475" y="3171825"/>
              <a:ext cx="57000" cy="19500"/>
              <a:chOff x="4943475" y="2905125"/>
              <a:chExt cx="57000" cy="19500"/>
            </a:xfrm>
          </p:grpSpPr>
          <p:sp>
            <p:nvSpPr>
              <p:cNvPr id="308" name="Shape 308"/>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309" name="Shape 309"/>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310" name="Shape 310"/>
            <p:cNvGrpSpPr/>
            <p:nvPr/>
          </p:nvGrpSpPr>
          <p:grpSpPr>
            <a:xfrm>
              <a:off x="4943475" y="3209925"/>
              <a:ext cx="57000" cy="19500"/>
              <a:chOff x="4943475" y="2905125"/>
              <a:chExt cx="57000" cy="19500"/>
            </a:xfrm>
          </p:grpSpPr>
          <p:sp>
            <p:nvSpPr>
              <p:cNvPr id="311" name="Shape 311"/>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312" name="Shape 312"/>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313" name="Shape 313"/>
            <p:cNvGrpSpPr/>
            <p:nvPr/>
          </p:nvGrpSpPr>
          <p:grpSpPr>
            <a:xfrm>
              <a:off x="4943475" y="3248025"/>
              <a:ext cx="57000" cy="19500"/>
              <a:chOff x="4943475" y="2905125"/>
              <a:chExt cx="57000" cy="19500"/>
            </a:xfrm>
          </p:grpSpPr>
          <p:sp>
            <p:nvSpPr>
              <p:cNvPr id="314" name="Shape 314"/>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315" name="Shape 315"/>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316" name="Shape 316"/>
            <p:cNvGrpSpPr/>
            <p:nvPr/>
          </p:nvGrpSpPr>
          <p:grpSpPr>
            <a:xfrm>
              <a:off x="4943475" y="3286125"/>
              <a:ext cx="57000" cy="19500"/>
              <a:chOff x="4943475" y="2905125"/>
              <a:chExt cx="57000" cy="19500"/>
            </a:xfrm>
          </p:grpSpPr>
          <p:sp>
            <p:nvSpPr>
              <p:cNvPr id="317" name="Shape 317"/>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318" name="Shape 318"/>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319" name="Shape 319"/>
            <p:cNvGrpSpPr/>
            <p:nvPr/>
          </p:nvGrpSpPr>
          <p:grpSpPr>
            <a:xfrm>
              <a:off x="4943475" y="3324225"/>
              <a:ext cx="57000" cy="19500"/>
              <a:chOff x="4943475" y="2905125"/>
              <a:chExt cx="57000" cy="19500"/>
            </a:xfrm>
          </p:grpSpPr>
          <p:sp>
            <p:nvSpPr>
              <p:cNvPr id="320" name="Shape 320"/>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321" name="Shape 321"/>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grpSp>
        <p:nvGrpSpPr>
          <p:cNvPr id="322" name="Shape 322"/>
          <p:cNvGrpSpPr/>
          <p:nvPr/>
        </p:nvGrpSpPr>
        <p:grpSpPr>
          <a:xfrm>
            <a:off x="19050" y="2334862"/>
            <a:ext cx="57000" cy="476700"/>
            <a:chOff x="4943475" y="2867025"/>
            <a:chExt cx="57000" cy="476700"/>
          </a:xfrm>
        </p:grpSpPr>
        <p:sp>
          <p:nvSpPr>
            <p:cNvPr id="323" name="Shape 323"/>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24" name="Shape 324"/>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325" name="Shape 325"/>
            <p:cNvGrpSpPr/>
            <p:nvPr/>
          </p:nvGrpSpPr>
          <p:grpSpPr>
            <a:xfrm>
              <a:off x="4943475" y="2905125"/>
              <a:ext cx="57000" cy="19500"/>
              <a:chOff x="4943475" y="2905125"/>
              <a:chExt cx="57000" cy="19500"/>
            </a:xfrm>
          </p:grpSpPr>
          <p:sp>
            <p:nvSpPr>
              <p:cNvPr id="326" name="Shape 32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27" name="Shape 32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28" name="Shape 328"/>
            <p:cNvGrpSpPr/>
            <p:nvPr/>
          </p:nvGrpSpPr>
          <p:grpSpPr>
            <a:xfrm>
              <a:off x="4943475" y="2943225"/>
              <a:ext cx="57000" cy="19500"/>
              <a:chOff x="4943475" y="2905125"/>
              <a:chExt cx="57000" cy="19500"/>
            </a:xfrm>
          </p:grpSpPr>
          <p:sp>
            <p:nvSpPr>
              <p:cNvPr id="329" name="Shape 32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30" name="Shape 33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31" name="Shape 331"/>
            <p:cNvGrpSpPr/>
            <p:nvPr/>
          </p:nvGrpSpPr>
          <p:grpSpPr>
            <a:xfrm>
              <a:off x="4943475" y="2981325"/>
              <a:ext cx="57000" cy="19500"/>
              <a:chOff x="4943475" y="2905125"/>
              <a:chExt cx="57000" cy="19500"/>
            </a:xfrm>
          </p:grpSpPr>
          <p:sp>
            <p:nvSpPr>
              <p:cNvPr id="332" name="Shape 33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33" name="Shape 33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34" name="Shape 334"/>
            <p:cNvGrpSpPr/>
            <p:nvPr/>
          </p:nvGrpSpPr>
          <p:grpSpPr>
            <a:xfrm>
              <a:off x="4943475" y="3019425"/>
              <a:ext cx="57000" cy="19500"/>
              <a:chOff x="4943475" y="2905125"/>
              <a:chExt cx="57000" cy="19500"/>
            </a:xfrm>
          </p:grpSpPr>
          <p:sp>
            <p:nvSpPr>
              <p:cNvPr id="335" name="Shape 33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36" name="Shape 33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37" name="Shape 337"/>
            <p:cNvGrpSpPr/>
            <p:nvPr/>
          </p:nvGrpSpPr>
          <p:grpSpPr>
            <a:xfrm>
              <a:off x="4943475" y="3057525"/>
              <a:ext cx="57000" cy="19500"/>
              <a:chOff x="4943475" y="2905125"/>
              <a:chExt cx="57000" cy="19500"/>
            </a:xfrm>
          </p:grpSpPr>
          <p:sp>
            <p:nvSpPr>
              <p:cNvPr id="338" name="Shape 33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39" name="Shape 33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40" name="Shape 340"/>
            <p:cNvGrpSpPr/>
            <p:nvPr/>
          </p:nvGrpSpPr>
          <p:grpSpPr>
            <a:xfrm>
              <a:off x="4943475" y="3095625"/>
              <a:ext cx="57000" cy="19500"/>
              <a:chOff x="4943475" y="2905125"/>
              <a:chExt cx="57000" cy="19500"/>
            </a:xfrm>
          </p:grpSpPr>
          <p:sp>
            <p:nvSpPr>
              <p:cNvPr id="341" name="Shape 34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42" name="Shape 34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43" name="Shape 343"/>
            <p:cNvGrpSpPr/>
            <p:nvPr/>
          </p:nvGrpSpPr>
          <p:grpSpPr>
            <a:xfrm>
              <a:off x="4943475" y="3133725"/>
              <a:ext cx="57000" cy="19500"/>
              <a:chOff x="4943475" y="2905125"/>
              <a:chExt cx="57000" cy="19500"/>
            </a:xfrm>
          </p:grpSpPr>
          <p:sp>
            <p:nvSpPr>
              <p:cNvPr id="344" name="Shape 34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45" name="Shape 34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46" name="Shape 346"/>
            <p:cNvGrpSpPr/>
            <p:nvPr/>
          </p:nvGrpSpPr>
          <p:grpSpPr>
            <a:xfrm>
              <a:off x="4943475" y="3171825"/>
              <a:ext cx="57000" cy="19500"/>
              <a:chOff x="4943475" y="2905125"/>
              <a:chExt cx="57000" cy="19500"/>
            </a:xfrm>
          </p:grpSpPr>
          <p:sp>
            <p:nvSpPr>
              <p:cNvPr id="347" name="Shape 34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48" name="Shape 34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49" name="Shape 349"/>
            <p:cNvGrpSpPr/>
            <p:nvPr/>
          </p:nvGrpSpPr>
          <p:grpSpPr>
            <a:xfrm>
              <a:off x="4943475" y="3209925"/>
              <a:ext cx="57000" cy="19500"/>
              <a:chOff x="4943475" y="2905125"/>
              <a:chExt cx="57000" cy="19500"/>
            </a:xfrm>
          </p:grpSpPr>
          <p:sp>
            <p:nvSpPr>
              <p:cNvPr id="350" name="Shape 35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51" name="Shape 35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52" name="Shape 352"/>
            <p:cNvGrpSpPr/>
            <p:nvPr/>
          </p:nvGrpSpPr>
          <p:grpSpPr>
            <a:xfrm>
              <a:off x="4943475" y="3248025"/>
              <a:ext cx="57000" cy="19500"/>
              <a:chOff x="4943475" y="2905125"/>
              <a:chExt cx="57000" cy="19500"/>
            </a:xfrm>
          </p:grpSpPr>
          <p:sp>
            <p:nvSpPr>
              <p:cNvPr id="353" name="Shape 35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54" name="Shape 35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55" name="Shape 355"/>
            <p:cNvGrpSpPr/>
            <p:nvPr/>
          </p:nvGrpSpPr>
          <p:grpSpPr>
            <a:xfrm>
              <a:off x="4943475" y="3286125"/>
              <a:ext cx="57000" cy="19500"/>
              <a:chOff x="4943475" y="2905125"/>
              <a:chExt cx="57000" cy="19500"/>
            </a:xfrm>
          </p:grpSpPr>
          <p:sp>
            <p:nvSpPr>
              <p:cNvPr id="356" name="Shape 35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57" name="Shape 35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58" name="Shape 358"/>
            <p:cNvGrpSpPr/>
            <p:nvPr/>
          </p:nvGrpSpPr>
          <p:grpSpPr>
            <a:xfrm>
              <a:off x="4943475" y="3324225"/>
              <a:ext cx="57000" cy="19500"/>
              <a:chOff x="4943475" y="2905125"/>
              <a:chExt cx="57000" cy="19500"/>
            </a:xfrm>
          </p:grpSpPr>
          <p:sp>
            <p:nvSpPr>
              <p:cNvPr id="359" name="Shape 35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60" name="Shape 36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361" name="Shape 361"/>
          <p:cNvGrpSpPr/>
          <p:nvPr/>
        </p:nvGrpSpPr>
        <p:grpSpPr>
          <a:xfrm>
            <a:off x="19050" y="2830412"/>
            <a:ext cx="57000" cy="476700"/>
            <a:chOff x="4943475" y="2867025"/>
            <a:chExt cx="57000" cy="476700"/>
          </a:xfrm>
        </p:grpSpPr>
        <p:sp>
          <p:nvSpPr>
            <p:cNvPr id="362" name="Shape 362"/>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63" name="Shape 363"/>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364" name="Shape 364"/>
            <p:cNvGrpSpPr/>
            <p:nvPr/>
          </p:nvGrpSpPr>
          <p:grpSpPr>
            <a:xfrm>
              <a:off x="4943475" y="2905125"/>
              <a:ext cx="57000" cy="19500"/>
              <a:chOff x="4943475" y="2905125"/>
              <a:chExt cx="57000" cy="19500"/>
            </a:xfrm>
          </p:grpSpPr>
          <p:sp>
            <p:nvSpPr>
              <p:cNvPr id="365" name="Shape 36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66" name="Shape 36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67" name="Shape 367"/>
            <p:cNvGrpSpPr/>
            <p:nvPr/>
          </p:nvGrpSpPr>
          <p:grpSpPr>
            <a:xfrm>
              <a:off x="4943475" y="2943225"/>
              <a:ext cx="57000" cy="19500"/>
              <a:chOff x="4943475" y="2905125"/>
              <a:chExt cx="57000" cy="19500"/>
            </a:xfrm>
          </p:grpSpPr>
          <p:sp>
            <p:nvSpPr>
              <p:cNvPr id="368" name="Shape 36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69" name="Shape 36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70" name="Shape 370"/>
            <p:cNvGrpSpPr/>
            <p:nvPr/>
          </p:nvGrpSpPr>
          <p:grpSpPr>
            <a:xfrm>
              <a:off x="4943475" y="2981325"/>
              <a:ext cx="57000" cy="19500"/>
              <a:chOff x="4943475" y="2905125"/>
              <a:chExt cx="57000" cy="19500"/>
            </a:xfrm>
          </p:grpSpPr>
          <p:sp>
            <p:nvSpPr>
              <p:cNvPr id="371" name="Shape 37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72" name="Shape 37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73" name="Shape 373"/>
            <p:cNvGrpSpPr/>
            <p:nvPr/>
          </p:nvGrpSpPr>
          <p:grpSpPr>
            <a:xfrm>
              <a:off x="4943475" y="3019425"/>
              <a:ext cx="57000" cy="19500"/>
              <a:chOff x="4943475" y="2905125"/>
              <a:chExt cx="57000" cy="19500"/>
            </a:xfrm>
          </p:grpSpPr>
          <p:sp>
            <p:nvSpPr>
              <p:cNvPr id="374" name="Shape 37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75" name="Shape 37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76" name="Shape 376"/>
            <p:cNvGrpSpPr/>
            <p:nvPr/>
          </p:nvGrpSpPr>
          <p:grpSpPr>
            <a:xfrm>
              <a:off x="4943475" y="3057525"/>
              <a:ext cx="57000" cy="19500"/>
              <a:chOff x="4943475" y="2905125"/>
              <a:chExt cx="57000" cy="19500"/>
            </a:xfrm>
          </p:grpSpPr>
          <p:sp>
            <p:nvSpPr>
              <p:cNvPr id="377" name="Shape 37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78" name="Shape 37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79" name="Shape 379"/>
            <p:cNvGrpSpPr/>
            <p:nvPr/>
          </p:nvGrpSpPr>
          <p:grpSpPr>
            <a:xfrm>
              <a:off x="4943475" y="3095625"/>
              <a:ext cx="57000" cy="19500"/>
              <a:chOff x="4943475" y="2905125"/>
              <a:chExt cx="57000" cy="19500"/>
            </a:xfrm>
          </p:grpSpPr>
          <p:sp>
            <p:nvSpPr>
              <p:cNvPr id="380" name="Shape 38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81" name="Shape 38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82" name="Shape 382"/>
            <p:cNvGrpSpPr/>
            <p:nvPr/>
          </p:nvGrpSpPr>
          <p:grpSpPr>
            <a:xfrm>
              <a:off x="4943475" y="3133725"/>
              <a:ext cx="57000" cy="19500"/>
              <a:chOff x="4943475" y="2905125"/>
              <a:chExt cx="57000" cy="19500"/>
            </a:xfrm>
          </p:grpSpPr>
          <p:sp>
            <p:nvSpPr>
              <p:cNvPr id="383" name="Shape 38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84" name="Shape 38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85" name="Shape 385"/>
            <p:cNvGrpSpPr/>
            <p:nvPr/>
          </p:nvGrpSpPr>
          <p:grpSpPr>
            <a:xfrm>
              <a:off x="4943475" y="3171825"/>
              <a:ext cx="57000" cy="19500"/>
              <a:chOff x="4943475" y="2905125"/>
              <a:chExt cx="57000" cy="19500"/>
            </a:xfrm>
          </p:grpSpPr>
          <p:sp>
            <p:nvSpPr>
              <p:cNvPr id="386" name="Shape 38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87" name="Shape 38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88" name="Shape 388"/>
            <p:cNvGrpSpPr/>
            <p:nvPr/>
          </p:nvGrpSpPr>
          <p:grpSpPr>
            <a:xfrm>
              <a:off x="4943475" y="3209925"/>
              <a:ext cx="57000" cy="19500"/>
              <a:chOff x="4943475" y="2905125"/>
              <a:chExt cx="57000" cy="19500"/>
            </a:xfrm>
          </p:grpSpPr>
          <p:sp>
            <p:nvSpPr>
              <p:cNvPr id="389" name="Shape 38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90" name="Shape 39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91" name="Shape 391"/>
            <p:cNvGrpSpPr/>
            <p:nvPr/>
          </p:nvGrpSpPr>
          <p:grpSpPr>
            <a:xfrm>
              <a:off x="4943475" y="3248025"/>
              <a:ext cx="57000" cy="19500"/>
              <a:chOff x="4943475" y="2905125"/>
              <a:chExt cx="57000" cy="19500"/>
            </a:xfrm>
          </p:grpSpPr>
          <p:sp>
            <p:nvSpPr>
              <p:cNvPr id="392" name="Shape 39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93" name="Shape 39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94" name="Shape 394"/>
            <p:cNvGrpSpPr/>
            <p:nvPr/>
          </p:nvGrpSpPr>
          <p:grpSpPr>
            <a:xfrm>
              <a:off x="4943475" y="3286125"/>
              <a:ext cx="57000" cy="19500"/>
              <a:chOff x="4943475" y="2905125"/>
              <a:chExt cx="57000" cy="19500"/>
            </a:xfrm>
          </p:grpSpPr>
          <p:sp>
            <p:nvSpPr>
              <p:cNvPr id="395" name="Shape 39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96" name="Shape 39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397" name="Shape 397"/>
            <p:cNvGrpSpPr/>
            <p:nvPr/>
          </p:nvGrpSpPr>
          <p:grpSpPr>
            <a:xfrm>
              <a:off x="4943475" y="3324225"/>
              <a:ext cx="57000" cy="19500"/>
              <a:chOff x="4943475" y="2905125"/>
              <a:chExt cx="57000" cy="19500"/>
            </a:xfrm>
          </p:grpSpPr>
          <p:sp>
            <p:nvSpPr>
              <p:cNvPr id="398" name="Shape 39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399" name="Shape 39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400" name="Shape 400"/>
          <p:cNvGrpSpPr/>
          <p:nvPr/>
        </p:nvGrpSpPr>
        <p:grpSpPr>
          <a:xfrm>
            <a:off x="19050" y="3325962"/>
            <a:ext cx="57000" cy="476700"/>
            <a:chOff x="4943475" y="2867025"/>
            <a:chExt cx="57000" cy="476700"/>
          </a:xfrm>
        </p:grpSpPr>
        <p:sp>
          <p:nvSpPr>
            <p:cNvPr id="401" name="Shape 401"/>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02" name="Shape 402"/>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403" name="Shape 403"/>
            <p:cNvGrpSpPr/>
            <p:nvPr/>
          </p:nvGrpSpPr>
          <p:grpSpPr>
            <a:xfrm>
              <a:off x="4943475" y="2905125"/>
              <a:ext cx="57000" cy="19500"/>
              <a:chOff x="4943475" y="2905125"/>
              <a:chExt cx="57000" cy="19500"/>
            </a:xfrm>
          </p:grpSpPr>
          <p:sp>
            <p:nvSpPr>
              <p:cNvPr id="404" name="Shape 40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05" name="Shape 40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06" name="Shape 406"/>
            <p:cNvGrpSpPr/>
            <p:nvPr/>
          </p:nvGrpSpPr>
          <p:grpSpPr>
            <a:xfrm>
              <a:off x="4943475" y="2943225"/>
              <a:ext cx="57000" cy="19500"/>
              <a:chOff x="4943475" y="2905125"/>
              <a:chExt cx="57000" cy="19500"/>
            </a:xfrm>
          </p:grpSpPr>
          <p:sp>
            <p:nvSpPr>
              <p:cNvPr id="407" name="Shape 40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08" name="Shape 40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09" name="Shape 409"/>
            <p:cNvGrpSpPr/>
            <p:nvPr/>
          </p:nvGrpSpPr>
          <p:grpSpPr>
            <a:xfrm>
              <a:off x="4943475" y="2981325"/>
              <a:ext cx="57000" cy="19500"/>
              <a:chOff x="4943475" y="2905125"/>
              <a:chExt cx="57000" cy="19500"/>
            </a:xfrm>
          </p:grpSpPr>
          <p:sp>
            <p:nvSpPr>
              <p:cNvPr id="410" name="Shape 41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11" name="Shape 41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12" name="Shape 412"/>
            <p:cNvGrpSpPr/>
            <p:nvPr/>
          </p:nvGrpSpPr>
          <p:grpSpPr>
            <a:xfrm>
              <a:off x="4943475" y="3019425"/>
              <a:ext cx="57000" cy="19500"/>
              <a:chOff x="4943475" y="2905125"/>
              <a:chExt cx="57000" cy="19500"/>
            </a:xfrm>
          </p:grpSpPr>
          <p:sp>
            <p:nvSpPr>
              <p:cNvPr id="413" name="Shape 41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14" name="Shape 41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15" name="Shape 415"/>
            <p:cNvGrpSpPr/>
            <p:nvPr/>
          </p:nvGrpSpPr>
          <p:grpSpPr>
            <a:xfrm>
              <a:off x="4943475" y="3057525"/>
              <a:ext cx="57000" cy="19500"/>
              <a:chOff x="4943475" y="2905125"/>
              <a:chExt cx="57000" cy="19500"/>
            </a:xfrm>
          </p:grpSpPr>
          <p:sp>
            <p:nvSpPr>
              <p:cNvPr id="416" name="Shape 41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17" name="Shape 41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18" name="Shape 418"/>
            <p:cNvGrpSpPr/>
            <p:nvPr/>
          </p:nvGrpSpPr>
          <p:grpSpPr>
            <a:xfrm>
              <a:off x="4943475" y="3095625"/>
              <a:ext cx="57000" cy="19500"/>
              <a:chOff x="4943475" y="2905125"/>
              <a:chExt cx="57000" cy="19500"/>
            </a:xfrm>
          </p:grpSpPr>
          <p:sp>
            <p:nvSpPr>
              <p:cNvPr id="419" name="Shape 41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20" name="Shape 42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21" name="Shape 421"/>
            <p:cNvGrpSpPr/>
            <p:nvPr/>
          </p:nvGrpSpPr>
          <p:grpSpPr>
            <a:xfrm>
              <a:off x="4943475" y="3133725"/>
              <a:ext cx="57000" cy="19500"/>
              <a:chOff x="4943475" y="2905125"/>
              <a:chExt cx="57000" cy="19500"/>
            </a:xfrm>
          </p:grpSpPr>
          <p:sp>
            <p:nvSpPr>
              <p:cNvPr id="422" name="Shape 42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23" name="Shape 42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24" name="Shape 424"/>
            <p:cNvGrpSpPr/>
            <p:nvPr/>
          </p:nvGrpSpPr>
          <p:grpSpPr>
            <a:xfrm>
              <a:off x="4943475" y="3171825"/>
              <a:ext cx="57000" cy="19500"/>
              <a:chOff x="4943475" y="2905125"/>
              <a:chExt cx="57000" cy="19500"/>
            </a:xfrm>
          </p:grpSpPr>
          <p:sp>
            <p:nvSpPr>
              <p:cNvPr id="425" name="Shape 42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26" name="Shape 42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27" name="Shape 427"/>
            <p:cNvGrpSpPr/>
            <p:nvPr/>
          </p:nvGrpSpPr>
          <p:grpSpPr>
            <a:xfrm>
              <a:off x="4943475" y="3209925"/>
              <a:ext cx="57000" cy="19500"/>
              <a:chOff x="4943475" y="2905125"/>
              <a:chExt cx="57000" cy="19500"/>
            </a:xfrm>
          </p:grpSpPr>
          <p:sp>
            <p:nvSpPr>
              <p:cNvPr id="428" name="Shape 42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29" name="Shape 42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30" name="Shape 430"/>
            <p:cNvGrpSpPr/>
            <p:nvPr/>
          </p:nvGrpSpPr>
          <p:grpSpPr>
            <a:xfrm>
              <a:off x="4943475" y="3248025"/>
              <a:ext cx="57000" cy="19500"/>
              <a:chOff x="4943475" y="2905125"/>
              <a:chExt cx="57000" cy="19500"/>
            </a:xfrm>
          </p:grpSpPr>
          <p:sp>
            <p:nvSpPr>
              <p:cNvPr id="431" name="Shape 43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32" name="Shape 43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33" name="Shape 433"/>
            <p:cNvGrpSpPr/>
            <p:nvPr/>
          </p:nvGrpSpPr>
          <p:grpSpPr>
            <a:xfrm>
              <a:off x="4943475" y="3286125"/>
              <a:ext cx="57000" cy="19500"/>
              <a:chOff x="4943475" y="2905125"/>
              <a:chExt cx="57000" cy="19500"/>
            </a:xfrm>
          </p:grpSpPr>
          <p:sp>
            <p:nvSpPr>
              <p:cNvPr id="434" name="Shape 43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35" name="Shape 43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36" name="Shape 436"/>
            <p:cNvGrpSpPr/>
            <p:nvPr/>
          </p:nvGrpSpPr>
          <p:grpSpPr>
            <a:xfrm>
              <a:off x="4943475" y="3324225"/>
              <a:ext cx="57000" cy="19500"/>
              <a:chOff x="4943475" y="2905125"/>
              <a:chExt cx="57000" cy="19500"/>
            </a:xfrm>
          </p:grpSpPr>
          <p:sp>
            <p:nvSpPr>
              <p:cNvPr id="437" name="Shape 43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38" name="Shape 43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439" name="Shape 439"/>
          <p:cNvGrpSpPr/>
          <p:nvPr/>
        </p:nvGrpSpPr>
        <p:grpSpPr>
          <a:xfrm>
            <a:off x="19050" y="3821512"/>
            <a:ext cx="57000" cy="476700"/>
            <a:chOff x="4943475" y="2867025"/>
            <a:chExt cx="57000" cy="476700"/>
          </a:xfrm>
        </p:grpSpPr>
        <p:sp>
          <p:nvSpPr>
            <p:cNvPr id="440" name="Shape 440"/>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41" name="Shape 441"/>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442" name="Shape 442"/>
            <p:cNvGrpSpPr/>
            <p:nvPr/>
          </p:nvGrpSpPr>
          <p:grpSpPr>
            <a:xfrm>
              <a:off x="4943475" y="2905125"/>
              <a:ext cx="57000" cy="19500"/>
              <a:chOff x="4943475" y="2905125"/>
              <a:chExt cx="57000" cy="19500"/>
            </a:xfrm>
          </p:grpSpPr>
          <p:sp>
            <p:nvSpPr>
              <p:cNvPr id="443" name="Shape 44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44" name="Shape 44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45" name="Shape 445"/>
            <p:cNvGrpSpPr/>
            <p:nvPr/>
          </p:nvGrpSpPr>
          <p:grpSpPr>
            <a:xfrm>
              <a:off x="4943475" y="2943225"/>
              <a:ext cx="57000" cy="19500"/>
              <a:chOff x="4943475" y="2905125"/>
              <a:chExt cx="57000" cy="19500"/>
            </a:xfrm>
          </p:grpSpPr>
          <p:sp>
            <p:nvSpPr>
              <p:cNvPr id="446" name="Shape 44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47" name="Shape 44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48" name="Shape 448"/>
            <p:cNvGrpSpPr/>
            <p:nvPr/>
          </p:nvGrpSpPr>
          <p:grpSpPr>
            <a:xfrm>
              <a:off x="4943475" y="2981325"/>
              <a:ext cx="57000" cy="19500"/>
              <a:chOff x="4943475" y="2905125"/>
              <a:chExt cx="57000" cy="19500"/>
            </a:xfrm>
          </p:grpSpPr>
          <p:sp>
            <p:nvSpPr>
              <p:cNvPr id="449" name="Shape 44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50" name="Shape 45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51" name="Shape 451"/>
            <p:cNvGrpSpPr/>
            <p:nvPr/>
          </p:nvGrpSpPr>
          <p:grpSpPr>
            <a:xfrm>
              <a:off x="4943475" y="3019425"/>
              <a:ext cx="57000" cy="19500"/>
              <a:chOff x="4943475" y="2905125"/>
              <a:chExt cx="57000" cy="19500"/>
            </a:xfrm>
          </p:grpSpPr>
          <p:sp>
            <p:nvSpPr>
              <p:cNvPr id="452" name="Shape 45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53" name="Shape 45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54" name="Shape 454"/>
            <p:cNvGrpSpPr/>
            <p:nvPr/>
          </p:nvGrpSpPr>
          <p:grpSpPr>
            <a:xfrm>
              <a:off x="4943475" y="3057525"/>
              <a:ext cx="57000" cy="19500"/>
              <a:chOff x="4943475" y="2905125"/>
              <a:chExt cx="57000" cy="19500"/>
            </a:xfrm>
          </p:grpSpPr>
          <p:sp>
            <p:nvSpPr>
              <p:cNvPr id="455" name="Shape 45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56" name="Shape 45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57" name="Shape 457"/>
            <p:cNvGrpSpPr/>
            <p:nvPr/>
          </p:nvGrpSpPr>
          <p:grpSpPr>
            <a:xfrm>
              <a:off x="4943475" y="3095625"/>
              <a:ext cx="57000" cy="19500"/>
              <a:chOff x="4943475" y="2905125"/>
              <a:chExt cx="57000" cy="19500"/>
            </a:xfrm>
          </p:grpSpPr>
          <p:sp>
            <p:nvSpPr>
              <p:cNvPr id="458" name="Shape 45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59" name="Shape 45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60" name="Shape 460"/>
            <p:cNvGrpSpPr/>
            <p:nvPr/>
          </p:nvGrpSpPr>
          <p:grpSpPr>
            <a:xfrm>
              <a:off x="4943475" y="3133725"/>
              <a:ext cx="57000" cy="19500"/>
              <a:chOff x="4943475" y="2905125"/>
              <a:chExt cx="57000" cy="19500"/>
            </a:xfrm>
          </p:grpSpPr>
          <p:sp>
            <p:nvSpPr>
              <p:cNvPr id="461" name="Shape 46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62" name="Shape 46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63" name="Shape 463"/>
            <p:cNvGrpSpPr/>
            <p:nvPr/>
          </p:nvGrpSpPr>
          <p:grpSpPr>
            <a:xfrm>
              <a:off x="4943475" y="3171825"/>
              <a:ext cx="57000" cy="19500"/>
              <a:chOff x="4943475" y="2905125"/>
              <a:chExt cx="57000" cy="19500"/>
            </a:xfrm>
          </p:grpSpPr>
          <p:sp>
            <p:nvSpPr>
              <p:cNvPr id="464" name="Shape 46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65" name="Shape 46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66" name="Shape 466"/>
            <p:cNvGrpSpPr/>
            <p:nvPr/>
          </p:nvGrpSpPr>
          <p:grpSpPr>
            <a:xfrm>
              <a:off x="4943475" y="3209925"/>
              <a:ext cx="57000" cy="19500"/>
              <a:chOff x="4943475" y="2905125"/>
              <a:chExt cx="57000" cy="19500"/>
            </a:xfrm>
          </p:grpSpPr>
          <p:sp>
            <p:nvSpPr>
              <p:cNvPr id="467" name="Shape 46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68" name="Shape 46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69" name="Shape 469"/>
            <p:cNvGrpSpPr/>
            <p:nvPr/>
          </p:nvGrpSpPr>
          <p:grpSpPr>
            <a:xfrm>
              <a:off x="4943475" y="3248025"/>
              <a:ext cx="57000" cy="19500"/>
              <a:chOff x="4943475" y="2905125"/>
              <a:chExt cx="57000" cy="19500"/>
            </a:xfrm>
          </p:grpSpPr>
          <p:sp>
            <p:nvSpPr>
              <p:cNvPr id="470" name="Shape 47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71" name="Shape 47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72" name="Shape 472"/>
            <p:cNvGrpSpPr/>
            <p:nvPr/>
          </p:nvGrpSpPr>
          <p:grpSpPr>
            <a:xfrm>
              <a:off x="4943475" y="3286125"/>
              <a:ext cx="57000" cy="19500"/>
              <a:chOff x="4943475" y="2905125"/>
              <a:chExt cx="57000" cy="19500"/>
            </a:xfrm>
          </p:grpSpPr>
          <p:sp>
            <p:nvSpPr>
              <p:cNvPr id="473" name="Shape 47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74" name="Shape 47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75" name="Shape 475"/>
            <p:cNvGrpSpPr/>
            <p:nvPr/>
          </p:nvGrpSpPr>
          <p:grpSpPr>
            <a:xfrm>
              <a:off x="4943475" y="3324225"/>
              <a:ext cx="57000" cy="19500"/>
              <a:chOff x="4943475" y="2905125"/>
              <a:chExt cx="57000" cy="19500"/>
            </a:xfrm>
          </p:grpSpPr>
          <p:sp>
            <p:nvSpPr>
              <p:cNvPr id="476" name="Shape 47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77" name="Shape 47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478" name="Shape 478"/>
          <p:cNvGrpSpPr/>
          <p:nvPr/>
        </p:nvGrpSpPr>
        <p:grpSpPr>
          <a:xfrm>
            <a:off x="19050" y="4317062"/>
            <a:ext cx="57000" cy="476700"/>
            <a:chOff x="4943475" y="2867025"/>
            <a:chExt cx="57000" cy="476700"/>
          </a:xfrm>
        </p:grpSpPr>
        <p:sp>
          <p:nvSpPr>
            <p:cNvPr id="479" name="Shape 479"/>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80" name="Shape 480"/>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481" name="Shape 481"/>
            <p:cNvGrpSpPr/>
            <p:nvPr/>
          </p:nvGrpSpPr>
          <p:grpSpPr>
            <a:xfrm>
              <a:off x="4943475" y="2905125"/>
              <a:ext cx="57000" cy="19500"/>
              <a:chOff x="4943475" y="2905125"/>
              <a:chExt cx="57000" cy="19500"/>
            </a:xfrm>
          </p:grpSpPr>
          <p:sp>
            <p:nvSpPr>
              <p:cNvPr id="482" name="Shape 48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83" name="Shape 48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84" name="Shape 484"/>
            <p:cNvGrpSpPr/>
            <p:nvPr/>
          </p:nvGrpSpPr>
          <p:grpSpPr>
            <a:xfrm>
              <a:off x="4943475" y="2943225"/>
              <a:ext cx="57000" cy="19500"/>
              <a:chOff x="4943475" y="2905125"/>
              <a:chExt cx="57000" cy="19500"/>
            </a:xfrm>
          </p:grpSpPr>
          <p:sp>
            <p:nvSpPr>
              <p:cNvPr id="485" name="Shape 48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86" name="Shape 48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87" name="Shape 487"/>
            <p:cNvGrpSpPr/>
            <p:nvPr/>
          </p:nvGrpSpPr>
          <p:grpSpPr>
            <a:xfrm>
              <a:off x="4943475" y="2981325"/>
              <a:ext cx="57000" cy="19500"/>
              <a:chOff x="4943475" y="2905125"/>
              <a:chExt cx="57000" cy="19500"/>
            </a:xfrm>
          </p:grpSpPr>
          <p:sp>
            <p:nvSpPr>
              <p:cNvPr id="488" name="Shape 48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89" name="Shape 48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90" name="Shape 490"/>
            <p:cNvGrpSpPr/>
            <p:nvPr/>
          </p:nvGrpSpPr>
          <p:grpSpPr>
            <a:xfrm>
              <a:off x="4943475" y="3019425"/>
              <a:ext cx="57000" cy="19500"/>
              <a:chOff x="4943475" y="2905125"/>
              <a:chExt cx="57000" cy="19500"/>
            </a:xfrm>
          </p:grpSpPr>
          <p:sp>
            <p:nvSpPr>
              <p:cNvPr id="491" name="Shape 49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92" name="Shape 49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93" name="Shape 493"/>
            <p:cNvGrpSpPr/>
            <p:nvPr/>
          </p:nvGrpSpPr>
          <p:grpSpPr>
            <a:xfrm>
              <a:off x="4943475" y="3057525"/>
              <a:ext cx="57000" cy="19500"/>
              <a:chOff x="4943475" y="2905125"/>
              <a:chExt cx="57000" cy="19500"/>
            </a:xfrm>
          </p:grpSpPr>
          <p:sp>
            <p:nvSpPr>
              <p:cNvPr id="494" name="Shape 49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95" name="Shape 49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96" name="Shape 496"/>
            <p:cNvGrpSpPr/>
            <p:nvPr/>
          </p:nvGrpSpPr>
          <p:grpSpPr>
            <a:xfrm>
              <a:off x="4943475" y="3095625"/>
              <a:ext cx="57000" cy="19500"/>
              <a:chOff x="4943475" y="2905125"/>
              <a:chExt cx="57000" cy="19500"/>
            </a:xfrm>
          </p:grpSpPr>
          <p:sp>
            <p:nvSpPr>
              <p:cNvPr id="497" name="Shape 49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498" name="Shape 49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499" name="Shape 499"/>
            <p:cNvGrpSpPr/>
            <p:nvPr/>
          </p:nvGrpSpPr>
          <p:grpSpPr>
            <a:xfrm>
              <a:off x="4943475" y="3133725"/>
              <a:ext cx="57000" cy="19500"/>
              <a:chOff x="4943475" y="2905125"/>
              <a:chExt cx="57000" cy="19500"/>
            </a:xfrm>
          </p:grpSpPr>
          <p:sp>
            <p:nvSpPr>
              <p:cNvPr id="500" name="Shape 50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01" name="Shape 50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02" name="Shape 502"/>
            <p:cNvGrpSpPr/>
            <p:nvPr/>
          </p:nvGrpSpPr>
          <p:grpSpPr>
            <a:xfrm>
              <a:off x="4943475" y="3171825"/>
              <a:ext cx="57000" cy="19500"/>
              <a:chOff x="4943475" y="2905125"/>
              <a:chExt cx="57000" cy="19500"/>
            </a:xfrm>
          </p:grpSpPr>
          <p:sp>
            <p:nvSpPr>
              <p:cNvPr id="503" name="Shape 50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04" name="Shape 50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05" name="Shape 505"/>
            <p:cNvGrpSpPr/>
            <p:nvPr/>
          </p:nvGrpSpPr>
          <p:grpSpPr>
            <a:xfrm>
              <a:off x="4943475" y="3209925"/>
              <a:ext cx="57000" cy="19500"/>
              <a:chOff x="4943475" y="2905125"/>
              <a:chExt cx="57000" cy="19500"/>
            </a:xfrm>
          </p:grpSpPr>
          <p:sp>
            <p:nvSpPr>
              <p:cNvPr id="506" name="Shape 50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07" name="Shape 50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08" name="Shape 508"/>
            <p:cNvGrpSpPr/>
            <p:nvPr/>
          </p:nvGrpSpPr>
          <p:grpSpPr>
            <a:xfrm>
              <a:off x="4943475" y="3248025"/>
              <a:ext cx="57000" cy="19500"/>
              <a:chOff x="4943475" y="2905125"/>
              <a:chExt cx="57000" cy="19500"/>
            </a:xfrm>
          </p:grpSpPr>
          <p:sp>
            <p:nvSpPr>
              <p:cNvPr id="509" name="Shape 50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10" name="Shape 51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11" name="Shape 511"/>
            <p:cNvGrpSpPr/>
            <p:nvPr/>
          </p:nvGrpSpPr>
          <p:grpSpPr>
            <a:xfrm>
              <a:off x="4943475" y="3286125"/>
              <a:ext cx="57000" cy="19500"/>
              <a:chOff x="4943475" y="2905125"/>
              <a:chExt cx="57000" cy="19500"/>
            </a:xfrm>
          </p:grpSpPr>
          <p:sp>
            <p:nvSpPr>
              <p:cNvPr id="512" name="Shape 51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13" name="Shape 51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14" name="Shape 514"/>
            <p:cNvGrpSpPr/>
            <p:nvPr/>
          </p:nvGrpSpPr>
          <p:grpSpPr>
            <a:xfrm>
              <a:off x="4943475" y="3324225"/>
              <a:ext cx="57000" cy="19500"/>
              <a:chOff x="4943475" y="2905125"/>
              <a:chExt cx="57000" cy="19500"/>
            </a:xfrm>
          </p:grpSpPr>
          <p:sp>
            <p:nvSpPr>
              <p:cNvPr id="515" name="Shape 51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16" name="Shape 51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517" name="Shape 517"/>
          <p:cNvGrpSpPr/>
          <p:nvPr/>
        </p:nvGrpSpPr>
        <p:grpSpPr>
          <a:xfrm>
            <a:off x="19050" y="4812612"/>
            <a:ext cx="57000" cy="324300"/>
            <a:chOff x="4943475" y="2867025"/>
            <a:chExt cx="57000" cy="324300"/>
          </a:xfrm>
        </p:grpSpPr>
        <p:sp>
          <p:nvSpPr>
            <p:cNvPr id="518" name="Shape 518"/>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19" name="Shape 519"/>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520" name="Shape 520"/>
            <p:cNvGrpSpPr/>
            <p:nvPr/>
          </p:nvGrpSpPr>
          <p:grpSpPr>
            <a:xfrm>
              <a:off x="4943475" y="2905125"/>
              <a:ext cx="57000" cy="19500"/>
              <a:chOff x="4943475" y="2905125"/>
              <a:chExt cx="57000" cy="19500"/>
            </a:xfrm>
          </p:grpSpPr>
          <p:sp>
            <p:nvSpPr>
              <p:cNvPr id="521" name="Shape 52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22" name="Shape 52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23" name="Shape 523"/>
            <p:cNvGrpSpPr/>
            <p:nvPr/>
          </p:nvGrpSpPr>
          <p:grpSpPr>
            <a:xfrm>
              <a:off x="4943475" y="2943225"/>
              <a:ext cx="57000" cy="19500"/>
              <a:chOff x="4943475" y="2905125"/>
              <a:chExt cx="57000" cy="19500"/>
            </a:xfrm>
          </p:grpSpPr>
          <p:sp>
            <p:nvSpPr>
              <p:cNvPr id="524" name="Shape 52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25" name="Shape 52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26" name="Shape 526"/>
            <p:cNvGrpSpPr/>
            <p:nvPr/>
          </p:nvGrpSpPr>
          <p:grpSpPr>
            <a:xfrm>
              <a:off x="4943475" y="2981325"/>
              <a:ext cx="57000" cy="19500"/>
              <a:chOff x="4943475" y="2905125"/>
              <a:chExt cx="57000" cy="19500"/>
            </a:xfrm>
          </p:grpSpPr>
          <p:sp>
            <p:nvSpPr>
              <p:cNvPr id="527" name="Shape 52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28" name="Shape 52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29" name="Shape 529"/>
            <p:cNvGrpSpPr/>
            <p:nvPr/>
          </p:nvGrpSpPr>
          <p:grpSpPr>
            <a:xfrm>
              <a:off x="4943475" y="3019425"/>
              <a:ext cx="57000" cy="19500"/>
              <a:chOff x="4943475" y="2905125"/>
              <a:chExt cx="57000" cy="19500"/>
            </a:xfrm>
          </p:grpSpPr>
          <p:sp>
            <p:nvSpPr>
              <p:cNvPr id="530" name="Shape 53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31" name="Shape 53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32" name="Shape 532"/>
            <p:cNvGrpSpPr/>
            <p:nvPr/>
          </p:nvGrpSpPr>
          <p:grpSpPr>
            <a:xfrm>
              <a:off x="4943475" y="3057525"/>
              <a:ext cx="57000" cy="19500"/>
              <a:chOff x="4943475" y="2905125"/>
              <a:chExt cx="57000" cy="19500"/>
            </a:xfrm>
          </p:grpSpPr>
          <p:sp>
            <p:nvSpPr>
              <p:cNvPr id="533" name="Shape 53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34" name="Shape 53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35" name="Shape 535"/>
            <p:cNvGrpSpPr/>
            <p:nvPr/>
          </p:nvGrpSpPr>
          <p:grpSpPr>
            <a:xfrm>
              <a:off x="4943475" y="3095625"/>
              <a:ext cx="57000" cy="19500"/>
              <a:chOff x="4943475" y="2905125"/>
              <a:chExt cx="57000" cy="19500"/>
            </a:xfrm>
          </p:grpSpPr>
          <p:sp>
            <p:nvSpPr>
              <p:cNvPr id="536" name="Shape 53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37" name="Shape 53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38" name="Shape 538"/>
            <p:cNvGrpSpPr/>
            <p:nvPr/>
          </p:nvGrpSpPr>
          <p:grpSpPr>
            <a:xfrm>
              <a:off x="4943475" y="3133725"/>
              <a:ext cx="57000" cy="19500"/>
              <a:chOff x="4943475" y="2905125"/>
              <a:chExt cx="57000" cy="19500"/>
            </a:xfrm>
          </p:grpSpPr>
          <p:sp>
            <p:nvSpPr>
              <p:cNvPr id="539" name="Shape 53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40" name="Shape 54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41" name="Shape 541"/>
            <p:cNvGrpSpPr/>
            <p:nvPr/>
          </p:nvGrpSpPr>
          <p:grpSpPr>
            <a:xfrm>
              <a:off x="4943475" y="3171825"/>
              <a:ext cx="57000" cy="19500"/>
              <a:chOff x="4943475" y="2905125"/>
              <a:chExt cx="57000" cy="19500"/>
            </a:xfrm>
          </p:grpSpPr>
          <p:sp>
            <p:nvSpPr>
              <p:cNvPr id="542" name="Shape 54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43" name="Shape 54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544" name="Shape 544"/>
          <p:cNvGrpSpPr/>
          <p:nvPr/>
        </p:nvGrpSpPr>
        <p:grpSpPr>
          <a:xfrm>
            <a:off x="19050" y="9525"/>
            <a:ext cx="57000" cy="324300"/>
            <a:chOff x="4943475" y="3019425"/>
            <a:chExt cx="57000" cy="324300"/>
          </a:xfrm>
        </p:grpSpPr>
        <p:grpSp>
          <p:nvGrpSpPr>
            <p:cNvPr id="545" name="Shape 545"/>
            <p:cNvGrpSpPr/>
            <p:nvPr/>
          </p:nvGrpSpPr>
          <p:grpSpPr>
            <a:xfrm>
              <a:off x="4943475" y="3019425"/>
              <a:ext cx="57000" cy="19500"/>
              <a:chOff x="4943475" y="2905125"/>
              <a:chExt cx="57000" cy="19500"/>
            </a:xfrm>
          </p:grpSpPr>
          <p:sp>
            <p:nvSpPr>
              <p:cNvPr id="546" name="Shape 54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47" name="Shape 54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48" name="Shape 548"/>
            <p:cNvGrpSpPr/>
            <p:nvPr/>
          </p:nvGrpSpPr>
          <p:grpSpPr>
            <a:xfrm>
              <a:off x="4943475" y="3057525"/>
              <a:ext cx="57000" cy="19500"/>
              <a:chOff x="4943475" y="2905125"/>
              <a:chExt cx="57000" cy="19500"/>
            </a:xfrm>
          </p:grpSpPr>
          <p:sp>
            <p:nvSpPr>
              <p:cNvPr id="549" name="Shape 54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50" name="Shape 55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51" name="Shape 551"/>
            <p:cNvGrpSpPr/>
            <p:nvPr/>
          </p:nvGrpSpPr>
          <p:grpSpPr>
            <a:xfrm>
              <a:off x="4943475" y="3095625"/>
              <a:ext cx="57000" cy="19500"/>
              <a:chOff x="4943475" y="2905125"/>
              <a:chExt cx="57000" cy="19500"/>
            </a:xfrm>
          </p:grpSpPr>
          <p:sp>
            <p:nvSpPr>
              <p:cNvPr id="552" name="Shape 55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53" name="Shape 55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54" name="Shape 554"/>
            <p:cNvGrpSpPr/>
            <p:nvPr/>
          </p:nvGrpSpPr>
          <p:grpSpPr>
            <a:xfrm>
              <a:off x="4943475" y="3133725"/>
              <a:ext cx="57000" cy="19500"/>
              <a:chOff x="4943475" y="2905125"/>
              <a:chExt cx="57000" cy="19500"/>
            </a:xfrm>
          </p:grpSpPr>
          <p:sp>
            <p:nvSpPr>
              <p:cNvPr id="555" name="Shape 55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56" name="Shape 55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57" name="Shape 557"/>
            <p:cNvGrpSpPr/>
            <p:nvPr/>
          </p:nvGrpSpPr>
          <p:grpSpPr>
            <a:xfrm>
              <a:off x="4943475" y="3171825"/>
              <a:ext cx="57000" cy="19500"/>
              <a:chOff x="4943475" y="2905125"/>
              <a:chExt cx="57000" cy="19500"/>
            </a:xfrm>
          </p:grpSpPr>
          <p:sp>
            <p:nvSpPr>
              <p:cNvPr id="558" name="Shape 55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59" name="Shape 55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60" name="Shape 560"/>
            <p:cNvGrpSpPr/>
            <p:nvPr/>
          </p:nvGrpSpPr>
          <p:grpSpPr>
            <a:xfrm>
              <a:off x="4943475" y="3209925"/>
              <a:ext cx="57000" cy="19500"/>
              <a:chOff x="4943475" y="2905125"/>
              <a:chExt cx="57000" cy="19500"/>
            </a:xfrm>
          </p:grpSpPr>
          <p:sp>
            <p:nvSpPr>
              <p:cNvPr id="561" name="Shape 56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62" name="Shape 56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63" name="Shape 563"/>
            <p:cNvGrpSpPr/>
            <p:nvPr/>
          </p:nvGrpSpPr>
          <p:grpSpPr>
            <a:xfrm>
              <a:off x="4943475" y="3248025"/>
              <a:ext cx="57000" cy="19500"/>
              <a:chOff x="4943475" y="2905125"/>
              <a:chExt cx="57000" cy="19500"/>
            </a:xfrm>
          </p:grpSpPr>
          <p:sp>
            <p:nvSpPr>
              <p:cNvPr id="564" name="Shape 56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65" name="Shape 56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66" name="Shape 566"/>
            <p:cNvGrpSpPr/>
            <p:nvPr/>
          </p:nvGrpSpPr>
          <p:grpSpPr>
            <a:xfrm>
              <a:off x="4943475" y="3286125"/>
              <a:ext cx="57000" cy="19500"/>
              <a:chOff x="4943475" y="2905125"/>
              <a:chExt cx="57000" cy="19500"/>
            </a:xfrm>
          </p:grpSpPr>
          <p:sp>
            <p:nvSpPr>
              <p:cNvPr id="567" name="Shape 56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68" name="Shape 56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69" name="Shape 569"/>
            <p:cNvGrpSpPr/>
            <p:nvPr/>
          </p:nvGrpSpPr>
          <p:grpSpPr>
            <a:xfrm>
              <a:off x="4943475" y="3324225"/>
              <a:ext cx="57000" cy="19500"/>
              <a:chOff x="4943475" y="2905125"/>
              <a:chExt cx="57000" cy="19500"/>
            </a:xfrm>
          </p:grpSpPr>
          <p:sp>
            <p:nvSpPr>
              <p:cNvPr id="570" name="Shape 57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71" name="Shape 57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572" name="Shape 572"/>
          <p:cNvGrpSpPr/>
          <p:nvPr/>
        </p:nvGrpSpPr>
        <p:grpSpPr>
          <a:xfrm>
            <a:off x="95250" y="9525"/>
            <a:ext cx="57000" cy="324300"/>
            <a:chOff x="4943475" y="3019425"/>
            <a:chExt cx="57000" cy="324300"/>
          </a:xfrm>
        </p:grpSpPr>
        <p:grpSp>
          <p:nvGrpSpPr>
            <p:cNvPr id="573" name="Shape 573"/>
            <p:cNvGrpSpPr/>
            <p:nvPr/>
          </p:nvGrpSpPr>
          <p:grpSpPr>
            <a:xfrm>
              <a:off x="4943475" y="3019425"/>
              <a:ext cx="57000" cy="19500"/>
              <a:chOff x="4943475" y="2905125"/>
              <a:chExt cx="57000" cy="19500"/>
            </a:xfrm>
          </p:grpSpPr>
          <p:sp>
            <p:nvSpPr>
              <p:cNvPr id="574" name="Shape 57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75" name="Shape 57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76" name="Shape 576"/>
            <p:cNvGrpSpPr/>
            <p:nvPr/>
          </p:nvGrpSpPr>
          <p:grpSpPr>
            <a:xfrm>
              <a:off x="4943475" y="3057525"/>
              <a:ext cx="57000" cy="19500"/>
              <a:chOff x="4943475" y="2905125"/>
              <a:chExt cx="57000" cy="19500"/>
            </a:xfrm>
          </p:grpSpPr>
          <p:sp>
            <p:nvSpPr>
              <p:cNvPr id="577" name="Shape 57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78" name="Shape 57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79" name="Shape 579"/>
            <p:cNvGrpSpPr/>
            <p:nvPr/>
          </p:nvGrpSpPr>
          <p:grpSpPr>
            <a:xfrm>
              <a:off x="4943475" y="3095625"/>
              <a:ext cx="57000" cy="19500"/>
              <a:chOff x="4943475" y="2905125"/>
              <a:chExt cx="57000" cy="19500"/>
            </a:xfrm>
          </p:grpSpPr>
          <p:sp>
            <p:nvSpPr>
              <p:cNvPr id="580" name="Shape 58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81" name="Shape 58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82" name="Shape 582"/>
            <p:cNvGrpSpPr/>
            <p:nvPr/>
          </p:nvGrpSpPr>
          <p:grpSpPr>
            <a:xfrm>
              <a:off x="4943475" y="3133725"/>
              <a:ext cx="57000" cy="19500"/>
              <a:chOff x="4943475" y="2905125"/>
              <a:chExt cx="57000" cy="19500"/>
            </a:xfrm>
          </p:grpSpPr>
          <p:sp>
            <p:nvSpPr>
              <p:cNvPr id="583" name="Shape 58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84" name="Shape 58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85" name="Shape 585"/>
            <p:cNvGrpSpPr/>
            <p:nvPr/>
          </p:nvGrpSpPr>
          <p:grpSpPr>
            <a:xfrm>
              <a:off x="4943475" y="3171825"/>
              <a:ext cx="57000" cy="19500"/>
              <a:chOff x="4943475" y="2905125"/>
              <a:chExt cx="57000" cy="19500"/>
            </a:xfrm>
          </p:grpSpPr>
          <p:sp>
            <p:nvSpPr>
              <p:cNvPr id="586" name="Shape 58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87" name="Shape 58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88" name="Shape 588"/>
            <p:cNvGrpSpPr/>
            <p:nvPr/>
          </p:nvGrpSpPr>
          <p:grpSpPr>
            <a:xfrm>
              <a:off x="4943475" y="3209925"/>
              <a:ext cx="57000" cy="19500"/>
              <a:chOff x="4943475" y="2905125"/>
              <a:chExt cx="57000" cy="19500"/>
            </a:xfrm>
          </p:grpSpPr>
          <p:sp>
            <p:nvSpPr>
              <p:cNvPr id="589" name="Shape 58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90" name="Shape 59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91" name="Shape 591"/>
            <p:cNvGrpSpPr/>
            <p:nvPr/>
          </p:nvGrpSpPr>
          <p:grpSpPr>
            <a:xfrm>
              <a:off x="4943475" y="3248025"/>
              <a:ext cx="57000" cy="19500"/>
              <a:chOff x="4943475" y="2905125"/>
              <a:chExt cx="57000" cy="19500"/>
            </a:xfrm>
          </p:grpSpPr>
          <p:sp>
            <p:nvSpPr>
              <p:cNvPr id="592" name="Shape 59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93" name="Shape 59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94" name="Shape 594"/>
            <p:cNvGrpSpPr/>
            <p:nvPr/>
          </p:nvGrpSpPr>
          <p:grpSpPr>
            <a:xfrm>
              <a:off x="4943475" y="3286125"/>
              <a:ext cx="57000" cy="19500"/>
              <a:chOff x="4943475" y="2905125"/>
              <a:chExt cx="57000" cy="19500"/>
            </a:xfrm>
          </p:grpSpPr>
          <p:sp>
            <p:nvSpPr>
              <p:cNvPr id="595" name="Shape 59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96" name="Shape 59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597" name="Shape 597"/>
            <p:cNvGrpSpPr/>
            <p:nvPr/>
          </p:nvGrpSpPr>
          <p:grpSpPr>
            <a:xfrm>
              <a:off x="4943475" y="3324225"/>
              <a:ext cx="57000" cy="19500"/>
              <a:chOff x="4943475" y="2905125"/>
              <a:chExt cx="57000" cy="19500"/>
            </a:xfrm>
          </p:grpSpPr>
          <p:sp>
            <p:nvSpPr>
              <p:cNvPr id="598" name="Shape 59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599" name="Shape 59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600" name="Shape 600"/>
          <p:cNvGrpSpPr/>
          <p:nvPr/>
        </p:nvGrpSpPr>
        <p:grpSpPr>
          <a:xfrm>
            <a:off x="95250" y="352662"/>
            <a:ext cx="57000" cy="476700"/>
            <a:chOff x="4943475" y="2867025"/>
            <a:chExt cx="57000" cy="476700"/>
          </a:xfrm>
        </p:grpSpPr>
        <p:sp>
          <p:nvSpPr>
            <p:cNvPr id="601" name="Shape 601"/>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02" name="Shape 602"/>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603" name="Shape 603"/>
            <p:cNvGrpSpPr/>
            <p:nvPr/>
          </p:nvGrpSpPr>
          <p:grpSpPr>
            <a:xfrm>
              <a:off x="4943475" y="2905125"/>
              <a:ext cx="57000" cy="19500"/>
              <a:chOff x="4943475" y="2905125"/>
              <a:chExt cx="57000" cy="19500"/>
            </a:xfrm>
          </p:grpSpPr>
          <p:sp>
            <p:nvSpPr>
              <p:cNvPr id="604" name="Shape 60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05" name="Shape 60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06" name="Shape 606"/>
            <p:cNvGrpSpPr/>
            <p:nvPr/>
          </p:nvGrpSpPr>
          <p:grpSpPr>
            <a:xfrm>
              <a:off x="4943475" y="2943225"/>
              <a:ext cx="57000" cy="19500"/>
              <a:chOff x="4943475" y="2905125"/>
              <a:chExt cx="57000" cy="19500"/>
            </a:xfrm>
          </p:grpSpPr>
          <p:sp>
            <p:nvSpPr>
              <p:cNvPr id="607" name="Shape 60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08" name="Shape 60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09" name="Shape 609"/>
            <p:cNvGrpSpPr/>
            <p:nvPr/>
          </p:nvGrpSpPr>
          <p:grpSpPr>
            <a:xfrm>
              <a:off x="4943475" y="2981325"/>
              <a:ext cx="57000" cy="19500"/>
              <a:chOff x="4943475" y="2905125"/>
              <a:chExt cx="57000" cy="19500"/>
            </a:xfrm>
          </p:grpSpPr>
          <p:sp>
            <p:nvSpPr>
              <p:cNvPr id="610" name="Shape 61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11" name="Shape 61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12" name="Shape 612"/>
            <p:cNvGrpSpPr/>
            <p:nvPr/>
          </p:nvGrpSpPr>
          <p:grpSpPr>
            <a:xfrm>
              <a:off x="4943475" y="3019425"/>
              <a:ext cx="57000" cy="19500"/>
              <a:chOff x="4943475" y="2905125"/>
              <a:chExt cx="57000" cy="19500"/>
            </a:xfrm>
          </p:grpSpPr>
          <p:sp>
            <p:nvSpPr>
              <p:cNvPr id="613" name="Shape 61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14" name="Shape 61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15" name="Shape 615"/>
            <p:cNvGrpSpPr/>
            <p:nvPr/>
          </p:nvGrpSpPr>
          <p:grpSpPr>
            <a:xfrm>
              <a:off x="4943475" y="3057525"/>
              <a:ext cx="57000" cy="19500"/>
              <a:chOff x="4943475" y="2905125"/>
              <a:chExt cx="57000" cy="19500"/>
            </a:xfrm>
          </p:grpSpPr>
          <p:sp>
            <p:nvSpPr>
              <p:cNvPr id="616" name="Shape 61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17" name="Shape 61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18" name="Shape 618"/>
            <p:cNvGrpSpPr/>
            <p:nvPr/>
          </p:nvGrpSpPr>
          <p:grpSpPr>
            <a:xfrm>
              <a:off x="4943475" y="3095625"/>
              <a:ext cx="57000" cy="19500"/>
              <a:chOff x="4943475" y="2905125"/>
              <a:chExt cx="57000" cy="19500"/>
            </a:xfrm>
          </p:grpSpPr>
          <p:sp>
            <p:nvSpPr>
              <p:cNvPr id="619" name="Shape 61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20" name="Shape 62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21" name="Shape 621"/>
            <p:cNvGrpSpPr/>
            <p:nvPr/>
          </p:nvGrpSpPr>
          <p:grpSpPr>
            <a:xfrm>
              <a:off x="4943475" y="3133725"/>
              <a:ext cx="57000" cy="19500"/>
              <a:chOff x="4943475" y="2905125"/>
              <a:chExt cx="57000" cy="19500"/>
            </a:xfrm>
          </p:grpSpPr>
          <p:sp>
            <p:nvSpPr>
              <p:cNvPr id="622" name="Shape 62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23" name="Shape 62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24" name="Shape 624"/>
            <p:cNvGrpSpPr/>
            <p:nvPr/>
          </p:nvGrpSpPr>
          <p:grpSpPr>
            <a:xfrm>
              <a:off x="4943475" y="3171825"/>
              <a:ext cx="57000" cy="19500"/>
              <a:chOff x="4943475" y="2905125"/>
              <a:chExt cx="57000" cy="19500"/>
            </a:xfrm>
          </p:grpSpPr>
          <p:sp>
            <p:nvSpPr>
              <p:cNvPr id="625" name="Shape 62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26" name="Shape 62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27" name="Shape 627"/>
            <p:cNvGrpSpPr/>
            <p:nvPr/>
          </p:nvGrpSpPr>
          <p:grpSpPr>
            <a:xfrm>
              <a:off x="4943475" y="3209925"/>
              <a:ext cx="57000" cy="19500"/>
              <a:chOff x="4943475" y="2905125"/>
              <a:chExt cx="57000" cy="19500"/>
            </a:xfrm>
          </p:grpSpPr>
          <p:sp>
            <p:nvSpPr>
              <p:cNvPr id="628" name="Shape 62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29" name="Shape 62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30" name="Shape 630"/>
            <p:cNvGrpSpPr/>
            <p:nvPr/>
          </p:nvGrpSpPr>
          <p:grpSpPr>
            <a:xfrm>
              <a:off x="4943475" y="3248025"/>
              <a:ext cx="57000" cy="19500"/>
              <a:chOff x="4943475" y="2905125"/>
              <a:chExt cx="57000" cy="19500"/>
            </a:xfrm>
          </p:grpSpPr>
          <p:sp>
            <p:nvSpPr>
              <p:cNvPr id="631" name="Shape 63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32" name="Shape 63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33" name="Shape 633"/>
            <p:cNvGrpSpPr/>
            <p:nvPr/>
          </p:nvGrpSpPr>
          <p:grpSpPr>
            <a:xfrm>
              <a:off x="4943475" y="3286125"/>
              <a:ext cx="57000" cy="19500"/>
              <a:chOff x="4943475" y="2905125"/>
              <a:chExt cx="57000" cy="19500"/>
            </a:xfrm>
          </p:grpSpPr>
          <p:sp>
            <p:nvSpPr>
              <p:cNvPr id="634" name="Shape 63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35" name="Shape 63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36" name="Shape 636"/>
            <p:cNvGrpSpPr/>
            <p:nvPr/>
          </p:nvGrpSpPr>
          <p:grpSpPr>
            <a:xfrm>
              <a:off x="4943475" y="3324225"/>
              <a:ext cx="57000" cy="19500"/>
              <a:chOff x="4943475" y="2905125"/>
              <a:chExt cx="57000" cy="19500"/>
            </a:xfrm>
          </p:grpSpPr>
          <p:sp>
            <p:nvSpPr>
              <p:cNvPr id="637" name="Shape 63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38" name="Shape 63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639" name="Shape 639"/>
          <p:cNvGrpSpPr/>
          <p:nvPr/>
        </p:nvGrpSpPr>
        <p:grpSpPr>
          <a:xfrm>
            <a:off x="95250" y="848212"/>
            <a:ext cx="57000" cy="476700"/>
            <a:chOff x="4943475" y="2867025"/>
            <a:chExt cx="57000" cy="476700"/>
          </a:xfrm>
        </p:grpSpPr>
        <p:sp>
          <p:nvSpPr>
            <p:cNvPr id="640" name="Shape 640"/>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41" name="Shape 641"/>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642" name="Shape 642"/>
            <p:cNvGrpSpPr/>
            <p:nvPr/>
          </p:nvGrpSpPr>
          <p:grpSpPr>
            <a:xfrm>
              <a:off x="4943475" y="2905125"/>
              <a:ext cx="57000" cy="19500"/>
              <a:chOff x="4943475" y="2905125"/>
              <a:chExt cx="57000" cy="19500"/>
            </a:xfrm>
          </p:grpSpPr>
          <p:sp>
            <p:nvSpPr>
              <p:cNvPr id="643" name="Shape 64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44" name="Shape 64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45" name="Shape 645"/>
            <p:cNvGrpSpPr/>
            <p:nvPr/>
          </p:nvGrpSpPr>
          <p:grpSpPr>
            <a:xfrm>
              <a:off x="4943475" y="2943225"/>
              <a:ext cx="57000" cy="19500"/>
              <a:chOff x="4943475" y="2905125"/>
              <a:chExt cx="57000" cy="19500"/>
            </a:xfrm>
          </p:grpSpPr>
          <p:sp>
            <p:nvSpPr>
              <p:cNvPr id="646" name="Shape 64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47" name="Shape 64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48" name="Shape 648"/>
            <p:cNvGrpSpPr/>
            <p:nvPr/>
          </p:nvGrpSpPr>
          <p:grpSpPr>
            <a:xfrm>
              <a:off x="4943475" y="2981325"/>
              <a:ext cx="57000" cy="19500"/>
              <a:chOff x="4943475" y="2905125"/>
              <a:chExt cx="57000" cy="19500"/>
            </a:xfrm>
          </p:grpSpPr>
          <p:sp>
            <p:nvSpPr>
              <p:cNvPr id="649" name="Shape 64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50" name="Shape 65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51" name="Shape 651"/>
            <p:cNvGrpSpPr/>
            <p:nvPr/>
          </p:nvGrpSpPr>
          <p:grpSpPr>
            <a:xfrm>
              <a:off x="4943475" y="3019425"/>
              <a:ext cx="57000" cy="19500"/>
              <a:chOff x="4943475" y="2905125"/>
              <a:chExt cx="57000" cy="19500"/>
            </a:xfrm>
          </p:grpSpPr>
          <p:sp>
            <p:nvSpPr>
              <p:cNvPr id="652" name="Shape 65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53" name="Shape 65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54" name="Shape 654"/>
            <p:cNvGrpSpPr/>
            <p:nvPr/>
          </p:nvGrpSpPr>
          <p:grpSpPr>
            <a:xfrm>
              <a:off x="4943475" y="3057525"/>
              <a:ext cx="57000" cy="19500"/>
              <a:chOff x="4943475" y="2905125"/>
              <a:chExt cx="57000" cy="19500"/>
            </a:xfrm>
          </p:grpSpPr>
          <p:sp>
            <p:nvSpPr>
              <p:cNvPr id="655" name="Shape 65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56" name="Shape 65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57" name="Shape 657"/>
            <p:cNvGrpSpPr/>
            <p:nvPr/>
          </p:nvGrpSpPr>
          <p:grpSpPr>
            <a:xfrm>
              <a:off x="4943475" y="3095625"/>
              <a:ext cx="57000" cy="19500"/>
              <a:chOff x="4943475" y="2905125"/>
              <a:chExt cx="57000" cy="19500"/>
            </a:xfrm>
          </p:grpSpPr>
          <p:sp>
            <p:nvSpPr>
              <p:cNvPr id="658" name="Shape 65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59" name="Shape 65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60" name="Shape 660"/>
            <p:cNvGrpSpPr/>
            <p:nvPr/>
          </p:nvGrpSpPr>
          <p:grpSpPr>
            <a:xfrm>
              <a:off x="4943475" y="3133725"/>
              <a:ext cx="57000" cy="19500"/>
              <a:chOff x="4943475" y="2905125"/>
              <a:chExt cx="57000" cy="19500"/>
            </a:xfrm>
          </p:grpSpPr>
          <p:sp>
            <p:nvSpPr>
              <p:cNvPr id="661" name="Shape 66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62" name="Shape 66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63" name="Shape 663"/>
            <p:cNvGrpSpPr/>
            <p:nvPr/>
          </p:nvGrpSpPr>
          <p:grpSpPr>
            <a:xfrm>
              <a:off x="4943475" y="3171825"/>
              <a:ext cx="57000" cy="19500"/>
              <a:chOff x="4943475" y="2905125"/>
              <a:chExt cx="57000" cy="19500"/>
            </a:xfrm>
          </p:grpSpPr>
          <p:sp>
            <p:nvSpPr>
              <p:cNvPr id="664" name="Shape 66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65" name="Shape 66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66" name="Shape 666"/>
            <p:cNvGrpSpPr/>
            <p:nvPr/>
          </p:nvGrpSpPr>
          <p:grpSpPr>
            <a:xfrm>
              <a:off x="4943475" y="3209925"/>
              <a:ext cx="57000" cy="19500"/>
              <a:chOff x="4943475" y="2905125"/>
              <a:chExt cx="57000" cy="19500"/>
            </a:xfrm>
          </p:grpSpPr>
          <p:sp>
            <p:nvSpPr>
              <p:cNvPr id="667" name="Shape 66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68" name="Shape 66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69" name="Shape 669"/>
            <p:cNvGrpSpPr/>
            <p:nvPr/>
          </p:nvGrpSpPr>
          <p:grpSpPr>
            <a:xfrm>
              <a:off x="4943475" y="3248025"/>
              <a:ext cx="57000" cy="19500"/>
              <a:chOff x="4943475" y="2905125"/>
              <a:chExt cx="57000" cy="19500"/>
            </a:xfrm>
          </p:grpSpPr>
          <p:sp>
            <p:nvSpPr>
              <p:cNvPr id="670" name="Shape 67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71" name="Shape 67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72" name="Shape 672"/>
            <p:cNvGrpSpPr/>
            <p:nvPr/>
          </p:nvGrpSpPr>
          <p:grpSpPr>
            <a:xfrm>
              <a:off x="4943475" y="3286125"/>
              <a:ext cx="57000" cy="19500"/>
              <a:chOff x="4943475" y="2905125"/>
              <a:chExt cx="57000" cy="19500"/>
            </a:xfrm>
          </p:grpSpPr>
          <p:sp>
            <p:nvSpPr>
              <p:cNvPr id="673" name="Shape 67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74" name="Shape 67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675" name="Shape 675"/>
            <p:cNvGrpSpPr/>
            <p:nvPr/>
          </p:nvGrpSpPr>
          <p:grpSpPr>
            <a:xfrm>
              <a:off x="4943475" y="3324225"/>
              <a:ext cx="57000" cy="19500"/>
              <a:chOff x="4943475" y="2905125"/>
              <a:chExt cx="57000" cy="19500"/>
            </a:xfrm>
          </p:grpSpPr>
          <p:sp>
            <p:nvSpPr>
              <p:cNvPr id="676" name="Shape 67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677" name="Shape 67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678" name="Shape 678"/>
          <p:cNvGrpSpPr/>
          <p:nvPr/>
        </p:nvGrpSpPr>
        <p:grpSpPr>
          <a:xfrm>
            <a:off x="95250" y="1343762"/>
            <a:ext cx="57000" cy="476700"/>
            <a:chOff x="4943475" y="2867025"/>
            <a:chExt cx="57000" cy="476700"/>
          </a:xfrm>
        </p:grpSpPr>
        <p:sp>
          <p:nvSpPr>
            <p:cNvPr id="679" name="Shape 679"/>
            <p:cNvSpPr/>
            <p:nvPr/>
          </p:nvSpPr>
          <p:spPr>
            <a:xfrm>
              <a:off x="4943475" y="28670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680" name="Shape 680"/>
            <p:cNvSpPr/>
            <p:nvPr/>
          </p:nvSpPr>
          <p:spPr>
            <a:xfrm>
              <a:off x="4981575" y="28670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nvGrpSpPr>
            <p:cNvPr id="681" name="Shape 681"/>
            <p:cNvGrpSpPr/>
            <p:nvPr/>
          </p:nvGrpSpPr>
          <p:grpSpPr>
            <a:xfrm>
              <a:off x="4943475" y="2905125"/>
              <a:ext cx="57000" cy="19500"/>
              <a:chOff x="4943475" y="2905125"/>
              <a:chExt cx="57000" cy="19500"/>
            </a:xfrm>
          </p:grpSpPr>
          <p:sp>
            <p:nvSpPr>
              <p:cNvPr id="682" name="Shape 682"/>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683" name="Shape 683"/>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684" name="Shape 684"/>
            <p:cNvGrpSpPr/>
            <p:nvPr/>
          </p:nvGrpSpPr>
          <p:grpSpPr>
            <a:xfrm>
              <a:off x="4943475" y="2943225"/>
              <a:ext cx="57000" cy="19500"/>
              <a:chOff x="4943475" y="2905125"/>
              <a:chExt cx="57000" cy="19500"/>
            </a:xfrm>
          </p:grpSpPr>
          <p:sp>
            <p:nvSpPr>
              <p:cNvPr id="685" name="Shape 685"/>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686" name="Shape 686"/>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687" name="Shape 687"/>
            <p:cNvGrpSpPr/>
            <p:nvPr/>
          </p:nvGrpSpPr>
          <p:grpSpPr>
            <a:xfrm>
              <a:off x="4943475" y="2981325"/>
              <a:ext cx="57000" cy="19500"/>
              <a:chOff x="4943475" y="2905125"/>
              <a:chExt cx="57000" cy="19500"/>
            </a:xfrm>
          </p:grpSpPr>
          <p:sp>
            <p:nvSpPr>
              <p:cNvPr id="688" name="Shape 688"/>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689" name="Shape 689"/>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690" name="Shape 690"/>
            <p:cNvGrpSpPr/>
            <p:nvPr/>
          </p:nvGrpSpPr>
          <p:grpSpPr>
            <a:xfrm>
              <a:off x="4943475" y="3019425"/>
              <a:ext cx="57000" cy="19500"/>
              <a:chOff x="4943475" y="2905125"/>
              <a:chExt cx="57000" cy="19500"/>
            </a:xfrm>
          </p:grpSpPr>
          <p:sp>
            <p:nvSpPr>
              <p:cNvPr id="691" name="Shape 691"/>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692" name="Shape 692"/>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693" name="Shape 693"/>
            <p:cNvGrpSpPr/>
            <p:nvPr/>
          </p:nvGrpSpPr>
          <p:grpSpPr>
            <a:xfrm>
              <a:off x="4943475" y="3057525"/>
              <a:ext cx="57000" cy="19500"/>
              <a:chOff x="4943475" y="2905125"/>
              <a:chExt cx="57000" cy="19500"/>
            </a:xfrm>
          </p:grpSpPr>
          <p:sp>
            <p:nvSpPr>
              <p:cNvPr id="694" name="Shape 694"/>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695" name="Shape 695"/>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696" name="Shape 696"/>
            <p:cNvGrpSpPr/>
            <p:nvPr/>
          </p:nvGrpSpPr>
          <p:grpSpPr>
            <a:xfrm>
              <a:off x="4943475" y="3095625"/>
              <a:ext cx="57000" cy="19500"/>
              <a:chOff x="4943475" y="2905125"/>
              <a:chExt cx="57000" cy="19500"/>
            </a:xfrm>
          </p:grpSpPr>
          <p:sp>
            <p:nvSpPr>
              <p:cNvPr id="697" name="Shape 697"/>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698" name="Shape 698"/>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699" name="Shape 699"/>
            <p:cNvGrpSpPr/>
            <p:nvPr/>
          </p:nvGrpSpPr>
          <p:grpSpPr>
            <a:xfrm>
              <a:off x="4943475" y="3133725"/>
              <a:ext cx="57000" cy="19500"/>
              <a:chOff x="4943475" y="2905125"/>
              <a:chExt cx="57000" cy="19500"/>
            </a:xfrm>
          </p:grpSpPr>
          <p:sp>
            <p:nvSpPr>
              <p:cNvPr id="700" name="Shape 700"/>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01" name="Shape 701"/>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02" name="Shape 702"/>
            <p:cNvGrpSpPr/>
            <p:nvPr/>
          </p:nvGrpSpPr>
          <p:grpSpPr>
            <a:xfrm>
              <a:off x="4943475" y="3171825"/>
              <a:ext cx="57000" cy="19500"/>
              <a:chOff x="4943475" y="2905125"/>
              <a:chExt cx="57000" cy="19500"/>
            </a:xfrm>
          </p:grpSpPr>
          <p:sp>
            <p:nvSpPr>
              <p:cNvPr id="703" name="Shape 703"/>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04" name="Shape 704"/>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05" name="Shape 705"/>
            <p:cNvGrpSpPr/>
            <p:nvPr/>
          </p:nvGrpSpPr>
          <p:grpSpPr>
            <a:xfrm>
              <a:off x="4943475" y="3209925"/>
              <a:ext cx="57000" cy="19500"/>
              <a:chOff x="4943475" y="2905125"/>
              <a:chExt cx="57000" cy="19500"/>
            </a:xfrm>
          </p:grpSpPr>
          <p:sp>
            <p:nvSpPr>
              <p:cNvPr id="706" name="Shape 706"/>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07" name="Shape 707"/>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08" name="Shape 708"/>
            <p:cNvGrpSpPr/>
            <p:nvPr/>
          </p:nvGrpSpPr>
          <p:grpSpPr>
            <a:xfrm>
              <a:off x="4943475" y="3248025"/>
              <a:ext cx="57000" cy="19500"/>
              <a:chOff x="4943475" y="2905125"/>
              <a:chExt cx="57000" cy="19500"/>
            </a:xfrm>
          </p:grpSpPr>
          <p:sp>
            <p:nvSpPr>
              <p:cNvPr id="709" name="Shape 709"/>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10" name="Shape 710"/>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11" name="Shape 711"/>
            <p:cNvGrpSpPr/>
            <p:nvPr/>
          </p:nvGrpSpPr>
          <p:grpSpPr>
            <a:xfrm>
              <a:off x="4943475" y="3286125"/>
              <a:ext cx="57000" cy="19500"/>
              <a:chOff x="4943475" y="2905125"/>
              <a:chExt cx="57000" cy="19500"/>
            </a:xfrm>
          </p:grpSpPr>
          <p:sp>
            <p:nvSpPr>
              <p:cNvPr id="712" name="Shape 712"/>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13" name="Shape 713"/>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14" name="Shape 714"/>
            <p:cNvGrpSpPr/>
            <p:nvPr/>
          </p:nvGrpSpPr>
          <p:grpSpPr>
            <a:xfrm>
              <a:off x="4943475" y="3324225"/>
              <a:ext cx="57000" cy="19500"/>
              <a:chOff x="4943475" y="2905125"/>
              <a:chExt cx="57000" cy="19500"/>
            </a:xfrm>
          </p:grpSpPr>
          <p:sp>
            <p:nvSpPr>
              <p:cNvPr id="715" name="Shape 715"/>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16" name="Shape 716"/>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grpSp>
        <p:nvGrpSpPr>
          <p:cNvPr id="717" name="Shape 717"/>
          <p:cNvGrpSpPr/>
          <p:nvPr/>
        </p:nvGrpSpPr>
        <p:grpSpPr>
          <a:xfrm>
            <a:off x="95250" y="1839312"/>
            <a:ext cx="57000" cy="476700"/>
            <a:chOff x="4943475" y="2867025"/>
            <a:chExt cx="57000" cy="476700"/>
          </a:xfrm>
        </p:grpSpPr>
        <p:sp>
          <p:nvSpPr>
            <p:cNvPr id="718" name="Shape 718"/>
            <p:cNvSpPr/>
            <p:nvPr/>
          </p:nvSpPr>
          <p:spPr>
            <a:xfrm>
              <a:off x="4943475" y="28670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19" name="Shape 719"/>
            <p:cNvSpPr/>
            <p:nvPr/>
          </p:nvSpPr>
          <p:spPr>
            <a:xfrm>
              <a:off x="4981575" y="28670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nvGrpSpPr>
            <p:cNvPr id="720" name="Shape 720"/>
            <p:cNvGrpSpPr/>
            <p:nvPr/>
          </p:nvGrpSpPr>
          <p:grpSpPr>
            <a:xfrm>
              <a:off x="4943475" y="2905125"/>
              <a:ext cx="57000" cy="19500"/>
              <a:chOff x="4943475" y="2905125"/>
              <a:chExt cx="57000" cy="19500"/>
            </a:xfrm>
          </p:grpSpPr>
          <p:sp>
            <p:nvSpPr>
              <p:cNvPr id="721" name="Shape 721"/>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22" name="Shape 722"/>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23" name="Shape 723"/>
            <p:cNvGrpSpPr/>
            <p:nvPr/>
          </p:nvGrpSpPr>
          <p:grpSpPr>
            <a:xfrm>
              <a:off x="4943475" y="2943225"/>
              <a:ext cx="57000" cy="19500"/>
              <a:chOff x="4943475" y="2905125"/>
              <a:chExt cx="57000" cy="19500"/>
            </a:xfrm>
          </p:grpSpPr>
          <p:sp>
            <p:nvSpPr>
              <p:cNvPr id="724" name="Shape 724"/>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25" name="Shape 725"/>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26" name="Shape 726"/>
            <p:cNvGrpSpPr/>
            <p:nvPr/>
          </p:nvGrpSpPr>
          <p:grpSpPr>
            <a:xfrm>
              <a:off x="4943475" y="2981325"/>
              <a:ext cx="57000" cy="19500"/>
              <a:chOff x="4943475" y="2905125"/>
              <a:chExt cx="57000" cy="19500"/>
            </a:xfrm>
          </p:grpSpPr>
          <p:sp>
            <p:nvSpPr>
              <p:cNvPr id="727" name="Shape 727"/>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28" name="Shape 728"/>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29" name="Shape 729"/>
            <p:cNvGrpSpPr/>
            <p:nvPr/>
          </p:nvGrpSpPr>
          <p:grpSpPr>
            <a:xfrm>
              <a:off x="4943475" y="3019425"/>
              <a:ext cx="57000" cy="19500"/>
              <a:chOff x="4943475" y="2905125"/>
              <a:chExt cx="57000" cy="19500"/>
            </a:xfrm>
          </p:grpSpPr>
          <p:sp>
            <p:nvSpPr>
              <p:cNvPr id="730" name="Shape 730"/>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31" name="Shape 731"/>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32" name="Shape 732"/>
            <p:cNvGrpSpPr/>
            <p:nvPr/>
          </p:nvGrpSpPr>
          <p:grpSpPr>
            <a:xfrm>
              <a:off x="4943475" y="3057525"/>
              <a:ext cx="57000" cy="19500"/>
              <a:chOff x="4943475" y="2905125"/>
              <a:chExt cx="57000" cy="19500"/>
            </a:xfrm>
          </p:grpSpPr>
          <p:sp>
            <p:nvSpPr>
              <p:cNvPr id="733" name="Shape 733"/>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34" name="Shape 734"/>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35" name="Shape 735"/>
            <p:cNvGrpSpPr/>
            <p:nvPr/>
          </p:nvGrpSpPr>
          <p:grpSpPr>
            <a:xfrm>
              <a:off x="4943475" y="3095625"/>
              <a:ext cx="57000" cy="19500"/>
              <a:chOff x="4943475" y="2905125"/>
              <a:chExt cx="57000" cy="19500"/>
            </a:xfrm>
          </p:grpSpPr>
          <p:sp>
            <p:nvSpPr>
              <p:cNvPr id="736" name="Shape 736"/>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37" name="Shape 737"/>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38" name="Shape 738"/>
            <p:cNvGrpSpPr/>
            <p:nvPr/>
          </p:nvGrpSpPr>
          <p:grpSpPr>
            <a:xfrm>
              <a:off x="4943475" y="3133725"/>
              <a:ext cx="57000" cy="19500"/>
              <a:chOff x="4943475" y="2905125"/>
              <a:chExt cx="57000" cy="19500"/>
            </a:xfrm>
          </p:grpSpPr>
          <p:sp>
            <p:nvSpPr>
              <p:cNvPr id="739" name="Shape 739"/>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40" name="Shape 740"/>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41" name="Shape 741"/>
            <p:cNvGrpSpPr/>
            <p:nvPr/>
          </p:nvGrpSpPr>
          <p:grpSpPr>
            <a:xfrm>
              <a:off x="4943475" y="3171825"/>
              <a:ext cx="57000" cy="19500"/>
              <a:chOff x="4943475" y="2905125"/>
              <a:chExt cx="57000" cy="19500"/>
            </a:xfrm>
          </p:grpSpPr>
          <p:sp>
            <p:nvSpPr>
              <p:cNvPr id="742" name="Shape 742"/>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43" name="Shape 743"/>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44" name="Shape 744"/>
            <p:cNvGrpSpPr/>
            <p:nvPr/>
          </p:nvGrpSpPr>
          <p:grpSpPr>
            <a:xfrm>
              <a:off x="4943475" y="3209925"/>
              <a:ext cx="57000" cy="19500"/>
              <a:chOff x="4943475" y="2905125"/>
              <a:chExt cx="57000" cy="19500"/>
            </a:xfrm>
          </p:grpSpPr>
          <p:sp>
            <p:nvSpPr>
              <p:cNvPr id="745" name="Shape 745"/>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46" name="Shape 746"/>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47" name="Shape 747"/>
            <p:cNvGrpSpPr/>
            <p:nvPr/>
          </p:nvGrpSpPr>
          <p:grpSpPr>
            <a:xfrm>
              <a:off x="4943475" y="3248025"/>
              <a:ext cx="57000" cy="19500"/>
              <a:chOff x="4943475" y="2905125"/>
              <a:chExt cx="57000" cy="19500"/>
            </a:xfrm>
          </p:grpSpPr>
          <p:sp>
            <p:nvSpPr>
              <p:cNvPr id="748" name="Shape 748"/>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49" name="Shape 749"/>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50" name="Shape 750"/>
            <p:cNvGrpSpPr/>
            <p:nvPr/>
          </p:nvGrpSpPr>
          <p:grpSpPr>
            <a:xfrm>
              <a:off x="4943475" y="3286125"/>
              <a:ext cx="57000" cy="19500"/>
              <a:chOff x="4943475" y="2905125"/>
              <a:chExt cx="57000" cy="19500"/>
            </a:xfrm>
          </p:grpSpPr>
          <p:sp>
            <p:nvSpPr>
              <p:cNvPr id="751" name="Shape 751"/>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52" name="Shape 752"/>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nvGrpSpPr>
            <p:cNvPr id="753" name="Shape 753"/>
            <p:cNvGrpSpPr/>
            <p:nvPr/>
          </p:nvGrpSpPr>
          <p:grpSpPr>
            <a:xfrm>
              <a:off x="4943475" y="3324225"/>
              <a:ext cx="57000" cy="19500"/>
              <a:chOff x="4943475" y="2905125"/>
              <a:chExt cx="57000" cy="19500"/>
            </a:xfrm>
          </p:grpSpPr>
          <p:sp>
            <p:nvSpPr>
              <p:cNvPr id="754" name="Shape 754"/>
              <p:cNvSpPr/>
              <p:nvPr/>
            </p:nvSpPr>
            <p:spPr>
              <a:xfrm>
                <a:off x="49434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sp>
            <p:nvSpPr>
              <p:cNvPr id="755" name="Shape 755"/>
              <p:cNvSpPr/>
              <p:nvPr/>
            </p:nvSpPr>
            <p:spPr>
              <a:xfrm>
                <a:off x="4981575" y="2905125"/>
                <a:ext cx="18900" cy="19500"/>
              </a:xfrm>
              <a:prstGeom prst="rect">
                <a:avLst/>
              </a:prstGeom>
              <a:solidFill>
                <a:srgbClr val="11939A"/>
              </a:solidFill>
              <a:ln>
                <a:noFill/>
              </a:ln>
            </p:spPr>
            <p:txBody>
              <a:bodyPr anchorCtr="0" anchor="ctr" bIns="91425" lIns="91425" rIns="91425" tIns="91425">
                <a:noAutofit/>
              </a:bodyPr>
              <a:lstStyle/>
              <a:p>
                <a:pPr lvl="0">
                  <a:spcBef>
                    <a:spcPts val="0"/>
                  </a:spcBef>
                  <a:buNone/>
                </a:pPr>
                <a:r>
                  <a:t/>
                </a:r>
                <a:endParaRPr/>
              </a:p>
            </p:txBody>
          </p:sp>
        </p:grpSp>
      </p:grpSp>
      <p:grpSp>
        <p:nvGrpSpPr>
          <p:cNvPr id="756" name="Shape 756"/>
          <p:cNvGrpSpPr/>
          <p:nvPr/>
        </p:nvGrpSpPr>
        <p:grpSpPr>
          <a:xfrm>
            <a:off x="95250" y="2334862"/>
            <a:ext cx="57000" cy="476700"/>
            <a:chOff x="4943475" y="2867025"/>
            <a:chExt cx="57000" cy="476700"/>
          </a:xfrm>
        </p:grpSpPr>
        <p:sp>
          <p:nvSpPr>
            <p:cNvPr id="757" name="Shape 757"/>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58" name="Shape 758"/>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759" name="Shape 759"/>
            <p:cNvGrpSpPr/>
            <p:nvPr/>
          </p:nvGrpSpPr>
          <p:grpSpPr>
            <a:xfrm>
              <a:off x="4943475" y="2905125"/>
              <a:ext cx="57000" cy="19500"/>
              <a:chOff x="4943475" y="2905125"/>
              <a:chExt cx="57000" cy="19500"/>
            </a:xfrm>
          </p:grpSpPr>
          <p:sp>
            <p:nvSpPr>
              <p:cNvPr id="760" name="Shape 76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61" name="Shape 76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62" name="Shape 762"/>
            <p:cNvGrpSpPr/>
            <p:nvPr/>
          </p:nvGrpSpPr>
          <p:grpSpPr>
            <a:xfrm>
              <a:off x="4943475" y="2943225"/>
              <a:ext cx="57000" cy="19500"/>
              <a:chOff x="4943475" y="2905125"/>
              <a:chExt cx="57000" cy="19500"/>
            </a:xfrm>
          </p:grpSpPr>
          <p:sp>
            <p:nvSpPr>
              <p:cNvPr id="763" name="Shape 76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64" name="Shape 76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65" name="Shape 765"/>
            <p:cNvGrpSpPr/>
            <p:nvPr/>
          </p:nvGrpSpPr>
          <p:grpSpPr>
            <a:xfrm>
              <a:off x="4943475" y="2981325"/>
              <a:ext cx="57000" cy="19500"/>
              <a:chOff x="4943475" y="2905125"/>
              <a:chExt cx="57000" cy="19500"/>
            </a:xfrm>
          </p:grpSpPr>
          <p:sp>
            <p:nvSpPr>
              <p:cNvPr id="766" name="Shape 76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67" name="Shape 76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68" name="Shape 768"/>
            <p:cNvGrpSpPr/>
            <p:nvPr/>
          </p:nvGrpSpPr>
          <p:grpSpPr>
            <a:xfrm>
              <a:off x="4943475" y="3019425"/>
              <a:ext cx="57000" cy="19500"/>
              <a:chOff x="4943475" y="2905125"/>
              <a:chExt cx="57000" cy="19500"/>
            </a:xfrm>
          </p:grpSpPr>
          <p:sp>
            <p:nvSpPr>
              <p:cNvPr id="769" name="Shape 76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70" name="Shape 77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71" name="Shape 771"/>
            <p:cNvGrpSpPr/>
            <p:nvPr/>
          </p:nvGrpSpPr>
          <p:grpSpPr>
            <a:xfrm>
              <a:off x="4943475" y="3057525"/>
              <a:ext cx="57000" cy="19500"/>
              <a:chOff x="4943475" y="2905125"/>
              <a:chExt cx="57000" cy="19500"/>
            </a:xfrm>
          </p:grpSpPr>
          <p:sp>
            <p:nvSpPr>
              <p:cNvPr id="772" name="Shape 77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73" name="Shape 77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74" name="Shape 774"/>
            <p:cNvGrpSpPr/>
            <p:nvPr/>
          </p:nvGrpSpPr>
          <p:grpSpPr>
            <a:xfrm>
              <a:off x="4943475" y="3095625"/>
              <a:ext cx="57000" cy="19500"/>
              <a:chOff x="4943475" y="2905125"/>
              <a:chExt cx="57000" cy="19500"/>
            </a:xfrm>
          </p:grpSpPr>
          <p:sp>
            <p:nvSpPr>
              <p:cNvPr id="775" name="Shape 77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76" name="Shape 77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77" name="Shape 777"/>
            <p:cNvGrpSpPr/>
            <p:nvPr/>
          </p:nvGrpSpPr>
          <p:grpSpPr>
            <a:xfrm>
              <a:off x="4943475" y="3133725"/>
              <a:ext cx="57000" cy="19500"/>
              <a:chOff x="4943475" y="2905125"/>
              <a:chExt cx="57000" cy="19500"/>
            </a:xfrm>
          </p:grpSpPr>
          <p:sp>
            <p:nvSpPr>
              <p:cNvPr id="778" name="Shape 77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79" name="Shape 77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80" name="Shape 780"/>
            <p:cNvGrpSpPr/>
            <p:nvPr/>
          </p:nvGrpSpPr>
          <p:grpSpPr>
            <a:xfrm>
              <a:off x="4943475" y="3171825"/>
              <a:ext cx="57000" cy="19500"/>
              <a:chOff x="4943475" y="2905125"/>
              <a:chExt cx="57000" cy="19500"/>
            </a:xfrm>
          </p:grpSpPr>
          <p:sp>
            <p:nvSpPr>
              <p:cNvPr id="781" name="Shape 78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82" name="Shape 78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83" name="Shape 783"/>
            <p:cNvGrpSpPr/>
            <p:nvPr/>
          </p:nvGrpSpPr>
          <p:grpSpPr>
            <a:xfrm>
              <a:off x="4943475" y="3209925"/>
              <a:ext cx="57000" cy="19500"/>
              <a:chOff x="4943475" y="2905125"/>
              <a:chExt cx="57000" cy="19500"/>
            </a:xfrm>
          </p:grpSpPr>
          <p:sp>
            <p:nvSpPr>
              <p:cNvPr id="784" name="Shape 78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85" name="Shape 78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86" name="Shape 786"/>
            <p:cNvGrpSpPr/>
            <p:nvPr/>
          </p:nvGrpSpPr>
          <p:grpSpPr>
            <a:xfrm>
              <a:off x="4943475" y="3248025"/>
              <a:ext cx="57000" cy="19500"/>
              <a:chOff x="4943475" y="2905125"/>
              <a:chExt cx="57000" cy="19500"/>
            </a:xfrm>
          </p:grpSpPr>
          <p:sp>
            <p:nvSpPr>
              <p:cNvPr id="787" name="Shape 78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88" name="Shape 78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89" name="Shape 789"/>
            <p:cNvGrpSpPr/>
            <p:nvPr/>
          </p:nvGrpSpPr>
          <p:grpSpPr>
            <a:xfrm>
              <a:off x="4943475" y="3286125"/>
              <a:ext cx="57000" cy="19500"/>
              <a:chOff x="4943475" y="2905125"/>
              <a:chExt cx="57000" cy="19500"/>
            </a:xfrm>
          </p:grpSpPr>
          <p:sp>
            <p:nvSpPr>
              <p:cNvPr id="790" name="Shape 79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91" name="Shape 79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792" name="Shape 792"/>
            <p:cNvGrpSpPr/>
            <p:nvPr/>
          </p:nvGrpSpPr>
          <p:grpSpPr>
            <a:xfrm>
              <a:off x="4943475" y="3324225"/>
              <a:ext cx="57000" cy="19500"/>
              <a:chOff x="4943475" y="2905125"/>
              <a:chExt cx="57000" cy="19500"/>
            </a:xfrm>
          </p:grpSpPr>
          <p:sp>
            <p:nvSpPr>
              <p:cNvPr id="793" name="Shape 79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94" name="Shape 79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795" name="Shape 795"/>
          <p:cNvGrpSpPr/>
          <p:nvPr/>
        </p:nvGrpSpPr>
        <p:grpSpPr>
          <a:xfrm>
            <a:off x="95250" y="2830412"/>
            <a:ext cx="57000" cy="476700"/>
            <a:chOff x="4943475" y="2867025"/>
            <a:chExt cx="57000" cy="476700"/>
          </a:xfrm>
        </p:grpSpPr>
        <p:sp>
          <p:nvSpPr>
            <p:cNvPr id="796" name="Shape 796"/>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797" name="Shape 797"/>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798" name="Shape 798"/>
            <p:cNvGrpSpPr/>
            <p:nvPr/>
          </p:nvGrpSpPr>
          <p:grpSpPr>
            <a:xfrm>
              <a:off x="4943475" y="2905125"/>
              <a:ext cx="57000" cy="19500"/>
              <a:chOff x="4943475" y="2905125"/>
              <a:chExt cx="57000" cy="19500"/>
            </a:xfrm>
          </p:grpSpPr>
          <p:sp>
            <p:nvSpPr>
              <p:cNvPr id="799" name="Shape 79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00" name="Shape 80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01" name="Shape 801"/>
            <p:cNvGrpSpPr/>
            <p:nvPr/>
          </p:nvGrpSpPr>
          <p:grpSpPr>
            <a:xfrm>
              <a:off x="4943475" y="2943225"/>
              <a:ext cx="57000" cy="19500"/>
              <a:chOff x="4943475" y="2905125"/>
              <a:chExt cx="57000" cy="19500"/>
            </a:xfrm>
          </p:grpSpPr>
          <p:sp>
            <p:nvSpPr>
              <p:cNvPr id="802" name="Shape 80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03" name="Shape 80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04" name="Shape 804"/>
            <p:cNvGrpSpPr/>
            <p:nvPr/>
          </p:nvGrpSpPr>
          <p:grpSpPr>
            <a:xfrm>
              <a:off x="4943475" y="2981325"/>
              <a:ext cx="57000" cy="19500"/>
              <a:chOff x="4943475" y="2905125"/>
              <a:chExt cx="57000" cy="19500"/>
            </a:xfrm>
          </p:grpSpPr>
          <p:sp>
            <p:nvSpPr>
              <p:cNvPr id="805" name="Shape 80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06" name="Shape 80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07" name="Shape 807"/>
            <p:cNvGrpSpPr/>
            <p:nvPr/>
          </p:nvGrpSpPr>
          <p:grpSpPr>
            <a:xfrm>
              <a:off x="4943475" y="3019425"/>
              <a:ext cx="57000" cy="19500"/>
              <a:chOff x="4943475" y="2905125"/>
              <a:chExt cx="57000" cy="19500"/>
            </a:xfrm>
          </p:grpSpPr>
          <p:sp>
            <p:nvSpPr>
              <p:cNvPr id="808" name="Shape 80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09" name="Shape 80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10" name="Shape 810"/>
            <p:cNvGrpSpPr/>
            <p:nvPr/>
          </p:nvGrpSpPr>
          <p:grpSpPr>
            <a:xfrm>
              <a:off x="4943475" y="3057525"/>
              <a:ext cx="57000" cy="19500"/>
              <a:chOff x="4943475" y="2905125"/>
              <a:chExt cx="57000" cy="19500"/>
            </a:xfrm>
          </p:grpSpPr>
          <p:sp>
            <p:nvSpPr>
              <p:cNvPr id="811" name="Shape 81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12" name="Shape 81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13" name="Shape 813"/>
            <p:cNvGrpSpPr/>
            <p:nvPr/>
          </p:nvGrpSpPr>
          <p:grpSpPr>
            <a:xfrm>
              <a:off x="4943475" y="3095625"/>
              <a:ext cx="57000" cy="19500"/>
              <a:chOff x="4943475" y="2905125"/>
              <a:chExt cx="57000" cy="19500"/>
            </a:xfrm>
          </p:grpSpPr>
          <p:sp>
            <p:nvSpPr>
              <p:cNvPr id="814" name="Shape 81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15" name="Shape 81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16" name="Shape 816"/>
            <p:cNvGrpSpPr/>
            <p:nvPr/>
          </p:nvGrpSpPr>
          <p:grpSpPr>
            <a:xfrm>
              <a:off x="4943475" y="3133725"/>
              <a:ext cx="57000" cy="19500"/>
              <a:chOff x="4943475" y="2905125"/>
              <a:chExt cx="57000" cy="19500"/>
            </a:xfrm>
          </p:grpSpPr>
          <p:sp>
            <p:nvSpPr>
              <p:cNvPr id="817" name="Shape 81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18" name="Shape 81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19" name="Shape 819"/>
            <p:cNvGrpSpPr/>
            <p:nvPr/>
          </p:nvGrpSpPr>
          <p:grpSpPr>
            <a:xfrm>
              <a:off x="4943475" y="3171825"/>
              <a:ext cx="57000" cy="19500"/>
              <a:chOff x="4943475" y="2905125"/>
              <a:chExt cx="57000" cy="19500"/>
            </a:xfrm>
          </p:grpSpPr>
          <p:sp>
            <p:nvSpPr>
              <p:cNvPr id="820" name="Shape 82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21" name="Shape 82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22" name="Shape 822"/>
            <p:cNvGrpSpPr/>
            <p:nvPr/>
          </p:nvGrpSpPr>
          <p:grpSpPr>
            <a:xfrm>
              <a:off x="4943475" y="3209925"/>
              <a:ext cx="57000" cy="19500"/>
              <a:chOff x="4943475" y="2905125"/>
              <a:chExt cx="57000" cy="19500"/>
            </a:xfrm>
          </p:grpSpPr>
          <p:sp>
            <p:nvSpPr>
              <p:cNvPr id="823" name="Shape 82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24" name="Shape 82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25" name="Shape 825"/>
            <p:cNvGrpSpPr/>
            <p:nvPr/>
          </p:nvGrpSpPr>
          <p:grpSpPr>
            <a:xfrm>
              <a:off x="4943475" y="3248025"/>
              <a:ext cx="57000" cy="19500"/>
              <a:chOff x="4943475" y="2905125"/>
              <a:chExt cx="57000" cy="19500"/>
            </a:xfrm>
          </p:grpSpPr>
          <p:sp>
            <p:nvSpPr>
              <p:cNvPr id="826" name="Shape 82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27" name="Shape 82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28" name="Shape 828"/>
            <p:cNvGrpSpPr/>
            <p:nvPr/>
          </p:nvGrpSpPr>
          <p:grpSpPr>
            <a:xfrm>
              <a:off x="4943475" y="3286125"/>
              <a:ext cx="57000" cy="19500"/>
              <a:chOff x="4943475" y="2905125"/>
              <a:chExt cx="57000" cy="19500"/>
            </a:xfrm>
          </p:grpSpPr>
          <p:sp>
            <p:nvSpPr>
              <p:cNvPr id="829" name="Shape 82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30" name="Shape 83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31" name="Shape 831"/>
            <p:cNvGrpSpPr/>
            <p:nvPr/>
          </p:nvGrpSpPr>
          <p:grpSpPr>
            <a:xfrm>
              <a:off x="4943475" y="3324225"/>
              <a:ext cx="57000" cy="19500"/>
              <a:chOff x="4943475" y="2905125"/>
              <a:chExt cx="57000" cy="19500"/>
            </a:xfrm>
          </p:grpSpPr>
          <p:sp>
            <p:nvSpPr>
              <p:cNvPr id="832" name="Shape 83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33" name="Shape 83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834" name="Shape 834"/>
          <p:cNvGrpSpPr/>
          <p:nvPr/>
        </p:nvGrpSpPr>
        <p:grpSpPr>
          <a:xfrm>
            <a:off x="95250" y="3325962"/>
            <a:ext cx="57000" cy="476700"/>
            <a:chOff x="4943475" y="2867025"/>
            <a:chExt cx="57000" cy="476700"/>
          </a:xfrm>
        </p:grpSpPr>
        <p:sp>
          <p:nvSpPr>
            <p:cNvPr id="835" name="Shape 835"/>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36" name="Shape 836"/>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837" name="Shape 837"/>
            <p:cNvGrpSpPr/>
            <p:nvPr/>
          </p:nvGrpSpPr>
          <p:grpSpPr>
            <a:xfrm>
              <a:off x="4943475" y="2905125"/>
              <a:ext cx="57000" cy="19500"/>
              <a:chOff x="4943475" y="2905125"/>
              <a:chExt cx="57000" cy="19500"/>
            </a:xfrm>
          </p:grpSpPr>
          <p:sp>
            <p:nvSpPr>
              <p:cNvPr id="838" name="Shape 83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39" name="Shape 83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40" name="Shape 840"/>
            <p:cNvGrpSpPr/>
            <p:nvPr/>
          </p:nvGrpSpPr>
          <p:grpSpPr>
            <a:xfrm>
              <a:off x="4943475" y="2943225"/>
              <a:ext cx="57000" cy="19500"/>
              <a:chOff x="4943475" y="2905125"/>
              <a:chExt cx="57000" cy="19500"/>
            </a:xfrm>
          </p:grpSpPr>
          <p:sp>
            <p:nvSpPr>
              <p:cNvPr id="841" name="Shape 84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42" name="Shape 84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43" name="Shape 843"/>
            <p:cNvGrpSpPr/>
            <p:nvPr/>
          </p:nvGrpSpPr>
          <p:grpSpPr>
            <a:xfrm>
              <a:off x="4943475" y="2981325"/>
              <a:ext cx="57000" cy="19500"/>
              <a:chOff x="4943475" y="2905125"/>
              <a:chExt cx="57000" cy="19500"/>
            </a:xfrm>
          </p:grpSpPr>
          <p:sp>
            <p:nvSpPr>
              <p:cNvPr id="844" name="Shape 84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45" name="Shape 84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46" name="Shape 846"/>
            <p:cNvGrpSpPr/>
            <p:nvPr/>
          </p:nvGrpSpPr>
          <p:grpSpPr>
            <a:xfrm>
              <a:off x="4943475" y="3019425"/>
              <a:ext cx="57000" cy="19500"/>
              <a:chOff x="4943475" y="2905125"/>
              <a:chExt cx="57000" cy="19500"/>
            </a:xfrm>
          </p:grpSpPr>
          <p:sp>
            <p:nvSpPr>
              <p:cNvPr id="847" name="Shape 84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48" name="Shape 84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49" name="Shape 849"/>
            <p:cNvGrpSpPr/>
            <p:nvPr/>
          </p:nvGrpSpPr>
          <p:grpSpPr>
            <a:xfrm>
              <a:off x="4943475" y="3057525"/>
              <a:ext cx="57000" cy="19500"/>
              <a:chOff x="4943475" y="2905125"/>
              <a:chExt cx="57000" cy="19500"/>
            </a:xfrm>
          </p:grpSpPr>
          <p:sp>
            <p:nvSpPr>
              <p:cNvPr id="850" name="Shape 85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51" name="Shape 85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52" name="Shape 852"/>
            <p:cNvGrpSpPr/>
            <p:nvPr/>
          </p:nvGrpSpPr>
          <p:grpSpPr>
            <a:xfrm>
              <a:off x="4943475" y="3095625"/>
              <a:ext cx="57000" cy="19500"/>
              <a:chOff x="4943475" y="2905125"/>
              <a:chExt cx="57000" cy="19500"/>
            </a:xfrm>
          </p:grpSpPr>
          <p:sp>
            <p:nvSpPr>
              <p:cNvPr id="853" name="Shape 85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54" name="Shape 85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55" name="Shape 855"/>
            <p:cNvGrpSpPr/>
            <p:nvPr/>
          </p:nvGrpSpPr>
          <p:grpSpPr>
            <a:xfrm>
              <a:off x="4943475" y="3133725"/>
              <a:ext cx="57000" cy="19500"/>
              <a:chOff x="4943475" y="2905125"/>
              <a:chExt cx="57000" cy="19500"/>
            </a:xfrm>
          </p:grpSpPr>
          <p:sp>
            <p:nvSpPr>
              <p:cNvPr id="856" name="Shape 85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57" name="Shape 85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58" name="Shape 858"/>
            <p:cNvGrpSpPr/>
            <p:nvPr/>
          </p:nvGrpSpPr>
          <p:grpSpPr>
            <a:xfrm>
              <a:off x="4943475" y="3171825"/>
              <a:ext cx="57000" cy="19500"/>
              <a:chOff x="4943475" y="2905125"/>
              <a:chExt cx="57000" cy="19500"/>
            </a:xfrm>
          </p:grpSpPr>
          <p:sp>
            <p:nvSpPr>
              <p:cNvPr id="859" name="Shape 85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60" name="Shape 86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61" name="Shape 861"/>
            <p:cNvGrpSpPr/>
            <p:nvPr/>
          </p:nvGrpSpPr>
          <p:grpSpPr>
            <a:xfrm>
              <a:off x="4943475" y="3209925"/>
              <a:ext cx="57000" cy="19500"/>
              <a:chOff x="4943475" y="2905125"/>
              <a:chExt cx="57000" cy="19500"/>
            </a:xfrm>
          </p:grpSpPr>
          <p:sp>
            <p:nvSpPr>
              <p:cNvPr id="862" name="Shape 86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63" name="Shape 86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64" name="Shape 864"/>
            <p:cNvGrpSpPr/>
            <p:nvPr/>
          </p:nvGrpSpPr>
          <p:grpSpPr>
            <a:xfrm>
              <a:off x="4943475" y="3248025"/>
              <a:ext cx="57000" cy="19500"/>
              <a:chOff x="4943475" y="2905125"/>
              <a:chExt cx="57000" cy="19500"/>
            </a:xfrm>
          </p:grpSpPr>
          <p:sp>
            <p:nvSpPr>
              <p:cNvPr id="865" name="Shape 86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66" name="Shape 86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67" name="Shape 867"/>
            <p:cNvGrpSpPr/>
            <p:nvPr/>
          </p:nvGrpSpPr>
          <p:grpSpPr>
            <a:xfrm>
              <a:off x="4943475" y="3286125"/>
              <a:ext cx="57000" cy="19500"/>
              <a:chOff x="4943475" y="2905125"/>
              <a:chExt cx="57000" cy="19500"/>
            </a:xfrm>
          </p:grpSpPr>
          <p:sp>
            <p:nvSpPr>
              <p:cNvPr id="868" name="Shape 86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69" name="Shape 86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70" name="Shape 870"/>
            <p:cNvGrpSpPr/>
            <p:nvPr/>
          </p:nvGrpSpPr>
          <p:grpSpPr>
            <a:xfrm>
              <a:off x="4943475" y="3324225"/>
              <a:ext cx="57000" cy="19500"/>
              <a:chOff x="4943475" y="2905125"/>
              <a:chExt cx="57000" cy="19500"/>
            </a:xfrm>
          </p:grpSpPr>
          <p:sp>
            <p:nvSpPr>
              <p:cNvPr id="871" name="Shape 87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72" name="Shape 87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873" name="Shape 873"/>
          <p:cNvGrpSpPr/>
          <p:nvPr/>
        </p:nvGrpSpPr>
        <p:grpSpPr>
          <a:xfrm>
            <a:off x="95250" y="3821512"/>
            <a:ext cx="57000" cy="476700"/>
            <a:chOff x="4943475" y="2867025"/>
            <a:chExt cx="57000" cy="476700"/>
          </a:xfrm>
        </p:grpSpPr>
        <p:sp>
          <p:nvSpPr>
            <p:cNvPr id="874" name="Shape 874"/>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75" name="Shape 875"/>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876" name="Shape 876"/>
            <p:cNvGrpSpPr/>
            <p:nvPr/>
          </p:nvGrpSpPr>
          <p:grpSpPr>
            <a:xfrm>
              <a:off x="4943475" y="2905125"/>
              <a:ext cx="57000" cy="19500"/>
              <a:chOff x="4943475" y="2905125"/>
              <a:chExt cx="57000" cy="19500"/>
            </a:xfrm>
          </p:grpSpPr>
          <p:sp>
            <p:nvSpPr>
              <p:cNvPr id="877" name="Shape 87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78" name="Shape 87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79" name="Shape 879"/>
            <p:cNvGrpSpPr/>
            <p:nvPr/>
          </p:nvGrpSpPr>
          <p:grpSpPr>
            <a:xfrm>
              <a:off x="4943475" y="2943225"/>
              <a:ext cx="57000" cy="19500"/>
              <a:chOff x="4943475" y="2905125"/>
              <a:chExt cx="57000" cy="19500"/>
            </a:xfrm>
          </p:grpSpPr>
          <p:sp>
            <p:nvSpPr>
              <p:cNvPr id="880" name="Shape 88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81" name="Shape 88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82" name="Shape 882"/>
            <p:cNvGrpSpPr/>
            <p:nvPr/>
          </p:nvGrpSpPr>
          <p:grpSpPr>
            <a:xfrm>
              <a:off x="4943475" y="2981325"/>
              <a:ext cx="57000" cy="19500"/>
              <a:chOff x="4943475" y="2905125"/>
              <a:chExt cx="57000" cy="19500"/>
            </a:xfrm>
          </p:grpSpPr>
          <p:sp>
            <p:nvSpPr>
              <p:cNvPr id="883" name="Shape 88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84" name="Shape 88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85" name="Shape 885"/>
            <p:cNvGrpSpPr/>
            <p:nvPr/>
          </p:nvGrpSpPr>
          <p:grpSpPr>
            <a:xfrm>
              <a:off x="4943475" y="3019425"/>
              <a:ext cx="57000" cy="19500"/>
              <a:chOff x="4943475" y="2905125"/>
              <a:chExt cx="57000" cy="19500"/>
            </a:xfrm>
          </p:grpSpPr>
          <p:sp>
            <p:nvSpPr>
              <p:cNvPr id="886" name="Shape 88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87" name="Shape 88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88" name="Shape 888"/>
            <p:cNvGrpSpPr/>
            <p:nvPr/>
          </p:nvGrpSpPr>
          <p:grpSpPr>
            <a:xfrm>
              <a:off x="4943475" y="3057525"/>
              <a:ext cx="57000" cy="19500"/>
              <a:chOff x="4943475" y="2905125"/>
              <a:chExt cx="57000" cy="19500"/>
            </a:xfrm>
          </p:grpSpPr>
          <p:sp>
            <p:nvSpPr>
              <p:cNvPr id="889" name="Shape 88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90" name="Shape 89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91" name="Shape 891"/>
            <p:cNvGrpSpPr/>
            <p:nvPr/>
          </p:nvGrpSpPr>
          <p:grpSpPr>
            <a:xfrm>
              <a:off x="4943475" y="3095625"/>
              <a:ext cx="57000" cy="19500"/>
              <a:chOff x="4943475" y="2905125"/>
              <a:chExt cx="57000" cy="19500"/>
            </a:xfrm>
          </p:grpSpPr>
          <p:sp>
            <p:nvSpPr>
              <p:cNvPr id="892" name="Shape 89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93" name="Shape 89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94" name="Shape 894"/>
            <p:cNvGrpSpPr/>
            <p:nvPr/>
          </p:nvGrpSpPr>
          <p:grpSpPr>
            <a:xfrm>
              <a:off x="4943475" y="3133725"/>
              <a:ext cx="57000" cy="19500"/>
              <a:chOff x="4943475" y="2905125"/>
              <a:chExt cx="57000" cy="19500"/>
            </a:xfrm>
          </p:grpSpPr>
          <p:sp>
            <p:nvSpPr>
              <p:cNvPr id="895" name="Shape 89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96" name="Shape 89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897" name="Shape 897"/>
            <p:cNvGrpSpPr/>
            <p:nvPr/>
          </p:nvGrpSpPr>
          <p:grpSpPr>
            <a:xfrm>
              <a:off x="4943475" y="3171825"/>
              <a:ext cx="57000" cy="19500"/>
              <a:chOff x="4943475" y="2905125"/>
              <a:chExt cx="57000" cy="19500"/>
            </a:xfrm>
          </p:grpSpPr>
          <p:sp>
            <p:nvSpPr>
              <p:cNvPr id="898" name="Shape 89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899" name="Shape 89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00" name="Shape 900"/>
            <p:cNvGrpSpPr/>
            <p:nvPr/>
          </p:nvGrpSpPr>
          <p:grpSpPr>
            <a:xfrm>
              <a:off x="4943475" y="3209925"/>
              <a:ext cx="57000" cy="19500"/>
              <a:chOff x="4943475" y="2905125"/>
              <a:chExt cx="57000" cy="19500"/>
            </a:xfrm>
          </p:grpSpPr>
          <p:sp>
            <p:nvSpPr>
              <p:cNvPr id="901" name="Shape 90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02" name="Shape 90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03" name="Shape 903"/>
            <p:cNvGrpSpPr/>
            <p:nvPr/>
          </p:nvGrpSpPr>
          <p:grpSpPr>
            <a:xfrm>
              <a:off x="4943475" y="3248025"/>
              <a:ext cx="57000" cy="19500"/>
              <a:chOff x="4943475" y="2905125"/>
              <a:chExt cx="57000" cy="19500"/>
            </a:xfrm>
          </p:grpSpPr>
          <p:sp>
            <p:nvSpPr>
              <p:cNvPr id="904" name="Shape 90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05" name="Shape 90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06" name="Shape 906"/>
            <p:cNvGrpSpPr/>
            <p:nvPr/>
          </p:nvGrpSpPr>
          <p:grpSpPr>
            <a:xfrm>
              <a:off x="4943475" y="3286125"/>
              <a:ext cx="57000" cy="19500"/>
              <a:chOff x="4943475" y="2905125"/>
              <a:chExt cx="57000" cy="19500"/>
            </a:xfrm>
          </p:grpSpPr>
          <p:sp>
            <p:nvSpPr>
              <p:cNvPr id="907" name="Shape 90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08" name="Shape 90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09" name="Shape 909"/>
            <p:cNvGrpSpPr/>
            <p:nvPr/>
          </p:nvGrpSpPr>
          <p:grpSpPr>
            <a:xfrm>
              <a:off x="4943475" y="3324225"/>
              <a:ext cx="57000" cy="19500"/>
              <a:chOff x="4943475" y="2905125"/>
              <a:chExt cx="57000" cy="19500"/>
            </a:xfrm>
          </p:grpSpPr>
          <p:sp>
            <p:nvSpPr>
              <p:cNvPr id="910" name="Shape 91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11" name="Shape 91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912" name="Shape 912"/>
          <p:cNvGrpSpPr/>
          <p:nvPr/>
        </p:nvGrpSpPr>
        <p:grpSpPr>
          <a:xfrm>
            <a:off x="95250" y="4317062"/>
            <a:ext cx="57000" cy="476700"/>
            <a:chOff x="4943475" y="2867025"/>
            <a:chExt cx="57000" cy="476700"/>
          </a:xfrm>
        </p:grpSpPr>
        <p:sp>
          <p:nvSpPr>
            <p:cNvPr id="913" name="Shape 913"/>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14" name="Shape 914"/>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915" name="Shape 915"/>
            <p:cNvGrpSpPr/>
            <p:nvPr/>
          </p:nvGrpSpPr>
          <p:grpSpPr>
            <a:xfrm>
              <a:off x="4943475" y="2905125"/>
              <a:ext cx="57000" cy="19500"/>
              <a:chOff x="4943475" y="2905125"/>
              <a:chExt cx="57000" cy="19500"/>
            </a:xfrm>
          </p:grpSpPr>
          <p:sp>
            <p:nvSpPr>
              <p:cNvPr id="916" name="Shape 91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17" name="Shape 91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18" name="Shape 918"/>
            <p:cNvGrpSpPr/>
            <p:nvPr/>
          </p:nvGrpSpPr>
          <p:grpSpPr>
            <a:xfrm>
              <a:off x="4943475" y="2943225"/>
              <a:ext cx="57000" cy="19500"/>
              <a:chOff x="4943475" y="2905125"/>
              <a:chExt cx="57000" cy="19500"/>
            </a:xfrm>
          </p:grpSpPr>
          <p:sp>
            <p:nvSpPr>
              <p:cNvPr id="919" name="Shape 91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20" name="Shape 92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21" name="Shape 921"/>
            <p:cNvGrpSpPr/>
            <p:nvPr/>
          </p:nvGrpSpPr>
          <p:grpSpPr>
            <a:xfrm>
              <a:off x="4943475" y="2981325"/>
              <a:ext cx="57000" cy="19500"/>
              <a:chOff x="4943475" y="2905125"/>
              <a:chExt cx="57000" cy="19500"/>
            </a:xfrm>
          </p:grpSpPr>
          <p:sp>
            <p:nvSpPr>
              <p:cNvPr id="922" name="Shape 922"/>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23" name="Shape 923"/>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24" name="Shape 924"/>
            <p:cNvGrpSpPr/>
            <p:nvPr/>
          </p:nvGrpSpPr>
          <p:grpSpPr>
            <a:xfrm>
              <a:off x="4943475" y="3019425"/>
              <a:ext cx="57000" cy="19500"/>
              <a:chOff x="4943475" y="2905125"/>
              <a:chExt cx="57000" cy="19500"/>
            </a:xfrm>
          </p:grpSpPr>
          <p:sp>
            <p:nvSpPr>
              <p:cNvPr id="925" name="Shape 92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26" name="Shape 92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27" name="Shape 927"/>
            <p:cNvGrpSpPr/>
            <p:nvPr/>
          </p:nvGrpSpPr>
          <p:grpSpPr>
            <a:xfrm>
              <a:off x="4943475" y="3057525"/>
              <a:ext cx="57000" cy="19500"/>
              <a:chOff x="4943475" y="2905125"/>
              <a:chExt cx="57000" cy="19500"/>
            </a:xfrm>
          </p:grpSpPr>
          <p:sp>
            <p:nvSpPr>
              <p:cNvPr id="928" name="Shape 92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29" name="Shape 92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30" name="Shape 930"/>
            <p:cNvGrpSpPr/>
            <p:nvPr/>
          </p:nvGrpSpPr>
          <p:grpSpPr>
            <a:xfrm>
              <a:off x="4943475" y="3095625"/>
              <a:ext cx="57000" cy="19500"/>
              <a:chOff x="4943475" y="2905125"/>
              <a:chExt cx="57000" cy="19500"/>
            </a:xfrm>
          </p:grpSpPr>
          <p:sp>
            <p:nvSpPr>
              <p:cNvPr id="931" name="Shape 93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32" name="Shape 93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33" name="Shape 933"/>
            <p:cNvGrpSpPr/>
            <p:nvPr/>
          </p:nvGrpSpPr>
          <p:grpSpPr>
            <a:xfrm>
              <a:off x="4943475" y="3133725"/>
              <a:ext cx="57000" cy="19500"/>
              <a:chOff x="4943475" y="2905125"/>
              <a:chExt cx="57000" cy="19500"/>
            </a:xfrm>
          </p:grpSpPr>
          <p:sp>
            <p:nvSpPr>
              <p:cNvPr id="934" name="Shape 93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35" name="Shape 93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36" name="Shape 936"/>
            <p:cNvGrpSpPr/>
            <p:nvPr/>
          </p:nvGrpSpPr>
          <p:grpSpPr>
            <a:xfrm>
              <a:off x="4943475" y="3171825"/>
              <a:ext cx="57000" cy="19500"/>
              <a:chOff x="4943475" y="2905125"/>
              <a:chExt cx="57000" cy="19500"/>
            </a:xfrm>
          </p:grpSpPr>
          <p:sp>
            <p:nvSpPr>
              <p:cNvPr id="937" name="Shape 93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38" name="Shape 93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39" name="Shape 939"/>
            <p:cNvGrpSpPr/>
            <p:nvPr/>
          </p:nvGrpSpPr>
          <p:grpSpPr>
            <a:xfrm>
              <a:off x="4943475" y="3209925"/>
              <a:ext cx="57000" cy="19500"/>
              <a:chOff x="4943475" y="2905125"/>
              <a:chExt cx="57000" cy="19500"/>
            </a:xfrm>
          </p:grpSpPr>
          <p:sp>
            <p:nvSpPr>
              <p:cNvPr id="940" name="Shape 94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41" name="Shape 94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42" name="Shape 942"/>
            <p:cNvGrpSpPr/>
            <p:nvPr/>
          </p:nvGrpSpPr>
          <p:grpSpPr>
            <a:xfrm>
              <a:off x="4943475" y="3248025"/>
              <a:ext cx="57000" cy="19500"/>
              <a:chOff x="4943475" y="2905125"/>
              <a:chExt cx="57000" cy="19500"/>
            </a:xfrm>
          </p:grpSpPr>
          <p:sp>
            <p:nvSpPr>
              <p:cNvPr id="943" name="Shape 94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44" name="Shape 94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45" name="Shape 945"/>
            <p:cNvGrpSpPr/>
            <p:nvPr/>
          </p:nvGrpSpPr>
          <p:grpSpPr>
            <a:xfrm>
              <a:off x="4943475" y="3286125"/>
              <a:ext cx="57000" cy="19500"/>
              <a:chOff x="4943475" y="2905125"/>
              <a:chExt cx="57000" cy="19500"/>
            </a:xfrm>
          </p:grpSpPr>
          <p:sp>
            <p:nvSpPr>
              <p:cNvPr id="946" name="Shape 94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47" name="Shape 94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48" name="Shape 948"/>
            <p:cNvGrpSpPr/>
            <p:nvPr/>
          </p:nvGrpSpPr>
          <p:grpSpPr>
            <a:xfrm>
              <a:off x="4943475" y="3324225"/>
              <a:ext cx="57000" cy="19500"/>
              <a:chOff x="4943475" y="2905125"/>
              <a:chExt cx="57000" cy="19500"/>
            </a:xfrm>
          </p:grpSpPr>
          <p:sp>
            <p:nvSpPr>
              <p:cNvPr id="949" name="Shape 949"/>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50" name="Shape 950"/>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grpSp>
        <p:nvGrpSpPr>
          <p:cNvPr id="951" name="Shape 951"/>
          <p:cNvGrpSpPr/>
          <p:nvPr/>
        </p:nvGrpSpPr>
        <p:grpSpPr>
          <a:xfrm>
            <a:off x="95250" y="4812612"/>
            <a:ext cx="57000" cy="324300"/>
            <a:chOff x="4943475" y="2867025"/>
            <a:chExt cx="57000" cy="324300"/>
          </a:xfrm>
        </p:grpSpPr>
        <p:sp>
          <p:nvSpPr>
            <p:cNvPr id="952" name="Shape 952"/>
            <p:cNvSpPr/>
            <p:nvPr/>
          </p:nvSpPr>
          <p:spPr>
            <a:xfrm>
              <a:off x="49434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53" name="Shape 953"/>
            <p:cNvSpPr/>
            <p:nvPr/>
          </p:nvSpPr>
          <p:spPr>
            <a:xfrm>
              <a:off x="4981575" y="28670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nvGrpSpPr>
            <p:cNvPr id="954" name="Shape 954"/>
            <p:cNvGrpSpPr/>
            <p:nvPr/>
          </p:nvGrpSpPr>
          <p:grpSpPr>
            <a:xfrm>
              <a:off x="4943475" y="2905125"/>
              <a:ext cx="57000" cy="19500"/>
              <a:chOff x="4943475" y="2905125"/>
              <a:chExt cx="57000" cy="19500"/>
            </a:xfrm>
          </p:grpSpPr>
          <p:sp>
            <p:nvSpPr>
              <p:cNvPr id="955" name="Shape 955"/>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56" name="Shape 956"/>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57" name="Shape 957"/>
            <p:cNvGrpSpPr/>
            <p:nvPr/>
          </p:nvGrpSpPr>
          <p:grpSpPr>
            <a:xfrm>
              <a:off x="4943475" y="2943225"/>
              <a:ext cx="57000" cy="19500"/>
              <a:chOff x="4943475" y="2905125"/>
              <a:chExt cx="57000" cy="19500"/>
            </a:xfrm>
          </p:grpSpPr>
          <p:sp>
            <p:nvSpPr>
              <p:cNvPr id="958" name="Shape 958"/>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59" name="Shape 959"/>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60" name="Shape 960"/>
            <p:cNvGrpSpPr/>
            <p:nvPr/>
          </p:nvGrpSpPr>
          <p:grpSpPr>
            <a:xfrm>
              <a:off x="4943475" y="2981325"/>
              <a:ext cx="57000" cy="19500"/>
              <a:chOff x="4943475" y="2905125"/>
              <a:chExt cx="57000" cy="19500"/>
            </a:xfrm>
          </p:grpSpPr>
          <p:sp>
            <p:nvSpPr>
              <p:cNvPr id="961" name="Shape 961"/>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62" name="Shape 962"/>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63" name="Shape 963"/>
            <p:cNvGrpSpPr/>
            <p:nvPr/>
          </p:nvGrpSpPr>
          <p:grpSpPr>
            <a:xfrm>
              <a:off x="4943475" y="3019425"/>
              <a:ext cx="57000" cy="19500"/>
              <a:chOff x="4943475" y="2905125"/>
              <a:chExt cx="57000" cy="19500"/>
            </a:xfrm>
          </p:grpSpPr>
          <p:sp>
            <p:nvSpPr>
              <p:cNvPr id="964" name="Shape 964"/>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65" name="Shape 965"/>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66" name="Shape 966"/>
            <p:cNvGrpSpPr/>
            <p:nvPr/>
          </p:nvGrpSpPr>
          <p:grpSpPr>
            <a:xfrm>
              <a:off x="4943475" y="3057525"/>
              <a:ext cx="57000" cy="19500"/>
              <a:chOff x="4943475" y="2905125"/>
              <a:chExt cx="57000" cy="19500"/>
            </a:xfrm>
          </p:grpSpPr>
          <p:sp>
            <p:nvSpPr>
              <p:cNvPr id="967" name="Shape 967"/>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68" name="Shape 968"/>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69" name="Shape 969"/>
            <p:cNvGrpSpPr/>
            <p:nvPr/>
          </p:nvGrpSpPr>
          <p:grpSpPr>
            <a:xfrm>
              <a:off x="4943475" y="3095625"/>
              <a:ext cx="57000" cy="19500"/>
              <a:chOff x="4943475" y="2905125"/>
              <a:chExt cx="57000" cy="19500"/>
            </a:xfrm>
          </p:grpSpPr>
          <p:sp>
            <p:nvSpPr>
              <p:cNvPr id="970" name="Shape 970"/>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71" name="Shape 971"/>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72" name="Shape 972"/>
            <p:cNvGrpSpPr/>
            <p:nvPr/>
          </p:nvGrpSpPr>
          <p:grpSpPr>
            <a:xfrm>
              <a:off x="4943475" y="3133725"/>
              <a:ext cx="57000" cy="19500"/>
              <a:chOff x="4943475" y="2905125"/>
              <a:chExt cx="57000" cy="19500"/>
            </a:xfrm>
          </p:grpSpPr>
          <p:sp>
            <p:nvSpPr>
              <p:cNvPr id="973" name="Shape 973"/>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74" name="Shape 974"/>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nvGrpSpPr>
            <p:cNvPr id="975" name="Shape 975"/>
            <p:cNvGrpSpPr/>
            <p:nvPr/>
          </p:nvGrpSpPr>
          <p:grpSpPr>
            <a:xfrm>
              <a:off x="4943475" y="3171825"/>
              <a:ext cx="57000" cy="19500"/>
              <a:chOff x="4943475" y="2905125"/>
              <a:chExt cx="57000" cy="19500"/>
            </a:xfrm>
          </p:grpSpPr>
          <p:sp>
            <p:nvSpPr>
              <p:cNvPr id="976" name="Shape 976"/>
              <p:cNvSpPr/>
              <p:nvPr/>
            </p:nvSpPr>
            <p:spPr>
              <a:xfrm>
                <a:off x="49434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sp>
            <p:nvSpPr>
              <p:cNvPr id="977" name="Shape 977"/>
              <p:cNvSpPr/>
              <p:nvPr/>
            </p:nvSpPr>
            <p:spPr>
              <a:xfrm>
                <a:off x="4981575" y="2905125"/>
                <a:ext cx="18900" cy="19500"/>
              </a:xfrm>
              <a:prstGeom prst="rect">
                <a:avLst/>
              </a:prstGeom>
              <a:solidFill>
                <a:srgbClr val="666666"/>
              </a:solidFill>
              <a:ln>
                <a:noFill/>
              </a:ln>
            </p:spPr>
            <p:txBody>
              <a:bodyPr anchorCtr="0" anchor="ctr" bIns="91425" lIns="91425" rIns="91425" tIns="91425">
                <a:noAutofit/>
              </a:bodyPr>
              <a:lstStyle/>
              <a:p>
                <a:pPr lvl="0">
                  <a:spcBef>
                    <a:spcPts val="0"/>
                  </a:spcBef>
                  <a:buNone/>
                </a:pPr>
                <a:r>
                  <a:t/>
                </a:r>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1">
    <p:spTree>
      <p:nvGrpSpPr>
        <p:cNvPr id="978" name="Shape 978"/>
        <p:cNvGrpSpPr/>
        <p:nvPr/>
      </p:nvGrpSpPr>
      <p:grpSpPr>
        <a:xfrm>
          <a:off x="0" y="0"/>
          <a:ext cx="0" cy="0"/>
          <a:chOff x="0" y="0"/>
          <a:chExt cx="0" cy="0"/>
        </a:xfrm>
      </p:grpSpPr>
      <p:sp>
        <p:nvSpPr>
          <p:cNvPr id="979" name="Shape 97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ody ">
    <p:spTree>
      <p:nvGrpSpPr>
        <p:cNvPr id="980" name="Shape 980"/>
        <p:cNvGrpSpPr/>
        <p:nvPr/>
      </p:nvGrpSpPr>
      <p:grpSpPr>
        <a:xfrm>
          <a:off x="0" y="0"/>
          <a:ext cx="0" cy="0"/>
          <a:chOff x="0" y="0"/>
          <a:chExt cx="0" cy="0"/>
        </a:xfrm>
      </p:grpSpPr>
      <p:sp>
        <p:nvSpPr>
          <p:cNvPr id="981" name="Shape 981"/>
          <p:cNvSpPr txBox="1"/>
          <p:nvPr>
            <p:ph type="title"/>
          </p:nvPr>
        </p:nvSpPr>
        <p:spPr>
          <a:xfrm>
            <a:off x="361100" y="78150"/>
            <a:ext cx="8248500" cy="618600"/>
          </a:xfrm>
          <a:prstGeom prst="rect">
            <a:avLst/>
          </a:prstGeom>
        </p:spPr>
        <p:txBody>
          <a:bodyPr anchorCtr="0" anchor="b" bIns="38100" lIns="38100" rIns="38100" tIns="38100"/>
          <a:lstStyle>
            <a:lvl1pPr indent="0" lvl="0" marL="0" marR="0" rtl="0" algn="l">
              <a:lnSpc>
                <a:spcPct val="100000"/>
              </a:lnSpc>
              <a:spcBef>
                <a:spcPts val="0"/>
              </a:spcBef>
              <a:spcAft>
                <a:spcPts val="0"/>
              </a:spcAft>
              <a:buNone/>
              <a:defRPr b="1" sz="1800">
                <a:solidFill>
                  <a:srgbClr val="12939A"/>
                </a:solidFill>
                <a:latin typeface="Helvetica Neue"/>
                <a:ea typeface="Helvetica Neue"/>
                <a:cs typeface="Helvetica Neue"/>
                <a:sym typeface="Helvetica Neue"/>
              </a:defRPr>
            </a:lvl1pPr>
            <a:lvl2pPr lvl="1" rtl="0">
              <a:lnSpc>
                <a:spcPct val="100000"/>
              </a:lnSpc>
              <a:spcBef>
                <a:spcPts val="0"/>
              </a:spcBef>
              <a:buNone/>
              <a:defRPr b="1" sz="1800">
                <a:solidFill>
                  <a:srgbClr val="12939A"/>
                </a:solidFill>
                <a:latin typeface="Helvetica Neue"/>
                <a:ea typeface="Helvetica Neue"/>
                <a:cs typeface="Helvetica Neue"/>
                <a:sym typeface="Helvetica Neue"/>
              </a:defRPr>
            </a:lvl2pPr>
            <a:lvl3pPr lvl="2" rtl="0">
              <a:lnSpc>
                <a:spcPct val="100000"/>
              </a:lnSpc>
              <a:spcBef>
                <a:spcPts val="0"/>
              </a:spcBef>
              <a:buNone/>
              <a:defRPr b="1" sz="1800">
                <a:solidFill>
                  <a:srgbClr val="12939A"/>
                </a:solidFill>
                <a:latin typeface="Helvetica Neue"/>
                <a:ea typeface="Helvetica Neue"/>
                <a:cs typeface="Helvetica Neue"/>
                <a:sym typeface="Helvetica Neue"/>
              </a:defRPr>
            </a:lvl3pPr>
            <a:lvl4pPr lvl="3" rtl="0">
              <a:lnSpc>
                <a:spcPct val="100000"/>
              </a:lnSpc>
              <a:spcBef>
                <a:spcPts val="0"/>
              </a:spcBef>
              <a:buNone/>
              <a:defRPr b="1" sz="1800">
                <a:solidFill>
                  <a:srgbClr val="12939A"/>
                </a:solidFill>
                <a:latin typeface="Helvetica Neue"/>
                <a:ea typeface="Helvetica Neue"/>
                <a:cs typeface="Helvetica Neue"/>
                <a:sym typeface="Helvetica Neue"/>
              </a:defRPr>
            </a:lvl4pPr>
            <a:lvl5pPr lvl="4" rtl="0">
              <a:lnSpc>
                <a:spcPct val="100000"/>
              </a:lnSpc>
              <a:spcBef>
                <a:spcPts val="0"/>
              </a:spcBef>
              <a:buNone/>
              <a:defRPr b="1" sz="1800">
                <a:solidFill>
                  <a:srgbClr val="12939A"/>
                </a:solidFill>
                <a:latin typeface="Helvetica Neue"/>
                <a:ea typeface="Helvetica Neue"/>
                <a:cs typeface="Helvetica Neue"/>
                <a:sym typeface="Helvetica Neue"/>
              </a:defRPr>
            </a:lvl5pPr>
            <a:lvl6pPr lvl="5" rtl="0">
              <a:lnSpc>
                <a:spcPct val="100000"/>
              </a:lnSpc>
              <a:spcBef>
                <a:spcPts val="0"/>
              </a:spcBef>
              <a:buNone/>
              <a:defRPr b="1" sz="1800">
                <a:solidFill>
                  <a:srgbClr val="12939A"/>
                </a:solidFill>
                <a:latin typeface="Helvetica Neue"/>
                <a:ea typeface="Helvetica Neue"/>
                <a:cs typeface="Helvetica Neue"/>
                <a:sym typeface="Helvetica Neue"/>
              </a:defRPr>
            </a:lvl6pPr>
            <a:lvl7pPr lvl="6" rtl="0">
              <a:lnSpc>
                <a:spcPct val="100000"/>
              </a:lnSpc>
              <a:spcBef>
                <a:spcPts val="0"/>
              </a:spcBef>
              <a:buNone/>
              <a:defRPr b="1" sz="1800">
                <a:solidFill>
                  <a:srgbClr val="12939A"/>
                </a:solidFill>
                <a:latin typeface="Helvetica Neue"/>
                <a:ea typeface="Helvetica Neue"/>
                <a:cs typeface="Helvetica Neue"/>
                <a:sym typeface="Helvetica Neue"/>
              </a:defRPr>
            </a:lvl7pPr>
            <a:lvl8pPr lvl="7" rtl="0">
              <a:lnSpc>
                <a:spcPct val="100000"/>
              </a:lnSpc>
              <a:spcBef>
                <a:spcPts val="0"/>
              </a:spcBef>
              <a:buNone/>
              <a:defRPr b="1" sz="1800">
                <a:solidFill>
                  <a:srgbClr val="12939A"/>
                </a:solidFill>
                <a:latin typeface="Helvetica Neue"/>
                <a:ea typeface="Helvetica Neue"/>
                <a:cs typeface="Helvetica Neue"/>
                <a:sym typeface="Helvetica Neue"/>
              </a:defRPr>
            </a:lvl8pPr>
            <a:lvl9pPr lvl="8" rtl="0">
              <a:lnSpc>
                <a:spcPct val="100000"/>
              </a:lnSpc>
              <a:spcBef>
                <a:spcPts val="0"/>
              </a:spcBef>
              <a:buNone/>
              <a:defRPr b="1" sz="1800">
                <a:solidFill>
                  <a:srgbClr val="12939A"/>
                </a:solidFill>
                <a:latin typeface="Helvetica Neue"/>
                <a:ea typeface="Helvetica Neue"/>
                <a:cs typeface="Helvetica Neue"/>
                <a:sym typeface="Helvetica Neue"/>
              </a:defRPr>
            </a:lvl9pPr>
          </a:lstStyle>
          <a:p/>
        </p:txBody>
      </p:sp>
      <p:sp>
        <p:nvSpPr>
          <p:cNvPr id="982" name="Shape 982"/>
          <p:cNvSpPr txBox="1"/>
          <p:nvPr>
            <p:ph idx="1" type="subTitle"/>
          </p:nvPr>
        </p:nvSpPr>
        <p:spPr>
          <a:xfrm>
            <a:off x="618119" y="1400775"/>
            <a:ext cx="7382700" cy="3023700"/>
          </a:xfrm>
          <a:prstGeom prst="rect">
            <a:avLst/>
          </a:prstGeom>
        </p:spPr>
        <p:txBody>
          <a:bodyPr anchorCtr="0" anchor="t" bIns="38100" lIns="38100" rIns="38100" tIns="38100"/>
          <a:lstStyle>
            <a:lvl1pPr indent="0" lvl="0" marL="0" marR="0" rtl="0" algn="l">
              <a:lnSpc>
                <a:spcPct val="110000"/>
              </a:lnSpc>
              <a:spcBef>
                <a:spcPts val="0"/>
              </a:spcBef>
              <a:spcAft>
                <a:spcPts val="800"/>
              </a:spcAft>
              <a:buNone/>
              <a:defRPr sz="1200">
                <a:latin typeface="Helvetica Neue"/>
                <a:ea typeface="Helvetica Neue"/>
                <a:cs typeface="Helvetica Neue"/>
                <a:sym typeface="Helvetica Neue"/>
              </a:defRPr>
            </a:lvl1pPr>
            <a:lvl2pPr lvl="1" rtl="0">
              <a:spcBef>
                <a:spcPts val="0"/>
              </a:spcBef>
              <a:buNone/>
              <a:defRPr sz="600">
                <a:latin typeface="Helvetica Neue"/>
                <a:ea typeface="Helvetica Neue"/>
                <a:cs typeface="Helvetica Neue"/>
                <a:sym typeface="Helvetica Neue"/>
              </a:defRPr>
            </a:lvl2pPr>
            <a:lvl3pPr lvl="2" rtl="0">
              <a:spcBef>
                <a:spcPts val="0"/>
              </a:spcBef>
              <a:buNone/>
              <a:defRPr sz="600">
                <a:latin typeface="Helvetica Neue"/>
                <a:ea typeface="Helvetica Neue"/>
                <a:cs typeface="Helvetica Neue"/>
                <a:sym typeface="Helvetica Neue"/>
              </a:defRPr>
            </a:lvl3pPr>
            <a:lvl4pPr lvl="3" rtl="0">
              <a:spcBef>
                <a:spcPts val="0"/>
              </a:spcBef>
              <a:buNone/>
              <a:defRPr sz="600">
                <a:latin typeface="Helvetica Neue"/>
                <a:ea typeface="Helvetica Neue"/>
                <a:cs typeface="Helvetica Neue"/>
                <a:sym typeface="Helvetica Neue"/>
              </a:defRPr>
            </a:lvl4pPr>
            <a:lvl5pPr lvl="4" rtl="0">
              <a:spcBef>
                <a:spcPts val="0"/>
              </a:spcBef>
              <a:buNone/>
              <a:defRPr sz="600">
                <a:latin typeface="Helvetica Neue"/>
                <a:ea typeface="Helvetica Neue"/>
                <a:cs typeface="Helvetica Neue"/>
                <a:sym typeface="Helvetica Neue"/>
              </a:defRPr>
            </a:lvl5pPr>
            <a:lvl6pPr lvl="5" rtl="0">
              <a:spcBef>
                <a:spcPts val="0"/>
              </a:spcBef>
              <a:buNone/>
              <a:defRPr sz="600">
                <a:latin typeface="Helvetica Neue"/>
                <a:ea typeface="Helvetica Neue"/>
                <a:cs typeface="Helvetica Neue"/>
                <a:sym typeface="Helvetica Neue"/>
              </a:defRPr>
            </a:lvl6pPr>
            <a:lvl7pPr lvl="6" rtl="0">
              <a:spcBef>
                <a:spcPts val="0"/>
              </a:spcBef>
              <a:buNone/>
              <a:defRPr sz="600">
                <a:latin typeface="Helvetica Neue"/>
                <a:ea typeface="Helvetica Neue"/>
                <a:cs typeface="Helvetica Neue"/>
                <a:sym typeface="Helvetica Neue"/>
              </a:defRPr>
            </a:lvl7pPr>
            <a:lvl8pPr lvl="7" rtl="0">
              <a:spcBef>
                <a:spcPts val="0"/>
              </a:spcBef>
              <a:buNone/>
              <a:defRPr sz="600">
                <a:latin typeface="Helvetica Neue"/>
                <a:ea typeface="Helvetica Neue"/>
                <a:cs typeface="Helvetica Neue"/>
                <a:sym typeface="Helvetica Neue"/>
              </a:defRPr>
            </a:lvl8pPr>
            <a:lvl9pPr lvl="8" rtl="0">
              <a:spcBef>
                <a:spcPts val="0"/>
              </a:spcBef>
              <a:buNone/>
              <a:defRPr sz="600">
                <a:latin typeface="Helvetica Neue"/>
                <a:ea typeface="Helvetica Neue"/>
                <a:cs typeface="Helvetica Neue"/>
                <a:sym typeface="Helvetica Neue"/>
              </a:defRPr>
            </a:lvl9pPr>
          </a:lstStyle>
          <a:p/>
        </p:txBody>
      </p:sp>
      <p:cxnSp>
        <p:nvCxnSpPr>
          <p:cNvPr id="983" name="Shape 983"/>
          <p:cNvCxnSpPr/>
          <p:nvPr/>
        </p:nvCxnSpPr>
        <p:spPr>
          <a:xfrm>
            <a:off x="358600" y="696725"/>
            <a:ext cx="82995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Cover">
    <p:spTree>
      <p:nvGrpSpPr>
        <p:cNvPr id="985" name="Shape 985"/>
        <p:cNvGrpSpPr/>
        <p:nvPr/>
      </p:nvGrpSpPr>
      <p:grpSpPr>
        <a:xfrm>
          <a:off x="0" y="0"/>
          <a:ext cx="0" cy="0"/>
          <a:chOff x="0" y="0"/>
          <a:chExt cx="0" cy="0"/>
        </a:xfrm>
      </p:grpSpPr>
      <p:sp>
        <p:nvSpPr>
          <p:cNvPr id="986" name="Shape 986"/>
          <p:cNvSpPr txBox="1"/>
          <p:nvPr>
            <p:ph idx="1" type="subTitle"/>
          </p:nvPr>
        </p:nvSpPr>
        <p:spPr>
          <a:xfrm>
            <a:off x="721959" y="1955878"/>
            <a:ext cx="3918900" cy="2190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descr="SHOT_D1_CAMA_15-09-03_0178_rt.jpg" id="987" name="Shape 987"/>
          <p:cNvPicPr preferRelativeResize="0"/>
          <p:nvPr/>
        </p:nvPicPr>
        <p:blipFill rotWithShape="1">
          <a:blip r:embed="rId2">
            <a:alphaModFix/>
          </a:blip>
          <a:srcRect b="15334" l="39250" r="29142" t="19271"/>
          <a:stretch/>
        </p:blipFill>
        <p:spPr>
          <a:xfrm>
            <a:off x="5401758" y="37"/>
            <a:ext cx="3728999" cy="5143500"/>
          </a:xfrm>
          <a:prstGeom prst="rect">
            <a:avLst/>
          </a:prstGeom>
          <a:noFill/>
          <a:ln>
            <a:noFill/>
          </a:ln>
        </p:spPr>
      </p:pic>
      <p:pic>
        <p:nvPicPr>
          <p:cNvPr id="988" name="Shape 988"/>
          <p:cNvPicPr preferRelativeResize="0"/>
          <p:nvPr/>
        </p:nvPicPr>
        <p:blipFill rotWithShape="1">
          <a:blip r:embed="rId3">
            <a:alphaModFix/>
          </a:blip>
          <a:srcRect b="0" l="0" r="0" t="0"/>
          <a:stretch/>
        </p:blipFill>
        <p:spPr>
          <a:xfrm>
            <a:off x="4820592" y="3462419"/>
            <a:ext cx="1182600" cy="1182600"/>
          </a:xfrm>
          <a:prstGeom prst="rect">
            <a:avLst/>
          </a:prstGeom>
          <a:noFill/>
          <a:ln>
            <a:noFill/>
          </a:ln>
        </p:spPr>
      </p:pic>
      <p:pic>
        <p:nvPicPr>
          <p:cNvPr descr="Aqua_Preso-01.png" id="989" name="Shape 989"/>
          <p:cNvPicPr preferRelativeResize="0"/>
          <p:nvPr/>
        </p:nvPicPr>
        <p:blipFill rotWithShape="1">
          <a:blip r:embed="rId4">
            <a:alphaModFix/>
          </a:blip>
          <a:srcRect b="0" l="0" r="10" t="0"/>
          <a:stretch/>
        </p:blipFill>
        <p:spPr>
          <a:xfrm>
            <a:off x="8408789" y="-10008"/>
            <a:ext cx="735300" cy="5153400"/>
          </a:xfrm>
          <a:prstGeom prst="rect">
            <a:avLst/>
          </a:prstGeom>
          <a:noFill/>
          <a:ln>
            <a:noFill/>
          </a:ln>
        </p:spPr>
      </p:pic>
      <p:sp>
        <p:nvSpPr>
          <p:cNvPr id="990" name="Shape 990"/>
          <p:cNvSpPr txBox="1"/>
          <p:nvPr>
            <p:ph type="title"/>
          </p:nvPr>
        </p:nvSpPr>
        <p:spPr>
          <a:xfrm>
            <a:off x="700556" y="971503"/>
            <a:ext cx="3729000" cy="984300"/>
          </a:xfrm>
          <a:prstGeom prst="rect">
            <a:avLst/>
          </a:prstGeom>
          <a:noFill/>
          <a:ln>
            <a:noFill/>
          </a:ln>
        </p:spPr>
        <p:txBody>
          <a:bodyPr anchorCtr="0" anchor="t" bIns="34275" lIns="34275" rIns="34275"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991" name="Shape 991"/>
          <p:cNvSpPr txBox="1"/>
          <p:nvPr>
            <p:ph idx="2" type="subTitle"/>
          </p:nvPr>
        </p:nvSpPr>
        <p:spPr>
          <a:xfrm>
            <a:off x="710175" y="4421578"/>
            <a:ext cx="2228700" cy="285900"/>
          </a:xfrm>
          <a:prstGeom prst="rect">
            <a:avLst/>
          </a:prstGeom>
          <a:noFill/>
          <a:ln>
            <a:noFill/>
          </a:ln>
        </p:spPr>
        <p:txBody>
          <a:bodyPr anchorCtr="0" anchor="b" bIns="34275" lIns="34275" rIns="34275"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ver C">
    <p:spTree>
      <p:nvGrpSpPr>
        <p:cNvPr id="992" name="Shape 992"/>
        <p:cNvGrpSpPr/>
        <p:nvPr/>
      </p:nvGrpSpPr>
      <p:grpSpPr>
        <a:xfrm>
          <a:off x="0" y="0"/>
          <a:ext cx="0" cy="0"/>
          <a:chOff x="0" y="0"/>
          <a:chExt cx="0" cy="0"/>
        </a:xfrm>
      </p:grpSpPr>
      <p:pic>
        <p:nvPicPr>
          <p:cNvPr id="993" name="Shape 993"/>
          <p:cNvPicPr preferRelativeResize="0"/>
          <p:nvPr/>
        </p:nvPicPr>
        <p:blipFill>
          <a:blip r:embed="rId2">
            <a:alphaModFix/>
          </a:blip>
          <a:stretch>
            <a:fillRect/>
          </a:stretch>
        </p:blipFill>
        <p:spPr>
          <a:xfrm>
            <a:off x="5405475" y="-11231"/>
            <a:ext cx="3750121" cy="5159408"/>
          </a:xfrm>
          <a:prstGeom prst="rect">
            <a:avLst/>
          </a:prstGeom>
          <a:noFill/>
          <a:ln>
            <a:noFill/>
          </a:ln>
        </p:spPr>
      </p:pic>
      <p:sp>
        <p:nvSpPr>
          <p:cNvPr id="994" name="Shape 994"/>
          <p:cNvSpPr txBox="1"/>
          <p:nvPr>
            <p:ph idx="1" type="subTitle"/>
          </p:nvPr>
        </p:nvSpPr>
        <p:spPr>
          <a:xfrm>
            <a:off x="721959" y="1955878"/>
            <a:ext cx="3918900" cy="2190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995" name="Shape 995"/>
          <p:cNvPicPr preferRelativeResize="0"/>
          <p:nvPr/>
        </p:nvPicPr>
        <p:blipFill rotWithShape="1">
          <a:blip r:embed="rId3">
            <a:alphaModFix/>
          </a:blip>
          <a:srcRect b="0" l="0" r="0" t="0"/>
          <a:stretch/>
        </p:blipFill>
        <p:spPr>
          <a:xfrm>
            <a:off x="4820592" y="3462419"/>
            <a:ext cx="1182600" cy="1182600"/>
          </a:xfrm>
          <a:prstGeom prst="rect">
            <a:avLst/>
          </a:prstGeom>
          <a:noFill/>
          <a:ln>
            <a:noFill/>
          </a:ln>
        </p:spPr>
      </p:pic>
      <p:pic>
        <p:nvPicPr>
          <p:cNvPr descr="Aqua_Preso-01.png" id="996" name="Shape 996"/>
          <p:cNvPicPr preferRelativeResize="0"/>
          <p:nvPr/>
        </p:nvPicPr>
        <p:blipFill rotWithShape="1">
          <a:blip r:embed="rId4">
            <a:alphaModFix/>
          </a:blip>
          <a:srcRect b="0" l="0" r="10" t="0"/>
          <a:stretch/>
        </p:blipFill>
        <p:spPr>
          <a:xfrm>
            <a:off x="8408789" y="-10008"/>
            <a:ext cx="735300" cy="5153400"/>
          </a:xfrm>
          <a:prstGeom prst="rect">
            <a:avLst/>
          </a:prstGeom>
          <a:noFill/>
          <a:ln>
            <a:noFill/>
          </a:ln>
        </p:spPr>
      </p:pic>
      <p:sp>
        <p:nvSpPr>
          <p:cNvPr id="997" name="Shape 997"/>
          <p:cNvSpPr txBox="1"/>
          <p:nvPr>
            <p:ph type="title"/>
          </p:nvPr>
        </p:nvSpPr>
        <p:spPr>
          <a:xfrm>
            <a:off x="700556" y="971503"/>
            <a:ext cx="3729000" cy="984300"/>
          </a:xfrm>
          <a:prstGeom prst="rect">
            <a:avLst/>
          </a:prstGeom>
          <a:noFill/>
          <a:ln>
            <a:noFill/>
          </a:ln>
        </p:spPr>
        <p:txBody>
          <a:bodyPr anchorCtr="0" anchor="t" bIns="34275" lIns="34275" rIns="34275"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998" name="Shape 998"/>
          <p:cNvSpPr txBox="1"/>
          <p:nvPr>
            <p:ph idx="2" type="subTitle"/>
          </p:nvPr>
        </p:nvSpPr>
        <p:spPr>
          <a:xfrm>
            <a:off x="710175" y="4421578"/>
            <a:ext cx="2228700" cy="285900"/>
          </a:xfrm>
          <a:prstGeom prst="rect">
            <a:avLst/>
          </a:prstGeom>
          <a:noFill/>
          <a:ln>
            <a:noFill/>
          </a:ln>
        </p:spPr>
        <p:txBody>
          <a:bodyPr anchorCtr="0" anchor="b" bIns="34275" lIns="34275" rIns="34275"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ver B">
    <p:spTree>
      <p:nvGrpSpPr>
        <p:cNvPr id="999" name="Shape 999"/>
        <p:cNvGrpSpPr/>
        <p:nvPr/>
      </p:nvGrpSpPr>
      <p:grpSpPr>
        <a:xfrm>
          <a:off x="0" y="0"/>
          <a:ext cx="0" cy="0"/>
          <a:chOff x="0" y="0"/>
          <a:chExt cx="0" cy="0"/>
        </a:xfrm>
      </p:grpSpPr>
      <p:pic>
        <p:nvPicPr>
          <p:cNvPr id="1000" name="Shape 1000"/>
          <p:cNvPicPr preferRelativeResize="0"/>
          <p:nvPr/>
        </p:nvPicPr>
        <p:blipFill rotWithShape="1">
          <a:blip r:embed="rId2">
            <a:alphaModFix/>
          </a:blip>
          <a:srcRect b="0" l="0" r="1806" t="0"/>
          <a:stretch/>
        </p:blipFill>
        <p:spPr>
          <a:xfrm>
            <a:off x="5405475" y="-12956"/>
            <a:ext cx="3682360" cy="5159408"/>
          </a:xfrm>
          <a:prstGeom prst="rect">
            <a:avLst/>
          </a:prstGeom>
          <a:noFill/>
          <a:ln>
            <a:noFill/>
          </a:ln>
        </p:spPr>
      </p:pic>
      <p:sp>
        <p:nvSpPr>
          <p:cNvPr id="1001" name="Shape 1001"/>
          <p:cNvSpPr txBox="1"/>
          <p:nvPr>
            <p:ph idx="1" type="subTitle"/>
          </p:nvPr>
        </p:nvSpPr>
        <p:spPr>
          <a:xfrm>
            <a:off x="721959" y="1955878"/>
            <a:ext cx="3918900" cy="2190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002" name="Shape 1002"/>
          <p:cNvPicPr preferRelativeResize="0"/>
          <p:nvPr/>
        </p:nvPicPr>
        <p:blipFill rotWithShape="1">
          <a:blip r:embed="rId3">
            <a:alphaModFix/>
          </a:blip>
          <a:srcRect b="0" l="0" r="0" t="0"/>
          <a:stretch/>
        </p:blipFill>
        <p:spPr>
          <a:xfrm>
            <a:off x="4820592" y="3462419"/>
            <a:ext cx="1182600" cy="1182600"/>
          </a:xfrm>
          <a:prstGeom prst="rect">
            <a:avLst/>
          </a:prstGeom>
          <a:noFill/>
          <a:ln>
            <a:noFill/>
          </a:ln>
        </p:spPr>
      </p:pic>
      <p:pic>
        <p:nvPicPr>
          <p:cNvPr descr="Aqua_Preso-01.png" id="1003" name="Shape 1003"/>
          <p:cNvPicPr preferRelativeResize="0"/>
          <p:nvPr/>
        </p:nvPicPr>
        <p:blipFill rotWithShape="1">
          <a:blip r:embed="rId4">
            <a:alphaModFix/>
          </a:blip>
          <a:srcRect b="0" l="0" r="10" t="0"/>
          <a:stretch/>
        </p:blipFill>
        <p:spPr>
          <a:xfrm>
            <a:off x="8408789" y="-10008"/>
            <a:ext cx="735300" cy="5153400"/>
          </a:xfrm>
          <a:prstGeom prst="rect">
            <a:avLst/>
          </a:prstGeom>
          <a:noFill/>
          <a:ln>
            <a:noFill/>
          </a:ln>
        </p:spPr>
      </p:pic>
      <p:sp>
        <p:nvSpPr>
          <p:cNvPr id="1004" name="Shape 1004"/>
          <p:cNvSpPr txBox="1"/>
          <p:nvPr>
            <p:ph type="title"/>
          </p:nvPr>
        </p:nvSpPr>
        <p:spPr>
          <a:xfrm>
            <a:off x="700556" y="971503"/>
            <a:ext cx="3729000" cy="984300"/>
          </a:xfrm>
          <a:prstGeom prst="rect">
            <a:avLst/>
          </a:prstGeom>
          <a:noFill/>
          <a:ln>
            <a:noFill/>
          </a:ln>
        </p:spPr>
        <p:txBody>
          <a:bodyPr anchorCtr="0" anchor="t" bIns="34275" lIns="34275" rIns="34275"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05" name="Shape 1005"/>
          <p:cNvSpPr txBox="1"/>
          <p:nvPr>
            <p:ph idx="2" type="subTitle"/>
          </p:nvPr>
        </p:nvSpPr>
        <p:spPr>
          <a:xfrm>
            <a:off x="710175" y="4421578"/>
            <a:ext cx="2228700" cy="285900"/>
          </a:xfrm>
          <a:prstGeom prst="rect">
            <a:avLst/>
          </a:prstGeom>
          <a:noFill/>
          <a:ln>
            <a:noFill/>
          </a:ln>
        </p:spPr>
        <p:txBody>
          <a:bodyPr anchorCtr="0" anchor="b" bIns="34275" lIns="34275" rIns="34275"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Segue">
    <p:bg>
      <p:bgPr>
        <a:solidFill>
          <a:srgbClr val="F1F1F1"/>
        </a:solidFill>
      </p:bgPr>
    </p:bg>
    <p:spTree>
      <p:nvGrpSpPr>
        <p:cNvPr id="1006" name="Shape 1006"/>
        <p:cNvGrpSpPr/>
        <p:nvPr/>
      </p:nvGrpSpPr>
      <p:grpSpPr>
        <a:xfrm>
          <a:off x="0" y="0"/>
          <a:ext cx="0" cy="0"/>
          <a:chOff x="0" y="0"/>
          <a:chExt cx="0" cy="0"/>
        </a:xfrm>
      </p:grpSpPr>
      <p:sp>
        <p:nvSpPr>
          <p:cNvPr id="1007" name="Shape 1007"/>
          <p:cNvSpPr txBox="1"/>
          <p:nvPr>
            <p:ph idx="1" type="subTitle"/>
          </p:nvPr>
        </p:nvSpPr>
        <p:spPr>
          <a:xfrm>
            <a:off x="878737" y="2711053"/>
            <a:ext cx="5984100" cy="2382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08" name="Shape 1008"/>
          <p:cNvSpPr txBox="1"/>
          <p:nvPr>
            <p:ph type="title"/>
          </p:nvPr>
        </p:nvSpPr>
        <p:spPr>
          <a:xfrm>
            <a:off x="883743" y="2154965"/>
            <a:ext cx="6031500" cy="5847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ody / Image">
    <p:spTree>
      <p:nvGrpSpPr>
        <p:cNvPr id="1009" name="Shape 1009"/>
        <p:cNvGrpSpPr/>
        <p:nvPr/>
      </p:nvGrpSpPr>
      <p:grpSpPr>
        <a:xfrm>
          <a:off x="0" y="0"/>
          <a:ext cx="0" cy="0"/>
          <a:chOff x="0" y="0"/>
          <a:chExt cx="0" cy="0"/>
        </a:xfrm>
      </p:grpSpPr>
      <p:sp>
        <p:nvSpPr>
          <p:cNvPr id="1010" name="Shape 1010"/>
          <p:cNvSpPr txBox="1"/>
          <p:nvPr>
            <p:ph type="title"/>
          </p:nvPr>
        </p:nvSpPr>
        <p:spPr>
          <a:xfrm>
            <a:off x="874603" y="437137"/>
            <a:ext cx="5127000" cy="43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011" name="Shape 1011"/>
          <p:cNvSpPr txBox="1"/>
          <p:nvPr>
            <p:ph idx="1" type="subTitle"/>
          </p:nvPr>
        </p:nvSpPr>
        <p:spPr>
          <a:xfrm>
            <a:off x="883743" y="889143"/>
            <a:ext cx="3565200" cy="2649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12" name="Shape 1012"/>
          <p:cNvSpPr txBox="1"/>
          <p:nvPr>
            <p:ph idx="2" type="subTitle"/>
          </p:nvPr>
        </p:nvSpPr>
        <p:spPr>
          <a:xfrm>
            <a:off x="883743" y="1629384"/>
            <a:ext cx="3610500" cy="30237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013" name="Shape 1013"/>
          <p:cNvPicPr preferRelativeResize="0"/>
          <p:nvPr/>
        </p:nvPicPr>
        <p:blipFill rotWithShape="1">
          <a:blip r:embed="rId2">
            <a:alphaModFix/>
          </a:blip>
          <a:srcRect b="0" l="12781" r="38860" t="0"/>
          <a:stretch/>
        </p:blipFill>
        <p:spPr>
          <a:xfrm>
            <a:off x="5415000" y="1275"/>
            <a:ext cx="3729000" cy="51408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ody">
    <p:spTree>
      <p:nvGrpSpPr>
        <p:cNvPr id="1014" name="Shape 1014"/>
        <p:cNvGrpSpPr/>
        <p:nvPr/>
      </p:nvGrpSpPr>
      <p:grpSpPr>
        <a:xfrm>
          <a:off x="0" y="0"/>
          <a:ext cx="0" cy="0"/>
          <a:chOff x="0" y="0"/>
          <a:chExt cx="0" cy="0"/>
        </a:xfrm>
      </p:grpSpPr>
      <p:sp>
        <p:nvSpPr>
          <p:cNvPr id="1015" name="Shape 1015"/>
          <p:cNvSpPr txBox="1"/>
          <p:nvPr>
            <p:ph type="title"/>
          </p:nvPr>
        </p:nvSpPr>
        <p:spPr>
          <a:xfrm>
            <a:off x="874603" y="437137"/>
            <a:ext cx="5848800" cy="43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016" name="Shape 1016"/>
          <p:cNvSpPr txBox="1"/>
          <p:nvPr>
            <p:ph idx="1" type="subTitle"/>
          </p:nvPr>
        </p:nvSpPr>
        <p:spPr>
          <a:xfrm>
            <a:off x="883743" y="889143"/>
            <a:ext cx="5848800" cy="2649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17" name="Shape 1017"/>
          <p:cNvSpPr txBox="1"/>
          <p:nvPr>
            <p:ph idx="2" type="subTitle"/>
          </p:nvPr>
        </p:nvSpPr>
        <p:spPr>
          <a:xfrm>
            <a:off x="883743" y="1629384"/>
            <a:ext cx="3610500" cy="30237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4">
    <p:spTree>
      <p:nvGrpSpPr>
        <p:cNvPr id="32" name="Shape 32"/>
        <p:cNvGrpSpPr/>
        <p:nvPr/>
      </p:nvGrpSpPr>
      <p:grpSpPr>
        <a:xfrm>
          <a:off x="0" y="0"/>
          <a:ext cx="0" cy="0"/>
          <a:chOff x="0" y="0"/>
          <a:chExt cx="0" cy="0"/>
        </a:xfrm>
      </p:grpSpPr>
      <p:pic>
        <p:nvPicPr>
          <p:cNvPr descr="DSC_4213-Edit.jpg" id="33" name="Shape 33"/>
          <p:cNvPicPr preferRelativeResize="0"/>
          <p:nvPr/>
        </p:nvPicPr>
        <p:blipFill rotWithShape="1">
          <a:blip r:embed="rId2">
            <a:alphaModFix/>
          </a:blip>
          <a:srcRect b="15953" l="0" r="0" t="7087"/>
          <a:stretch/>
        </p:blipFill>
        <p:spPr>
          <a:xfrm>
            <a:off x="0" y="0"/>
            <a:ext cx="9144002" cy="4483073"/>
          </a:xfrm>
          <a:prstGeom prst="rect">
            <a:avLst/>
          </a:prstGeom>
          <a:noFill/>
          <a:ln>
            <a:noFill/>
          </a:ln>
        </p:spPr>
      </p:pic>
      <p:sp>
        <p:nvSpPr>
          <p:cNvPr id="34" name="Shape 34"/>
          <p:cNvSpPr txBox="1"/>
          <p:nvPr>
            <p:ph type="ctrTitle"/>
          </p:nvPr>
        </p:nvSpPr>
        <p:spPr>
          <a:xfrm>
            <a:off x="384900" y="2134450"/>
            <a:ext cx="7997099" cy="1159799"/>
          </a:xfrm>
          <a:prstGeom prst="rect">
            <a:avLst/>
          </a:prstGeom>
          <a:ln>
            <a:noFill/>
          </a:ln>
        </p:spPr>
        <p:txBody>
          <a:bodyPr anchorCtr="0" anchor="b" bIns="91425" lIns="91425" rIns="91425" tIns="91425"/>
          <a:lstStyle>
            <a:lvl1pPr lvl="0" rtl="0">
              <a:spcBef>
                <a:spcPts val="0"/>
              </a:spcBef>
              <a:buClr>
                <a:srgbClr val="FFFFFF"/>
              </a:buClr>
              <a:buSzPct val="100000"/>
              <a:defRPr sz="3600">
                <a:solidFill>
                  <a:srgbClr val="FFFFFF"/>
                </a:solidFill>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pic>
        <p:nvPicPr>
          <p:cNvPr descr="Uber-Black-Cropped.png" id="35" name="Shape 35"/>
          <p:cNvPicPr preferRelativeResize="0"/>
          <p:nvPr/>
        </p:nvPicPr>
        <p:blipFill>
          <a:blip r:embed="rId3">
            <a:alphaModFix/>
          </a:blip>
          <a:stretch>
            <a:fillRect/>
          </a:stretch>
        </p:blipFill>
        <p:spPr>
          <a:xfrm>
            <a:off x="860423" y="9342373"/>
            <a:ext cx="1355599" cy="192150"/>
          </a:xfrm>
          <a:prstGeom prst="rect">
            <a:avLst/>
          </a:prstGeom>
          <a:noFill/>
          <a:ln>
            <a:noFill/>
          </a:ln>
        </p:spPr>
      </p:pic>
      <p:sp>
        <p:nvSpPr>
          <p:cNvPr id="36" name="Shape 36"/>
          <p:cNvSpPr/>
          <p:nvPr/>
        </p:nvSpPr>
        <p:spPr>
          <a:xfrm>
            <a:off x="0" y="4483075"/>
            <a:ext cx="9144000" cy="660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pic>
        <p:nvPicPr>
          <p:cNvPr descr="Uber-Black-Cropped.png" id="37" name="Shape 37"/>
          <p:cNvPicPr preferRelativeResize="0"/>
          <p:nvPr/>
        </p:nvPicPr>
        <p:blipFill>
          <a:blip r:embed="rId4">
            <a:alphaModFix/>
          </a:blip>
          <a:stretch>
            <a:fillRect/>
          </a:stretch>
        </p:blipFill>
        <p:spPr>
          <a:xfrm>
            <a:off x="511500" y="4767525"/>
            <a:ext cx="767450" cy="108774"/>
          </a:xfrm>
          <a:prstGeom prst="rect">
            <a:avLst/>
          </a:prstGeom>
          <a:noFill/>
          <a:ln>
            <a:noFill/>
          </a:ln>
        </p:spPr>
      </p:pic>
      <p:sp>
        <p:nvSpPr>
          <p:cNvPr id="38" name="Shape 38"/>
          <p:cNvSpPr txBox="1"/>
          <p:nvPr>
            <p:ph idx="1" type="subTitle"/>
          </p:nvPr>
        </p:nvSpPr>
        <p:spPr>
          <a:xfrm>
            <a:off x="403950" y="3185175"/>
            <a:ext cx="7997099" cy="784799"/>
          </a:xfrm>
          <a:prstGeom prst="rect">
            <a:avLst/>
          </a:prstGeom>
        </p:spPr>
        <p:txBody>
          <a:bodyPr anchorCtr="0" anchor="t" bIns="91425" lIns="91425" rIns="91425" tIns="91425"/>
          <a:lstStyle>
            <a:lvl1pPr lvl="0" rtl="0">
              <a:spcBef>
                <a:spcPts val="0"/>
              </a:spcBef>
              <a:buClr>
                <a:srgbClr val="FFFFFF"/>
              </a:buClr>
              <a:buSzPct val="100000"/>
              <a:buNone/>
              <a:defRPr sz="1200">
                <a:solidFill>
                  <a:srgbClr val="FFFFFF"/>
                </a:solidFill>
              </a:defRPr>
            </a:lvl1pPr>
            <a:lvl2pPr lvl="1" rtl="0" algn="ctr">
              <a:spcBef>
                <a:spcPts val="0"/>
              </a:spcBef>
              <a:buClr>
                <a:srgbClr val="D9D9D9"/>
              </a:buClr>
              <a:buSzPct val="100000"/>
              <a:buNone/>
              <a:defRPr sz="3000">
                <a:solidFill>
                  <a:srgbClr val="D9D9D9"/>
                </a:solidFill>
              </a:defRPr>
            </a:lvl2pPr>
            <a:lvl3pPr lvl="2" rtl="0" algn="ctr">
              <a:spcBef>
                <a:spcPts val="0"/>
              </a:spcBef>
              <a:buClr>
                <a:srgbClr val="D9D9D9"/>
              </a:buClr>
              <a:buSzPct val="100000"/>
              <a:buNone/>
              <a:defRPr sz="3000">
                <a:solidFill>
                  <a:srgbClr val="D9D9D9"/>
                </a:solidFill>
              </a:defRPr>
            </a:lvl3pPr>
            <a:lvl4pPr lvl="3" rtl="0" algn="ctr">
              <a:spcBef>
                <a:spcPts val="0"/>
              </a:spcBef>
              <a:buClr>
                <a:srgbClr val="D9D9D9"/>
              </a:buClr>
              <a:buSzPct val="100000"/>
              <a:buNone/>
              <a:defRPr sz="3000">
                <a:solidFill>
                  <a:srgbClr val="D9D9D9"/>
                </a:solidFill>
              </a:defRPr>
            </a:lvl4pPr>
            <a:lvl5pPr lvl="4" rtl="0" algn="ctr">
              <a:spcBef>
                <a:spcPts val="0"/>
              </a:spcBef>
              <a:buClr>
                <a:srgbClr val="D9D9D9"/>
              </a:buClr>
              <a:buSzPct val="100000"/>
              <a:buNone/>
              <a:defRPr sz="3000">
                <a:solidFill>
                  <a:srgbClr val="D9D9D9"/>
                </a:solidFill>
              </a:defRPr>
            </a:lvl5pPr>
            <a:lvl6pPr lvl="5" rtl="0" algn="ctr">
              <a:spcBef>
                <a:spcPts val="0"/>
              </a:spcBef>
              <a:buClr>
                <a:srgbClr val="D9D9D9"/>
              </a:buClr>
              <a:buSzPct val="100000"/>
              <a:buNone/>
              <a:defRPr sz="3000">
                <a:solidFill>
                  <a:srgbClr val="D9D9D9"/>
                </a:solidFill>
              </a:defRPr>
            </a:lvl6pPr>
            <a:lvl7pPr lvl="6" rtl="0" algn="ctr">
              <a:spcBef>
                <a:spcPts val="0"/>
              </a:spcBef>
              <a:buClr>
                <a:srgbClr val="D9D9D9"/>
              </a:buClr>
              <a:buSzPct val="100000"/>
              <a:buNone/>
              <a:defRPr sz="3000">
                <a:solidFill>
                  <a:srgbClr val="D9D9D9"/>
                </a:solidFill>
              </a:defRPr>
            </a:lvl7pPr>
            <a:lvl8pPr lvl="7" rtl="0" algn="ctr">
              <a:spcBef>
                <a:spcPts val="0"/>
              </a:spcBef>
              <a:buClr>
                <a:srgbClr val="D9D9D9"/>
              </a:buClr>
              <a:buSzPct val="100000"/>
              <a:buNone/>
              <a:defRPr sz="3000">
                <a:solidFill>
                  <a:srgbClr val="D9D9D9"/>
                </a:solidFill>
              </a:defRPr>
            </a:lvl8pPr>
            <a:lvl9pPr lvl="8" rtl="0" algn="ctr">
              <a:spcBef>
                <a:spcPts val="0"/>
              </a:spcBef>
              <a:buClr>
                <a:srgbClr val="D9D9D9"/>
              </a:buClr>
              <a:buSzPct val="100000"/>
              <a:buNone/>
              <a:defRPr sz="3000">
                <a:solidFill>
                  <a:srgbClr val="D9D9D9"/>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2 Column">
    <p:spTree>
      <p:nvGrpSpPr>
        <p:cNvPr id="1018" name="Shape 1018"/>
        <p:cNvGrpSpPr/>
        <p:nvPr/>
      </p:nvGrpSpPr>
      <p:grpSpPr>
        <a:xfrm>
          <a:off x="0" y="0"/>
          <a:ext cx="0" cy="0"/>
          <a:chOff x="0" y="0"/>
          <a:chExt cx="0" cy="0"/>
        </a:xfrm>
      </p:grpSpPr>
      <p:sp>
        <p:nvSpPr>
          <p:cNvPr id="1019" name="Shape 1019"/>
          <p:cNvSpPr txBox="1"/>
          <p:nvPr>
            <p:ph idx="1" type="subTitle"/>
          </p:nvPr>
        </p:nvSpPr>
        <p:spPr>
          <a:xfrm>
            <a:off x="883743" y="1629384"/>
            <a:ext cx="3459600" cy="30237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20" name="Shape 1020"/>
          <p:cNvSpPr txBox="1"/>
          <p:nvPr>
            <p:ph idx="2" type="subTitle"/>
          </p:nvPr>
        </p:nvSpPr>
        <p:spPr>
          <a:xfrm>
            <a:off x="4741265" y="1629384"/>
            <a:ext cx="3482700" cy="30237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21" name="Shape 1021"/>
          <p:cNvSpPr txBox="1"/>
          <p:nvPr>
            <p:ph type="title"/>
          </p:nvPr>
        </p:nvSpPr>
        <p:spPr>
          <a:xfrm>
            <a:off x="874603" y="437137"/>
            <a:ext cx="5848800" cy="43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022" name="Shape 1022"/>
          <p:cNvSpPr txBox="1"/>
          <p:nvPr>
            <p:ph idx="3" type="subTitle"/>
          </p:nvPr>
        </p:nvSpPr>
        <p:spPr>
          <a:xfrm>
            <a:off x="883743" y="889143"/>
            <a:ext cx="5848800" cy="2649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Large Quote">
    <p:spTree>
      <p:nvGrpSpPr>
        <p:cNvPr id="1023" name="Shape 1023"/>
        <p:cNvGrpSpPr/>
        <p:nvPr/>
      </p:nvGrpSpPr>
      <p:grpSpPr>
        <a:xfrm>
          <a:off x="0" y="0"/>
          <a:ext cx="0" cy="0"/>
          <a:chOff x="0" y="0"/>
          <a:chExt cx="0" cy="0"/>
        </a:xfrm>
      </p:grpSpPr>
      <p:sp>
        <p:nvSpPr>
          <p:cNvPr id="1024" name="Shape 1024"/>
          <p:cNvSpPr txBox="1"/>
          <p:nvPr>
            <p:ph type="title"/>
          </p:nvPr>
        </p:nvSpPr>
        <p:spPr>
          <a:xfrm>
            <a:off x="687478" y="1362909"/>
            <a:ext cx="6743400" cy="1699200"/>
          </a:xfrm>
          <a:prstGeom prst="rect">
            <a:avLst/>
          </a:prstGeom>
          <a:noFill/>
          <a:ln>
            <a:noFill/>
          </a:ln>
        </p:spPr>
        <p:txBody>
          <a:bodyPr anchorCtr="0" anchor="t" bIns="34275" lIns="34275" rIns="34275" tIns="34275"/>
          <a:lstStyle>
            <a:lvl1pPr indent="-152400" lvl="0" marL="152400" marR="0" rtl="0" algn="l">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25" name="Shape 1025"/>
          <p:cNvSpPr txBox="1"/>
          <p:nvPr>
            <p:ph idx="1" type="subTitle"/>
          </p:nvPr>
        </p:nvSpPr>
        <p:spPr>
          <a:xfrm>
            <a:off x="887250" y="3529800"/>
            <a:ext cx="3544200" cy="310500"/>
          </a:xfrm>
          <a:prstGeom prst="rect">
            <a:avLst/>
          </a:prstGeom>
          <a:noFill/>
          <a:ln>
            <a:noFill/>
          </a:ln>
        </p:spPr>
        <p:txBody>
          <a:bodyPr anchorCtr="0" anchor="ctr" bIns="34275" lIns="34275" rIns="34275"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ext / Photo">
    <p:spTree>
      <p:nvGrpSpPr>
        <p:cNvPr id="1026" name="Shape 1026"/>
        <p:cNvGrpSpPr/>
        <p:nvPr/>
      </p:nvGrpSpPr>
      <p:grpSpPr>
        <a:xfrm>
          <a:off x="0" y="0"/>
          <a:ext cx="0" cy="0"/>
          <a:chOff x="0" y="0"/>
          <a:chExt cx="0" cy="0"/>
        </a:xfrm>
      </p:grpSpPr>
      <p:sp>
        <p:nvSpPr>
          <p:cNvPr id="1027" name="Shape 1027"/>
          <p:cNvSpPr txBox="1"/>
          <p:nvPr>
            <p:ph idx="1" type="subTitle"/>
          </p:nvPr>
        </p:nvSpPr>
        <p:spPr>
          <a:xfrm>
            <a:off x="4628765" y="3683925"/>
            <a:ext cx="3544200" cy="31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28" name="Shape 1028"/>
          <p:cNvSpPr txBox="1"/>
          <p:nvPr>
            <p:ph type="title"/>
          </p:nvPr>
        </p:nvSpPr>
        <p:spPr>
          <a:xfrm>
            <a:off x="4529709" y="1284796"/>
            <a:ext cx="3735600" cy="1948800"/>
          </a:xfrm>
          <a:prstGeom prst="rect">
            <a:avLst/>
          </a:prstGeom>
          <a:noFill/>
          <a:ln>
            <a:noFill/>
          </a:ln>
        </p:spPr>
        <p:txBody>
          <a:bodyPr anchorCtr="0" anchor="t" bIns="34275" lIns="34275" rIns="34275" tIns="34275"/>
          <a:lstStyle>
            <a:lvl1pPr indent="-88900" lvl="0" marL="88900" marR="0" rtl="0" algn="l">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p:txBody>
      </p:sp>
      <p:pic>
        <p:nvPicPr>
          <p:cNvPr id="1029" name="Shape 1029"/>
          <p:cNvPicPr preferRelativeResize="0"/>
          <p:nvPr/>
        </p:nvPicPr>
        <p:blipFill rotWithShape="1">
          <a:blip r:embed="rId2">
            <a:alphaModFix/>
          </a:blip>
          <a:srcRect b="0" l="11638" r="11638" t="0"/>
          <a:stretch/>
        </p:blipFill>
        <p:spPr>
          <a:xfrm>
            <a:off x="0" y="1279"/>
            <a:ext cx="3735600" cy="51408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ext / 4 Photo">
    <p:spTree>
      <p:nvGrpSpPr>
        <p:cNvPr id="1030" name="Shape 1030"/>
        <p:cNvGrpSpPr/>
        <p:nvPr/>
      </p:nvGrpSpPr>
      <p:grpSpPr>
        <a:xfrm>
          <a:off x="0" y="0"/>
          <a:ext cx="0" cy="0"/>
          <a:chOff x="0" y="0"/>
          <a:chExt cx="0" cy="0"/>
        </a:xfrm>
      </p:grpSpPr>
      <p:sp>
        <p:nvSpPr>
          <p:cNvPr id="1031" name="Shape 1031"/>
          <p:cNvSpPr txBox="1"/>
          <p:nvPr>
            <p:ph type="title"/>
          </p:nvPr>
        </p:nvSpPr>
        <p:spPr>
          <a:xfrm>
            <a:off x="888759" y="3103059"/>
            <a:ext cx="15693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032" name="Shape 1032"/>
          <p:cNvPicPr preferRelativeResize="0"/>
          <p:nvPr/>
        </p:nvPicPr>
        <p:blipFill rotWithShape="1">
          <a:blip r:embed="rId2">
            <a:alphaModFix/>
          </a:blip>
          <a:srcRect b="0" l="0" r="0" t="0"/>
          <a:stretch/>
        </p:blipFill>
        <p:spPr>
          <a:xfrm>
            <a:off x="2847722" y="1693840"/>
            <a:ext cx="1495500" cy="1171500"/>
          </a:xfrm>
          <a:prstGeom prst="rect">
            <a:avLst/>
          </a:prstGeom>
          <a:noFill/>
          <a:ln>
            <a:noFill/>
          </a:ln>
        </p:spPr>
      </p:pic>
      <p:pic>
        <p:nvPicPr>
          <p:cNvPr id="1033" name="Shape 1033"/>
          <p:cNvPicPr preferRelativeResize="0"/>
          <p:nvPr/>
        </p:nvPicPr>
        <p:blipFill rotWithShape="1">
          <a:blip r:embed="rId2">
            <a:alphaModFix/>
          </a:blip>
          <a:srcRect b="0" l="0" r="0" t="0"/>
          <a:stretch/>
        </p:blipFill>
        <p:spPr>
          <a:xfrm>
            <a:off x="925599" y="1693840"/>
            <a:ext cx="1495500" cy="1171500"/>
          </a:xfrm>
          <a:prstGeom prst="rect">
            <a:avLst/>
          </a:prstGeom>
          <a:noFill/>
          <a:ln>
            <a:noFill/>
          </a:ln>
        </p:spPr>
      </p:pic>
      <p:pic>
        <p:nvPicPr>
          <p:cNvPr id="1034" name="Shape 1034"/>
          <p:cNvPicPr preferRelativeResize="0"/>
          <p:nvPr/>
        </p:nvPicPr>
        <p:blipFill rotWithShape="1">
          <a:blip r:embed="rId2">
            <a:alphaModFix/>
          </a:blip>
          <a:srcRect b="0" l="0" r="0" t="0"/>
          <a:stretch/>
        </p:blipFill>
        <p:spPr>
          <a:xfrm>
            <a:off x="4788116" y="1693840"/>
            <a:ext cx="1495500" cy="1171500"/>
          </a:xfrm>
          <a:prstGeom prst="rect">
            <a:avLst/>
          </a:prstGeom>
          <a:noFill/>
          <a:ln>
            <a:noFill/>
          </a:ln>
        </p:spPr>
      </p:pic>
      <p:pic>
        <p:nvPicPr>
          <p:cNvPr id="1035" name="Shape 1035"/>
          <p:cNvPicPr preferRelativeResize="0"/>
          <p:nvPr/>
        </p:nvPicPr>
        <p:blipFill rotWithShape="1">
          <a:blip r:embed="rId2">
            <a:alphaModFix/>
          </a:blip>
          <a:srcRect b="0" l="0" r="0" t="0"/>
          <a:stretch/>
        </p:blipFill>
        <p:spPr>
          <a:xfrm>
            <a:off x="6728506" y="1693840"/>
            <a:ext cx="1495500" cy="1171500"/>
          </a:xfrm>
          <a:prstGeom prst="rect">
            <a:avLst/>
          </a:prstGeom>
          <a:noFill/>
          <a:ln>
            <a:noFill/>
          </a:ln>
        </p:spPr>
      </p:pic>
      <p:sp>
        <p:nvSpPr>
          <p:cNvPr id="1036" name="Shape 1036"/>
          <p:cNvSpPr txBox="1"/>
          <p:nvPr>
            <p:ph idx="2" type="title"/>
          </p:nvPr>
        </p:nvSpPr>
        <p:spPr>
          <a:xfrm>
            <a:off x="2810878" y="3103059"/>
            <a:ext cx="15693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37" name="Shape 1037"/>
          <p:cNvSpPr txBox="1"/>
          <p:nvPr>
            <p:ph idx="3" type="title"/>
          </p:nvPr>
        </p:nvSpPr>
        <p:spPr>
          <a:xfrm>
            <a:off x="4751264" y="3103059"/>
            <a:ext cx="15693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38" name="Shape 1038"/>
          <p:cNvSpPr txBox="1"/>
          <p:nvPr>
            <p:ph idx="4" type="title"/>
          </p:nvPr>
        </p:nvSpPr>
        <p:spPr>
          <a:xfrm>
            <a:off x="6691654" y="3103059"/>
            <a:ext cx="15693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39" name="Shape 1039"/>
          <p:cNvSpPr txBox="1"/>
          <p:nvPr>
            <p:ph idx="1" type="subTitle"/>
          </p:nvPr>
        </p:nvSpPr>
        <p:spPr>
          <a:xfrm>
            <a:off x="888759" y="3395981"/>
            <a:ext cx="15324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40" name="Shape 1040"/>
          <p:cNvSpPr txBox="1"/>
          <p:nvPr>
            <p:ph idx="5" type="subTitle"/>
          </p:nvPr>
        </p:nvSpPr>
        <p:spPr>
          <a:xfrm>
            <a:off x="2800753" y="3395981"/>
            <a:ext cx="15324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41" name="Shape 1041"/>
          <p:cNvSpPr txBox="1"/>
          <p:nvPr>
            <p:ph idx="6" type="subTitle"/>
          </p:nvPr>
        </p:nvSpPr>
        <p:spPr>
          <a:xfrm>
            <a:off x="4741321" y="3395981"/>
            <a:ext cx="15324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42" name="Shape 1042"/>
          <p:cNvSpPr txBox="1"/>
          <p:nvPr>
            <p:ph idx="7" type="subTitle"/>
          </p:nvPr>
        </p:nvSpPr>
        <p:spPr>
          <a:xfrm>
            <a:off x="6691659" y="3395981"/>
            <a:ext cx="15324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43" name="Shape 1043"/>
          <p:cNvSpPr txBox="1"/>
          <p:nvPr>
            <p:ph idx="8" type="title"/>
          </p:nvPr>
        </p:nvSpPr>
        <p:spPr>
          <a:xfrm>
            <a:off x="874603" y="437137"/>
            <a:ext cx="5848800" cy="43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044" name="Shape 1044"/>
          <p:cNvSpPr txBox="1"/>
          <p:nvPr>
            <p:ph idx="9" type="subTitle"/>
          </p:nvPr>
        </p:nvSpPr>
        <p:spPr>
          <a:xfrm>
            <a:off x="883743" y="889143"/>
            <a:ext cx="5848800" cy="2649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ext 2 Photo">
    <p:spTree>
      <p:nvGrpSpPr>
        <p:cNvPr id="1045" name="Shape 1045"/>
        <p:cNvGrpSpPr/>
        <p:nvPr/>
      </p:nvGrpSpPr>
      <p:grpSpPr>
        <a:xfrm>
          <a:off x="0" y="0"/>
          <a:ext cx="0" cy="0"/>
          <a:chOff x="0" y="0"/>
          <a:chExt cx="0" cy="0"/>
        </a:xfrm>
      </p:grpSpPr>
      <p:pic>
        <p:nvPicPr>
          <p:cNvPr id="1046" name="Shape 1046"/>
          <p:cNvPicPr preferRelativeResize="0"/>
          <p:nvPr/>
        </p:nvPicPr>
        <p:blipFill rotWithShape="1">
          <a:blip r:embed="rId2">
            <a:alphaModFix/>
          </a:blip>
          <a:srcRect b="17050" l="0" r="0" t="17043"/>
          <a:stretch/>
        </p:blipFill>
        <p:spPr>
          <a:xfrm>
            <a:off x="4788112" y="1693781"/>
            <a:ext cx="3407400" cy="1171500"/>
          </a:xfrm>
          <a:prstGeom prst="rect">
            <a:avLst/>
          </a:prstGeom>
          <a:noFill/>
          <a:ln>
            <a:noFill/>
          </a:ln>
        </p:spPr>
      </p:pic>
      <p:sp>
        <p:nvSpPr>
          <p:cNvPr id="1047" name="Shape 1047"/>
          <p:cNvSpPr txBox="1"/>
          <p:nvPr>
            <p:ph type="title"/>
          </p:nvPr>
        </p:nvSpPr>
        <p:spPr>
          <a:xfrm>
            <a:off x="888759" y="3103059"/>
            <a:ext cx="34443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48" name="Shape 1048"/>
          <p:cNvSpPr txBox="1"/>
          <p:nvPr>
            <p:ph idx="2" type="title"/>
          </p:nvPr>
        </p:nvSpPr>
        <p:spPr>
          <a:xfrm>
            <a:off x="4751274" y="3103059"/>
            <a:ext cx="34443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49" name="Shape 1049"/>
          <p:cNvSpPr txBox="1"/>
          <p:nvPr>
            <p:ph idx="1" type="subTitle"/>
          </p:nvPr>
        </p:nvSpPr>
        <p:spPr>
          <a:xfrm>
            <a:off x="888759" y="3395981"/>
            <a:ext cx="34443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50" name="Shape 1050"/>
          <p:cNvSpPr txBox="1"/>
          <p:nvPr>
            <p:ph idx="3" type="subTitle"/>
          </p:nvPr>
        </p:nvSpPr>
        <p:spPr>
          <a:xfrm>
            <a:off x="4741321" y="3395981"/>
            <a:ext cx="34542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51" name="Shape 1051"/>
          <p:cNvSpPr txBox="1"/>
          <p:nvPr>
            <p:ph idx="4" type="title"/>
          </p:nvPr>
        </p:nvSpPr>
        <p:spPr>
          <a:xfrm>
            <a:off x="874603" y="437137"/>
            <a:ext cx="5848800" cy="43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052" name="Shape 1052"/>
          <p:cNvSpPr txBox="1"/>
          <p:nvPr>
            <p:ph idx="5" type="subTitle"/>
          </p:nvPr>
        </p:nvSpPr>
        <p:spPr>
          <a:xfrm>
            <a:off x="883743" y="889143"/>
            <a:ext cx="5848800" cy="2649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053" name="Shape 1053"/>
          <p:cNvPicPr preferRelativeResize="0"/>
          <p:nvPr/>
        </p:nvPicPr>
        <p:blipFill rotWithShape="1">
          <a:blip r:embed="rId2">
            <a:alphaModFix/>
          </a:blip>
          <a:srcRect b="17050" l="0" r="0" t="17043"/>
          <a:stretch/>
        </p:blipFill>
        <p:spPr>
          <a:xfrm>
            <a:off x="925603" y="1693781"/>
            <a:ext cx="3407400" cy="11715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ext / 3 Photo">
    <p:spTree>
      <p:nvGrpSpPr>
        <p:cNvPr id="1054" name="Shape 1054"/>
        <p:cNvGrpSpPr/>
        <p:nvPr/>
      </p:nvGrpSpPr>
      <p:grpSpPr>
        <a:xfrm>
          <a:off x="0" y="0"/>
          <a:ext cx="0" cy="0"/>
          <a:chOff x="0" y="0"/>
          <a:chExt cx="0" cy="0"/>
        </a:xfrm>
      </p:grpSpPr>
      <p:sp>
        <p:nvSpPr>
          <p:cNvPr id="1055" name="Shape 1055"/>
          <p:cNvSpPr txBox="1"/>
          <p:nvPr/>
        </p:nvSpPr>
        <p:spPr>
          <a:xfrm>
            <a:off x="2816353" y="365756"/>
            <a:ext cx="1719000" cy="378000"/>
          </a:xfrm>
          <a:prstGeom prst="rect">
            <a:avLst/>
          </a:prstGeom>
          <a:noFill/>
          <a:ln>
            <a:noFill/>
          </a:ln>
        </p:spPr>
        <p:txBody>
          <a:bodyPr anchorCtr="0" anchor="t" bIns="34275" lIns="34275" rIns="34275" tIns="34275">
            <a:noAutofit/>
          </a:bodyPr>
          <a:lstStyle/>
          <a:p>
            <a:pPr lvl="0" rtl="0">
              <a:spcBef>
                <a:spcPts val="0"/>
              </a:spcBef>
              <a:buNone/>
            </a:pPr>
            <a:r>
              <a:t/>
            </a:r>
            <a:endParaRPr sz="500"/>
          </a:p>
        </p:txBody>
      </p:sp>
      <p:pic>
        <p:nvPicPr>
          <p:cNvPr id="1056" name="Shape 1056"/>
          <p:cNvPicPr preferRelativeResize="0"/>
          <p:nvPr/>
        </p:nvPicPr>
        <p:blipFill rotWithShape="1">
          <a:blip r:embed="rId2">
            <a:alphaModFix/>
          </a:blip>
          <a:srcRect b="0" l="0" r="0" t="0"/>
          <a:stretch/>
        </p:blipFill>
        <p:spPr>
          <a:xfrm>
            <a:off x="925599" y="1693840"/>
            <a:ext cx="2143200" cy="1171500"/>
          </a:xfrm>
          <a:prstGeom prst="rect">
            <a:avLst/>
          </a:prstGeom>
          <a:noFill/>
          <a:ln>
            <a:noFill/>
          </a:ln>
        </p:spPr>
      </p:pic>
      <p:pic>
        <p:nvPicPr>
          <p:cNvPr id="1057" name="Shape 1057"/>
          <p:cNvPicPr preferRelativeResize="0"/>
          <p:nvPr/>
        </p:nvPicPr>
        <p:blipFill rotWithShape="1">
          <a:blip r:embed="rId2">
            <a:alphaModFix/>
          </a:blip>
          <a:srcRect b="0" l="0" r="0" t="0"/>
          <a:stretch/>
        </p:blipFill>
        <p:spPr>
          <a:xfrm>
            <a:off x="3498452" y="1693840"/>
            <a:ext cx="2143200" cy="1171500"/>
          </a:xfrm>
          <a:prstGeom prst="rect">
            <a:avLst/>
          </a:prstGeom>
          <a:noFill/>
          <a:ln>
            <a:noFill/>
          </a:ln>
        </p:spPr>
      </p:pic>
      <p:pic>
        <p:nvPicPr>
          <p:cNvPr id="1058" name="Shape 1058"/>
          <p:cNvPicPr preferRelativeResize="0"/>
          <p:nvPr/>
        </p:nvPicPr>
        <p:blipFill rotWithShape="1">
          <a:blip r:embed="rId2">
            <a:alphaModFix/>
          </a:blip>
          <a:srcRect b="0" l="0" r="0" t="0"/>
          <a:stretch/>
        </p:blipFill>
        <p:spPr>
          <a:xfrm>
            <a:off x="6071306" y="1693840"/>
            <a:ext cx="2143200" cy="1171500"/>
          </a:xfrm>
          <a:prstGeom prst="rect">
            <a:avLst/>
          </a:prstGeom>
          <a:noFill/>
          <a:ln>
            <a:noFill/>
          </a:ln>
        </p:spPr>
      </p:pic>
      <p:sp>
        <p:nvSpPr>
          <p:cNvPr id="1059" name="Shape 1059"/>
          <p:cNvSpPr txBox="1"/>
          <p:nvPr>
            <p:ph idx="1" type="subTitle"/>
          </p:nvPr>
        </p:nvSpPr>
        <p:spPr>
          <a:xfrm>
            <a:off x="888759" y="3395981"/>
            <a:ext cx="21801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60" name="Shape 1060"/>
          <p:cNvSpPr txBox="1"/>
          <p:nvPr>
            <p:ph type="title"/>
          </p:nvPr>
        </p:nvSpPr>
        <p:spPr>
          <a:xfrm>
            <a:off x="888759" y="3103059"/>
            <a:ext cx="21801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61" name="Shape 1061"/>
          <p:cNvSpPr txBox="1"/>
          <p:nvPr>
            <p:ph idx="2" type="title"/>
          </p:nvPr>
        </p:nvSpPr>
        <p:spPr>
          <a:xfrm>
            <a:off x="3452775" y="3103059"/>
            <a:ext cx="21801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62" name="Shape 1062"/>
          <p:cNvSpPr txBox="1"/>
          <p:nvPr>
            <p:ph idx="3" type="subTitle"/>
          </p:nvPr>
        </p:nvSpPr>
        <p:spPr>
          <a:xfrm>
            <a:off x="3452775" y="3395981"/>
            <a:ext cx="21801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63" name="Shape 1063"/>
          <p:cNvSpPr txBox="1"/>
          <p:nvPr>
            <p:ph idx="4" type="title"/>
          </p:nvPr>
        </p:nvSpPr>
        <p:spPr>
          <a:xfrm>
            <a:off x="6024281" y="3103059"/>
            <a:ext cx="21801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64" name="Shape 1064"/>
          <p:cNvSpPr txBox="1"/>
          <p:nvPr>
            <p:ph idx="5" type="subTitle"/>
          </p:nvPr>
        </p:nvSpPr>
        <p:spPr>
          <a:xfrm>
            <a:off x="6024281" y="3395981"/>
            <a:ext cx="21801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65" name="Shape 1065"/>
          <p:cNvSpPr txBox="1"/>
          <p:nvPr>
            <p:ph idx="6" type="title"/>
          </p:nvPr>
        </p:nvSpPr>
        <p:spPr>
          <a:xfrm>
            <a:off x="874603" y="437137"/>
            <a:ext cx="5848800" cy="43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066" name="Shape 1066"/>
          <p:cNvSpPr txBox="1"/>
          <p:nvPr>
            <p:ph idx="7" type="subTitle"/>
          </p:nvPr>
        </p:nvSpPr>
        <p:spPr>
          <a:xfrm>
            <a:off x="883743" y="889143"/>
            <a:ext cx="5848800" cy="2649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ext / 1 Photo">
    <p:spTree>
      <p:nvGrpSpPr>
        <p:cNvPr id="1067" name="Shape 1067"/>
        <p:cNvGrpSpPr/>
        <p:nvPr/>
      </p:nvGrpSpPr>
      <p:grpSpPr>
        <a:xfrm>
          <a:off x="0" y="0"/>
          <a:ext cx="0" cy="0"/>
          <a:chOff x="0" y="0"/>
          <a:chExt cx="0" cy="0"/>
        </a:xfrm>
      </p:grpSpPr>
      <p:pic>
        <p:nvPicPr>
          <p:cNvPr id="1068" name="Shape 1068"/>
          <p:cNvPicPr preferRelativeResize="0"/>
          <p:nvPr/>
        </p:nvPicPr>
        <p:blipFill rotWithShape="1">
          <a:blip r:embed="rId2">
            <a:alphaModFix/>
          </a:blip>
          <a:srcRect b="0" l="0" r="0" t="0"/>
          <a:stretch/>
        </p:blipFill>
        <p:spPr>
          <a:xfrm>
            <a:off x="3167769" y="1684769"/>
            <a:ext cx="5048100" cy="2633700"/>
          </a:xfrm>
          <a:prstGeom prst="rect">
            <a:avLst/>
          </a:prstGeom>
          <a:noFill/>
          <a:ln>
            <a:noFill/>
          </a:ln>
        </p:spPr>
      </p:pic>
      <p:sp>
        <p:nvSpPr>
          <p:cNvPr id="1069" name="Shape 1069"/>
          <p:cNvSpPr txBox="1"/>
          <p:nvPr>
            <p:ph idx="1" type="subTitle"/>
          </p:nvPr>
        </p:nvSpPr>
        <p:spPr>
          <a:xfrm>
            <a:off x="888759" y="3395981"/>
            <a:ext cx="21801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70" name="Shape 1070"/>
          <p:cNvSpPr txBox="1"/>
          <p:nvPr>
            <p:ph type="title"/>
          </p:nvPr>
        </p:nvSpPr>
        <p:spPr>
          <a:xfrm>
            <a:off x="888759" y="3103059"/>
            <a:ext cx="21801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71" name="Shape 1071"/>
          <p:cNvSpPr txBox="1"/>
          <p:nvPr>
            <p:ph idx="2" type="title"/>
          </p:nvPr>
        </p:nvSpPr>
        <p:spPr>
          <a:xfrm>
            <a:off x="888759" y="1624368"/>
            <a:ext cx="21801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72" name="Shape 1072"/>
          <p:cNvSpPr txBox="1"/>
          <p:nvPr>
            <p:ph idx="3" type="subTitle"/>
          </p:nvPr>
        </p:nvSpPr>
        <p:spPr>
          <a:xfrm>
            <a:off x="888759" y="1917290"/>
            <a:ext cx="21801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73" name="Shape 1073"/>
          <p:cNvSpPr txBox="1"/>
          <p:nvPr>
            <p:ph idx="4" type="title"/>
          </p:nvPr>
        </p:nvSpPr>
        <p:spPr>
          <a:xfrm>
            <a:off x="874603" y="437137"/>
            <a:ext cx="5848800" cy="43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074" name="Shape 1074"/>
          <p:cNvSpPr txBox="1"/>
          <p:nvPr>
            <p:ph idx="5" type="subTitle"/>
          </p:nvPr>
        </p:nvSpPr>
        <p:spPr>
          <a:xfrm>
            <a:off x="883743" y="889143"/>
            <a:ext cx="5848800" cy="2649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tegory">
    <p:bg>
      <p:bgPr>
        <a:solidFill>
          <a:srgbClr val="F1F1F1"/>
        </a:solidFill>
      </p:bgPr>
    </p:bg>
    <p:spTree>
      <p:nvGrpSpPr>
        <p:cNvPr id="1075" name="Shape 1075"/>
        <p:cNvGrpSpPr/>
        <p:nvPr/>
      </p:nvGrpSpPr>
      <p:grpSpPr>
        <a:xfrm>
          <a:off x="0" y="0"/>
          <a:ext cx="0" cy="0"/>
          <a:chOff x="0" y="0"/>
          <a:chExt cx="0" cy="0"/>
        </a:xfrm>
      </p:grpSpPr>
      <p:sp>
        <p:nvSpPr>
          <p:cNvPr id="1076" name="Shape 1076"/>
          <p:cNvSpPr/>
          <p:nvPr/>
        </p:nvSpPr>
        <p:spPr>
          <a:xfrm>
            <a:off x="-1" y="1691315"/>
            <a:ext cx="9144000" cy="3452100"/>
          </a:xfrm>
          <a:prstGeom prst="rect">
            <a:avLst/>
          </a:prstGeom>
          <a:solidFill>
            <a:srgbClr val="FFFFFF"/>
          </a:solidFill>
          <a:ln>
            <a:noFill/>
          </a:ln>
        </p:spPr>
        <p:txBody>
          <a:bodyPr anchorCtr="0" anchor="ctr" bIns="19050" lIns="19050" rIns="19050"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077" name="Shape 1077"/>
          <p:cNvSpPr txBox="1"/>
          <p:nvPr>
            <p:ph idx="1" type="subTitle"/>
          </p:nvPr>
        </p:nvSpPr>
        <p:spPr>
          <a:xfrm>
            <a:off x="888759" y="2995931"/>
            <a:ext cx="21801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78" name="Shape 1078"/>
          <p:cNvSpPr txBox="1"/>
          <p:nvPr>
            <p:ph type="title"/>
          </p:nvPr>
        </p:nvSpPr>
        <p:spPr>
          <a:xfrm>
            <a:off x="888759" y="2674434"/>
            <a:ext cx="21801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79" name="Shape 1079"/>
          <p:cNvSpPr txBox="1"/>
          <p:nvPr>
            <p:ph idx="2" type="title"/>
          </p:nvPr>
        </p:nvSpPr>
        <p:spPr>
          <a:xfrm>
            <a:off x="3424200" y="2674434"/>
            <a:ext cx="21801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80" name="Shape 1080"/>
          <p:cNvSpPr txBox="1"/>
          <p:nvPr>
            <p:ph idx="3" type="subTitle"/>
          </p:nvPr>
        </p:nvSpPr>
        <p:spPr>
          <a:xfrm>
            <a:off x="3424200" y="2995931"/>
            <a:ext cx="21801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81" name="Shape 1081"/>
          <p:cNvSpPr txBox="1"/>
          <p:nvPr>
            <p:ph idx="4" type="title"/>
          </p:nvPr>
        </p:nvSpPr>
        <p:spPr>
          <a:xfrm>
            <a:off x="5938556" y="2674434"/>
            <a:ext cx="2180100" cy="2010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082" name="Shape 1082"/>
          <p:cNvSpPr txBox="1"/>
          <p:nvPr>
            <p:ph idx="5" type="subTitle"/>
          </p:nvPr>
        </p:nvSpPr>
        <p:spPr>
          <a:xfrm>
            <a:off x="5938556" y="2995931"/>
            <a:ext cx="2180100" cy="12468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083" name="Shape 1083"/>
          <p:cNvPicPr preferRelativeResize="0"/>
          <p:nvPr/>
        </p:nvPicPr>
        <p:blipFill rotWithShape="1">
          <a:blip r:embed="rId2">
            <a:alphaModFix/>
          </a:blip>
          <a:srcRect b="0" l="0" r="0" t="0"/>
          <a:stretch/>
        </p:blipFill>
        <p:spPr>
          <a:xfrm>
            <a:off x="7640514" y="953565"/>
            <a:ext cx="1031100" cy="1031100"/>
          </a:xfrm>
          <a:prstGeom prst="rect">
            <a:avLst/>
          </a:prstGeom>
          <a:noFill/>
          <a:ln>
            <a:noFill/>
          </a:ln>
        </p:spPr>
      </p:pic>
      <p:sp>
        <p:nvSpPr>
          <p:cNvPr id="1084" name="Shape 1084"/>
          <p:cNvSpPr txBox="1"/>
          <p:nvPr>
            <p:ph idx="6" type="title"/>
          </p:nvPr>
        </p:nvSpPr>
        <p:spPr>
          <a:xfrm>
            <a:off x="874603" y="437137"/>
            <a:ext cx="5848800" cy="430500"/>
          </a:xfrm>
          <a:prstGeom prst="rect">
            <a:avLst/>
          </a:prstGeom>
          <a:noFill/>
          <a:ln>
            <a:noFill/>
          </a:ln>
        </p:spPr>
        <p:txBody>
          <a:bodyPr anchorCtr="0" anchor="t" bIns="34275" lIns="34275" rIns="34275"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085" name="Shape 1085"/>
          <p:cNvSpPr txBox="1"/>
          <p:nvPr>
            <p:ph idx="7" type="subTitle"/>
          </p:nvPr>
        </p:nvSpPr>
        <p:spPr>
          <a:xfrm>
            <a:off x="883743" y="889143"/>
            <a:ext cx="5848800" cy="264900"/>
          </a:xfrm>
          <a:prstGeom prst="rect">
            <a:avLst/>
          </a:prstGeom>
          <a:noFill/>
          <a:ln>
            <a:noFill/>
          </a:ln>
        </p:spPr>
        <p:txBody>
          <a:bodyPr anchorCtr="0" anchor="t" bIns="34275" lIns="34275" rIns="34275"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Full Bleed Photo">
    <p:spTree>
      <p:nvGrpSpPr>
        <p:cNvPr id="1086" name="Shape 1086"/>
        <p:cNvGrpSpPr/>
        <p:nvPr/>
      </p:nvGrpSpPr>
      <p:grpSpPr>
        <a:xfrm>
          <a:off x="0" y="0"/>
          <a:ext cx="0" cy="0"/>
          <a:chOff x="0" y="0"/>
          <a:chExt cx="0" cy="0"/>
        </a:xfrm>
      </p:grpSpPr>
      <p:pic>
        <p:nvPicPr>
          <p:cNvPr id="1087" name="Shape 1087"/>
          <p:cNvPicPr preferRelativeResize="0"/>
          <p:nvPr/>
        </p:nvPicPr>
        <p:blipFill rotWithShape="1">
          <a:blip r:embed="rId2">
            <a:alphaModFix/>
          </a:blip>
          <a:srcRect b="7813" l="0" r="0" t="7813"/>
          <a:stretch/>
        </p:blipFill>
        <p:spPr>
          <a:xfrm>
            <a:off x="0" y="0"/>
            <a:ext cx="9144000" cy="51435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End Slide">
    <p:bg>
      <p:bgPr>
        <a:solidFill>
          <a:srgbClr val="12939A"/>
        </a:solidFill>
      </p:bgPr>
    </p:bg>
    <p:spTree>
      <p:nvGrpSpPr>
        <p:cNvPr id="1088" name="Shape 1088"/>
        <p:cNvGrpSpPr/>
        <p:nvPr/>
      </p:nvGrpSpPr>
      <p:grpSpPr>
        <a:xfrm>
          <a:off x="0" y="0"/>
          <a:ext cx="0" cy="0"/>
          <a:chOff x="0" y="0"/>
          <a:chExt cx="0" cy="0"/>
        </a:xfrm>
      </p:grpSpPr>
      <p:sp>
        <p:nvSpPr>
          <p:cNvPr id="1089" name="Shape 1089"/>
          <p:cNvSpPr txBox="1"/>
          <p:nvPr/>
        </p:nvSpPr>
        <p:spPr>
          <a:xfrm>
            <a:off x="931945" y="1854441"/>
            <a:ext cx="3734100" cy="485700"/>
          </a:xfrm>
          <a:prstGeom prst="rect">
            <a:avLst/>
          </a:prstGeom>
          <a:noFill/>
          <a:ln>
            <a:noFill/>
          </a:ln>
        </p:spPr>
        <p:txBody>
          <a:bodyPr anchorCtr="0" anchor="t" bIns="0" lIns="0" rIns="0" tIns="0">
            <a:noAutofit/>
          </a:bodyPr>
          <a:lstStyle/>
          <a:p>
            <a:pPr lvl="0" rtl="0">
              <a:spcBef>
                <a:spcPts val="0"/>
              </a:spcBef>
              <a:buNone/>
            </a:pPr>
            <a:r>
              <a:rPr lang="en" sz="3000">
                <a:solidFill>
                  <a:srgbClr val="FFFFFF"/>
                </a:solidFill>
                <a:latin typeface="Helvetica Neue"/>
                <a:ea typeface="Helvetica Neue"/>
                <a:cs typeface="Helvetica Neue"/>
                <a:sym typeface="Helvetica Neue"/>
              </a:rPr>
              <a:t>Thank you</a:t>
            </a:r>
          </a:p>
        </p:txBody>
      </p:sp>
      <p:sp>
        <p:nvSpPr>
          <p:cNvPr id="1090" name="Shape 1090"/>
          <p:cNvSpPr/>
          <p:nvPr/>
        </p:nvSpPr>
        <p:spPr>
          <a:xfrm>
            <a:off x="931949" y="3448212"/>
            <a:ext cx="3501000" cy="1114500"/>
          </a:xfrm>
          <a:prstGeom prst="rect">
            <a:avLst/>
          </a:prstGeom>
          <a:noFill/>
          <a:ln>
            <a:noFill/>
          </a:ln>
        </p:spPr>
        <p:txBody>
          <a:bodyPr anchorCtr="0" anchor="t" bIns="0" lIns="0" rIns="0" tIns="0">
            <a:noAutofit/>
          </a:bodyPr>
          <a:lstStyle/>
          <a:p>
            <a:pPr indent="0" lvl="0" marL="0" marR="0" rtl="0" algn="l">
              <a:lnSpc>
                <a:spcPct val="150000"/>
              </a:lnSpc>
              <a:spcBef>
                <a:spcPts val="0"/>
              </a:spcBef>
              <a:spcAft>
                <a:spcPts val="0"/>
              </a:spcAft>
              <a:buClr>
                <a:srgbClr val="777777"/>
              </a:buClr>
              <a:buSzPct val="25000"/>
              <a:buFont typeface="Arial"/>
              <a:buNone/>
            </a:pPr>
            <a:r>
              <a:rPr b="0" i="0" lang="en" sz="500" u="none" cap="none" strike="noStrike">
                <a:solidFill>
                  <a:srgbClr val="FFFFFF"/>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1091" name="Shape 1091"/>
          <p:cNvSpPr txBox="1"/>
          <p:nvPr>
            <p:ph idx="1" type="subTitle"/>
          </p:nvPr>
        </p:nvSpPr>
        <p:spPr>
          <a:xfrm>
            <a:off x="903375" y="2582132"/>
            <a:ext cx="3544200" cy="624000"/>
          </a:xfrm>
          <a:prstGeom prst="rect">
            <a:avLst/>
          </a:prstGeom>
          <a:noFill/>
          <a:ln>
            <a:noFill/>
          </a:ln>
        </p:spPr>
        <p:txBody>
          <a:bodyPr anchorCtr="0" anchor="t" bIns="34275" lIns="34275" rIns="34275" tIns="34275"/>
          <a:lstStyle>
            <a:lvl1pPr indent="0" lvl="0" marL="0" marR="0" rtl="0" algn="l">
              <a:lnSpc>
                <a:spcPct val="120000"/>
              </a:lnSpc>
              <a:spcBef>
                <a:spcPts val="0"/>
              </a:spcBef>
              <a:spcAft>
                <a:spcPts val="0"/>
              </a:spcAft>
              <a:buNone/>
              <a:defRPr sz="900">
                <a:solidFill>
                  <a:srgbClr val="FFFFFF"/>
                </a:solidFill>
                <a:latin typeface="Helvetica Neue"/>
                <a:ea typeface="Helvetica Neue"/>
                <a:cs typeface="Helvetica Neue"/>
                <a:sym typeface="Helvetica Neue"/>
              </a:defRPr>
            </a:lvl1pPr>
            <a:lvl2pPr lvl="1" rtl="0">
              <a:spcBef>
                <a:spcPts val="0"/>
              </a:spcBef>
              <a:buNone/>
              <a:defRPr b="1" sz="500">
                <a:solidFill>
                  <a:srgbClr val="FFFFFF"/>
                </a:solidFill>
              </a:defRPr>
            </a:lvl2pPr>
            <a:lvl3pPr lvl="2" rtl="0">
              <a:spcBef>
                <a:spcPts val="0"/>
              </a:spcBef>
              <a:buNone/>
              <a:defRPr b="1" sz="500">
                <a:solidFill>
                  <a:srgbClr val="FFFFFF"/>
                </a:solidFill>
              </a:defRPr>
            </a:lvl3pPr>
            <a:lvl4pPr lvl="3" rtl="0">
              <a:spcBef>
                <a:spcPts val="0"/>
              </a:spcBef>
              <a:buNone/>
              <a:defRPr b="1" sz="500">
                <a:solidFill>
                  <a:srgbClr val="FFFFFF"/>
                </a:solidFill>
              </a:defRPr>
            </a:lvl4pPr>
            <a:lvl5pPr lvl="4" rtl="0">
              <a:spcBef>
                <a:spcPts val="0"/>
              </a:spcBef>
              <a:buNone/>
              <a:defRPr b="1" sz="500">
                <a:solidFill>
                  <a:srgbClr val="FFFFFF"/>
                </a:solidFill>
              </a:defRPr>
            </a:lvl5pPr>
            <a:lvl6pPr lvl="5" rtl="0">
              <a:spcBef>
                <a:spcPts val="0"/>
              </a:spcBef>
              <a:buNone/>
              <a:defRPr b="1" sz="500">
                <a:solidFill>
                  <a:srgbClr val="FFFFFF"/>
                </a:solidFill>
              </a:defRPr>
            </a:lvl6pPr>
            <a:lvl7pPr lvl="6" rtl="0">
              <a:spcBef>
                <a:spcPts val="0"/>
              </a:spcBef>
              <a:buNone/>
              <a:defRPr b="1" sz="500">
                <a:solidFill>
                  <a:srgbClr val="FFFFFF"/>
                </a:solidFill>
              </a:defRPr>
            </a:lvl7pPr>
            <a:lvl8pPr lvl="7" rtl="0">
              <a:spcBef>
                <a:spcPts val="0"/>
              </a:spcBef>
              <a:buNone/>
              <a:defRPr b="1" sz="500">
                <a:solidFill>
                  <a:srgbClr val="FFFFFF"/>
                </a:solidFill>
              </a:defRPr>
            </a:lvl8pPr>
            <a:lvl9pPr lvl="8" rtl="0">
              <a:spcBef>
                <a:spcPts val="0"/>
              </a:spcBef>
              <a:buNone/>
              <a:defRPr b="1" sz="500">
                <a:solidFill>
                  <a:srgbClr val="FFFFFF"/>
                </a:solidFill>
              </a:defRPr>
            </a:lvl9pPr>
          </a:lstStyle>
          <a:p/>
        </p:txBody>
      </p:sp>
      <p:pic>
        <p:nvPicPr>
          <p:cNvPr descr="preso pattern Clear-01.png" id="1092" name="Shape 1092"/>
          <p:cNvPicPr preferRelativeResize="0"/>
          <p:nvPr/>
        </p:nvPicPr>
        <p:blipFill rotWithShape="1">
          <a:blip r:embed="rId2">
            <a:alphaModFix/>
          </a:blip>
          <a:srcRect b="0" l="0" r="0" t="0"/>
          <a:stretch/>
        </p:blipFill>
        <p:spPr>
          <a:xfrm>
            <a:off x="7651239" y="0"/>
            <a:ext cx="1492758" cy="5143500"/>
          </a:xfrm>
          <a:prstGeom prst="rect">
            <a:avLst/>
          </a:prstGeom>
          <a:noFill/>
          <a:ln>
            <a:noFill/>
          </a:ln>
        </p:spPr>
      </p:pic>
      <p:pic>
        <p:nvPicPr>
          <p:cNvPr descr="BitWhite.png" id="1093" name="Shape 1093"/>
          <p:cNvPicPr preferRelativeResize="0"/>
          <p:nvPr/>
        </p:nvPicPr>
        <p:blipFill rotWithShape="1">
          <a:blip r:embed="rId3">
            <a:alphaModFix/>
          </a:blip>
          <a:srcRect b="0" l="0" r="0" t="0"/>
          <a:stretch/>
        </p:blipFill>
        <p:spPr>
          <a:xfrm>
            <a:off x="7061283" y="3451245"/>
            <a:ext cx="1182600" cy="1182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39" name="Shape 39"/>
        <p:cNvGrpSpPr/>
        <p:nvPr/>
      </p:nvGrpSpPr>
      <p:grpSpPr>
        <a:xfrm>
          <a:off x="0" y="0"/>
          <a:ext cx="0" cy="0"/>
          <a:chOff x="0" y="0"/>
          <a:chExt cx="0" cy="0"/>
        </a:xfrm>
      </p:grpSpPr>
      <p:sp>
        <p:nvSpPr>
          <p:cNvPr id="40" name="Shape 40"/>
          <p:cNvSpPr txBox="1"/>
          <p:nvPr>
            <p:ph type="title"/>
          </p:nvPr>
        </p:nvSpPr>
        <p:spPr>
          <a:xfrm>
            <a:off x="404700" y="0"/>
            <a:ext cx="8282099" cy="834899"/>
          </a:xfrm>
          <a:prstGeom prst="rect">
            <a:avLst/>
          </a:prstGeom>
        </p:spPr>
        <p:txBody>
          <a:bodyPr anchorCtr="0" anchor="b" bIns="91425" lIns="91425" rIns="91425" tIns="91425"/>
          <a:lstStyle>
            <a:lvl1pPr lvl="0">
              <a:spcBef>
                <a:spcPts val="0"/>
              </a:spcBef>
              <a:buSzPct val="100000"/>
              <a:defRPr sz="24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1" name="Shape 41"/>
          <p:cNvSpPr txBox="1"/>
          <p:nvPr>
            <p:ph idx="1" type="body"/>
          </p:nvPr>
        </p:nvSpPr>
        <p:spPr>
          <a:xfrm>
            <a:off x="424250" y="1089050"/>
            <a:ext cx="5668500" cy="3547199"/>
          </a:xfrm>
          <a:prstGeom prst="rect">
            <a:avLst/>
          </a:prstGeom>
        </p:spPr>
        <p:txBody>
          <a:bodyPr anchorCtr="0" anchor="t" bIns="91425" lIns="91425" rIns="91425" tIns="91425"/>
          <a:lstStyle>
            <a:lvl1pPr lvl="0" rtl="0">
              <a:lnSpc>
                <a:spcPct val="130000"/>
              </a:lnSpc>
              <a:spcBef>
                <a:spcPts val="600"/>
              </a:spcBef>
              <a:buClr>
                <a:schemeClr val="dk1"/>
              </a:buClr>
              <a:buChar char="•"/>
              <a:defRPr>
                <a:solidFill>
                  <a:schemeClr val="dk1"/>
                </a:solidFill>
              </a:defRPr>
            </a:lvl1pPr>
            <a:lvl2pPr lvl="1" rtl="0">
              <a:lnSpc>
                <a:spcPct val="130000"/>
              </a:lnSpc>
              <a:spcBef>
                <a:spcPts val="480"/>
              </a:spcBef>
              <a:buClr>
                <a:schemeClr val="dk1"/>
              </a:buClr>
              <a:buChar char="‐"/>
              <a:defRPr>
                <a:solidFill>
                  <a:schemeClr val="dk1"/>
                </a:solidFill>
              </a:defRPr>
            </a:lvl2pPr>
            <a:lvl3pPr lvl="2" rtl="0">
              <a:lnSpc>
                <a:spcPct val="130000"/>
              </a:lnSpc>
              <a:spcBef>
                <a:spcPts val="480"/>
              </a:spcBef>
              <a:buClr>
                <a:schemeClr val="dk1"/>
              </a:buClr>
              <a:buChar char="▪"/>
              <a:defRPr>
                <a:solidFill>
                  <a:schemeClr val="dk1"/>
                </a:solidFill>
              </a:defRPr>
            </a:lvl3pPr>
            <a:lvl4pPr lvl="3" rtl="0">
              <a:lnSpc>
                <a:spcPct val="130000"/>
              </a:lnSpc>
              <a:spcBef>
                <a:spcPts val="360"/>
              </a:spcBef>
              <a:buClr>
                <a:schemeClr val="dk1"/>
              </a:buClr>
              <a:buChar char="•"/>
              <a:defRPr>
                <a:solidFill>
                  <a:schemeClr val="dk1"/>
                </a:solidFill>
              </a:defRPr>
            </a:lvl4pPr>
            <a:lvl5pPr lvl="4" rtl="0">
              <a:lnSpc>
                <a:spcPct val="130000"/>
              </a:lnSpc>
              <a:spcBef>
                <a:spcPts val="360"/>
              </a:spcBef>
              <a:buClr>
                <a:schemeClr val="dk1"/>
              </a:buClr>
              <a:buChar char="‐"/>
              <a:defRPr>
                <a:solidFill>
                  <a:schemeClr val="dk1"/>
                </a:solidFill>
              </a:defRPr>
            </a:lvl5pPr>
            <a:lvl6pPr lvl="5" rtl="0">
              <a:lnSpc>
                <a:spcPct val="130000"/>
              </a:lnSpc>
              <a:spcBef>
                <a:spcPts val="360"/>
              </a:spcBef>
              <a:buClr>
                <a:schemeClr val="dk1"/>
              </a:buClr>
              <a:buChar char="▪"/>
              <a:defRPr>
                <a:solidFill>
                  <a:schemeClr val="dk1"/>
                </a:solidFill>
              </a:defRPr>
            </a:lvl6pPr>
            <a:lvl7pPr lvl="6" rtl="0">
              <a:lnSpc>
                <a:spcPct val="130000"/>
              </a:lnSpc>
              <a:spcBef>
                <a:spcPts val="360"/>
              </a:spcBef>
              <a:buClr>
                <a:schemeClr val="dk1"/>
              </a:buClr>
              <a:buChar char="•"/>
              <a:defRPr>
                <a:solidFill>
                  <a:schemeClr val="dk1"/>
                </a:solidFill>
              </a:defRPr>
            </a:lvl7pPr>
            <a:lvl8pPr lvl="7" rtl="0">
              <a:lnSpc>
                <a:spcPct val="130000"/>
              </a:lnSpc>
              <a:spcBef>
                <a:spcPts val="360"/>
              </a:spcBef>
              <a:buClr>
                <a:schemeClr val="dk1"/>
              </a:buClr>
              <a:buChar char="‐"/>
              <a:defRPr>
                <a:solidFill>
                  <a:schemeClr val="dk1"/>
                </a:solidFill>
              </a:defRPr>
            </a:lvl8pPr>
            <a:lvl9pPr lvl="8" rtl="0">
              <a:lnSpc>
                <a:spcPct val="130000"/>
              </a:lnSpc>
              <a:spcBef>
                <a:spcPts val="360"/>
              </a:spcBef>
              <a:buClr>
                <a:schemeClr val="dk1"/>
              </a:buClr>
              <a:buChar char="▪"/>
              <a:defRPr>
                <a:solidFill>
                  <a:schemeClr val="dk1"/>
                </a:solidFill>
              </a:defRPr>
            </a:lvl9pPr>
          </a:lstStyle>
          <a:p/>
        </p:txBody>
      </p:sp>
      <p:pic>
        <p:nvPicPr>
          <p:cNvPr descr="Uber-Black-Cropped.png" id="42" name="Shape 42"/>
          <p:cNvPicPr preferRelativeResize="0"/>
          <p:nvPr/>
        </p:nvPicPr>
        <p:blipFill>
          <a:blip r:embed="rId2">
            <a:alphaModFix/>
          </a:blip>
          <a:stretch>
            <a:fillRect/>
          </a:stretch>
        </p:blipFill>
        <p:spPr>
          <a:xfrm>
            <a:off x="511500" y="4767525"/>
            <a:ext cx="767450" cy="10877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Grid">
    <p:spTree>
      <p:nvGrpSpPr>
        <p:cNvPr id="1094" name="Shape 1094"/>
        <p:cNvGrpSpPr/>
        <p:nvPr/>
      </p:nvGrpSpPr>
      <p:grpSpPr>
        <a:xfrm>
          <a:off x="0" y="0"/>
          <a:ext cx="0" cy="0"/>
          <a:chOff x="0" y="0"/>
          <a:chExt cx="0" cy="0"/>
        </a:xfrm>
      </p:grpSpPr>
      <p:pic>
        <p:nvPicPr>
          <p:cNvPr id="1095" name="Shape 1095"/>
          <p:cNvPicPr preferRelativeResize="0"/>
          <p:nvPr/>
        </p:nvPicPr>
        <p:blipFill rotWithShape="1">
          <a:blip r:embed="rId2">
            <a:alphaModFix amt="50000"/>
          </a:blip>
          <a:srcRect b="3566" l="1838" r="2394" t="4749"/>
          <a:stretch/>
        </p:blipFill>
        <p:spPr>
          <a:xfrm>
            <a:off x="0" y="0"/>
            <a:ext cx="9143999" cy="51435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ubtitle, and Body">
    <p:spTree>
      <p:nvGrpSpPr>
        <p:cNvPr id="43" name="Shape 43"/>
        <p:cNvGrpSpPr/>
        <p:nvPr/>
      </p:nvGrpSpPr>
      <p:grpSpPr>
        <a:xfrm>
          <a:off x="0" y="0"/>
          <a:ext cx="0" cy="0"/>
          <a:chOff x="0" y="0"/>
          <a:chExt cx="0" cy="0"/>
        </a:xfrm>
      </p:grpSpPr>
      <p:sp>
        <p:nvSpPr>
          <p:cNvPr id="44" name="Shape 44"/>
          <p:cNvSpPr txBox="1"/>
          <p:nvPr>
            <p:ph type="title"/>
          </p:nvPr>
        </p:nvSpPr>
        <p:spPr>
          <a:xfrm>
            <a:off x="404700" y="0"/>
            <a:ext cx="8282099" cy="834899"/>
          </a:xfrm>
          <a:prstGeom prst="rect">
            <a:avLst/>
          </a:prstGeom>
        </p:spPr>
        <p:txBody>
          <a:bodyPr anchorCtr="0" anchor="b" bIns="91425" lIns="91425" rIns="91425" tIns="91425"/>
          <a:lstStyle>
            <a:lvl1pPr lvl="0" rtl="0">
              <a:spcBef>
                <a:spcPts val="0"/>
              </a:spcBef>
              <a:buSzPct val="100000"/>
              <a:defRPr sz="24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pic>
        <p:nvPicPr>
          <p:cNvPr descr="Uber-Black-Cropped.png" id="45" name="Shape 45"/>
          <p:cNvPicPr preferRelativeResize="0"/>
          <p:nvPr/>
        </p:nvPicPr>
        <p:blipFill>
          <a:blip r:embed="rId2">
            <a:alphaModFix/>
          </a:blip>
          <a:stretch>
            <a:fillRect/>
          </a:stretch>
        </p:blipFill>
        <p:spPr>
          <a:xfrm>
            <a:off x="511500" y="4767525"/>
            <a:ext cx="767450" cy="108774"/>
          </a:xfrm>
          <a:prstGeom prst="rect">
            <a:avLst/>
          </a:prstGeom>
          <a:noFill/>
          <a:ln>
            <a:noFill/>
          </a:ln>
        </p:spPr>
      </p:pic>
      <p:sp>
        <p:nvSpPr>
          <p:cNvPr id="46" name="Shape 46"/>
          <p:cNvSpPr txBox="1"/>
          <p:nvPr>
            <p:ph idx="2" type="title"/>
          </p:nvPr>
        </p:nvSpPr>
        <p:spPr>
          <a:xfrm>
            <a:off x="424250" y="681000"/>
            <a:ext cx="8262599" cy="480900"/>
          </a:xfrm>
          <a:prstGeom prst="rect">
            <a:avLst/>
          </a:prstGeom>
        </p:spPr>
        <p:txBody>
          <a:bodyPr anchorCtr="0" anchor="t" bIns="91425" lIns="91425" rIns="91425" tIns="91425"/>
          <a:lstStyle>
            <a:lvl1pPr lvl="0" rtl="0">
              <a:spcBef>
                <a:spcPts val="0"/>
              </a:spcBef>
              <a:buClr>
                <a:srgbClr val="B0B0B8"/>
              </a:buClr>
              <a:buSzPct val="100000"/>
              <a:defRPr sz="1400">
                <a:solidFill>
                  <a:srgbClr val="B0B0B8"/>
                </a:solidFill>
              </a:defRPr>
            </a:lvl1pPr>
            <a:lvl2pPr lvl="1" rtl="0">
              <a:spcBef>
                <a:spcPts val="0"/>
              </a:spcBef>
              <a:buClr>
                <a:srgbClr val="B0B0B8"/>
              </a:buClr>
              <a:buSzPct val="100000"/>
              <a:defRPr sz="1400">
                <a:solidFill>
                  <a:srgbClr val="B0B0B8"/>
                </a:solidFill>
              </a:defRPr>
            </a:lvl2pPr>
            <a:lvl3pPr lvl="2" rtl="0">
              <a:spcBef>
                <a:spcPts val="0"/>
              </a:spcBef>
              <a:buClr>
                <a:srgbClr val="B0B0B8"/>
              </a:buClr>
              <a:buSzPct val="100000"/>
              <a:defRPr sz="1400">
                <a:solidFill>
                  <a:srgbClr val="B0B0B8"/>
                </a:solidFill>
              </a:defRPr>
            </a:lvl3pPr>
            <a:lvl4pPr lvl="3" rtl="0">
              <a:spcBef>
                <a:spcPts val="0"/>
              </a:spcBef>
              <a:buClr>
                <a:srgbClr val="B0B0B8"/>
              </a:buClr>
              <a:buSzPct val="100000"/>
              <a:defRPr sz="1400">
                <a:solidFill>
                  <a:srgbClr val="B0B0B8"/>
                </a:solidFill>
              </a:defRPr>
            </a:lvl4pPr>
            <a:lvl5pPr lvl="4" rtl="0">
              <a:spcBef>
                <a:spcPts val="0"/>
              </a:spcBef>
              <a:buClr>
                <a:srgbClr val="B0B0B8"/>
              </a:buClr>
              <a:buSzPct val="100000"/>
              <a:defRPr sz="1400">
                <a:solidFill>
                  <a:srgbClr val="B0B0B8"/>
                </a:solidFill>
              </a:defRPr>
            </a:lvl5pPr>
            <a:lvl6pPr lvl="5" rtl="0">
              <a:spcBef>
                <a:spcPts val="0"/>
              </a:spcBef>
              <a:buClr>
                <a:srgbClr val="B0B0B8"/>
              </a:buClr>
              <a:buSzPct val="100000"/>
              <a:defRPr sz="1400">
                <a:solidFill>
                  <a:srgbClr val="B0B0B8"/>
                </a:solidFill>
              </a:defRPr>
            </a:lvl6pPr>
            <a:lvl7pPr lvl="6" rtl="0">
              <a:spcBef>
                <a:spcPts val="0"/>
              </a:spcBef>
              <a:buClr>
                <a:srgbClr val="B0B0B8"/>
              </a:buClr>
              <a:buSzPct val="100000"/>
              <a:defRPr sz="1400">
                <a:solidFill>
                  <a:srgbClr val="B0B0B8"/>
                </a:solidFill>
              </a:defRPr>
            </a:lvl7pPr>
            <a:lvl8pPr lvl="7" rtl="0">
              <a:spcBef>
                <a:spcPts val="0"/>
              </a:spcBef>
              <a:buClr>
                <a:srgbClr val="B0B0B8"/>
              </a:buClr>
              <a:buSzPct val="100000"/>
              <a:defRPr sz="1400">
                <a:solidFill>
                  <a:srgbClr val="B0B0B8"/>
                </a:solidFill>
              </a:defRPr>
            </a:lvl8pPr>
            <a:lvl9pPr lvl="8" rtl="0">
              <a:spcBef>
                <a:spcPts val="0"/>
              </a:spcBef>
              <a:buClr>
                <a:srgbClr val="B0B0B8"/>
              </a:buClr>
              <a:buSzPct val="100000"/>
              <a:defRPr sz="1400">
                <a:solidFill>
                  <a:srgbClr val="B0B0B8"/>
                </a:solidFill>
              </a:defRPr>
            </a:lvl9pPr>
          </a:lstStyle>
          <a:p/>
        </p:txBody>
      </p:sp>
      <p:sp>
        <p:nvSpPr>
          <p:cNvPr id="47" name="Shape 47"/>
          <p:cNvSpPr txBox="1"/>
          <p:nvPr>
            <p:ph idx="1" type="body"/>
          </p:nvPr>
        </p:nvSpPr>
        <p:spPr>
          <a:xfrm>
            <a:off x="424250" y="1216175"/>
            <a:ext cx="5685900" cy="3267600"/>
          </a:xfrm>
          <a:prstGeom prst="rect">
            <a:avLst/>
          </a:prstGeom>
        </p:spPr>
        <p:txBody>
          <a:bodyPr anchorCtr="0" anchor="t" bIns="91425" lIns="91425" rIns="91425" tIns="91425"/>
          <a:lstStyle>
            <a:lvl1pPr lvl="0" rtl="0">
              <a:lnSpc>
                <a:spcPct val="130000"/>
              </a:lnSpc>
              <a:spcBef>
                <a:spcPts val="600"/>
              </a:spcBef>
              <a:buClr>
                <a:schemeClr val="dk1"/>
              </a:buClr>
              <a:buSzPct val="100000"/>
              <a:buChar char="•"/>
              <a:defRPr sz="1200">
                <a:solidFill>
                  <a:schemeClr val="dk1"/>
                </a:solidFill>
              </a:defRPr>
            </a:lvl1pPr>
            <a:lvl2pPr lvl="1" rtl="0">
              <a:lnSpc>
                <a:spcPct val="130000"/>
              </a:lnSpc>
              <a:spcBef>
                <a:spcPts val="480"/>
              </a:spcBef>
              <a:buClr>
                <a:schemeClr val="dk1"/>
              </a:buClr>
              <a:buSzPct val="100000"/>
              <a:buChar char="‐"/>
              <a:defRPr sz="1200">
                <a:solidFill>
                  <a:schemeClr val="dk1"/>
                </a:solidFill>
              </a:defRPr>
            </a:lvl2pPr>
            <a:lvl3pPr lvl="2" rtl="0">
              <a:lnSpc>
                <a:spcPct val="130000"/>
              </a:lnSpc>
              <a:spcBef>
                <a:spcPts val="480"/>
              </a:spcBef>
              <a:buClr>
                <a:schemeClr val="dk1"/>
              </a:buClr>
              <a:buSzPct val="100000"/>
              <a:buChar char="▪"/>
              <a:defRPr sz="1200">
                <a:solidFill>
                  <a:schemeClr val="dk1"/>
                </a:solidFill>
              </a:defRPr>
            </a:lvl3pPr>
            <a:lvl4pPr lvl="3" rtl="0">
              <a:lnSpc>
                <a:spcPct val="130000"/>
              </a:lnSpc>
              <a:spcBef>
                <a:spcPts val="360"/>
              </a:spcBef>
              <a:buClr>
                <a:schemeClr val="dk1"/>
              </a:buClr>
              <a:buSzPct val="100000"/>
              <a:buChar char="•"/>
              <a:defRPr sz="1200">
                <a:solidFill>
                  <a:schemeClr val="dk1"/>
                </a:solidFill>
              </a:defRPr>
            </a:lvl4pPr>
            <a:lvl5pPr lvl="4" rtl="0">
              <a:lnSpc>
                <a:spcPct val="130000"/>
              </a:lnSpc>
              <a:spcBef>
                <a:spcPts val="360"/>
              </a:spcBef>
              <a:buClr>
                <a:schemeClr val="dk1"/>
              </a:buClr>
              <a:buSzPct val="100000"/>
              <a:buChar char="‐"/>
              <a:defRPr sz="1200">
                <a:solidFill>
                  <a:schemeClr val="dk1"/>
                </a:solidFill>
              </a:defRPr>
            </a:lvl5pPr>
            <a:lvl6pPr lvl="5" rtl="0">
              <a:lnSpc>
                <a:spcPct val="130000"/>
              </a:lnSpc>
              <a:spcBef>
                <a:spcPts val="360"/>
              </a:spcBef>
              <a:buClr>
                <a:schemeClr val="dk1"/>
              </a:buClr>
              <a:buSzPct val="100000"/>
              <a:buChar char="▪"/>
              <a:defRPr sz="1200">
                <a:solidFill>
                  <a:schemeClr val="dk1"/>
                </a:solidFill>
              </a:defRPr>
            </a:lvl6pPr>
            <a:lvl7pPr lvl="6" rtl="0">
              <a:lnSpc>
                <a:spcPct val="130000"/>
              </a:lnSpc>
              <a:spcBef>
                <a:spcPts val="360"/>
              </a:spcBef>
              <a:buClr>
                <a:schemeClr val="dk1"/>
              </a:buClr>
              <a:buSzPct val="100000"/>
              <a:buChar char="•"/>
              <a:defRPr sz="1200">
                <a:solidFill>
                  <a:schemeClr val="dk1"/>
                </a:solidFill>
              </a:defRPr>
            </a:lvl7pPr>
            <a:lvl8pPr lvl="7" rtl="0">
              <a:lnSpc>
                <a:spcPct val="130000"/>
              </a:lnSpc>
              <a:spcBef>
                <a:spcPts val="360"/>
              </a:spcBef>
              <a:buClr>
                <a:schemeClr val="dk1"/>
              </a:buClr>
              <a:buSzPct val="100000"/>
              <a:buChar char="‐"/>
              <a:defRPr sz="1200">
                <a:solidFill>
                  <a:schemeClr val="dk1"/>
                </a:solidFill>
              </a:defRPr>
            </a:lvl8pPr>
            <a:lvl9pPr lvl="8" rtl="0">
              <a:lnSpc>
                <a:spcPct val="130000"/>
              </a:lnSpc>
              <a:spcBef>
                <a:spcPts val="360"/>
              </a:spcBef>
              <a:buClr>
                <a:schemeClr val="dk1"/>
              </a:buClr>
              <a:buSzPct val="100000"/>
              <a:buChar char="▪"/>
              <a:defRPr sz="1200">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48" name="Shape 48"/>
        <p:cNvGrpSpPr/>
        <p:nvPr/>
      </p:nvGrpSpPr>
      <p:grpSpPr>
        <a:xfrm>
          <a:off x="0" y="0"/>
          <a:ext cx="0" cy="0"/>
          <a:chOff x="0" y="0"/>
          <a:chExt cx="0" cy="0"/>
        </a:xfrm>
      </p:grpSpPr>
      <p:sp>
        <p:nvSpPr>
          <p:cNvPr id="49" name="Shape 49"/>
          <p:cNvSpPr txBox="1"/>
          <p:nvPr>
            <p:ph type="title"/>
          </p:nvPr>
        </p:nvSpPr>
        <p:spPr>
          <a:xfrm>
            <a:off x="404700" y="0"/>
            <a:ext cx="8282399" cy="834899"/>
          </a:xfrm>
          <a:prstGeom prst="rect">
            <a:avLst/>
          </a:prstGeom>
        </p:spPr>
        <p:txBody>
          <a:bodyPr anchorCtr="0" anchor="b" bIns="91425" lIns="91425" rIns="91425" tIns="91425"/>
          <a:lstStyle>
            <a:lvl1pPr lvl="0">
              <a:spcBef>
                <a:spcPts val="0"/>
              </a:spcBef>
              <a:buFont typeface="Helvetica Neue"/>
              <a:defRPr>
                <a:latin typeface="Helvetica Neue"/>
                <a:ea typeface="Helvetica Neue"/>
                <a:cs typeface="Helvetica Neue"/>
                <a:sym typeface="Helvetica Neue"/>
              </a:defRPr>
            </a:lvl1pPr>
            <a:lvl2pPr lvl="1">
              <a:spcBef>
                <a:spcPts val="0"/>
              </a:spcBef>
              <a:buFont typeface="Helvetica Neue"/>
              <a:defRPr>
                <a:latin typeface="Helvetica Neue"/>
                <a:ea typeface="Helvetica Neue"/>
                <a:cs typeface="Helvetica Neue"/>
                <a:sym typeface="Helvetica Neue"/>
              </a:defRPr>
            </a:lvl2pPr>
            <a:lvl3pPr lvl="2">
              <a:spcBef>
                <a:spcPts val="0"/>
              </a:spcBef>
              <a:buFont typeface="Helvetica Neue"/>
              <a:defRPr>
                <a:latin typeface="Helvetica Neue"/>
                <a:ea typeface="Helvetica Neue"/>
                <a:cs typeface="Helvetica Neue"/>
                <a:sym typeface="Helvetica Neue"/>
              </a:defRPr>
            </a:lvl3pPr>
            <a:lvl4pPr lvl="3">
              <a:spcBef>
                <a:spcPts val="0"/>
              </a:spcBef>
              <a:buFont typeface="Helvetica Neue"/>
              <a:defRPr>
                <a:latin typeface="Helvetica Neue"/>
                <a:ea typeface="Helvetica Neue"/>
                <a:cs typeface="Helvetica Neue"/>
                <a:sym typeface="Helvetica Neue"/>
              </a:defRPr>
            </a:lvl4pPr>
            <a:lvl5pPr lvl="4">
              <a:spcBef>
                <a:spcPts val="0"/>
              </a:spcBef>
              <a:buFont typeface="Helvetica Neue"/>
              <a:defRPr>
                <a:latin typeface="Helvetica Neue"/>
                <a:ea typeface="Helvetica Neue"/>
                <a:cs typeface="Helvetica Neue"/>
                <a:sym typeface="Helvetica Neue"/>
              </a:defRPr>
            </a:lvl5pPr>
            <a:lvl6pPr lvl="5">
              <a:spcBef>
                <a:spcPts val="0"/>
              </a:spcBef>
              <a:buFont typeface="Helvetica Neue"/>
              <a:defRPr>
                <a:latin typeface="Helvetica Neue"/>
                <a:ea typeface="Helvetica Neue"/>
                <a:cs typeface="Helvetica Neue"/>
                <a:sym typeface="Helvetica Neue"/>
              </a:defRPr>
            </a:lvl6pPr>
            <a:lvl7pPr lvl="6">
              <a:spcBef>
                <a:spcPts val="0"/>
              </a:spcBef>
              <a:buFont typeface="Helvetica Neue"/>
              <a:defRPr>
                <a:latin typeface="Helvetica Neue"/>
                <a:ea typeface="Helvetica Neue"/>
                <a:cs typeface="Helvetica Neue"/>
                <a:sym typeface="Helvetica Neue"/>
              </a:defRPr>
            </a:lvl7pPr>
            <a:lvl8pPr lvl="7">
              <a:spcBef>
                <a:spcPts val="0"/>
              </a:spcBef>
              <a:buFont typeface="Helvetica Neue"/>
              <a:defRPr>
                <a:latin typeface="Helvetica Neue"/>
                <a:ea typeface="Helvetica Neue"/>
                <a:cs typeface="Helvetica Neue"/>
                <a:sym typeface="Helvetica Neue"/>
              </a:defRPr>
            </a:lvl8pPr>
            <a:lvl9pPr lvl="8">
              <a:spcBef>
                <a:spcPts val="0"/>
              </a:spcBef>
              <a:buFont typeface="Helvetica Neue"/>
              <a:defRPr>
                <a:latin typeface="Helvetica Neue"/>
                <a:ea typeface="Helvetica Neue"/>
                <a:cs typeface="Helvetica Neue"/>
                <a:sym typeface="Helvetica Neue"/>
              </a:defRPr>
            </a:lvl9pPr>
          </a:lstStyle>
          <a:p/>
        </p:txBody>
      </p:sp>
      <p:sp>
        <p:nvSpPr>
          <p:cNvPr id="50" name="Shape 50"/>
          <p:cNvSpPr txBox="1"/>
          <p:nvPr>
            <p:ph idx="1" type="body"/>
          </p:nvPr>
        </p:nvSpPr>
        <p:spPr>
          <a:xfrm>
            <a:off x="4645875" y="936650"/>
            <a:ext cx="3994500" cy="3547199"/>
          </a:xfrm>
          <a:prstGeom prst="rect">
            <a:avLst/>
          </a:prstGeom>
        </p:spPr>
        <p:txBody>
          <a:bodyPr anchorCtr="0" anchor="t" bIns="91425" lIns="91425" rIns="91425" tIns="91425"/>
          <a:lstStyle>
            <a:lvl1pPr lvl="0">
              <a:spcBef>
                <a:spcPts val="0"/>
              </a:spcBef>
              <a:buFont typeface="Helvetica Neue"/>
              <a:defRPr>
                <a:latin typeface="Helvetica Neue"/>
                <a:ea typeface="Helvetica Neue"/>
                <a:cs typeface="Helvetica Neue"/>
                <a:sym typeface="Helvetica Neue"/>
              </a:defRPr>
            </a:lvl1pPr>
            <a:lvl2pPr lvl="1">
              <a:spcBef>
                <a:spcPts val="0"/>
              </a:spcBef>
              <a:buFont typeface="Helvetica Neue"/>
              <a:defRPr>
                <a:latin typeface="Helvetica Neue"/>
                <a:ea typeface="Helvetica Neue"/>
                <a:cs typeface="Helvetica Neue"/>
                <a:sym typeface="Helvetica Neue"/>
              </a:defRPr>
            </a:lvl2pPr>
            <a:lvl3pPr lvl="2">
              <a:spcBef>
                <a:spcPts val="0"/>
              </a:spcBef>
              <a:buFont typeface="Helvetica Neue"/>
              <a:defRPr>
                <a:latin typeface="Helvetica Neue"/>
                <a:ea typeface="Helvetica Neue"/>
                <a:cs typeface="Helvetica Neue"/>
                <a:sym typeface="Helvetica Neue"/>
              </a:defRPr>
            </a:lvl3pPr>
            <a:lvl4pPr lvl="3">
              <a:spcBef>
                <a:spcPts val="0"/>
              </a:spcBef>
              <a:buFont typeface="Helvetica Neue"/>
              <a:defRPr>
                <a:latin typeface="Helvetica Neue"/>
                <a:ea typeface="Helvetica Neue"/>
                <a:cs typeface="Helvetica Neue"/>
                <a:sym typeface="Helvetica Neue"/>
              </a:defRPr>
            </a:lvl4pPr>
            <a:lvl5pPr lvl="4">
              <a:spcBef>
                <a:spcPts val="0"/>
              </a:spcBef>
              <a:buFont typeface="Helvetica Neue"/>
              <a:defRPr>
                <a:latin typeface="Helvetica Neue"/>
                <a:ea typeface="Helvetica Neue"/>
                <a:cs typeface="Helvetica Neue"/>
                <a:sym typeface="Helvetica Neue"/>
              </a:defRPr>
            </a:lvl5pPr>
            <a:lvl6pPr lvl="5">
              <a:spcBef>
                <a:spcPts val="0"/>
              </a:spcBef>
              <a:buFont typeface="Helvetica Neue"/>
              <a:defRPr>
                <a:latin typeface="Helvetica Neue"/>
                <a:ea typeface="Helvetica Neue"/>
                <a:cs typeface="Helvetica Neue"/>
                <a:sym typeface="Helvetica Neue"/>
              </a:defRPr>
            </a:lvl6pPr>
            <a:lvl7pPr lvl="6">
              <a:spcBef>
                <a:spcPts val="0"/>
              </a:spcBef>
              <a:buFont typeface="Helvetica Neue"/>
              <a:defRPr>
                <a:latin typeface="Helvetica Neue"/>
                <a:ea typeface="Helvetica Neue"/>
                <a:cs typeface="Helvetica Neue"/>
                <a:sym typeface="Helvetica Neue"/>
              </a:defRPr>
            </a:lvl7pPr>
            <a:lvl8pPr lvl="7">
              <a:spcBef>
                <a:spcPts val="0"/>
              </a:spcBef>
              <a:buFont typeface="Helvetica Neue"/>
              <a:defRPr>
                <a:latin typeface="Helvetica Neue"/>
                <a:ea typeface="Helvetica Neue"/>
                <a:cs typeface="Helvetica Neue"/>
                <a:sym typeface="Helvetica Neue"/>
              </a:defRPr>
            </a:lvl8pPr>
            <a:lvl9pPr lvl="8">
              <a:spcBef>
                <a:spcPts val="0"/>
              </a:spcBef>
              <a:buFont typeface="Helvetica Neue"/>
              <a:defRPr>
                <a:latin typeface="Helvetica Neue"/>
                <a:ea typeface="Helvetica Neue"/>
                <a:cs typeface="Helvetica Neue"/>
                <a:sym typeface="Helvetica Neue"/>
              </a:defRPr>
            </a:lvl9pPr>
          </a:lstStyle>
          <a:p/>
        </p:txBody>
      </p:sp>
      <p:pic>
        <p:nvPicPr>
          <p:cNvPr descr="Uber-Black-Cropped.png" id="51" name="Shape 51"/>
          <p:cNvPicPr preferRelativeResize="0"/>
          <p:nvPr/>
        </p:nvPicPr>
        <p:blipFill>
          <a:blip r:embed="rId2">
            <a:alphaModFix/>
          </a:blip>
          <a:stretch>
            <a:fillRect/>
          </a:stretch>
        </p:blipFill>
        <p:spPr>
          <a:xfrm>
            <a:off x="511500" y="4767525"/>
            <a:ext cx="767450" cy="108774"/>
          </a:xfrm>
          <a:prstGeom prst="rect">
            <a:avLst/>
          </a:prstGeom>
          <a:noFill/>
          <a:ln>
            <a:noFill/>
          </a:ln>
        </p:spPr>
      </p:pic>
      <p:sp>
        <p:nvSpPr>
          <p:cNvPr id="52" name="Shape 52"/>
          <p:cNvSpPr txBox="1"/>
          <p:nvPr>
            <p:ph idx="2" type="body"/>
          </p:nvPr>
        </p:nvSpPr>
        <p:spPr>
          <a:xfrm>
            <a:off x="424250" y="936650"/>
            <a:ext cx="3947699" cy="3547199"/>
          </a:xfrm>
          <a:prstGeom prst="rect">
            <a:avLst/>
          </a:prstGeom>
        </p:spPr>
        <p:txBody>
          <a:bodyPr anchorCtr="0" anchor="t" bIns="91425" lIns="91425" rIns="91425" tIns="91425"/>
          <a:lstStyle>
            <a:lvl1pPr lvl="0" rtl="0">
              <a:lnSpc>
                <a:spcPct val="130000"/>
              </a:lnSpc>
              <a:spcBef>
                <a:spcPts val="600"/>
              </a:spcBef>
              <a:buClr>
                <a:schemeClr val="dk1"/>
              </a:buClr>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Three Columns">
    <p:spTree>
      <p:nvGrpSpPr>
        <p:cNvPr id="53" name="Shape 53"/>
        <p:cNvGrpSpPr/>
        <p:nvPr/>
      </p:nvGrpSpPr>
      <p:grpSpPr>
        <a:xfrm>
          <a:off x="0" y="0"/>
          <a:ext cx="0" cy="0"/>
          <a:chOff x="0" y="0"/>
          <a:chExt cx="0" cy="0"/>
        </a:xfrm>
      </p:grpSpPr>
      <p:sp>
        <p:nvSpPr>
          <p:cNvPr id="54" name="Shape 54"/>
          <p:cNvSpPr txBox="1"/>
          <p:nvPr>
            <p:ph type="title"/>
          </p:nvPr>
        </p:nvSpPr>
        <p:spPr>
          <a:xfrm>
            <a:off x="404700" y="0"/>
            <a:ext cx="8282399" cy="834899"/>
          </a:xfrm>
          <a:prstGeom prst="rect">
            <a:avLst/>
          </a:prstGeom>
        </p:spPr>
        <p:txBody>
          <a:bodyPr anchorCtr="0" anchor="b" bIns="91425" lIns="91425" rIns="91425" tIns="91425"/>
          <a:lstStyle>
            <a:lvl1pPr lvl="0" rtl="0">
              <a:spcBef>
                <a:spcPts val="0"/>
              </a:spcBef>
              <a:buFont typeface="Helvetica Neue"/>
              <a:defRPr>
                <a:latin typeface="Helvetica Neue"/>
                <a:ea typeface="Helvetica Neue"/>
                <a:cs typeface="Helvetica Neue"/>
                <a:sym typeface="Helvetica Neue"/>
              </a:defRPr>
            </a:lvl1pPr>
            <a:lvl2pPr lvl="1" rtl="0">
              <a:spcBef>
                <a:spcPts val="0"/>
              </a:spcBef>
              <a:buFont typeface="Helvetica Neue"/>
              <a:defRPr>
                <a:latin typeface="Helvetica Neue"/>
                <a:ea typeface="Helvetica Neue"/>
                <a:cs typeface="Helvetica Neue"/>
                <a:sym typeface="Helvetica Neue"/>
              </a:defRPr>
            </a:lvl2pPr>
            <a:lvl3pPr lvl="2" rtl="0">
              <a:spcBef>
                <a:spcPts val="0"/>
              </a:spcBef>
              <a:buFont typeface="Helvetica Neue"/>
              <a:defRPr>
                <a:latin typeface="Helvetica Neue"/>
                <a:ea typeface="Helvetica Neue"/>
                <a:cs typeface="Helvetica Neue"/>
                <a:sym typeface="Helvetica Neue"/>
              </a:defRPr>
            </a:lvl3pPr>
            <a:lvl4pPr lvl="3" rtl="0">
              <a:spcBef>
                <a:spcPts val="0"/>
              </a:spcBef>
              <a:buFont typeface="Helvetica Neue"/>
              <a:defRPr>
                <a:latin typeface="Helvetica Neue"/>
                <a:ea typeface="Helvetica Neue"/>
                <a:cs typeface="Helvetica Neue"/>
                <a:sym typeface="Helvetica Neue"/>
              </a:defRPr>
            </a:lvl4pPr>
            <a:lvl5pPr lvl="4" rtl="0">
              <a:spcBef>
                <a:spcPts val="0"/>
              </a:spcBef>
              <a:buFont typeface="Helvetica Neue"/>
              <a:defRPr>
                <a:latin typeface="Helvetica Neue"/>
                <a:ea typeface="Helvetica Neue"/>
                <a:cs typeface="Helvetica Neue"/>
                <a:sym typeface="Helvetica Neue"/>
              </a:defRPr>
            </a:lvl5pPr>
            <a:lvl6pPr lvl="5" rtl="0">
              <a:spcBef>
                <a:spcPts val="0"/>
              </a:spcBef>
              <a:buFont typeface="Helvetica Neue"/>
              <a:defRPr>
                <a:latin typeface="Helvetica Neue"/>
                <a:ea typeface="Helvetica Neue"/>
                <a:cs typeface="Helvetica Neue"/>
                <a:sym typeface="Helvetica Neue"/>
              </a:defRPr>
            </a:lvl6pPr>
            <a:lvl7pPr lvl="6" rtl="0">
              <a:spcBef>
                <a:spcPts val="0"/>
              </a:spcBef>
              <a:buFont typeface="Helvetica Neue"/>
              <a:defRPr>
                <a:latin typeface="Helvetica Neue"/>
                <a:ea typeface="Helvetica Neue"/>
                <a:cs typeface="Helvetica Neue"/>
                <a:sym typeface="Helvetica Neue"/>
              </a:defRPr>
            </a:lvl7pPr>
            <a:lvl8pPr lvl="7" rtl="0">
              <a:spcBef>
                <a:spcPts val="0"/>
              </a:spcBef>
              <a:buFont typeface="Helvetica Neue"/>
              <a:defRPr>
                <a:latin typeface="Helvetica Neue"/>
                <a:ea typeface="Helvetica Neue"/>
                <a:cs typeface="Helvetica Neue"/>
                <a:sym typeface="Helvetica Neue"/>
              </a:defRPr>
            </a:lvl8pPr>
            <a:lvl9pPr lvl="8" rtl="0">
              <a:spcBef>
                <a:spcPts val="0"/>
              </a:spcBef>
              <a:buFont typeface="Helvetica Neue"/>
              <a:defRPr>
                <a:latin typeface="Helvetica Neue"/>
                <a:ea typeface="Helvetica Neue"/>
                <a:cs typeface="Helvetica Neue"/>
                <a:sym typeface="Helvetica Neue"/>
              </a:defRPr>
            </a:lvl9pPr>
          </a:lstStyle>
          <a:p/>
        </p:txBody>
      </p:sp>
      <p:pic>
        <p:nvPicPr>
          <p:cNvPr descr="Uber-Black-Cropped.png" id="55" name="Shape 55"/>
          <p:cNvPicPr preferRelativeResize="0"/>
          <p:nvPr/>
        </p:nvPicPr>
        <p:blipFill>
          <a:blip r:embed="rId2">
            <a:alphaModFix/>
          </a:blip>
          <a:stretch>
            <a:fillRect/>
          </a:stretch>
        </p:blipFill>
        <p:spPr>
          <a:xfrm>
            <a:off x="511500" y="4767525"/>
            <a:ext cx="767450" cy="108774"/>
          </a:xfrm>
          <a:prstGeom prst="rect">
            <a:avLst/>
          </a:prstGeom>
          <a:noFill/>
          <a:ln>
            <a:noFill/>
          </a:ln>
        </p:spPr>
      </p:pic>
      <p:sp>
        <p:nvSpPr>
          <p:cNvPr id="56" name="Shape 56"/>
          <p:cNvSpPr txBox="1"/>
          <p:nvPr>
            <p:ph idx="1" type="body"/>
          </p:nvPr>
        </p:nvSpPr>
        <p:spPr>
          <a:xfrm>
            <a:off x="424250" y="936650"/>
            <a:ext cx="2565900" cy="3547199"/>
          </a:xfrm>
          <a:prstGeom prst="rect">
            <a:avLst/>
          </a:prstGeom>
        </p:spPr>
        <p:txBody>
          <a:bodyPr anchorCtr="0" anchor="t" bIns="91425" lIns="91425" rIns="91425" tIns="91425"/>
          <a:lstStyle>
            <a:lvl1pPr lvl="0" rtl="0">
              <a:lnSpc>
                <a:spcPct val="130000"/>
              </a:lnSpc>
              <a:spcBef>
                <a:spcPts val="600"/>
              </a:spcBef>
              <a:buClr>
                <a:schemeClr val="dk1"/>
              </a:buClr>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9pPr>
          </a:lstStyle>
          <a:p/>
        </p:txBody>
      </p:sp>
      <p:sp>
        <p:nvSpPr>
          <p:cNvPr id="57" name="Shape 57"/>
          <p:cNvSpPr txBox="1"/>
          <p:nvPr>
            <p:ph idx="2" type="body"/>
          </p:nvPr>
        </p:nvSpPr>
        <p:spPr>
          <a:xfrm>
            <a:off x="6121200" y="936650"/>
            <a:ext cx="2565900" cy="3547199"/>
          </a:xfrm>
          <a:prstGeom prst="rect">
            <a:avLst/>
          </a:prstGeom>
        </p:spPr>
        <p:txBody>
          <a:bodyPr anchorCtr="0" anchor="t" bIns="91425" lIns="91425" rIns="91425" tIns="91425"/>
          <a:lstStyle>
            <a:lvl1pPr lvl="0" rtl="0">
              <a:lnSpc>
                <a:spcPct val="130000"/>
              </a:lnSpc>
              <a:spcBef>
                <a:spcPts val="600"/>
              </a:spcBef>
              <a:buClr>
                <a:schemeClr val="dk1"/>
              </a:buClr>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9pPr>
          </a:lstStyle>
          <a:p/>
        </p:txBody>
      </p:sp>
      <p:sp>
        <p:nvSpPr>
          <p:cNvPr id="58" name="Shape 58"/>
          <p:cNvSpPr txBox="1"/>
          <p:nvPr>
            <p:ph idx="3" type="body"/>
          </p:nvPr>
        </p:nvSpPr>
        <p:spPr>
          <a:xfrm>
            <a:off x="3262950" y="936650"/>
            <a:ext cx="2565900" cy="3547199"/>
          </a:xfrm>
          <a:prstGeom prst="rect">
            <a:avLst/>
          </a:prstGeom>
        </p:spPr>
        <p:txBody>
          <a:bodyPr anchorCtr="0" anchor="t" bIns="91425" lIns="91425" rIns="91425" tIns="91425"/>
          <a:lstStyle>
            <a:lvl1pPr lvl="0" rtl="0">
              <a:lnSpc>
                <a:spcPct val="130000"/>
              </a:lnSpc>
              <a:spcBef>
                <a:spcPts val="600"/>
              </a:spcBef>
              <a:buClr>
                <a:schemeClr val="dk1"/>
              </a:buClr>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ubtitle, and Two Columns">
    <p:spTree>
      <p:nvGrpSpPr>
        <p:cNvPr id="59" name="Shape 59"/>
        <p:cNvGrpSpPr/>
        <p:nvPr/>
      </p:nvGrpSpPr>
      <p:grpSpPr>
        <a:xfrm>
          <a:off x="0" y="0"/>
          <a:ext cx="0" cy="0"/>
          <a:chOff x="0" y="0"/>
          <a:chExt cx="0" cy="0"/>
        </a:xfrm>
      </p:grpSpPr>
      <p:sp>
        <p:nvSpPr>
          <p:cNvPr id="60" name="Shape 60"/>
          <p:cNvSpPr txBox="1"/>
          <p:nvPr>
            <p:ph type="title"/>
          </p:nvPr>
        </p:nvSpPr>
        <p:spPr>
          <a:xfrm>
            <a:off x="404700" y="0"/>
            <a:ext cx="8282399" cy="834899"/>
          </a:xfrm>
          <a:prstGeom prst="rect">
            <a:avLst/>
          </a:prstGeom>
        </p:spPr>
        <p:txBody>
          <a:bodyPr anchorCtr="0" anchor="b" bIns="91425" lIns="91425" rIns="91425" tIns="91425"/>
          <a:lstStyle>
            <a:lvl1pPr lvl="0" rtl="0">
              <a:spcBef>
                <a:spcPts val="0"/>
              </a:spcBef>
              <a:buFont typeface="Helvetica Neue"/>
              <a:defRPr>
                <a:latin typeface="Helvetica Neue"/>
                <a:ea typeface="Helvetica Neue"/>
                <a:cs typeface="Helvetica Neue"/>
                <a:sym typeface="Helvetica Neue"/>
              </a:defRPr>
            </a:lvl1pPr>
            <a:lvl2pPr lvl="1" rtl="0">
              <a:spcBef>
                <a:spcPts val="0"/>
              </a:spcBef>
              <a:buFont typeface="Helvetica Neue"/>
              <a:defRPr>
                <a:latin typeface="Helvetica Neue"/>
                <a:ea typeface="Helvetica Neue"/>
                <a:cs typeface="Helvetica Neue"/>
                <a:sym typeface="Helvetica Neue"/>
              </a:defRPr>
            </a:lvl2pPr>
            <a:lvl3pPr lvl="2" rtl="0">
              <a:spcBef>
                <a:spcPts val="0"/>
              </a:spcBef>
              <a:buFont typeface="Helvetica Neue"/>
              <a:defRPr>
                <a:latin typeface="Helvetica Neue"/>
                <a:ea typeface="Helvetica Neue"/>
                <a:cs typeface="Helvetica Neue"/>
                <a:sym typeface="Helvetica Neue"/>
              </a:defRPr>
            </a:lvl3pPr>
            <a:lvl4pPr lvl="3" rtl="0">
              <a:spcBef>
                <a:spcPts val="0"/>
              </a:spcBef>
              <a:buFont typeface="Helvetica Neue"/>
              <a:defRPr>
                <a:latin typeface="Helvetica Neue"/>
                <a:ea typeface="Helvetica Neue"/>
                <a:cs typeface="Helvetica Neue"/>
                <a:sym typeface="Helvetica Neue"/>
              </a:defRPr>
            </a:lvl4pPr>
            <a:lvl5pPr lvl="4" rtl="0">
              <a:spcBef>
                <a:spcPts val="0"/>
              </a:spcBef>
              <a:buFont typeface="Helvetica Neue"/>
              <a:defRPr>
                <a:latin typeface="Helvetica Neue"/>
                <a:ea typeface="Helvetica Neue"/>
                <a:cs typeface="Helvetica Neue"/>
                <a:sym typeface="Helvetica Neue"/>
              </a:defRPr>
            </a:lvl5pPr>
            <a:lvl6pPr lvl="5" rtl="0">
              <a:spcBef>
                <a:spcPts val="0"/>
              </a:spcBef>
              <a:buFont typeface="Helvetica Neue"/>
              <a:defRPr>
                <a:latin typeface="Helvetica Neue"/>
                <a:ea typeface="Helvetica Neue"/>
                <a:cs typeface="Helvetica Neue"/>
                <a:sym typeface="Helvetica Neue"/>
              </a:defRPr>
            </a:lvl6pPr>
            <a:lvl7pPr lvl="6" rtl="0">
              <a:spcBef>
                <a:spcPts val="0"/>
              </a:spcBef>
              <a:buFont typeface="Helvetica Neue"/>
              <a:defRPr>
                <a:latin typeface="Helvetica Neue"/>
                <a:ea typeface="Helvetica Neue"/>
                <a:cs typeface="Helvetica Neue"/>
                <a:sym typeface="Helvetica Neue"/>
              </a:defRPr>
            </a:lvl7pPr>
            <a:lvl8pPr lvl="7" rtl="0">
              <a:spcBef>
                <a:spcPts val="0"/>
              </a:spcBef>
              <a:buFont typeface="Helvetica Neue"/>
              <a:defRPr>
                <a:latin typeface="Helvetica Neue"/>
                <a:ea typeface="Helvetica Neue"/>
                <a:cs typeface="Helvetica Neue"/>
                <a:sym typeface="Helvetica Neue"/>
              </a:defRPr>
            </a:lvl8pPr>
            <a:lvl9pPr lvl="8" rtl="0">
              <a:spcBef>
                <a:spcPts val="0"/>
              </a:spcBef>
              <a:buFont typeface="Helvetica Neue"/>
              <a:defRPr>
                <a:latin typeface="Helvetica Neue"/>
                <a:ea typeface="Helvetica Neue"/>
                <a:cs typeface="Helvetica Neue"/>
                <a:sym typeface="Helvetica Neue"/>
              </a:defRPr>
            </a:lvl9pPr>
          </a:lstStyle>
          <a:p/>
        </p:txBody>
      </p:sp>
      <p:sp>
        <p:nvSpPr>
          <p:cNvPr id="61" name="Shape 61"/>
          <p:cNvSpPr txBox="1"/>
          <p:nvPr>
            <p:ph idx="1" type="body"/>
          </p:nvPr>
        </p:nvSpPr>
        <p:spPr>
          <a:xfrm>
            <a:off x="4645875" y="1214800"/>
            <a:ext cx="3994500" cy="3269099"/>
          </a:xfrm>
          <a:prstGeom prst="rect">
            <a:avLst/>
          </a:prstGeom>
        </p:spPr>
        <p:txBody>
          <a:bodyPr anchorCtr="0" anchor="t" bIns="91425" lIns="91425" rIns="91425" tIns="91425"/>
          <a:lstStyle>
            <a:lvl1pPr lvl="0" rtl="0">
              <a:spcBef>
                <a:spcPts val="0"/>
              </a:spcBef>
              <a:buFont typeface="Helvetica Neue"/>
              <a:defRPr>
                <a:latin typeface="Helvetica Neue"/>
                <a:ea typeface="Helvetica Neue"/>
                <a:cs typeface="Helvetica Neue"/>
                <a:sym typeface="Helvetica Neue"/>
              </a:defRPr>
            </a:lvl1pPr>
            <a:lvl2pPr lvl="1" rtl="0">
              <a:spcBef>
                <a:spcPts val="0"/>
              </a:spcBef>
              <a:buFont typeface="Helvetica Neue"/>
              <a:defRPr>
                <a:latin typeface="Helvetica Neue"/>
                <a:ea typeface="Helvetica Neue"/>
                <a:cs typeface="Helvetica Neue"/>
                <a:sym typeface="Helvetica Neue"/>
              </a:defRPr>
            </a:lvl2pPr>
            <a:lvl3pPr lvl="2" rtl="0">
              <a:spcBef>
                <a:spcPts val="0"/>
              </a:spcBef>
              <a:buFont typeface="Helvetica Neue"/>
              <a:defRPr>
                <a:latin typeface="Helvetica Neue"/>
                <a:ea typeface="Helvetica Neue"/>
                <a:cs typeface="Helvetica Neue"/>
                <a:sym typeface="Helvetica Neue"/>
              </a:defRPr>
            </a:lvl3pPr>
            <a:lvl4pPr lvl="3" rtl="0">
              <a:spcBef>
                <a:spcPts val="0"/>
              </a:spcBef>
              <a:buFont typeface="Helvetica Neue"/>
              <a:defRPr>
                <a:latin typeface="Helvetica Neue"/>
                <a:ea typeface="Helvetica Neue"/>
                <a:cs typeface="Helvetica Neue"/>
                <a:sym typeface="Helvetica Neue"/>
              </a:defRPr>
            </a:lvl4pPr>
            <a:lvl5pPr lvl="4" rtl="0">
              <a:spcBef>
                <a:spcPts val="0"/>
              </a:spcBef>
              <a:buFont typeface="Helvetica Neue"/>
              <a:defRPr>
                <a:latin typeface="Helvetica Neue"/>
                <a:ea typeface="Helvetica Neue"/>
                <a:cs typeface="Helvetica Neue"/>
                <a:sym typeface="Helvetica Neue"/>
              </a:defRPr>
            </a:lvl5pPr>
            <a:lvl6pPr lvl="5" rtl="0">
              <a:spcBef>
                <a:spcPts val="0"/>
              </a:spcBef>
              <a:buFont typeface="Helvetica Neue"/>
              <a:defRPr>
                <a:latin typeface="Helvetica Neue"/>
                <a:ea typeface="Helvetica Neue"/>
                <a:cs typeface="Helvetica Neue"/>
                <a:sym typeface="Helvetica Neue"/>
              </a:defRPr>
            </a:lvl6pPr>
            <a:lvl7pPr lvl="6" rtl="0">
              <a:spcBef>
                <a:spcPts val="0"/>
              </a:spcBef>
              <a:buFont typeface="Helvetica Neue"/>
              <a:defRPr>
                <a:latin typeface="Helvetica Neue"/>
                <a:ea typeface="Helvetica Neue"/>
                <a:cs typeface="Helvetica Neue"/>
                <a:sym typeface="Helvetica Neue"/>
              </a:defRPr>
            </a:lvl7pPr>
            <a:lvl8pPr lvl="7" rtl="0">
              <a:spcBef>
                <a:spcPts val="0"/>
              </a:spcBef>
              <a:buFont typeface="Helvetica Neue"/>
              <a:defRPr>
                <a:latin typeface="Helvetica Neue"/>
                <a:ea typeface="Helvetica Neue"/>
                <a:cs typeface="Helvetica Neue"/>
                <a:sym typeface="Helvetica Neue"/>
              </a:defRPr>
            </a:lvl8pPr>
            <a:lvl9pPr lvl="8" rtl="0">
              <a:spcBef>
                <a:spcPts val="0"/>
              </a:spcBef>
              <a:buFont typeface="Helvetica Neue"/>
              <a:defRPr>
                <a:latin typeface="Helvetica Neue"/>
                <a:ea typeface="Helvetica Neue"/>
                <a:cs typeface="Helvetica Neue"/>
                <a:sym typeface="Helvetica Neue"/>
              </a:defRPr>
            </a:lvl9pPr>
          </a:lstStyle>
          <a:p/>
        </p:txBody>
      </p:sp>
      <p:pic>
        <p:nvPicPr>
          <p:cNvPr descr="Uber-Black-Cropped.png" id="62" name="Shape 62"/>
          <p:cNvPicPr preferRelativeResize="0"/>
          <p:nvPr/>
        </p:nvPicPr>
        <p:blipFill>
          <a:blip r:embed="rId2">
            <a:alphaModFix/>
          </a:blip>
          <a:stretch>
            <a:fillRect/>
          </a:stretch>
        </p:blipFill>
        <p:spPr>
          <a:xfrm>
            <a:off x="511500" y="4767525"/>
            <a:ext cx="767450" cy="108774"/>
          </a:xfrm>
          <a:prstGeom prst="rect">
            <a:avLst/>
          </a:prstGeom>
          <a:noFill/>
          <a:ln>
            <a:noFill/>
          </a:ln>
        </p:spPr>
      </p:pic>
      <p:sp>
        <p:nvSpPr>
          <p:cNvPr id="63" name="Shape 63"/>
          <p:cNvSpPr txBox="1"/>
          <p:nvPr>
            <p:ph idx="2" type="body"/>
          </p:nvPr>
        </p:nvSpPr>
        <p:spPr>
          <a:xfrm>
            <a:off x="424250" y="1214800"/>
            <a:ext cx="3947699" cy="3269099"/>
          </a:xfrm>
          <a:prstGeom prst="rect">
            <a:avLst/>
          </a:prstGeom>
        </p:spPr>
        <p:txBody>
          <a:bodyPr anchorCtr="0" anchor="t" bIns="91425" lIns="91425" rIns="91425" tIns="91425"/>
          <a:lstStyle>
            <a:lvl1pPr lvl="0" rtl="0">
              <a:lnSpc>
                <a:spcPct val="130000"/>
              </a:lnSpc>
              <a:spcBef>
                <a:spcPts val="600"/>
              </a:spcBef>
              <a:buClr>
                <a:schemeClr val="dk1"/>
              </a:buClr>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Font typeface="Helvetica Neue"/>
              <a:buChar char="▪"/>
              <a:defRPr>
                <a:solidFill>
                  <a:schemeClr val="dk1"/>
                </a:solidFill>
                <a:latin typeface="Helvetica Neue"/>
                <a:ea typeface="Helvetica Neue"/>
                <a:cs typeface="Helvetica Neue"/>
                <a:sym typeface="Helvetica Neue"/>
              </a:defRPr>
            </a:lvl9pPr>
          </a:lstStyle>
          <a:p/>
        </p:txBody>
      </p:sp>
      <p:sp>
        <p:nvSpPr>
          <p:cNvPr id="64" name="Shape 64"/>
          <p:cNvSpPr txBox="1"/>
          <p:nvPr>
            <p:ph idx="3" type="title"/>
          </p:nvPr>
        </p:nvSpPr>
        <p:spPr>
          <a:xfrm>
            <a:off x="424250" y="681000"/>
            <a:ext cx="8262599" cy="480900"/>
          </a:xfrm>
          <a:prstGeom prst="rect">
            <a:avLst/>
          </a:prstGeom>
        </p:spPr>
        <p:txBody>
          <a:bodyPr anchorCtr="0" anchor="t" bIns="91425" lIns="91425" rIns="91425" tIns="91425"/>
          <a:lstStyle>
            <a:lvl1pPr lvl="0" rtl="0">
              <a:spcBef>
                <a:spcPts val="0"/>
              </a:spcBef>
              <a:buClr>
                <a:srgbClr val="B0B0B8"/>
              </a:buClr>
              <a:buSzPct val="100000"/>
              <a:defRPr sz="1400">
                <a:solidFill>
                  <a:srgbClr val="B0B0B8"/>
                </a:solidFill>
              </a:defRPr>
            </a:lvl1pPr>
            <a:lvl2pPr lvl="1" rtl="0">
              <a:spcBef>
                <a:spcPts val="0"/>
              </a:spcBef>
              <a:buClr>
                <a:srgbClr val="B0B0B8"/>
              </a:buClr>
              <a:buSzPct val="100000"/>
              <a:defRPr sz="1400">
                <a:solidFill>
                  <a:srgbClr val="B0B0B8"/>
                </a:solidFill>
              </a:defRPr>
            </a:lvl2pPr>
            <a:lvl3pPr lvl="2" rtl="0">
              <a:spcBef>
                <a:spcPts val="0"/>
              </a:spcBef>
              <a:buClr>
                <a:srgbClr val="B0B0B8"/>
              </a:buClr>
              <a:buSzPct val="100000"/>
              <a:defRPr sz="1400">
                <a:solidFill>
                  <a:srgbClr val="B0B0B8"/>
                </a:solidFill>
              </a:defRPr>
            </a:lvl3pPr>
            <a:lvl4pPr lvl="3" rtl="0">
              <a:spcBef>
                <a:spcPts val="0"/>
              </a:spcBef>
              <a:buClr>
                <a:srgbClr val="B0B0B8"/>
              </a:buClr>
              <a:buSzPct val="100000"/>
              <a:defRPr sz="1400">
                <a:solidFill>
                  <a:srgbClr val="B0B0B8"/>
                </a:solidFill>
              </a:defRPr>
            </a:lvl4pPr>
            <a:lvl5pPr lvl="4" rtl="0">
              <a:spcBef>
                <a:spcPts val="0"/>
              </a:spcBef>
              <a:buClr>
                <a:srgbClr val="B0B0B8"/>
              </a:buClr>
              <a:buSzPct val="100000"/>
              <a:defRPr sz="1400">
                <a:solidFill>
                  <a:srgbClr val="B0B0B8"/>
                </a:solidFill>
              </a:defRPr>
            </a:lvl5pPr>
            <a:lvl6pPr lvl="5" rtl="0">
              <a:spcBef>
                <a:spcPts val="0"/>
              </a:spcBef>
              <a:buClr>
                <a:srgbClr val="B0B0B8"/>
              </a:buClr>
              <a:buSzPct val="100000"/>
              <a:defRPr sz="1400">
                <a:solidFill>
                  <a:srgbClr val="B0B0B8"/>
                </a:solidFill>
              </a:defRPr>
            </a:lvl6pPr>
            <a:lvl7pPr lvl="6" rtl="0">
              <a:spcBef>
                <a:spcPts val="0"/>
              </a:spcBef>
              <a:buClr>
                <a:srgbClr val="B0B0B8"/>
              </a:buClr>
              <a:buSzPct val="100000"/>
              <a:defRPr sz="1400">
                <a:solidFill>
                  <a:srgbClr val="B0B0B8"/>
                </a:solidFill>
              </a:defRPr>
            </a:lvl7pPr>
            <a:lvl8pPr lvl="7" rtl="0">
              <a:spcBef>
                <a:spcPts val="0"/>
              </a:spcBef>
              <a:buClr>
                <a:srgbClr val="B0B0B8"/>
              </a:buClr>
              <a:buSzPct val="100000"/>
              <a:defRPr sz="1400">
                <a:solidFill>
                  <a:srgbClr val="B0B0B8"/>
                </a:solidFill>
              </a:defRPr>
            </a:lvl8pPr>
            <a:lvl9pPr lvl="8" rtl="0">
              <a:spcBef>
                <a:spcPts val="0"/>
              </a:spcBef>
              <a:buClr>
                <a:srgbClr val="B0B0B8"/>
              </a:buClr>
              <a:buSzPct val="100000"/>
              <a:defRPr sz="1400">
                <a:solidFill>
                  <a:srgbClr val="B0B0B8"/>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19" Type="http://schemas.openxmlformats.org/officeDocument/2006/relationships/theme" Target="../theme/theme1.xml"/><Relationship Id="rId6" Type="http://schemas.openxmlformats.org/officeDocument/2006/relationships/slideLayout" Target="../slideLayouts/slideLayout21.xml"/><Relationship Id="rId18" Type="http://schemas.openxmlformats.org/officeDocument/2006/relationships/slideLayout" Target="../slideLayouts/slideLayout3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5" Type="http://schemas.openxmlformats.org/officeDocument/2006/relationships/slideLayout" Target="../slideLayouts/slideLayout38.xml"/><Relationship Id="rId6" Type="http://schemas.openxmlformats.org/officeDocument/2006/relationships/slideLayout" Target="../slideLayouts/slideLayout39.xml"/><Relationship Id="rId18" Type="http://schemas.openxmlformats.org/officeDocument/2006/relationships/theme" Target="../theme/theme3.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04700" y="0"/>
            <a:ext cx="8282399" cy="834899"/>
          </a:xfrm>
          <a:prstGeom prst="rect">
            <a:avLst/>
          </a:prstGeom>
          <a:noFill/>
          <a:ln>
            <a:noFill/>
          </a:ln>
        </p:spPr>
        <p:txBody>
          <a:bodyPr anchorCtr="0" anchor="b" bIns="91425" lIns="91425" rIns="91425" tIns="91425"/>
          <a:lstStyle>
            <a:lvl1pPr lvl="0">
              <a:spcBef>
                <a:spcPts val="0"/>
              </a:spcBef>
              <a:buClr>
                <a:schemeClr val="dk1"/>
              </a:buClr>
              <a:buSzPct val="100000"/>
              <a:buFont typeface="Helvetica Neue"/>
              <a:buNone/>
              <a:defRPr sz="2400">
                <a:solidFill>
                  <a:schemeClr val="dk1"/>
                </a:solidFill>
                <a:latin typeface="Helvetica Neue"/>
                <a:ea typeface="Helvetica Neue"/>
                <a:cs typeface="Helvetica Neue"/>
                <a:sym typeface="Helvetica Neue"/>
              </a:defRPr>
            </a:lvl1pPr>
            <a:lvl2pPr lvl="1">
              <a:spcBef>
                <a:spcPts val="0"/>
              </a:spcBef>
              <a:buClr>
                <a:schemeClr val="dk1"/>
              </a:buClr>
              <a:buSzPct val="100000"/>
              <a:buFont typeface="Helvetica Neue"/>
              <a:buNone/>
              <a:defRPr b="1" sz="3600">
                <a:solidFill>
                  <a:schemeClr val="dk1"/>
                </a:solidFill>
                <a:latin typeface="Helvetica Neue"/>
                <a:ea typeface="Helvetica Neue"/>
                <a:cs typeface="Helvetica Neue"/>
                <a:sym typeface="Helvetica Neue"/>
              </a:defRPr>
            </a:lvl2pPr>
            <a:lvl3pPr lvl="2">
              <a:spcBef>
                <a:spcPts val="0"/>
              </a:spcBef>
              <a:buClr>
                <a:schemeClr val="dk1"/>
              </a:buClr>
              <a:buSzPct val="100000"/>
              <a:buFont typeface="Helvetica Neue"/>
              <a:buNone/>
              <a:defRPr b="1" sz="3600">
                <a:solidFill>
                  <a:schemeClr val="dk1"/>
                </a:solidFill>
                <a:latin typeface="Helvetica Neue"/>
                <a:ea typeface="Helvetica Neue"/>
                <a:cs typeface="Helvetica Neue"/>
                <a:sym typeface="Helvetica Neue"/>
              </a:defRPr>
            </a:lvl3pPr>
            <a:lvl4pPr lvl="3">
              <a:spcBef>
                <a:spcPts val="0"/>
              </a:spcBef>
              <a:buClr>
                <a:schemeClr val="dk1"/>
              </a:buClr>
              <a:buSzPct val="100000"/>
              <a:buFont typeface="Helvetica Neue"/>
              <a:buNone/>
              <a:defRPr b="1" sz="3600">
                <a:solidFill>
                  <a:schemeClr val="dk1"/>
                </a:solidFill>
                <a:latin typeface="Helvetica Neue"/>
                <a:ea typeface="Helvetica Neue"/>
                <a:cs typeface="Helvetica Neue"/>
                <a:sym typeface="Helvetica Neue"/>
              </a:defRPr>
            </a:lvl4pPr>
            <a:lvl5pPr lvl="4">
              <a:spcBef>
                <a:spcPts val="0"/>
              </a:spcBef>
              <a:buClr>
                <a:schemeClr val="dk1"/>
              </a:buClr>
              <a:buSzPct val="100000"/>
              <a:buFont typeface="Helvetica Neue"/>
              <a:buNone/>
              <a:defRPr b="1" sz="3600">
                <a:solidFill>
                  <a:schemeClr val="dk1"/>
                </a:solidFill>
                <a:latin typeface="Helvetica Neue"/>
                <a:ea typeface="Helvetica Neue"/>
                <a:cs typeface="Helvetica Neue"/>
                <a:sym typeface="Helvetica Neue"/>
              </a:defRPr>
            </a:lvl5pPr>
            <a:lvl6pPr lvl="5">
              <a:spcBef>
                <a:spcPts val="0"/>
              </a:spcBef>
              <a:buClr>
                <a:schemeClr val="dk1"/>
              </a:buClr>
              <a:buSzPct val="100000"/>
              <a:buFont typeface="Helvetica Neue"/>
              <a:buNone/>
              <a:defRPr b="1" sz="3600">
                <a:solidFill>
                  <a:schemeClr val="dk1"/>
                </a:solidFill>
                <a:latin typeface="Helvetica Neue"/>
                <a:ea typeface="Helvetica Neue"/>
                <a:cs typeface="Helvetica Neue"/>
                <a:sym typeface="Helvetica Neue"/>
              </a:defRPr>
            </a:lvl6pPr>
            <a:lvl7pPr lvl="6">
              <a:spcBef>
                <a:spcPts val="0"/>
              </a:spcBef>
              <a:buClr>
                <a:schemeClr val="dk1"/>
              </a:buClr>
              <a:buSzPct val="100000"/>
              <a:buFont typeface="Helvetica Neue"/>
              <a:buNone/>
              <a:defRPr b="1" sz="3600">
                <a:solidFill>
                  <a:schemeClr val="dk1"/>
                </a:solidFill>
                <a:latin typeface="Helvetica Neue"/>
                <a:ea typeface="Helvetica Neue"/>
                <a:cs typeface="Helvetica Neue"/>
                <a:sym typeface="Helvetica Neue"/>
              </a:defRPr>
            </a:lvl7pPr>
            <a:lvl8pPr lvl="7">
              <a:spcBef>
                <a:spcPts val="0"/>
              </a:spcBef>
              <a:buClr>
                <a:schemeClr val="dk1"/>
              </a:buClr>
              <a:buSzPct val="100000"/>
              <a:buFont typeface="Helvetica Neue"/>
              <a:buNone/>
              <a:defRPr b="1" sz="3600">
                <a:solidFill>
                  <a:schemeClr val="dk1"/>
                </a:solidFill>
                <a:latin typeface="Helvetica Neue"/>
                <a:ea typeface="Helvetica Neue"/>
                <a:cs typeface="Helvetica Neue"/>
                <a:sym typeface="Helvetica Neue"/>
              </a:defRPr>
            </a:lvl8pPr>
            <a:lvl9pPr lvl="8">
              <a:spcBef>
                <a:spcPts val="0"/>
              </a:spcBef>
              <a:buClr>
                <a:schemeClr val="dk1"/>
              </a:buClr>
              <a:buSzPct val="100000"/>
              <a:buFont typeface="Helvetica Neue"/>
              <a:buNone/>
              <a:defRPr b="1" sz="3600">
                <a:solidFill>
                  <a:schemeClr val="dk1"/>
                </a:solidFill>
                <a:latin typeface="Helvetica Neue"/>
                <a:ea typeface="Helvetica Neue"/>
                <a:cs typeface="Helvetica Neue"/>
                <a:sym typeface="Helvetica Neue"/>
              </a:defRPr>
            </a:lvl9pPr>
          </a:lstStyle>
          <a:p/>
        </p:txBody>
      </p:sp>
      <p:sp>
        <p:nvSpPr>
          <p:cNvPr id="7" name="Shape 7"/>
          <p:cNvSpPr txBox="1"/>
          <p:nvPr>
            <p:ph idx="1" type="body"/>
          </p:nvPr>
        </p:nvSpPr>
        <p:spPr>
          <a:xfrm>
            <a:off x="424250" y="936650"/>
            <a:ext cx="5668500" cy="3527399"/>
          </a:xfrm>
          <a:prstGeom prst="rect">
            <a:avLst/>
          </a:prstGeom>
          <a:noFill/>
          <a:ln>
            <a:noFill/>
          </a:ln>
        </p:spPr>
        <p:txBody>
          <a:bodyPr anchorCtr="0" anchor="t" bIns="91425" lIns="91425" rIns="91425" tIns="91425"/>
          <a:lstStyle>
            <a:lvl1pPr lvl="0">
              <a:lnSpc>
                <a:spcPct val="130000"/>
              </a:lnSpc>
              <a:spcBef>
                <a:spcPts val="60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1pPr>
            <a:lvl2pPr lvl="1">
              <a:lnSpc>
                <a:spcPct val="130000"/>
              </a:lnSpc>
              <a:spcBef>
                <a:spcPts val="48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2pPr>
            <a:lvl3pPr lvl="2">
              <a:lnSpc>
                <a:spcPct val="130000"/>
              </a:lnSpc>
              <a:spcBef>
                <a:spcPts val="48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3pPr>
            <a:lvl4pPr lvl="3">
              <a:lnSpc>
                <a:spcPct val="130000"/>
              </a:lnSpc>
              <a:spcBef>
                <a:spcPts val="36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4pPr>
            <a:lvl5pPr lvl="4">
              <a:lnSpc>
                <a:spcPct val="130000"/>
              </a:lnSpc>
              <a:spcBef>
                <a:spcPts val="36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5pPr>
            <a:lvl6pPr lvl="5">
              <a:lnSpc>
                <a:spcPct val="130000"/>
              </a:lnSpc>
              <a:spcBef>
                <a:spcPts val="36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6pPr>
            <a:lvl7pPr lvl="6">
              <a:lnSpc>
                <a:spcPct val="130000"/>
              </a:lnSpc>
              <a:spcBef>
                <a:spcPts val="36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7pPr>
            <a:lvl8pPr lvl="7">
              <a:lnSpc>
                <a:spcPct val="130000"/>
              </a:lnSpc>
              <a:spcBef>
                <a:spcPts val="36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8pPr>
            <a:lvl9pPr lvl="8">
              <a:lnSpc>
                <a:spcPct val="130000"/>
              </a:lnSpc>
              <a:spcBef>
                <a:spcPts val="360"/>
              </a:spcBef>
              <a:buClr>
                <a:srgbClr val="434343"/>
              </a:buClr>
              <a:buSzPct val="100000"/>
              <a:buFont typeface="Helvetica Neue"/>
              <a:buChar char="▪"/>
              <a:defRPr sz="1200">
                <a:solidFill>
                  <a:srgbClr val="434343"/>
                </a:solidFill>
                <a:latin typeface="Helvetica Neue"/>
                <a:ea typeface="Helvetica Neue"/>
                <a:cs typeface="Helvetica Neue"/>
                <a:sym typeface="Helvetica Neue"/>
              </a:defRPr>
            </a:lvl9pPr>
          </a:lstStyle>
          <a:p/>
        </p:txBody>
      </p:sp>
      <p:sp>
        <p:nvSpPr>
          <p:cNvPr id="8" name="Shape 8"/>
          <p:cNvSpPr txBox="1"/>
          <p:nvPr/>
        </p:nvSpPr>
        <p:spPr>
          <a:xfrm>
            <a:off x="5434775" y="4639650"/>
            <a:ext cx="3295199" cy="364500"/>
          </a:xfrm>
          <a:prstGeom prst="rect">
            <a:avLst/>
          </a:prstGeom>
          <a:noFill/>
          <a:ln>
            <a:noFill/>
          </a:ln>
        </p:spPr>
        <p:txBody>
          <a:bodyPr anchorCtr="0" anchor="ctr" bIns="91425" lIns="91425" rIns="91425" tIns="91425">
            <a:noAutofit/>
          </a:bodyPr>
          <a:lstStyle/>
          <a:p>
            <a:pPr lvl="0" rtl="0" algn="r">
              <a:spcBef>
                <a:spcPts val="0"/>
              </a:spcBef>
              <a:buNone/>
            </a:pPr>
            <a:r>
              <a:t/>
            </a:r>
            <a:endParaRPr sz="600">
              <a:solidFill>
                <a:srgbClr val="B0B0B8"/>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1" name="Shape 91"/>
        <p:cNvGrpSpPr/>
        <p:nvPr/>
      </p:nvGrpSpPr>
      <p:grpSpPr>
        <a:xfrm>
          <a:off x="0" y="0"/>
          <a:ext cx="0" cy="0"/>
          <a:chOff x="0" y="0"/>
          <a:chExt cx="0" cy="0"/>
        </a:xfrm>
      </p:grpSpPr>
      <p:sp>
        <p:nvSpPr>
          <p:cNvPr id="92" name="Shape 92"/>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p:txBody>
      </p:sp>
      <p:sp>
        <p:nvSpPr>
          <p:cNvPr id="93" name="Shape 93"/>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p:txBody>
      </p:sp>
      <p:sp>
        <p:nvSpPr>
          <p:cNvPr id="94" name="Shape 94"/>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84" name="Shape 98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0.jp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9" name="Shape 1099"/>
        <p:cNvGrpSpPr/>
        <p:nvPr/>
      </p:nvGrpSpPr>
      <p:grpSpPr>
        <a:xfrm>
          <a:off x="0" y="0"/>
          <a:ext cx="0" cy="0"/>
          <a:chOff x="0" y="0"/>
          <a:chExt cx="0" cy="0"/>
        </a:xfrm>
      </p:grpSpPr>
      <p:sp>
        <p:nvSpPr>
          <p:cNvPr id="1100" name="Shape 1100"/>
          <p:cNvSpPr txBox="1"/>
          <p:nvPr>
            <p:ph type="ctrTitle"/>
          </p:nvPr>
        </p:nvSpPr>
        <p:spPr>
          <a:xfrm>
            <a:off x="384900" y="2134450"/>
            <a:ext cx="8438400" cy="1159800"/>
          </a:xfrm>
          <a:prstGeom prst="rect">
            <a:avLst/>
          </a:prstGeom>
        </p:spPr>
        <p:txBody>
          <a:bodyPr anchorCtr="0" anchor="b" bIns="91425" lIns="91425" rIns="91425" tIns="91425">
            <a:noAutofit/>
          </a:bodyPr>
          <a:lstStyle/>
          <a:p>
            <a:pPr lvl="0" rtl="0">
              <a:spcBef>
                <a:spcPts val="0"/>
              </a:spcBef>
              <a:buNone/>
            </a:pPr>
            <a:r>
              <a:rPr lang="en" sz="2800">
                <a:solidFill>
                  <a:schemeClr val="lt1"/>
                </a:solidFill>
              </a:rPr>
              <a:t>AZ UBER NEXTGEN FIZETÉSI PLATFORMJA</a:t>
            </a:r>
          </a:p>
        </p:txBody>
      </p:sp>
      <p:sp>
        <p:nvSpPr>
          <p:cNvPr id="1101" name="Shape 1101"/>
          <p:cNvSpPr txBox="1"/>
          <p:nvPr>
            <p:ph idx="1" type="subTitle"/>
          </p:nvPr>
        </p:nvSpPr>
        <p:spPr>
          <a:xfrm>
            <a:off x="403950" y="3185175"/>
            <a:ext cx="7997099" cy="784799"/>
          </a:xfrm>
          <a:prstGeom prst="rect">
            <a:avLst/>
          </a:prstGeom>
        </p:spPr>
        <p:txBody>
          <a:bodyPr anchorCtr="0" anchor="t" bIns="91425" lIns="91425" rIns="91425" tIns="91425">
            <a:noAutofit/>
          </a:bodyPr>
          <a:lstStyle/>
          <a:p>
            <a:pPr lvl="0" rtl="0">
              <a:spcBef>
                <a:spcPts val="0"/>
              </a:spcBef>
              <a:buNone/>
            </a:pPr>
            <a:r>
              <a:rPr lang="en"/>
              <a:t>HOGYAN IS ÍRJUK ÁT AZ ÉVI </a:t>
            </a:r>
            <a:r>
              <a:rPr lang="en"/>
              <a:t>$20B FORGALMÚ RENDSZEREINKET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7" name="Shape 1167"/>
        <p:cNvGrpSpPr/>
        <p:nvPr/>
      </p:nvGrpSpPr>
      <p:grpSpPr>
        <a:xfrm>
          <a:off x="0" y="0"/>
          <a:ext cx="0" cy="0"/>
          <a:chOff x="0" y="0"/>
          <a:chExt cx="0" cy="0"/>
        </a:xfrm>
      </p:grpSpPr>
      <p:sp>
        <p:nvSpPr>
          <p:cNvPr id="1168" name="Shape 1168"/>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169" name="Shape 1169"/>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170" name="Shape 1170"/>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171" name="Shape 1171"/>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172" name="Shape 1172"/>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173" name="Shape 1173"/>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7" name="Shape 1177"/>
        <p:cNvGrpSpPr/>
        <p:nvPr/>
      </p:nvGrpSpPr>
      <p:grpSpPr>
        <a:xfrm>
          <a:off x="0" y="0"/>
          <a:ext cx="0" cy="0"/>
          <a:chOff x="0" y="0"/>
          <a:chExt cx="0" cy="0"/>
        </a:xfrm>
      </p:grpSpPr>
      <p:sp>
        <p:nvSpPr>
          <p:cNvPr id="1178" name="Shape 1178"/>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179" name="Shape 1179"/>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180" name="Shape 1180"/>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181" name="Shape 1181"/>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182" name="Shape 1182"/>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183" name="Shape 1183"/>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184" name="Shape 1184"/>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185" name="Shape 1185"/>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9" name="Shape 1189"/>
        <p:cNvGrpSpPr/>
        <p:nvPr/>
      </p:nvGrpSpPr>
      <p:grpSpPr>
        <a:xfrm>
          <a:off x="0" y="0"/>
          <a:ext cx="0" cy="0"/>
          <a:chOff x="0" y="0"/>
          <a:chExt cx="0" cy="0"/>
        </a:xfrm>
      </p:grpSpPr>
      <p:sp>
        <p:nvSpPr>
          <p:cNvPr id="1190" name="Shape 1190"/>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191" name="Shape 1191"/>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192" name="Shape 1192"/>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193" name="Shape 1193"/>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194" name="Shape 1194"/>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195" name="Shape 1195"/>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196" name="Shape 1196"/>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197" name="Shape 1197"/>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198" name="Shape 1198"/>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2" name="Shape 1202"/>
        <p:cNvGrpSpPr/>
        <p:nvPr/>
      </p:nvGrpSpPr>
      <p:grpSpPr>
        <a:xfrm>
          <a:off x="0" y="0"/>
          <a:ext cx="0" cy="0"/>
          <a:chOff x="0" y="0"/>
          <a:chExt cx="0" cy="0"/>
        </a:xfrm>
      </p:grpSpPr>
      <p:sp>
        <p:nvSpPr>
          <p:cNvPr id="1203" name="Shape 1203"/>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204" name="Shape 1204"/>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205" name="Shape 1205"/>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206" name="Shape 1206"/>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207" name="Shape 1207"/>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208" name="Shape 1208"/>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209" name="Shape 1209"/>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210" name="Shape 1210"/>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211" name="Shape 1211"/>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212" name="Shape 1212"/>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213" name="Shape 1213"/>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7" name="Shape 1217"/>
        <p:cNvGrpSpPr/>
        <p:nvPr/>
      </p:nvGrpSpPr>
      <p:grpSpPr>
        <a:xfrm>
          <a:off x="0" y="0"/>
          <a:ext cx="0" cy="0"/>
          <a:chOff x="0" y="0"/>
          <a:chExt cx="0" cy="0"/>
        </a:xfrm>
      </p:grpSpPr>
      <p:sp>
        <p:nvSpPr>
          <p:cNvPr id="1218" name="Shape 1218"/>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219" name="Shape 1219"/>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220" name="Shape 1220"/>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221" name="Shape 1221"/>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222" name="Shape 1222"/>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223" name="Shape 1223"/>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224" name="Shape 1224"/>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225" name="Shape 1225"/>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226" name="Shape 1226"/>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227" name="Shape 1227"/>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228" name="Shape 1228"/>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229" name="Shape 1229"/>
          <p:cNvCxnSpPr>
            <a:stCxn id="1220" idx="6"/>
          </p:cNvCxnSpPr>
          <p:nvPr/>
        </p:nvCxnSpPr>
        <p:spPr>
          <a:xfrm>
            <a:off x="1425675" y="1579500"/>
            <a:ext cx="330600" cy="57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3" name="Shape 1233"/>
        <p:cNvGrpSpPr/>
        <p:nvPr/>
      </p:nvGrpSpPr>
      <p:grpSpPr>
        <a:xfrm>
          <a:off x="0" y="0"/>
          <a:ext cx="0" cy="0"/>
          <a:chOff x="0" y="0"/>
          <a:chExt cx="0" cy="0"/>
        </a:xfrm>
      </p:grpSpPr>
      <p:sp>
        <p:nvSpPr>
          <p:cNvPr id="1234" name="Shape 1234"/>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235" name="Shape 1235"/>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236" name="Shape 1236"/>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237" name="Shape 1237"/>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238" name="Shape 1238"/>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239" name="Shape 1239"/>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240" name="Shape 1240"/>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241" name="Shape 1241"/>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242" name="Shape 1242"/>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243" name="Shape 1243"/>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244" name="Shape 1244"/>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245" name="Shape 1245"/>
          <p:cNvCxnSpPr>
            <a:stCxn id="1236"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246" name="Shape 1246"/>
          <p:cNvCxnSpPr>
            <a:endCxn id="1240" idx="2"/>
          </p:cNvCxnSpPr>
          <p:nvPr/>
        </p:nvCxnSpPr>
        <p:spPr>
          <a:xfrm flipH="1" rot="10800000">
            <a:off x="2931151" y="1533911"/>
            <a:ext cx="381600" cy="456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0" name="Shape 1250"/>
        <p:cNvGrpSpPr/>
        <p:nvPr/>
      </p:nvGrpSpPr>
      <p:grpSpPr>
        <a:xfrm>
          <a:off x="0" y="0"/>
          <a:ext cx="0" cy="0"/>
          <a:chOff x="0" y="0"/>
          <a:chExt cx="0" cy="0"/>
        </a:xfrm>
      </p:grpSpPr>
      <p:sp>
        <p:nvSpPr>
          <p:cNvPr id="1251" name="Shape 1251"/>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252" name="Shape 1252"/>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253" name="Shape 1253"/>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254" name="Shape 1254"/>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255" name="Shape 1255"/>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256" name="Shape 1256"/>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257" name="Shape 1257"/>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258" name="Shape 1258"/>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259" name="Shape 1259"/>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260" name="Shape 1260"/>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261" name="Shape 1261"/>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262" name="Shape 1262"/>
          <p:cNvCxnSpPr>
            <a:stCxn id="1253"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263" name="Shape 1263"/>
          <p:cNvCxnSpPr>
            <a:endCxn id="1257"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264" name="Shape 1264"/>
          <p:cNvCxnSpPr/>
          <p:nvPr/>
        </p:nvCxnSpPr>
        <p:spPr>
          <a:xfrm flipH="1" rot="10800000">
            <a:off x="2919600" y="1806475"/>
            <a:ext cx="438900" cy="75300"/>
          </a:xfrm>
          <a:prstGeom prst="straightConnector1">
            <a:avLst/>
          </a:prstGeom>
          <a:noFill/>
          <a:ln cap="flat" cmpd="sng" w="19050">
            <a:solidFill>
              <a:srgbClr val="FF0000"/>
            </a:solidFill>
            <a:prstDash val="solid"/>
            <a:round/>
            <a:headEnd len="lg" w="lg" type="triangle"/>
            <a:tailEnd len="lg" w="lg"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8" name="Shape 1268"/>
        <p:cNvGrpSpPr/>
        <p:nvPr/>
      </p:nvGrpSpPr>
      <p:grpSpPr>
        <a:xfrm>
          <a:off x="0" y="0"/>
          <a:ext cx="0" cy="0"/>
          <a:chOff x="0" y="0"/>
          <a:chExt cx="0" cy="0"/>
        </a:xfrm>
      </p:grpSpPr>
      <p:sp>
        <p:nvSpPr>
          <p:cNvPr id="1269" name="Shape 1269"/>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270" name="Shape 1270"/>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271" name="Shape 1271"/>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272" name="Shape 1272"/>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273" name="Shape 1273"/>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274" name="Shape 1274"/>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275" name="Shape 1275"/>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276" name="Shape 1276"/>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277" name="Shape 1277"/>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278" name="Shape 1278"/>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279" name="Shape 1279"/>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280" name="Shape 1280"/>
          <p:cNvCxnSpPr>
            <a:stCxn id="1271"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281" name="Shape 1281"/>
          <p:cNvCxnSpPr>
            <a:endCxn id="1275"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282" name="Shape 1282"/>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283" name="Shape 1283"/>
          <p:cNvCxnSpPr/>
          <p:nvPr/>
        </p:nvCxnSpPr>
        <p:spPr>
          <a:xfrm flipH="1" rot="10800000">
            <a:off x="2931151" y="2691486"/>
            <a:ext cx="387600" cy="375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7" name="Shape 1287"/>
        <p:cNvGrpSpPr/>
        <p:nvPr/>
      </p:nvGrpSpPr>
      <p:grpSpPr>
        <a:xfrm>
          <a:off x="0" y="0"/>
          <a:ext cx="0" cy="0"/>
          <a:chOff x="0" y="0"/>
          <a:chExt cx="0" cy="0"/>
        </a:xfrm>
      </p:grpSpPr>
      <p:sp>
        <p:nvSpPr>
          <p:cNvPr id="1288" name="Shape 1288"/>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289" name="Shape 1289"/>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290" name="Shape 1290"/>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291" name="Shape 1291"/>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292" name="Shape 1292"/>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293" name="Shape 1293"/>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294" name="Shape 1294"/>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295" name="Shape 1295"/>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296" name="Shape 1296"/>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297" name="Shape 1297"/>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298" name="Shape 1298"/>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299" name="Shape 1299"/>
          <p:cNvCxnSpPr>
            <a:stCxn id="1290"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300" name="Shape 1300"/>
          <p:cNvCxnSpPr>
            <a:endCxn id="1294"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301" name="Shape 1301"/>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302" name="Shape 1302"/>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303" name="Shape 1303"/>
          <p:cNvSpPr/>
          <p:nvPr/>
        </p:nvSpPr>
        <p:spPr>
          <a:xfrm>
            <a:off x="3911800" y="3159100"/>
            <a:ext cx="558900" cy="307800"/>
          </a:xfrm>
          <a:prstGeom prst="curvedUpArrow">
            <a:avLst>
              <a:gd fmla="val 25000" name="adj1"/>
              <a:gd fmla="val 50000" name="adj2"/>
              <a:gd fmla="val 25000" name="adj3"/>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7" name="Shape 1307"/>
        <p:cNvGrpSpPr/>
        <p:nvPr/>
      </p:nvGrpSpPr>
      <p:grpSpPr>
        <a:xfrm>
          <a:off x="0" y="0"/>
          <a:ext cx="0" cy="0"/>
          <a:chOff x="0" y="0"/>
          <a:chExt cx="0" cy="0"/>
        </a:xfrm>
      </p:grpSpPr>
      <p:sp>
        <p:nvSpPr>
          <p:cNvPr id="1308" name="Shape 1308"/>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309" name="Shape 1309"/>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310" name="Shape 1310"/>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311" name="Shape 1311"/>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312" name="Shape 1312"/>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313" name="Shape 1313"/>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314" name="Shape 1314"/>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315" name="Shape 1315"/>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316" name="Shape 1316"/>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317" name="Shape 1317"/>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318" name="Shape 1318"/>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319" name="Shape 1319"/>
          <p:cNvCxnSpPr>
            <a:stCxn id="1310"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320" name="Shape 1320"/>
          <p:cNvCxnSpPr>
            <a:endCxn id="1314"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321" name="Shape 1321"/>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322" name="Shape 1322"/>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323" name="Shape 1323"/>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324" name="Shape 1324"/>
          <p:cNvCxnSpPr/>
          <p:nvPr/>
        </p:nvCxnSpPr>
        <p:spPr>
          <a:xfrm flipH="1" rot="10800000">
            <a:off x="2902500" y="2853350"/>
            <a:ext cx="438900" cy="75300"/>
          </a:xfrm>
          <a:prstGeom prst="straightConnector1">
            <a:avLst/>
          </a:prstGeom>
          <a:noFill/>
          <a:ln cap="flat" cmpd="sng" w="19050">
            <a:solidFill>
              <a:srgbClr val="FF0000"/>
            </a:solidFill>
            <a:prstDash val="solid"/>
            <a:round/>
            <a:headEnd len="lg" w="lg" type="triangle"/>
            <a:tailEnd len="lg" w="lg"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5" name="Shape 1105"/>
        <p:cNvGrpSpPr/>
        <p:nvPr/>
      </p:nvGrpSpPr>
      <p:grpSpPr>
        <a:xfrm>
          <a:off x="0" y="0"/>
          <a:ext cx="0" cy="0"/>
          <a:chOff x="0" y="0"/>
          <a:chExt cx="0" cy="0"/>
        </a:xfrm>
      </p:grpSpPr>
      <p:sp>
        <p:nvSpPr>
          <p:cNvPr id="1106" name="Shape 1106"/>
          <p:cNvSpPr txBox="1"/>
          <p:nvPr>
            <p:ph type="title"/>
          </p:nvPr>
        </p:nvSpPr>
        <p:spPr>
          <a:xfrm>
            <a:off x="404700" y="0"/>
            <a:ext cx="8282099" cy="834899"/>
          </a:xfrm>
          <a:prstGeom prst="rect">
            <a:avLst/>
          </a:prstGeom>
        </p:spPr>
        <p:txBody>
          <a:bodyPr anchorCtr="0" anchor="b" bIns="91425" lIns="91425" rIns="91425" tIns="91425">
            <a:noAutofit/>
          </a:bodyPr>
          <a:lstStyle/>
          <a:p>
            <a:pPr lvl="0">
              <a:spcBef>
                <a:spcPts val="0"/>
              </a:spcBef>
              <a:buNone/>
            </a:pPr>
            <a:r>
              <a:rPr lang="en"/>
              <a:t>MAGAMRÓL</a:t>
            </a:r>
          </a:p>
        </p:txBody>
      </p:sp>
      <p:pic>
        <p:nvPicPr>
          <p:cNvPr id="1107" name="Shape 1107"/>
          <p:cNvPicPr preferRelativeResize="0"/>
          <p:nvPr/>
        </p:nvPicPr>
        <p:blipFill rotWithShape="1">
          <a:blip r:embed="rId3">
            <a:alphaModFix/>
          </a:blip>
          <a:srcRect b="3109" l="347" r="357" t="23732"/>
          <a:stretch/>
        </p:blipFill>
        <p:spPr>
          <a:xfrm>
            <a:off x="514575" y="903150"/>
            <a:ext cx="7778894" cy="3700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8" name="Shape 1328"/>
        <p:cNvGrpSpPr/>
        <p:nvPr/>
      </p:nvGrpSpPr>
      <p:grpSpPr>
        <a:xfrm>
          <a:off x="0" y="0"/>
          <a:ext cx="0" cy="0"/>
          <a:chOff x="0" y="0"/>
          <a:chExt cx="0" cy="0"/>
        </a:xfrm>
      </p:grpSpPr>
      <p:sp>
        <p:nvSpPr>
          <p:cNvPr id="1329" name="Shape 1329"/>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330" name="Shape 1330"/>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331" name="Shape 1331"/>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332" name="Shape 1332"/>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333" name="Shape 1333"/>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334" name="Shape 1334"/>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335" name="Shape 1335"/>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336" name="Shape 1336"/>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337" name="Shape 1337"/>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338" name="Shape 1338"/>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339" name="Shape 1339"/>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340" name="Shape 1340"/>
          <p:cNvCxnSpPr>
            <a:stCxn id="1331"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341" name="Shape 1341"/>
          <p:cNvCxnSpPr>
            <a:endCxn id="1335"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342" name="Shape 1342"/>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343" name="Shape 1343"/>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344" name="Shape 1344"/>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345" name="Shape 1345"/>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346" name="Shape 1346"/>
          <p:cNvCxnSpPr/>
          <p:nvPr/>
        </p:nvCxnSpPr>
        <p:spPr>
          <a:xfrm flipH="1" rot="10800000">
            <a:off x="1334475" y="1733575"/>
            <a:ext cx="399000" cy="72900"/>
          </a:xfrm>
          <a:prstGeom prst="straightConnector1">
            <a:avLst/>
          </a:prstGeom>
          <a:noFill/>
          <a:ln cap="flat" cmpd="sng" w="19050">
            <a:solidFill>
              <a:srgbClr val="FF0000"/>
            </a:solidFill>
            <a:prstDash val="solid"/>
            <a:round/>
            <a:headEnd len="lg" w="lg" type="triangle"/>
            <a:tailEnd len="lg" w="lg"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0" name="Shape 1350"/>
        <p:cNvGrpSpPr/>
        <p:nvPr/>
      </p:nvGrpSpPr>
      <p:grpSpPr>
        <a:xfrm>
          <a:off x="0" y="0"/>
          <a:ext cx="0" cy="0"/>
          <a:chOff x="0" y="0"/>
          <a:chExt cx="0" cy="0"/>
        </a:xfrm>
      </p:grpSpPr>
      <p:sp>
        <p:nvSpPr>
          <p:cNvPr id="1351" name="Shape 1351"/>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352" name="Shape 1352"/>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353" name="Shape 1353"/>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354" name="Shape 1354"/>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355" name="Shape 1355"/>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356" name="Shape 1356"/>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357" name="Shape 1357"/>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358" name="Shape 1358"/>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359" name="Shape 1359"/>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360" name="Shape 1360"/>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361" name="Shape 1361"/>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362" name="Shape 1362"/>
          <p:cNvCxnSpPr>
            <a:stCxn id="1353"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363" name="Shape 1363"/>
          <p:cNvCxnSpPr>
            <a:endCxn id="1357"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364" name="Shape 1364"/>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365" name="Shape 1365"/>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366" name="Shape 1366"/>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367" name="Shape 1367"/>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368" name="Shape 1368"/>
          <p:cNvCxnSpPr/>
          <p:nvPr/>
        </p:nvCxnSpPr>
        <p:spPr>
          <a:xfrm flipH="1" rot="10800000">
            <a:off x="1334475" y="1733575"/>
            <a:ext cx="399000" cy="72900"/>
          </a:xfrm>
          <a:prstGeom prst="straightConnector1">
            <a:avLst/>
          </a:prstGeom>
          <a:noFill/>
          <a:ln cap="flat" cmpd="sng" w="19050">
            <a:solidFill>
              <a:srgbClr val="434343"/>
            </a:solidFill>
            <a:prstDash val="solid"/>
            <a:round/>
            <a:headEnd len="lg" w="lg" type="triangle"/>
            <a:tailEnd len="lg" w="lg" type="none"/>
          </a:ln>
        </p:spPr>
      </p:cxnSp>
      <p:cxnSp>
        <p:nvCxnSpPr>
          <p:cNvPr id="1369" name="Shape 1369"/>
          <p:cNvCxnSpPr/>
          <p:nvPr/>
        </p:nvCxnSpPr>
        <p:spPr>
          <a:xfrm flipH="1" rot="10800000">
            <a:off x="2931151" y="3010736"/>
            <a:ext cx="513000" cy="798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3" name="Shape 1373"/>
        <p:cNvGrpSpPr/>
        <p:nvPr/>
      </p:nvGrpSpPr>
      <p:grpSpPr>
        <a:xfrm>
          <a:off x="0" y="0"/>
          <a:ext cx="0" cy="0"/>
          <a:chOff x="0" y="0"/>
          <a:chExt cx="0" cy="0"/>
        </a:xfrm>
      </p:grpSpPr>
      <p:sp>
        <p:nvSpPr>
          <p:cNvPr id="1374" name="Shape 1374"/>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375" name="Shape 1375"/>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376" name="Shape 1376"/>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377" name="Shape 1377"/>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378" name="Shape 1378"/>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379" name="Shape 1379"/>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380" name="Shape 1380"/>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381" name="Shape 1381"/>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382" name="Shape 1382"/>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383" name="Shape 1383"/>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384" name="Shape 1384"/>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385" name="Shape 1385"/>
          <p:cNvCxnSpPr>
            <a:stCxn id="1376"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386" name="Shape 1386"/>
          <p:cNvCxnSpPr>
            <a:endCxn id="1380"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387" name="Shape 1387"/>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388" name="Shape 1388"/>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389" name="Shape 1389"/>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390" name="Shape 1390"/>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391" name="Shape 1391"/>
          <p:cNvCxnSpPr/>
          <p:nvPr/>
        </p:nvCxnSpPr>
        <p:spPr>
          <a:xfrm flipH="1" rot="10800000">
            <a:off x="1334475" y="1733575"/>
            <a:ext cx="399000" cy="72900"/>
          </a:xfrm>
          <a:prstGeom prst="straightConnector1">
            <a:avLst/>
          </a:prstGeom>
          <a:noFill/>
          <a:ln cap="flat" cmpd="sng" w="19050">
            <a:solidFill>
              <a:srgbClr val="434343"/>
            </a:solidFill>
            <a:prstDash val="solid"/>
            <a:round/>
            <a:headEnd len="lg" w="lg" type="triangle"/>
            <a:tailEnd len="lg" w="lg" type="none"/>
          </a:ln>
        </p:spPr>
      </p:cxnSp>
      <p:cxnSp>
        <p:nvCxnSpPr>
          <p:cNvPr id="1392" name="Shape 1392"/>
          <p:cNvCxnSpPr/>
          <p:nvPr/>
        </p:nvCxnSpPr>
        <p:spPr>
          <a:xfrm flipH="1" rot="10800000">
            <a:off x="2931151" y="3010736"/>
            <a:ext cx="513000" cy="79800"/>
          </a:xfrm>
          <a:prstGeom prst="straightConnector1">
            <a:avLst/>
          </a:prstGeom>
          <a:noFill/>
          <a:ln cap="flat" cmpd="sng" w="19050">
            <a:solidFill>
              <a:srgbClr val="434343"/>
            </a:solidFill>
            <a:prstDash val="solid"/>
            <a:round/>
            <a:headEnd len="lg" w="lg" type="none"/>
            <a:tailEnd len="lg" w="lg" type="triangle"/>
          </a:ln>
        </p:spPr>
      </p:cxnSp>
      <p:cxnSp>
        <p:nvCxnSpPr>
          <p:cNvPr id="1393" name="Shape 1393"/>
          <p:cNvCxnSpPr/>
          <p:nvPr/>
        </p:nvCxnSpPr>
        <p:spPr>
          <a:xfrm>
            <a:off x="4725826" y="3090536"/>
            <a:ext cx="782700" cy="7986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7" name="Shape 1397"/>
        <p:cNvGrpSpPr/>
        <p:nvPr/>
      </p:nvGrpSpPr>
      <p:grpSpPr>
        <a:xfrm>
          <a:off x="0" y="0"/>
          <a:ext cx="0" cy="0"/>
          <a:chOff x="0" y="0"/>
          <a:chExt cx="0" cy="0"/>
        </a:xfrm>
      </p:grpSpPr>
      <p:sp>
        <p:nvSpPr>
          <p:cNvPr id="1398" name="Shape 1398"/>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399" name="Shape 1399"/>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400" name="Shape 1400"/>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401" name="Shape 1401"/>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402" name="Shape 1402"/>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403" name="Shape 1403"/>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solidFill>
                <a:schemeClr val="dk1"/>
              </a:solidFill>
            </a:endParaRPr>
          </a:p>
        </p:txBody>
      </p:sp>
      <p:sp>
        <p:nvSpPr>
          <p:cNvPr id="1404" name="Shape 1404"/>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405" name="Shape 1405"/>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406" name="Shape 1406"/>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407" name="Shape 1407"/>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408" name="Shape 1408"/>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r>
              <a:rPr lang="en" sz="1100"/>
              <a:t>)</a:t>
            </a:r>
          </a:p>
        </p:txBody>
      </p:sp>
      <p:cxnSp>
        <p:nvCxnSpPr>
          <p:cNvPr id="1409" name="Shape 1409"/>
          <p:cNvCxnSpPr>
            <a:stCxn id="1400"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410" name="Shape 1410"/>
          <p:cNvCxnSpPr>
            <a:endCxn id="1404"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411" name="Shape 1411"/>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412" name="Shape 1412"/>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413" name="Shape 1413"/>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414" name="Shape 1414"/>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415" name="Shape 1415"/>
          <p:cNvCxnSpPr/>
          <p:nvPr/>
        </p:nvCxnSpPr>
        <p:spPr>
          <a:xfrm flipH="1" rot="10800000">
            <a:off x="1334475" y="1733575"/>
            <a:ext cx="399000" cy="72900"/>
          </a:xfrm>
          <a:prstGeom prst="straightConnector1">
            <a:avLst/>
          </a:prstGeom>
          <a:noFill/>
          <a:ln cap="flat" cmpd="sng" w="19050">
            <a:solidFill>
              <a:srgbClr val="434343"/>
            </a:solidFill>
            <a:prstDash val="solid"/>
            <a:round/>
            <a:headEnd len="lg" w="lg" type="triangle"/>
            <a:tailEnd len="lg" w="lg" type="none"/>
          </a:ln>
        </p:spPr>
      </p:cxnSp>
      <p:cxnSp>
        <p:nvCxnSpPr>
          <p:cNvPr id="1416" name="Shape 1416"/>
          <p:cNvCxnSpPr/>
          <p:nvPr/>
        </p:nvCxnSpPr>
        <p:spPr>
          <a:xfrm flipH="1" rot="10800000">
            <a:off x="2931151" y="3010736"/>
            <a:ext cx="513000" cy="79800"/>
          </a:xfrm>
          <a:prstGeom prst="straightConnector1">
            <a:avLst/>
          </a:prstGeom>
          <a:noFill/>
          <a:ln cap="flat" cmpd="sng" w="19050">
            <a:solidFill>
              <a:srgbClr val="434343"/>
            </a:solidFill>
            <a:prstDash val="solid"/>
            <a:round/>
            <a:headEnd len="lg" w="lg" type="none"/>
            <a:tailEnd len="lg" w="lg" type="triangle"/>
          </a:ln>
        </p:spPr>
      </p:cxnSp>
      <p:cxnSp>
        <p:nvCxnSpPr>
          <p:cNvPr id="1417" name="Shape 1417"/>
          <p:cNvCxnSpPr/>
          <p:nvPr/>
        </p:nvCxnSpPr>
        <p:spPr>
          <a:xfrm>
            <a:off x="4725826" y="3090536"/>
            <a:ext cx="782700" cy="798600"/>
          </a:xfrm>
          <a:prstGeom prst="straightConnector1">
            <a:avLst/>
          </a:prstGeom>
          <a:noFill/>
          <a:ln cap="flat" cmpd="sng" w="19050">
            <a:solidFill>
              <a:srgbClr val="434343"/>
            </a:solidFill>
            <a:prstDash val="solid"/>
            <a:round/>
            <a:headEnd len="lg" w="lg" type="none"/>
            <a:tailEnd len="lg" w="lg" type="triangle"/>
          </a:ln>
        </p:spPr>
      </p:cxnSp>
      <p:cxnSp>
        <p:nvCxnSpPr>
          <p:cNvPr id="1418" name="Shape 1418"/>
          <p:cNvCxnSpPr>
            <a:stCxn id="1408" idx="3"/>
            <a:endCxn id="1407" idx="2"/>
          </p:cNvCxnSpPr>
          <p:nvPr/>
        </p:nvCxnSpPr>
        <p:spPr>
          <a:xfrm flipH="1" rot="10800000">
            <a:off x="6306772" y="3145231"/>
            <a:ext cx="11100" cy="6717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2" name="Shape 1422"/>
        <p:cNvGrpSpPr/>
        <p:nvPr/>
      </p:nvGrpSpPr>
      <p:grpSpPr>
        <a:xfrm>
          <a:off x="0" y="0"/>
          <a:ext cx="0" cy="0"/>
          <a:chOff x="0" y="0"/>
          <a:chExt cx="0" cy="0"/>
        </a:xfrm>
      </p:grpSpPr>
      <p:sp>
        <p:nvSpPr>
          <p:cNvPr id="1423" name="Shape 1423"/>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424" name="Shape 1424"/>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425" name="Shape 1425"/>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426" name="Shape 1426"/>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427" name="Shape 1427"/>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428" name="Shape 1428"/>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429" name="Shape 1429"/>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430" name="Shape 1430"/>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431" name="Shape 1431"/>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432" name="Shape 1432"/>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433" name="Shape 1433"/>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434" name="Shape 1434"/>
          <p:cNvCxnSpPr>
            <a:stCxn id="1425"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435" name="Shape 1435"/>
          <p:cNvCxnSpPr>
            <a:endCxn id="1429"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436" name="Shape 1436"/>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437" name="Shape 1437"/>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438" name="Shape 1438"/>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439" name="Shape 1439"/>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440" name="Shape 1440"/>
          <p:cNvCxnSpPr/>
          <p:nvPr/>
        </p:nvCxnSpPr>
        <p:spPr>
          <a:xfrm flipH="1" rot="10800000">
            <a:off x="1334475" y="1733575"/>
            <a:ext cx="399000" cy="72900"/>
          </a:xfrm>
          <a:prstGeom prst="straightConnector1">
            <a:avLst/>
          </a:prstGeom>
          <a:noFill/>
          <a:ln cap="flat" cmpd="sng" w="19050">
            <a:solidFill>
              <a:srgbClr val="434343"/>
            </a:solidFill>
            <a:prstDash val="solid"/>
            <a:round/>
            <a:headEnd len="lg" w="lg" type="triangle"/>
            <a:tailEnd len="lg" w="lg" type="none"/>
          </a:ln>
        </p:spPr>
      </p:cxnSp>
      <p:cxnSp>
        <p:nvCxnSpPr>
          <p:cNvPr id="1441" name="Shape 1441"/>
          <p:cNvCxnSpPr/>
          <p:nvPr/>
        </p:nvCxnSpPr>
        <p:spPr>
          <a:xfrm flipH="1" rot="10800000">
            <a:off x="2931151" y="3010736"/>
            <a:ext cx="513000" cy="79800"/>
          </a:xfrm>
          <a:prstGeom prst="straightConnector1">
            <a:avLst/>
          </a:prstGeom>
          <a:noFill/>
          <a:ln cap="flat" cmpd="sng" w="19050">
            <a:solidFill>
              <a:srgbClr val="434343"/>
            </a:solidFill>
            <a:prstDash val="solid"/>
            <a:round/>
            <a:headEnd len="lg" w="lg" type="none"/>
            <a:tailEnd len="lg" w="lg" type="triangle"/>
          </a:ln>
        </p:spPr>
      </p:cxnSp>
      <p:cxnSp>
        <p:nvCxnSpPr>
          <p:cNvPr id="1442" name="Shape 1442"/>
          <p:cNvCxnSpPr/>
          <p:nvPr/>
        </p:nvCxnSpPr>
        <p:spPr>
          <a:xfrm>
            <a:off x="4725826" y="3090536"/>
            <a:ext cx="782700" cy="798600"/>
          </a:xfrm>
          <a:prstGeom prst="straightConnector1">
            <a:avLst/>
          </a:prstGeom>
          <a:noFill/>
          <a:ln cap="flat" cmpd="sng" w="19050">
            <a:solidFill>
              <a:srgbClr val="434343"/>
            </a:solidFill>
            <a:prstDash val="solid"/>
            <a:round/>
            <a:headEnd len="lg" w="lg" type="none"/>
            <a:tailEnd len="lg" w="lg" type="triangle"/>
          </a:ln>
        </p:spPr>
      </p:cxnSp>
      <p:cxnSp>
        <p:nvCxnSpPr>
          <p:cNvPr id="1443" name="Shape 1443"/>
          <p:cNvCxnSpPr>
            <a:stCxn id="1433" idx="3"/>
            <a:endCxn id="1432" idx="2"/>
          </p:cNvCxnSpPr>
          <p:nvPr/>
        </p:nvCxnSpPr>
        <p:spPr>
          <a:xfrm flipH="1" rot="10800000">
            <a:off x="6306772" y="3145231"/>
            <a:ext cx="11100" cy="671700"/>
          </a:xfrm>
          <a:prstGeom prst="straightConnector1">
            <a:avLst/>
          </a:prstGeom>
          <a:noFill/>
          <a:ln cap="flat" cmpd="sng" w="19050">
            <a:solidFill>
              <a:srgbClr val="434343"/>
            </a:solidFill>
            <a:prstDash val="solid"/>
            <a:round/>
            <a:headEnd len="lg" w="lg" type="none"/>
            <a:tailEnd len="lg" w="lg" type="triangle"/>
          </a:ln>
        </p:spPr>
      </p:cxnSp>
      <p:cxnSp>
        <p:nvCxnSpPr>
          <p:cNvPr id="1444" name="Shape 1444"/>
          <p:cNvCxnSpPr>
            <a:stCxn id="1432" idx="0"/>
            <a:endCxn id="1431" idx="2"/>
          </p:cNvCxnSpPr>
          <p:nvPr/>
        </p:nvCxnSpPr>
        <p:spPr>
          <a:xfrm flipH="1" rot="10800000">
            <a:off x="6317975" y="1679600"/>
            <a:ext cx="618600" cy="6990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8" name="Shape 1448"/>
        <p:cNvGrpSpPr/>
        <p:nvPr/>
      </p:nvGrpSpPr>
      <p:grpSpPr>
        <a:xfrm>
          <a:off x="0" y="0"/>
          <a:ext cx="0" cy="0"/>
          <a:chOff x="0" y="0"/>
          <a:chExt cx="0" cy="0"/>
        </a:xfrm>
      </p:grpSpPr>
      <p:sp>
        <p:nvSpPr>
          <p:cNvPr id="1449" name="Shape 1449"/>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450" name="Shape 1450"/>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451" name="Shape 1451"/>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452" name="Shape 1452"/>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453" name="Shape 1453"/>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454" name="Shape 1454"/>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455" name="Shape 1455"/>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456" name="Shape 1456"/>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457" name="Shape 1457"/>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458" name="Shape 1458"/>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459" name="Shape 1459"/>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460" name="Shape 1460"/>
          <p:cNvCxnSpPr>
            <a:stCxn id="1451"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461" name="Shape 1461"/>
          <p:cNvCxnSpPr>
            <a:endCxn id="1455"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462" name="Shape 1462"/>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463" name="Shape 1463"/>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464" name="Shape 1464"/>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465" name="Shape 1465"/>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466" name="Shape 1466"/>
          <p:cNvCxnSpPr/>
          <p:nvPr/>
        </p:nvCxnSpPr>
        <p:spPr>
          <a:xfrm flipH="1" rot="10800000">
            <a:off x="1334475" y="1733575"/>
            <a:ext cx="399000" cy="72900"/>
          </a:xfrm>
          <a:prstGeom prst="straightConnector1">
            <a:avLst/>
          </a:prstGeom>
          <a:noFill/>
          <a:ln cap="flat" cmpd="sng" w="19050">
            <a:solidFill>
              <a:srgbClr val="434343"/>
            </a:solidFill>
            <a:prstDash val="solid"/>
            <a:round/>
            <a:headEnd len="lg" w="lg" type="triangle"/>
            <a:tailEnd len="lg" w="lg" type="none"/>
          </a:ln>
        </p:spPr>
      </p:cxnSp>
      <p:cxnSp>
        <p:nvCxnSpPr>
          <p:cNvPr id="1467" name="Shape 1467"/>
          <p:cNvCxnSpPr/>
          <p:nvPr/>
        </p:nvCxnSpPr>
        <p:spPr>
          <a:xfrm flipH="1" rot="10800000">
            <a:off x="2931151" y="3010736"/>
            <a:ext cx="513000" cy="79800"/>
          </a:xfrm>
          <a:prstGeom prst="straightConnector1">
            <a:avLst/>
          </a:prstGeom>
          <a:noFill/>
          <a:ln cap="flat" cmpd="sng" w="19050">
            <a:solidFill>
              <a:srgbClr val="434343"/>
            </a:solidFill>
            <a:prstDash val="solid"/>
            <a:round/>
            <a:headEnd len="lg" w="lg" type="none"/>
            <a:tailEnd len="lg" w="lg" type="triangle"/>
          </a:ln>
        </p:spPr>
      </p:cxnSp>
      <p:cxnSp>
        <p:nvCxnSpPr>
          <p:cNvPr id="1468" name="Shape 1468"/>
          <p:cNvCxnSpPr/>
          <p:nvPr/>
        </p:nvCxnSpPr>
        <p:spPr>
          <a:xfrm>
            <a:off x="4725826" y="3090536"/>
            <a:ext cx="782700" cy="798600"/>
          </a:xfrm>
          <a:prstGeom prst="straightConnector1">
            <a:avLst/>
          </a:prstGeom>
          <a:noFill/>
          <a:ln cap="flat" cmpd="sng" w="19050">
            <a:solidFill>
              <a:srgbClr val="434343"/>
            </a:solidFill>
            <a:prstDash val="solid"/>
            <a:round/>
            <a:headEnd len="lg" w="lg" type="none"/>
            <a:tailEnd len="lg" w="lg" type="triangle"/>
          </a:ln>
        </p:spPr>
      </p:cxnSp>
      <p:cxnSp>
        <p:nvCxnSpPr>
          <p:cNvPr id="1469" name="Shape 1469"/>
          <p:cNvCxnSpPr>
            <a:stCxn id="1459" idx="3"/>
            <a:endCxn id="1458" idx="2"/>
          </p:cNvCxnSpPr>
          <p:nvPr/>
        </p:nvCxnSpPr>
        <p:spPr>
          <a:xfrm flipH="1" rot="10800000">
            <a:off x="6306772" y="3145231"/>
            <a:ext cx="11100" cy="671700"/>
          </a:xfrm>
          <a:prstGeom prst="straightConnector1">
            <a:avLst/>
          </a:prstGeom>
          <a:noFill/>
          <a:ln cap="flat" cmpd="sng" w="19050">
            <a:solidFill>
              <a:srgbClr val="434343"/>
            </a:solidFill>
            <a:prstDash val="solid"/>
            <a:round/>
            <a:headEnd len="lg" w="lg" type="none"/>
            <a:tailEnd len="lg" w="lg" type="triangle"/>
          </a:ln>
        </p:spPr>
      </p:cxnSp>
      <p:cxnSp>
        <p:nvCxnSpPr>
          <p:cNvPr id="1470" name="Shape 1470"/>
          <p:cNvCxnSpPr>
            <a:stCxn id="1458" idx="0"/>
            <a:endCxn id="1457" idx="2"/>
          </p:cNvCxnSpPr>
          <p:nvPr/>
        </p:nvCxnSpPr>
        <p:spPr>
          <a:xfrm flipH="1" rot="10800000">
            <a:off x="6317975" y="1679600"/>
            <a:ext cx="618600" cy="699000"/>
          </a:xfrm>
          <a:prstGeom prst="straightConnector1">
            <a:avLst/>
          </a:prstGeom>
          <a:noFill/>
          <a:ln cap="flat" cmpd="sng" w="19050">
            <a:solidFill>
              <a:srgbClr val="434343"/>
            </a:solidFill>
            <a:prstDash val="solid"/>
            <a:round/>
            <a:headEnd len="lg" w="lg" type="none"/>
            <a:tailEnd len="lg" w="lg" type="triangle"/>
          </a:ln>
        </p:spPr>
      </p:cxnSp>
      <p:cxnSp>
        <p:nvCxnSpPr>
          <p:cNvPr id="1471" name="Shape 1471"/>
          <p:cNvCxnSpPr>
            <a:stCxn id="1457" idx="1"/>
            <a:endCxn id="1458" idx="3"/>
          </p:cNvCxnSpPr>
          <p:nvPr/>
        </p:nvCxnSpPr>
        <p:spPr>
          <a:xfrm flipH="1">
            <a:off x="7116161" y="2197491"/>
            <a:ext cx="821400" cy="5643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5" name="Shape 1475"/>
        <p:cNvGrpSpPr/>
        <p:nvPr/>
      </p:nvGrpSpPr>
      <p:grpSpPr>
        <a:xfrm>
          <a:off x="0" y="0"/>
          <a:ext cx="0" cy="0"/>
          <a:chOff x="0" y="0"/>
          <a:chExt cx="0" cy="0"/>
        </a:xfrm>
      </p:grpSpPr>
      <p:sp>
        <p:nvSpPr>
          <p:cNvPr id="1476" name="Shape 1476"/>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477" name="Shape 1477"/>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478" name="Shape 1478"/>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479" name="Shape 1479"/>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480" name="Shape 1480"/>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481" name="Shape 1481"/>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482" name="Shape 1482"/>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483" name="Shape 1483"/>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484" name="Shape 1484"/>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485" name="Shape 1485"/>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486" name="Shape 1486"/>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487" name="Shape 1487"/>
          <p:cNvCxnSpPr>
            <a:stCxn id="1478"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488" name="Shape 1488"/>
          <p:cNvCxnSpPr>
            <a:endCxn id="1482"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489" name="Shape 1489"/>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490" name="Shape 1490"/>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491" name="Shape 1491"/>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492" name="Shape 1492"/>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493" name="Shape 1493"/>
          <p:cNvCxnSpPr/>
          <p:nvPr/>
        </p:nvCxnSpPr>
        <p:spPr>
          <a:xfrm flipH="1" rot="10800000">
            <a:off x="1334475" y="1733575"/>
            <a:ext cx="399000" cy="72900"/>
          </a:xfrm>
          <a:prstGeom prst="straightConnector1">
            <a:avLst/>
          </a:prstGeom>
          <a:noFill/>
          <a:ln cap="flat" cmpd="sng" w="19050">
            <a:solidFill>
              <a:srgbClr val="434343"/>
            </a:solidFill>
            <a:prstDash val="solid"/>
            <a:round/>
            <a:headEnd len="lg" w="lg" type="triangle"/>
            <a:tailEnd len="lg" w="lg" type="none"/>
          </a:ln>
        </p:spPr>
      </p:cxnSp>
      <p:cxnSp>
        <p:nvCxnSpPr>
          <p:cNvPr id="1494" name="Shape 1494"/>
          <p:cNvCxnSpPr/>
          <p:nvPr/>
        </p:nvCxnSpPr>
        <p:spPr>
          <a:xfrm flipH="1" rot="10800000">
            <a:off x="2931151" y="3010736"/>
            <a:ext cx="513000" cy="79800"/>
          </a:xfrm>
          <a:prstGeom prst="straightConnector1">
            <a:avLst/>
          </a:prstGeom>
          <a:noFill/>
          <a:ln cap="flat" cmpd="sng" w="19050">
            <a:solidFill>
              <a:srgbClr val="434343"/>
            </a:solidFill>
            <a:prstDash val="solid"/>
            <a:round/>
            <a:headEnd len="lg" w="lg" type="none"/>
            <a:tailEnd len="lg" w="lg" type="triangle"/>
          </a:ln>
        </p:spPr>
      </p:cxnSp>
      <p:cxnSp>
        <p:nvCxnSpPr>
          <p:cNvPr id="1495" name="Shape 1495"/>
          <p:cNvCxnSpPr/>
          <p:nvPr/>
        </p:nvCxnSpPr>
        <p:spPr>
          <a:xfrm>
            <a:off x="4725826" y="3090536"/>
            <a:ext cx="782700" cy="798600"/>
          </a:xfrm>
          <a:prstGeom prst="straightConnector1">
            <a:avLst/>
          </a:prstGeom>
          <a:noFill/>
          <a:ln cap="flat" cmpd="sng" w="19050">
            <a:solidFill>
              <a:srgbClr val="434343"/>
            </a:solidFill>
            <a:prstDash val="solid"/>
            <a:round/>
            <a:headEnd len="lg" w="lg" type="none"/>
            <a:tailEnd len="lg" w="lg" type="triangle"/>
          </a:ln>
        </p:spPr>
      </p:cxnSp>
      <p:cxnSp>
        <p:nvCxnSpPr>
          <p:cNvPr id="1496" name="Shape 1496"/>
          <p:cNvCxnSpPr>
            <a:stCxn id="1486" idx="3"/>
            <a:endCxn id="1485" idx="2"/>
          </p:cNvCxnSpPr>
          <p:nvPr/>
        </p:nvCxnSpPr>
        <p:spPr>
          <a:xfrm flipH="1" rot="10800000">
            <a:off x="6306772" y="3145231"/>
            <a:ext cx="11100" cy="671700"/>
          </a:xfrm>
          <a:prstGeom prst="straightConnector1">
            <a:avLst/>
          </a:prstGeom>
          <a:noFill/>
          <a:ln cap="flat" cmpd="sng" w="19050">
            <a:solidFill>
              <a:srgbClr val="434343"/>
            </a:solidFill>
            <a:prstDash val="solid"/>
            <a:round/>
            <a:headEnd len="lg" w="lg" type="none"/>
            <a:tailEnd len="lg" w="lg" type="triangle"/>
          </a:ln>
        </p:spPr>
      </p:cxnSp>
      <p:cxnSp>
        <p:nvCxnSpPr>
          <p:cNvPr id="1497" name="Shape 1497"/>
          <p:cNvCxnSpPr>
            <a:stCxn id="1485" idx="0"/>
            <a:endCxn id="1484" idx="2"/>
          </p:cNvCxnSpPr>
          <p:nvPr/>
        </p:nvCxnSpPr>
        <p:spPr>
          <a:xfrm flipH="1" rot="10800000">
            <a:off x="6317975" y="1679600"/>
            <a:ext cx="618600" cy="699000"/>
          </a:xfrm>
          <a:prstGeom prst="straightConnector1">
            <a:avLst/>
          </a:prstGeom>
          <a:noFill/>
          <a:ln cap="flat" cmpd="sng" w="19050">
            <a:solidFill>
              <a:srgbClr val="434343"/>
            </a:solidFill>
            <a:prstDash val="solid"/>
            <a:round/>
            <a:headEnd len="lg" w="lg" type="none"/>
            <a:tailEnd len="lg" w="lg" type="triangle"/>
          </a:ln>
        </p:spPr>
      </p:cxnSp>
      <p:cxnSp>
        <p:nvCxnSpPr>
          <p:cNvPr id="1498" name="Shape 1498"/>
          <p:cNvCxnSpPr>
            <a:stCxn id="1484" idx="1"/>
            <a:endCxn id="1485" idx="3"/>
          </p:cNvCxnSpPr>
          <p:nvPr/>
        </p:nvCxnSpPr>
        <p:spPr>
          <a:xfrm flipH="1">
            <a:off x="7116161" y="2197491"/>
            <a:ext cx="821400" cy="564300"/>
          </a:xfrm>
          <a:prstGeom prst="straightConnector1">
            <a:avLst/>
          </a:prstGeom>
          <a:noFill/>
          <a:ln cap="flat" cmpd="sng" w="19050">
            <a:solidFill>
              <a:srgbClr val="434343"/>
            </a:solidFill>
            <a:prstDash val="solid"/>
            <a:round/>
            <a:headEnd len="lg" w="lg" type="none"/>
            <a:tailEnd len="lg" w="lg" type="triangle"/>
          </a:ln>
        </p:spPr>
      </p:cxnSp>
      <p:cxnSp>
        <p:nvCxnSpPr>
          <p:cNvPr id="1499" name="Shape 1499"/>
          <p:cNvCxnSpPr/>
          <p:nvPr/>
        </p:nvCxnSpPr>
        <p:spPr>
          <a:xfrm flipH="1">
            <a:off x="6626150" y="3159100"/>
            <a:ext cx="91200" cy="5931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3" name="Shape 1503"/>
        <p:cNvGrpSpPr/>
        <p:nvPr/>
      </p:nvGrpSpPr>
      <p:grpSpPr>
        <a:xfrm>
          <a:off x="0" y="0"/>
          <a:ext cx="0" cy="0"/>
          <a:chOff x="0" y="0"/>
          <a:chExt cx="0" cy="0"/>
        </a:xfrm>
      </p:grpSpPr>
      <p:sp>
        <p:nvSpPr>
          <p:cNvPr id="1504" name="Shape 1504"/>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505" name="Shape 1505"/>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506" name="Shape 1506"/>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507" name="Shape 1507"/>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508" name="Shape 1508"/>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509" name="Shape 1509"/>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510" name="Shape 1510"/>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511" name="Shape 1511"/>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512" name="Shape 1512"/>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513" name="Shape 1513"/>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514" name="Shape 1514"/>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515" name="Shape 1515"/>
          <p:cNvCxnSpPr>
            <a:stCxn id="1506"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516" name="Shape 1516"/>
          <p:cNvCxnSpPr>
            <a:endCxn id="1510"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517" name="Shape 1517"/>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518" name="Shape 1518"/>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519" name="Shape 1519"/>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520" name="Shape 1520"/>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521" name="Shape 1521"/>
          <p:cNvCxnSpPr/>
          <p:nvPr/>
        </p:nvCxnSpPr>
        <p:spPr>
          <a:xfrm flipH="1" rot="10800000">
            <a:off x="1334475" y="1733575"/>
            <a:ext cx="399000" cy="72900"/>
          </a:xfrm>
          <a:prstGeom prst="straightConnector1">
            <a:avLst/>
          </a:prstGeom>
          <a:noFill/>
          <a:ln cap="flat" cmpd="sng" w="19050">
            <a:solidFill>
              <a:srgbClr val="434343"/>
            </a:solidFill>
            <a:prstDash val="solid"/>
            <a:round/>
            <a:headEnd len="lg" w="lg" type="triangle"/>
            <a:tailEnd len="lg" w="lg" type="none"/>
          </a:ln>
        </p:spPr>
      </p:cxnSp>
      <p:cxnSp>
        <p:nvCxnSpPr>
          <p:cNvPr id="1522" name="Shape 1522"/>
          <p:cNvCxnSpPr/>
          <p:nvPr/>
        </p:nvCxnSpPr>
        <p:spPr>
          <a:xfrm flipH="1" rot="10800000">
            <a:off x="2931151" y="3010736"/>
            <a:ext cx="513000" cy="79800"/>
          </a:xfrm>
          <a:prstGeom prst="straightConnector1">
            <a:avLst/>
          </a:prstGeom>
          <a:noFill/>
          <a:ln cap="flat" cmpd="sng" w="19050">
            <a:solidFill>
              <a:srgbClr val="434343"/>
            </a:solidFill>
            <a:prstDash val="solid"/>
            <a:round/>
            <a:headEnd len="lg" w="lg" type="none"/>
            <a:tailEnd len="lg" w="lg" type="triangle"/>
          </a:ln>
        </p:spPr>
      </p:cxnSp>
      <p:cxnSp>
        <p:nvCxnSpPr>
          <p:cNvPr id="1523" name="Shape 1523"/>
          <p:cNvCxnSpPr/>
          <p:nvPr/>
        </p:nvCxnSpPr>
        <p:spPr>
          <a:xfrm>
            <a:off x="4725826" y="3090536"/>
            <a:ext cx="782700" cy="798600"/>
          </a:xfrm>
          <a:prstGeom prst="straightConnector1">
            <a:avLst/>
          </a:prstGeom>
          <a:noFill/>
          <a:ln cap="flat" cmpd="sng" w="19050">
            <a:solidFill>
              <a:srgbClr val="434343"/>
            </a:solidFill>
            <a:prstDash val="solid"/>
            <a:round/>
            <a:headEnd len="lg" w="lg" type="none"/>
            <a:tailEnd len="lg" w="lg" type="triangle"/>
          </a:ln>
        </p:spPr>
      </p:cxnSp>
      <p:cxnSp>
        <p:nvCxnSpPr>
          <p:cNvPr id="1524" name="Shape 1524"/>
          <p:cNvCxnSpPr>
            <a:stCxn id="1514" idx="3"/>
            <a:endCxn id="1513" idx="2"/>
          </p:cNvCxnSpPr>
          <p:nvPr/>
        </p:nvCxnSpPr>
        <p:spPr>
          <a:xfrm flipH="1" rot="10800000">
            <a:off x="6306772" y="3145231"/>
            <a:ext cx="11100" cy="671700"/>
          </a:xfrm>
          <a:prstGeom prst="straightConnector1">
            <a:avLst/>
          </a:prstGeom>
          <a:noFill/>
          <a:ln cap="flat" cmpd="sng" w="19050">
            <a:solidFill>
              <a:srgbClr val="434343"/>
            </a:solidFill>
            <a:prstDash val="solid"/>
            <a:round/>
            <a:headEnd len="lg" w="lg" type="none"/>
            <a:tailEnd len="lg" w="lg" type="triangle"/>
          </a:ln>
        </p:spPr>
      </p:cxnSp>
      <p:cxnSp>
        <p:nvCxnSpPr>
          <p:cNvPr id="1525" name="Shape 1525"/>
          <p:cNvCxnSpPr>
            <a:stCxn id="1513" idx="0"/>
            <a:endCxn id="1512" idx="2"/>
          </p:cNvCxnSpPr>
          <p:nvPr/>
        </p:nvCxnSpPr>
        <p:spPr>
          <a:xfrm flipH="1" rot="10800000">
            <a:off x="6317975" y="1679600"/>
            <a:ext cx="618600" cy="699000"/>
          </a:xfrm>
          <a:prstGeom prst="straightConnector1">
            <a:avLst/>
          </a:prstGeom>
          <a:noFill/>
          <a:ln cap="flat" cmpd="sng" w="19050">
            <a:solidFill>
              <a:srgbClr val="434343"/>
            </a:solidFill>
            <a:prstDash val="solid"/>
            <a:round/>
            <a:headEnd len="lg" w="lg" type="none"/>
            <a:tailEnd len="lg" w="lg" type="triangle"/>
          </a:ln>
        </p:spPr>
      </p:cxnSp>
      <p:cxnSp>
        <p:nvCxnSpPr>
          <p:cNvPr id="1526" name="Shape 1526"/>
          <p:cNvCxnSpPr>
            <a:stCxn id="1512" idx="1"/>
            <a:endCxn id="1513" idx="3"/>
          </p:cNvCxnSpPr>
          <p:nvPr/>
        </p:nvCxnSpPr>
        <p:spPr>
          <a:xfrm flipH="1">
            <a:off x="7116161" y="2197491"/>
            <a:ext cx="821400" cy="564300"/>
          </a:xfrm>
          <a:prstGeom prst="straightConnector1">
            <a:avLst/>
          </a:prstGeom>
          <a:noFill/>
          <a:ln cap="flat" cmpd="sng" w="19050">
            <a:solidFill>
              <a:srgbClr val="434343"/>
            </a:solidFill>
            <a:prstDash val="solid"/>
            <a:round/>
            <a:headEnd len="lg" w="lg" type="none"/>
            <a:tailEnd len="lg" w="lg" type="triangle"/>
          </a:ln>
        </p:spPr>
      </p:cxnSp>
      <p:cxnSp>
        <p:nvCxnSpPr>
          <p:cNvPr id="1527" name="Shape 1527"/>
          <p:cNvCxnSpPr/>
          <p:nvPr/>
        </p:nvCxnSpPr>
        <p:spPr>
          <a:xfrm flipH="1">
            <a:off x="6626150" y="3159100"/>
            <a:ext cx="91200" cy="593100"/>
          </a:xfrm>
          <a:prstGeom prst="straightConnector1">
            <a:avLst/>
          </a:prstGeom>
          <a:noFill/>
          <a:ln cap="flat" cmpd="sng" w="19050">
            <a:solidFill>
              <a:srgbClr val="434343"/>
            </a:solidFill>
            <a:prstDash val="solid"/>
            <a:round/>
            <a:headEnd len="lg" w="lg" type="none"/>
            <a:tailEnd len="lg" w="lg" type="triangle"/>
          </a:ln>
        </p:spPr>
      </p:cxnSp>
      <p:sp>
        <p:nvSpPr>
          <p:cNvPr id="1528" name="Shape 1528"/>
          <p:cNvSpPr/>
          <p:nvPr/>
        </p:nvSpPr>
        <p:spPr>
          <a:xfrm>
            <a:off x="6626150" y="4698650"/>
            <a:ext cx="558900" cy="307800"/>
          </a:xfrm>
          <a:prstGeom prst="curvedUpArrow">
            <a:avLst>
              <a:gd fmla="val 25000" name="adj1"/>
              <a:gd fmla="val 50000" name="adj2"/>
              <a:gd fmla="val 25000" name="adj3"/>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2" name="Shape 1532"/>
        <p:cNvGrpSpPr/>
        <p:nvPr/>
      </p:nvGrpSpPr>
      <p:grpSpPr>
        <a:xfrm>
          <a:off x="0" y="0"/>
          <a:ext cx="0" cy="0"/>
          <a:chOff x="0" y="0"/>
          <a:chExt cx="0" cy="0"/>
        </a:xfrm>
      </p:grpSpPr>
      <p:sp>
        <p:nvSpPr>
          <p:cNvPr id="1533" name="Shape 1533"/>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534" name="Shape 1534"/>
          <p:cNvSpPr txBox="1"/>
          <p:nvPr/>
        </p:nvSpPr>
        <p:spPr>
          <a:xfrm>
            <a:off x="513200" y="1446150"/>
            <a:ext cx="6569100" cy="7665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1535" name="Shape 1535"/>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iOS</a:t>
            </a:r>
          </a:p>
        </p:txBody>
      </p:sp>
      <p:sp>
        <p:nvSpPr>
          <p:cNvPr id="1536" name="Shape 1536"/>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537" name="Shape 1537"/>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
        <p:nvSpPr>
          <p:cNvPr id="1538" name="Shape 1538"/>
          <p:cNvSpPr/>
          <p:nvPr/>
        </p:nvSpPr>
        <p:spPr>
          <a:xfrm>
            <a:off x="1733525" y="1106250"/>
            <a:ext cx="1197600" cy="35469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Font typeface="Arial"/>
              <a:buNone/>
            </a:pPr>
            <a:r>
              <a:rPr lang="en">
                <a:solidFill>
                  <a:schemeClr val="dk1"/>
                </a:solidFill>
              </a:rPr>
              <a:t>Gateway </a:t>
            </a:r>
            <a:r>
              <a:rPr lang="en" sz="1200">
                <a:solidFill>
                  <a:schemeClr val="dk1"/>
                </a:solidFill>
              </a:rPr>
              <a:t>(Realtime API)</a:t>
            </a:r>
          </a:p>
          <a:p>
            <a:pPr lvl="0" rtl="0" algn="ctr">
              <a:spcBef>
                <a:spcPts val="0"/>
              </a:spcBef>
              <a:buNone/>
            </a:pPr>
            <a:r>
              <a:t/>
            </a:r>
            <a:endParaRPr/>
          </a:p>
        </p:txBody>
      </p:sp>
      <p:sp>
        <p:nvSpPr>
          <p:cNvPr id="1539" name="Shape 1539"/>
          <p:cNvSpPr/>
          <p:nvPr/>
        </p:nvSpPr>
        <p:spPr>
          <a:xfrm>
            <a:off x="3307350" y="1015025"/>
            <a:ext cx="1741283" cy="103777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Fraud</a:t>
            </a:r>
            <a:br>
              <a:rPr lang="en"/>
            </a:br>
            <a:r>
              <a:rPr lang="en" sz="1100"/>
              <a:t>(Rule engines, ML)</a:t>
            </a:r>
          </a:p>
        </p:txBody>
      </p:sp>
      <p:sp>
        <p:nvSpPr>
          <p:cNvPr id="1540" name="Shape 1540"/>
          <p:cNvSpPr/>
          <p:nvPr/>
        </p:nvSpPr>
        <p:spPr>
          <a:xfrm>
            <a:off x="3307350" y="2232924"/>
            <a:ext cx="1836108" cy="946512"/>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Trip Taking</a:t>
            </a:r>
            <a:br>
              <a:rPr lang="en"/>
            </a:br>
            <a:r>
              <a:rPr lang="en" sz="1100"/>
              <a:t>(Marketplace services)</a:t>
            </a:r>
          </a:p>
        </p:txBody>
      </p:sp>
      <p:sp>
        <p:nvSpPr>
          <p:cNvPr id="1541" name="Shape 1541"/>
          <p:cNvSpPr/>
          <p:nvPr/>
        </p:nvSpPr>
        <p:spPr>
          <a:xfrm>
            <a:off x="6930300" y="1160824"/>
            <a:ext cx="2014523" cy="1037772"/>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APIs</a:t>
            </a:r>
            <a:br>
              <a:rPr lang="en"/>
            </a:br>
            <a:r>
              <a:rPr lang="en" sz="1100"/>
              <a:t>(3rd party Payment Service Providers)</a:t>
            </a:r>
          </a:p>
        </p:txBody>
      </p:sp>
      <p:sp>
        <p:nvSpPr>
          <p:cNvPr id="1542" name="Shape 1542"/>
          <p:cNvSpPr/>
          <p:nvPr/>
        </p:nvSpPr>
        <p:spPr>
          <a:xfrm>
            <a:off x="5519675" y="2378600"/>
            <a:ext cx="1596600" cy="766500"/>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Payment Profiles Service</a:t>
            </a:r>
          </a:p>
        </p:txBody>
      </p:sp>
      <p:sp>
        <p:nvSpPr>
          <p:cNvPr id="1543" name="Shape 1543"/>
          <p:cNvSpPr/>
          <p:nvPr/>
        </p:nvSpPr>
        <p:spPr>
          <a:xfrm>
            <a:off x="5143450" y="3753675"/>
            <a:ext cx="2326644" cy="1106352"/>
          </a:xfrm>
          <a:prstGeom prst="cloud">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Billing</a:t>
            </a:r>
            <a:br>
              <a:rPr lang="en"/>
            </a:br>
            <a:r>
              <a:rPr lang="en" sz="1100"/>
              <a:t>(Payment Processing &amp; Bill Collection Services)</a:t>
            </a:r>
          </a:p>
        </p:txBody>
      </p:sp>
      <p:cxnSp>
        <p:nvCxnSpPr>
          <p:cNvPr id="1544" name="Shape 1544"/>
          <p:cNvCxnSpPr>
            <a:stCxn id="1535" idx="6"/>
          </p:cNvCxnSpPr>
          <p:nvPr/>
        </p:nvCxnSpPr>
        <p:spPr>
          <a:xfrm>
            <a:off x="1425675" y="1579500"/>
            <a:ext cx="330600" cy="5700"/>
          </a:xfrm>
          <a:prstGeom prst="straightConnector1">
            <a:avLst/>
          </a:prstGeom>
          <a:noFill/>
          <a:ln cap="flat" cmpd="sng" w="19050">
            <a:solidFill>
              <a:srgbClr val="434343"/>
            </a:solidFill>
            <a:prstDash val="solid"/>
            <a:round/>
            <a:headEnd len="lg" w="lg" type="none"/>
            <a:tailEnd len="lg" w="lg" type="triangle"/>
          </a:ln>
        </p:spPr>
      </p:cxnSp>
      <p:cxnSp>
        <p:nvCxnSpPr>
          <p:cNvPr id="1545" name="Shape 1545"/>
          <p:cNvCxnSpPr>
            <a:endCxn id="1539" idx="2"/>
          </p:cNvCxnSpPr>
          <p:nvPr/>
        </p:nvCxnSpPr>
        <p:spPr>
          <a:xfrm flipH="1" rot="10800000">
            <a:off x="2931151" y="1533911"/>
            <a:ext cx="381600" cy="45600"/>
          </a:xfrm>
          <a:prstGeom prst="straightConnector1">
            <a:avLst/>
          </a:prstGeom>
          <a:noFill/>
          <a:ln cap="flat" cmpd="sng" w="19050">
            <a:solidFill>
              <a:srgbClr val="434343"/>
            </a:solidFill>
            <a:prstDash val="solid"/>
            <a:round/>
            <a:headEnd len="lg" w="lg" type="none"/>
            <a:tailEnd len="lg" w="lg" type="triangle"/>
          </a:ln>
        </p:spPr>
      </p:cxnSp>
      <p:cxnSp>
        <p:nvCxnSpPr>
          <p:cNvPr id="1546" name="Shape 1546"/>
          <p:cNvCxnSpPr/>
          <p:nvPr/>
        </p:nvCxnSpPr>
        <p:spPr>
          <a:xfrm flipH="1" rot="10800000">
            <a:off x="2919600" y="1806475"/>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547" name="Shape 1547"/>
          <p:cNvCxnSpPr/>
          <p:nvPr/>
        </p:nvCxnSpPr>
        <p:spPr>
          <a:xfrm flipH="1" rot="10800000">
            <a:off x="2931151" y="2691486"/>
            <a:ext cx="387600" cy="37500"/>
          </a:xfrm>
          <a:prstGeom prst="straightConnector1">
            <a:avLst/>
          </a:prstGeom>
          <a:noFill/>
          <a:ln cap="flat" cmpd="sng" w="19050">
            <a:solidFill>
              <a:srgbClr val="434343"/>
            </a:solidFill>
            <a:prstDash val="solid"/>
            <a:round/>
            <a:headEnd len="lg" w="lg" type="none"/>
            <a:tailEnd len="lg" w="lg" type="triangle"/>
          </a:ln>
        </p:spPr>
      </p:cxnSp>
      <p:sp>
        <p:nvSpPr>
          <p:cNvPr id="1548" name="Shape 1548"/>
          <p:cNvSpPr/>
          <p:nvPr/>
        </p:nvSpPr>
        <p:spPr>
          <a:xfrm>
            <a:off x="3911800" y="3159100"/>
            <a:ext cx="558900" cy="307800"/>
          </a:xfrm>
          <a:prstGeom prst="curvedUpArrow">
            <a:avLst>
              <a:gd fmla="val 25000" name="adj1"/>
              <a:gd fmla="val 50000" name="adj2"/>
              <a:gd fmla="val 25000" name="adj3"/>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549" name="Shape 1549"/>
          <p:cNvCxnSpPr/>
          <p:nvPr/>
        </p:nvCxnSpPr>
        <p:spPr>
          <a:xfrm flipH="1" rot="10800000">
            <a:off x="2902500" y="2853350"/>
            <a:ext cx="438900" cy="75300"/>
          </a:xfrm>
          <a:prstGeom prst="straightConnector1">
            <a:avLst/>
          </a:prstGeom>
          <a:noFill/>
          <a:ln cap="flat" cmpd="sng" w="19050">
            <a:solidFill>
              <a:srgbClr val="434343"/>
            </a:solidFill>
            <a:prstDash val="solid"/>
            <a:round/>
            <a:headEnd len="lg" w="lg" type="triangle"/>
            <a:tailEnd len="lg" w="lg" type="none"/>
          </a:ln>
        </p:spPr>
      </p:cxnSp>
      <p:cxnSp>
        <p:nvCxnSpPr>
          <p:cNvPr id="1550" name="Shape 1550"/>
          <p:cNvCxnSpPr/>
          <p:nvPr/>
        </p:nvCxnSpPr>
        <p:spPr>
          <a:xfrm flipH="1" rot="10800000">
            <a:off x="1334475" y="1733575"/>
            <a:ext cx="399000" cy="72900"/>
          </a:xfrm>
          <a:prstGeom prst="straightConnector1">
            <a:avLst/>
          </a:prstGeom>
          <a:noFill/>
          <a:ln cap="flat" cmpd="sng" w="19050">
            <a:solidFill>
              <a:srgbClr val="434343"/>
            </a:solidFill>
            <a:prstDash val="solid"/>
            <a:round/>
            <a:headEnd len="lg" w="lg" type="triangle"/>
            <a:tailEnd len="lg" w="lg" type="none"/>
          </a:ln>
        </p:spPr>
      </p:cxnSp>
      <p:cxnSp>
        <p:nvCxnSpPr>
          <p:cNvPr id="1551" name="Shape 1551"/>
          <p:cNvCxnSpPr/>
          <p:nvPr/>
        </p:nvCxnSpPr>
        <p:spPr>
          <a:xfrm flipH="1" rot="10800000">
            <a:off x="2931151" y="3010736"/>
            <a:ext cx="513000" cy="79800"/>
          </a:xfrm>
          <a:prstGeom prst="straightConnector1">
            <a:avLst/>
          </a:prstGeom>
          <a:noFill/>
          <a:ln cap="flat" cmpd="sng" w="19050">
            <a:solidFill>
              <a:srgbClr val="434343"/>
            </a:solidFill>
            <a:prstDash val="solid"/>
            <a:round/>
            <a:headEnd len="lg" w="lg" type="none"/>
            <a:tailEnd len="lg" w="lg" type="triangle"/>
          </a:ln>
        </p:spPr>
      </p:cxnSp>
      <p:cxnSp>
        <p:nvCxnSpPr>
          <p:cNvPr id="1552" name="Shape 1552"/>
          <p:cNvCxnSpPr/>
          <p:nvPr/>
        </p:nvCxnSpPr>
        <p:spPr>
          <a:xfrm>
            <a:off x="4725826" y="3090536"/>
            <a:ext cx="782700" cy="798600"/>
          </a:xfrm>
          <a:prstGeom prst="straightConnector1">
            <a:avLst/>
          </a:prstGeom>
          <a:noFill/>
          <a:ln cap="flat" cmpd="sng" w="19050">
            <a:solidFill>
              <a:srgbClr val="434343"/>
            </a:solidFill>
            <a:prstDash val="solid"/>
            <a:round/>
            <a:headEnd len="lg" w="lg" type="none"/>
            <a:tailEnd len="lg" w="lg" type="triangle"/>
          </a:ln>
        </p:spPr>
      </p:cxnSp>
      <p:cxnSp>
        <p:nvCxnSpPr>
          <p:cNvPr id="1553" name="Shape 1553"/>
          <p:cNvCxnSpPr>
            <a:stCxn id="1543" idx="3"/>
            <a:endCxn id="1542" idx="2"/>
          </p:cNvCxnSpPr>
          <p:nvPr/>
        </p:nvCxnSpPr>
        <p:spPr>
          <a:xfrm flipH="1" rot="10800000">
            <a:off x="6306772" y="3145231"/>
            <a:ext cx="11100" cy="671700"/>
          </a:xfrm>
          <a:prstGeom prst="straightConnector1">
            <a:avLst/>
          </a:prstGeom>
          <a:noFill/>
          <a:ln cap="flat" cmpd="sng" w="19050">
            <a:solidFill>
              <a:srgbClr val="434343"/>
            </a:solidFill>
            <a:prstDash val="solid"/>
            <a:round/>
            <a:headEnd len="lg" w="lg" type="none"/>
            <a:tailEnd len="lg" w="lg" type="triangle"/>
          </a:ln>
        </p:spPr>
      </p:cxnSp>
      <p:cxnSp>
        <p:nvCxnSpPr>
          <p:cNvPr id="1554" name="Shape 1554"/>
          <p:cNvCxnSpPr>
            <a:stCxn id="1542" idx="0"/>
            <a:endCxn id="1541" idx="2"/>
          </p:cNvCxnSpPr>
          <p:nvPr/>
        </p:nvCxnSpPr>
        <p:spPr>
          <a:xfrm flipH="1" rot="10800000">
            <a:off x="6317975" y="1679600"/>
            <a:ext cx="618600" cy="699000"/>
          </a:xfrm>
          <a:prstGeom prst="straightConnector1">
            <a:avLst/>
          </a:prstGeom>
          <a:noFill/>
          <a:ln cap="flat" cmpd="sng" w="19050">
            <a:solidFill>
              <a:srgbClr val="434343"/>
            </a:solidFill>
            <a:prstDash val="solid"/>
            <a:round/>
            <a:headEnd len="lg" w="lg" type="none"/>
            <a:tailEnd len="lg" w="lg" type="triangle"/>
          </a:ln>
        </p:spPr>
      </p:cxnSp>
      <p:cxnSp>
        <p:nvCxnSpPr>
          <p:cNvPr id="1555" name="Shape 1555"/>
          <p:cNvCxnSpPr>
            <a:stCxn id="1541" idx="1"/>
            <a:endCxn id="1542" idx="3"/>
          </p:cNvCxnSpPr>
          <p:nvPr/>
        </p:nvCxnSpPr>
        <p:spPr>
          <a:xfrm flipH="1">
            <a:off x="7116161" y="2197491"/>
            <a:ext cx="821400" cy="564300"/>
          </a:xfrm>
          <a:prstGeom prst="straightConnector1">
            <a:avLst/>
          </a:prstGeom>
          <a:noFill/>
          <a:ln cap="flat" cmpd="sng" w="19050">
            <a:solidFill>
              <a:srgbClr val="434343"/>
            </a:solidFill>
            <a:prstDash val="solid"/>
            <a:round/>
            <a:headEnd len="lg" w="lg" type="none"/>
            <a:tailEnd len="lg" w="lg" type="triangle"/>
          </a:ln>
        </p:spPr>
      </p:cxnSp>
      <p:cxnSp>
        <p:nvCxnSpPr>
          <p:cNvPr id="1556" name="Shape 1556"/>
          <p:cNvCxnSpPr/>
          <p:nvPr/>
        </p:nvCxnSpPr>
        <p:spPr>
          <a:xfrm flipH="1">
            <a:off x="6626150" y="3159100"/>
            <a:ext cx="91200" cy="593100"/>
          </a:xfrm>
          <a:prstGeom prst="straightConnector1">
            <a:avLst/>
          </a:prstGeom>
          <a:noFill/>
          <a:ln cap="flat" cmpd="sng" w="19050">
            <a:solidFill>
              <a:srgbClr val="434343"/>
            </a:solidFill>
            <a:prstDash val="solid"/>
            <a:round/>
            <a:headEnd len="lg" w="lg" type="none"/>
            <a:tailEnd len="lg" w="lg" type="triangle"/>
          </a:ln>
        </p:spPr>
      </p:cxnSp>
      <p:sp>
        <p:nvSpPr>
          <p:cNvPr id="1557" name="Shape 1557"/>
          <p:cNvSpPr/>
          <p:nvPr/>
        </p:nvSpPr>
        <p:spPr>
          <a:xfrm>
            <a:off x="6626150" y="4698650"/>
            <a:ext cx="558900" cy="307800"/>
          </a:xfrm>
          <a:prstGeom prst="curvedUpArrow">
            <a:avLst>
              <a:gd fmla="val 25000" name="adj1"/>
              <a:gd fmla="val 50000" name="adj2"/>
              <a:gd fmla="val 25000" name="adj3"/>
            </a:avLst>
          </a:prstGeom>
          <a:solidFill>
            <a:srgbClr val="434343"/>
          </a:solidFill>
          <a:ln cap="flat" cmpd="sng" w="9525">
            <a:solidFill>
              <a:srgbClr val="43434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558" name="Shape 1558"/>
          <p:cNvCxnSpPr/>
          <p:nvPr/>
        </p:nvCxnSpPr>
        <p:spPr>
          <a:xfrm rot="10800000">
            <a:off x="4983825" y="2896875"/>
            <a:ext cx="729900" cy="9351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2" name="Shape 1562"/>
        <p:cNvGrpSpPr/>
        <p:nvPr/>
      </p:nvGrpSpPr>
      <p:grpSpPr>
        <a:xfrm>
          <a:off x="0" y="0"/>
          <a:ext cx="0" cy="0"/>
          <a:chOff x="0" y="0"/>
          <a:chExt cx="0" cy="0"/>
        </a:xfrm>
      </p:grpSpPr>
      <p:pic>
        <p:nvPicPr>
          <p:cNvPr id="1563" name="Shape 1563"/>
          <p:cNvPicPr preferRelativeResize="0"/>
          <p:nvPr/>
        </p:nvPicPr>
        <p:blipFill>
          <a:blip r:embed="rId3">
            <a:alphaModFix/>
          </a:blip>
          <a:stretch>
            <a:fillRect/>
          </a:stretch>
        </p:blipFill>
        <p:spPr>
          <a:xfrm>
            <a:off x="404700" y="542274"/>
            <a:ext cx="7705400" cy="4448825"/>
          </a:xfrm>
          <a:prstGeom prst="rect">
            <a:avLst/>
          </a:prstGeom>
          <a:noFill/>
          <a:ln>
            <a:noFill/>
          </a:ln>
        </p:spPr>
      </p:pic>
      <p:sp>
        <p:nvSpPr>
          <p:cNvPr id="1564" name="Shape 1564"/>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 - VAÓJÁBAN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gtEl>
                                        <p:attrNameLst>
                                          <p:attrName>style.visibility</p:attrName>
                                        </p:attrNameLst>
                                      </p:cBhvr>
                                      <p:to>
                                        <p:strVal val="visible"/>
                                      </p:to>
                                    </p:set>
                                    <p:animEffect filter="fade" transition="in">
                                      <p:cBhvr>
                                        <p:cTn dur="1000"/>
                                        <p:tgtEl>
                                          <p:spTgt spid="1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1" name="Shape 1111"/>
        <p:cNvGrpSpPr/>
        <p:nvPr/>
      </p:nvGrpSpPr>
      <p:grpSpPr>
        <a:xfrm>
          <a:off x="0" y="0"/>
          <a:ext cx="0" cy="0"/>
          <a:chOff x="0" y="0"/>
          <a:chExt cx="0" cy="0"/>
        </a:xfrm>
      </p:grpSpPr>
      <p:sp>
        <p:nvSpPr>
          <p:cNvPr id="1112" name="Shape 1112"/>
          <p:cNvSpPr txBox="1"/>
          <p:nvPr>
            <p:ph type="title"/>
          </p:nvPr>
        </p:nvSpPr>
        <p:spPr>
          <a:xfrm>
            <a:off x="874603" y="437137"/>
            <a:ext cx="5127000" cy="430500"/>
          </a:xfrm>
          <a:prstGeom prst="rect">
            <a:avLst/>
          </a:prstGeom>
        </p:spPr>
        <p:txBody>
          <a:bodyPr anchorCtr="0" anchor="t" bIns="34275" lIns="34275" rIns="34275" tIns="34275">
            <a:noAutofit/>
          </a:bodyPr>
          <a:lstStyle/>
          <a:p>
            <a:pPr lvl="0" rtl="0">
              <a:spcBef>
                <a:spcPts val="0"/>
              </a:spcBef>
              <a:buNone/>
            </a:pPr>
            <a:r>
              <a:rPr lang="en"/>
              <a:t>AZ UBER-RŐL</a:t>
            </a:r>
          </a:p>
        </p:txBody>
      </p:sp>
      <p:sp>
        <p:nvSpPr>
          <p:cNvPr id="1113" name="Shape 1113"/>
          <p:cNvSpPr txBox="1"/>
          <p:nvPr>
            <p:ph idx="1" type="subTitle"/>
          </p:nvPr>
        </p:nvSpPr>
        <p:spPr>
          <a:xfrm>
            <a:off x="883743" y="889143"/>
            <a:ext cx="3565200" cy="264900"/>
          </a:xfrm>
          <a:prstGeom prst="rect">
            <a:avLst/>
          </a:prstGeom>
        </p:spPr>
        <p:txBody>
          <a:bodyPr anchorCtr="0" anchor="t" bIns="34275" lIns="34275" rIns="34275" tIns="34275">
            <a:noAutofit/>
          </a:bodyPr>
          <a:lstStyle/>
          <a:p>
            <a:pPr lvl="0" rtl="0">
              <a:spcBef>
                <a:spcPts val="0"/>
              </a:spcBef>
              <a:buNone/>
            </a:pPr>
            <a:r>
              <a:t/>
            </a:r>
            <a:endParaRPr/>
          </a:p>
        </p:txBody>
      </p:sp>
      <p:sp>
        <p:nvSpPr>
          <p:cNvPr id="1114" name="Shape 1114"/>
          <p:cNvSpPr txBox="1"/>
          <p:nvPr>
            <p:ph idx="2" type="subTitle"/>
          </p:nvPr>
        </p:nvSpPr>
        <p:spPr>
          <a:xfrm>
            <a:off x="883743" y="1629384"/>
            <a:ext cx="3610500" cy="3023700"/>
          </a:xfrm>
          <a:prstGeom prst="rect">
            <a:avLst/>
          </a:prstGeom>
        </p:spPr>
        <p:txBody>
          <a:bodyPr anchorCtr="0" anchor="t" bIns="34275" lIns="34275" rIns="34275" tIns="34275">
            <a:noAutofit/>
          </a:bodyPr>
          <a:lstStyle/>
          <a:p>
            <a:pPr lvl="0" rtl="0">
              <a:lnSpc>
                <a:spcPct val="150000"/>
              </a:lnSpc>
              <a:spcBef>
                <a:spcPts val="0"/>
              </a:spcBef>
              <a:buNone/>
            </a:pPr>
            <a:r>
              <a:rPr lang="en" sz="2000"/>
              <a:t>450+ város</a:t>
            </a:r>
          </a:p>
          <a:p>
            <a:pPr lvl="0" rtl="0">
              <a:lnSpc>
                <a:spcPct val="150000"/>
              </a:lnSpc>
              <a:spcBef>
                <a:spcPts val="0"/>
              </a:spcBef>
              <a:buNone/>
            </a:pPr>
            <a:r>
              <a:rPr lang="en" sz="2000"/>
              <a:t>73 ország</a:t>
            </a:r>
          </a:p>
          <a:p>
            <a:pPr lvl="0" rtl="0">
              <a:lnSpc>
                <a:spcPct val="150000"/>
              </a:lnSpc>
              <a:spcBef>
                <a:spcPts val="0"/>
              </a:spcBef>
              <a:buNone/>
            </a:pPr>
            <a:r>
              <a:rPr lang="en" sz="2000"/>
              <a:t>9,000+ dolgozó</a:t>
            </a:r>
          </a:p>
          <a:p>
            <a:pPr lvl="0" rtl="0">
              <a:lnSpc>
                <a:spcPct val="150000"/>
              </a:lnSpc>
              <a:spcBef>
                <a:spcPts val="0"/>
              </a:spcBef>
              <a:buNone/>
            </a:pPr>
            <a:r>
              <a:rPr lang="en" sz="2000"/>
              <a:t>$20B / év forgalom</a:t>
            </a:r>
          </a:p>
          <a:p>
            <a:pPr indent="457200" lvl="0" rtl="0">
              <a:lnSpc>
                <a:spcPct val="150000"/>
              </a:lnSpc>
              <a:spcBef>
                <a:spcPts val="0"/>
              </a:spcBef>
              <a:buNone/>
            </a:pPr>
            <a:r>
              <a:rPr lang="en" sz="2000"/>
              <a:t>($38,000 / perc)</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xEl>
                                              <p:pRg end="0" st="0"/>
                                            </p:txEl>
                                          </p:spTgt>
                                        </p:tgtEl>
                                        <p:attrNameLst>
                                          <p:attrName>style.visibility</p:attrName>
                                        </p:attrNameLst>
                                      </p:cBhvr>
                                      <p:to>
                                        <p:strVal val="visible"/>
                                      </p:to>
                                    </p:set>
                                    <p:animEffect filter="fade" transition="in">
                                      <p:cBhvr>
                                        <p:cTn dur="1000"/>
                                        <p:tgtEl>
                                          <p:spTgt spid="11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xEl>
                                              <p:pRg end="1" st="1"/>
                                            </p:txEl>
                                          </p:spTgt>
                                        </p:tgtEl>
                                        <p:attrNameLst>
                                          <p:attrName>style.visibility</p:attrName>
                                        </p:attrNameLst>
                                      </p:cBhvr>
                                      <p:to>
                                        <p:strVal val="visible"/>
                                      </p:to>
                                    </p:set>
                                    <p:animEffect filter="fade" transition="in">
                                      <p:cBhvr>
                                        <p:cTn dur="1000"/>
                                        <p:tgtEl>
                                          <p:spTgt spid="11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xEl>
                                              <p:pRg end="2" st="2"/>
                                            </p:txEl>
                                          </p:spTgt>
                                        </p:tgtEl>
                                        <p:attrNameLst>
                                          <p:attrName>style.visibility</p:attrName>
                                        </p:attrNameLst>
                                      </p:cBhvr>
                                      <p:to>
                                        <p:strVal val="visible"/>
                                      </p:to>
                                    </p:set>
                                    <p:animEffect filter="fade" transition="in">
                                      <p:cBhvr>
                                        <p:cTn dur="1000"/>
                                        <p:tgtEl>
                                          <p:spTgt spid="11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xEl>
                                              <p:pRg end="3" st="3"/>
                                            </p:txEl>
                                          </p:spTgt>
                                        </p:tgtEl>
                                        <p:attrNameLst>
                                          <p:attrName>style.visibility</p:attrName>
                                        </p:attrNameLst>
                                      </p:cBhvr>
                                      <p:to>
                                        <p:strVal val="visible"/>
                                      </p:to>
                                    </p:set>
                                    <p:animEffect filter="fade" transition="in">
                                      <p:cBhvr>
                                        <p:cTn dur="1000"/>
                                        <p:tgtEl>
                                          <p:spTgt spid="11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xEl>
                                              <p:pRg end="4" st="4"/>
                                            </p:txEl>
                                          </p:spTgt>
                                        </p:tgtEl>
                                        <p:attrNameLst>
                                          <p:attrName>style.visibility</p:attrName>
                                        </p:attrNameLst>
                                      </p:cBhvr>
                                      <p:to>
                                        <p:strVal val="visible"/>
                                      </p:to>
                                    </p:set>
                                    <p:animEffect filter="fade" transition="in">
                                      <p:cBhvr>
                                        <p:cTn dur="1000"/>
                                        <p:tgtEl>
                                          <p:spTgt spid="111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8" name="Shape 1568"/>
        <p:cNvGrpSpPr/>
        <p:nvPr/>
      </p:nvGrpSpPr>
      <p:grpSpPr>
        <a:xfrm>
          <a:off x="0" y="0"/>
          <a:ext cx="0" cy="0"/>
          <a:chOff x="0" y="0"/>
          <a:chExt cx="0" cy="0"/>
        </a:xfrm>
      </p:grpSpPr>
      <p:sp>
        <p:nvSpPr>
          <p:cNvPr id="1569" name="Shape 1569"/>
          <p:cNvSpPr txBox="1"/>
          <p:nvPr>
            <p:ph type="ctrTitle"/>
          </p:nvPr>
        </p:nvSpPr>
        <p:spPr>
          <a:xfrm>
            <a:off x="657225" y="257175"/>
            <a:ext cx="7829400" cy="2371800"/>
          </a:xfrm>
          <a:prstGeom prst="rect">
            <a:avLst/>
          </a:prstGeom>
        </p:spPr>
        <p:txBody>
          <a:bodyPr anchorCtr="0" anchor="b" bIns="91425" lIns="91425" rIns="91425" tIns="91425">
            <a:noAutofit/>
          </a:bodyPr>
          <a:lstStyle/>
          <a:p>
            <a:pPr lvl="0" rtl="0">
              <a:spcBef>
                <a:spcPts val="0"/>
              </a:spcBef>
              <a:buNone/>
            </a:pPr>
            <a:r>
              <a:rPr lang="en"/>
              <a:t>PROBLÉMÁK</a:t>
            </a:r>
          </a:p>
        </p:txBody>
      </p:sp>
      <p:sp>
        <p:nvSpPr>
          <p:cNvPr id="1570" name="Shape 1570"/>
          <p:cNvSpPr txBox="1"/>
          <p:nvPr>
            <p:ph idx="2" type="title"/>
          </p:nvPr>
        </p:nvSpPr>
        <p:spPr>
          <a:xfrm>
            <a:off x="657225" y="2566950"/>
            <a:ext cx="7829400" cy="850200"/>
          </a:xfrm>
          <a:prstGeom prst="rect">
            <a:avLst/>
          </a:prstGeom>
        </p:spPr>
        <p:txBody>
          <a:bodyPr anchorCtr="0" anchor="t" bIns="91425" lIns="91425" rIns="91425" tIns="91425">
            <a:noAutofit/>
          </a:bodyPr>
          <a:lstStyle/>
          <a:p>
            <a:pPr lvl="0" rtl="0">
              <a:spcBef>
                <a:spcPts val="0"/>
              </a:spcBef>
              <a:buNone/>
            </a:pPr>
            <a:r>
              <a:rPr lang="en"/>
              <a:t>MIÉRT IS DÖNTÖTTÜNK AZ ÚJRAÍRÁS MELLETT</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574" name="Shape 1574"/>
        <p:cNvGrpSpPr/>
        <p:nvPr/>
      </p:nvGrpSpPr>
      <p:grpSpPr>
        <a:xfrm>
          <a:off x="0" y="0"/>
          <a:ext cx="0" cy="0"/>
          <a:chOff x="0" y="0"/>
          <a:chExt cx="0" cy="0"/>
        </a:xfrm>
      </p:grpSpPr>
      <p:sp>
        <p:nvSpPr>
          <p:cNvPr id="1575" name="Shape 1575"/>
          <p:cNvSpPr/>
          <p:nvPr/>
        </p:nvSpPr>
        <p:spPr>
          <a:xfrm>
            <a:off x="4671700" y="0"/>
            <a:ext cx="4509600" cy="5143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1576" name="Shape 1576"/>
          <p:cNvSpPr/>
          <p:nvPr/>
        </p:nvSpPr>
        <p:spPr>
          <a:xfrm>
            <a:off x="1019625" y="932200"/>
            <a:ext cx="335700" cy="32400"/>
          </a:xfrm>
          <a:prstGeom prst="rect">
            <a:avLst/>
          </a:prstGeom>
          <a:solidFill>
            <a:srgbClr val="2E2E2E"/>
          </a:solidFill>
          <a:ln>
            <a:noFill/>
          </a:ln>
        </p:spPr>
        <p:txBody>
          <a:bodyPr anchorCtr="0" anchor="ctr" bIns="91425" lIns="91425" rIns="91425" tIns="91425">
            <a:noAutofit/>
          </a:bodyPr>
          <a:lstStyle/>
          <a:p>
            <a:pPr lvl="0">
              <a:spcBef>
                <a:spcPts val="0"/>
              </a:spcBef>
              <a:buNone/>
            </a:pPr>
            <a:r>
              <a:t/>
            </a:r>
            <a:endParaRPr/>
          </a:p>
        </p:txBody>
      </p:sp>
      <p:sp>
        <p:nvSpPr>
          <p:cNvPr id="1577" name="Shape 1577"/>
          <p:cNvSpPr txBox="1"/>
          <p:nvPr/>
        </p:nvSpPr>
        <p:spPr>
          <a:xfrm>
            <a:off x="931750" y="1017100"/>
            <a:ext cx="2918700" cy="302400"/>
          </a:xfrm>
          <a:prstGeom prst="rect">
            <a:avLst/>
          </a:prstGeom>
          <a:noFill/>
          <a:ln>
            <a:noFill/>
          </a:ln>
        </p:spPr>
        <p:txBody>
          <a:bodyPr anchorCtr="0" anchor="t" bIns="91425" lIns="91425" rIns="91425" tIns="91425">
            <a:noAutofit/>
          </a:bodyPr>
          <a:lstStyle/>
          <a:p>
            <a:pPr lvl="0" rtl="0">
              <a:lnSpc>
                <a:spcPct val="130000"/>
              </a:lnSpc>
              <a:spcBef>
                <a:spcPts val="0"/>
              </a:spcBef>
              <a:buNone/>
            </a:pPr>
            <a:r>
              <a:rPr lang="en" sz="900">
                <a:solidFill>
                  <a:srgbClr val="C0C0C8"/>
                </a:solidFill>
                <a:latin typeface="Helvetica Neue"/>
                <a:ea typeface="Helvetica Neue"/>
                <a:cs typeface="Helvetica Neue"/>
                <a:sym typeface="Helvetica Neue"/>
              </a:rPr>
              <a:t> </a:t>
            </a:r>
          </a:p>
        </p:txBody>
      </p:sp>
      <p:sp>
        <p:nvSpPr>
          <p:cNvPr id="1578" name="Shape 1578"/>
          <p:cNvSpPr txBox="1"/>
          <p:nvPr/>
        </p:nvSpPr>
        <p:spPr>
          <a:xfrm>
            <a:off x="931750" y="1017100"/>
            <a:ext cx="2918700" cy="302400"/>
          </a:xfrm>
          <a:prstGeom prst="rect">
            <a:avLst/>
          </a:prstGeom>
          <a:noFill/>
          <a:ln>
            <a:noFill/>
          </a:ln>
        </p:spPr>
        <p:txBody>
          <a:bodyPr anchorCtr="0" anchor="t" bIns="91425" lIns="91425" rIns="91425" tIns="91425">
            <a:noAutofit/>
          </a:bodyPr>
          <a:lstStyle/>
          <a:p>
            <a:pPr lvl="0" rtl="0">
              <a:lnSpc>
                <a:spcPct val="130000"/>
              </a:lnSpc>
              <a:spcBef>
                <a:spcPts val="0"/>
              </a:spcBef>
              <a:buNone/>
            </a:pPr>
            <a:r>
              <a:rPr lang="en" sz="1800">
                <a:solidFill>
                  <a:srgbClr val="12939A"/>
                </a:solidFill>
                <a:latin typeface="Proxima Nova"/>
                <a:ea typeface="Proxima Nova"/>
                <a:cs typeface="Proxima Nova"/>
                <a:sym typeface="Proxima Nova"/>
              </a:rPr>
              <a:t>MOBIL GONDOK</a:t>
            </a:r>
          </a:p>
        </p:txBody>
      </p:sp>
      <p:sp>
        <p:nvSpPr>
          <p:cNvPr id="1579" name="Shape 1579"/>
          <p:cNvSpPr txBox="1"/>
          <p:nvPr/>
        </p:nvSpPr>
        <p:spPr>
          <a:xfrm>
            <a:off x="943425" y="1561625"/>
            <a:ext cx="3435600" cy="35022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 sz="2400">
                <a:solidFill>
                  <a:srgbClr val="FFFFFF"/>
                </a:solidFill>
                <a:latin typeface="Proxima Nova"/>
                <a:ea typeface="Proxima Nova"/>
                <a:cs typeface="Proxima Nova"/>
                <a:sym typeface="Proxima Nova"/>
              </a:rPr>
              <a:t>Új app 2016 végén</a:t>
            </a:r>
          </a:p>
          <a:p>
            <a:pPr lvl="0" rtl="0">
              <a:lnSpc>
                <a:spcPct val="115000"/>
              </a:lnSpc>
              <a:spcBef>
                <a:spcPts val="0"/>
              </a:spcBef>
              <a:buNone/>
            </a:pPr>
            <a:r>
              <a:t/>
            </a:r>
            <a:endParaRPr sz="2400">
              <a:solidFill>
                <a:srgbClr val="FFFFFF"/>
              </a:solidFill>
              <a:latin typeface="Proxima Nova"/>
              <a:ea typeface="Proxima Nova"/>
              <a:cs typeface="Proxima Nova"/>
              <a:sym typeface="Proxima Nova"/>
            </a:endParaRPr>
          </a:p>
          <a:p>
            <a:pPr lvl="0" rtl="0">
              <a:lnSpc>
                <a:spcPct val="115000"/>
              </a:lnSpc>
              <a:spcBef>
                <a:spcPts val="0"/>
              </a:spcBef>
              <a:buNone/>
            </a:pPr>
            <a:r>
              <a:t/>
            </a:r>
            <a:endParaRPr sz="2400">
              <a:solidFill>
                <a:srgbClr val="FFFFFF"/>
              </a:solidFill>
              <a:latin typeface="Proxima Nova"/>
              <a:ea typeface="Proxima Nova"/>
              <a:cs typeface="Proxima Nova"/>
              <a:sym typeface="Proxima Nova"/>
            </a:endParaRPr>
          </a:p>
        </p:txBody>
      </p:sp>
      <p:pic>
        <p:nvPicPr>
          <p:cNvPr id="1580" name="Shape 1580"/>
          <p:cNvPicPr preferRelativeResize="0"/>
          <p:nvPr/>
        </p:nvPicPr>
        <p:blipFill rotWithShape="1">
          <a:blip r:embed="rId3">
            <a:alphaModFix/>
          </a:blip>
          <a:srcRect b="0" l="0" r="19910" t="0"/>
          <a:stretch/>
        </p:blipFill>
        <p:spPr>
          <a:xfrm>
            <a:off x="3567150" y="0"/>
            <a:ext cx="5492673" cy="5143500"/>
          </a:xfrm>
          <a:prstGeom prst="rect">
            <a:avLst/>
          </a:prstGeom>
          <a:noFill/>
          <a:ln>
            <a:noFill/>
          </a:ln>
        </p:spPr>
      </p:pic>
      <p:sp>
        <p:nvSpPr>
          <p:cNvPr id="1581" name="Shape 1581"/>
          <p:cNvSpPr/>
          <p:nvPr/>
        </p:nvSpPr>
        <p:spPr>
          <a:xfrm>
            <a:off x="3567150" y="0"/>
            <a:ext cx="1028400" cy="5143500"/>
          </a:xfrm>
          <a:prstGeom prst="rect">
            <a:avLst/>
          </a:prstGeom>
          <a:solidFill>
            <a:srgbClr val="000000"/>
          </a:solid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5" name="Shape 1585"/>
        <p:cNvGrpSpPr/>
        <p:nvPr/>
      </p:nvGrpSpPr>
      <p:grpSpPr>
        <a:xfrm>
          <a:off x="0" y="0"/>
          <a:ext cx="0" cy="0"/>
          <a:chOff x="0" y="0"/>
          <a:chExt cx="0" cy="0"/>
        </a:xfrm>
      </p:grpSpPr>
      <p:sp>
        <p:nvSpPr>
          <p:cNvPr id="1586" name="Shape 1586"/>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BACKEND</a:t>
            </a:r>
            <a:r>
              <a:rPr lang="en"/>
              <a:t> PROBLÉMÁK</a:t>
            </a:r>
          </a:p>
        </p:txBody>
      </p:sp>
      <p:sp>
        <p:nvSpPr>
          <p:cNvPr id="1587" name="Shape 1587"/>
          <p:cNvSpPr txBox="1"/>
          <p:nvPr>
            <p:ph idx="4294967295" type="body"/>
          </p:nvPr>
        </p:nvSpPr>
        <p:spPr>
          <a:xfrm>
            <a:off x="3192025" y="3509825"/>
            <a:ext cx="2586300" cy="966900"/>
          </a:xfrm>
          <a:prstGeom prst="rect">
            <a:avLst/>
          </a:prstGeom>
        </p:spPr>
        <p:txBody>
          <a:bodyPr anchorCtr="0" anchor="t" bIns="91425" lIns="91425" rIns="91425" tIns="91425">
            <a:noAutofit/>
          </a:bodyPr>
          <a:lstStyle/>
          <a:p>
            <a:pPr lvl="0" rtl="0">
              <a:lnSpc>
                <a:spcPct val="100000"/>
              </a:lnSpc>
              <a:spcBef>
                <a:spcPts val="0"/>
              </a:spcBef>
              <a:buNone/>
            </a:pPr>
            <a:r>
              <a:rPr lang="en" sz="1000"/>
              <a:t>Source of truth</a:t>
            </a:r>
          </a:p>
        </p:txBody>
      </p:sp>
      <p:sp>
        <p:nvSpPr>
          <p:cNvPr id="1588" name="Shape 1588"/>
          <p:cNvSpPr txBox="1"/>
          <p:nvPr>
            <p:ph idx="4294967295" type="body"/>
          </p:nvPr>
        </p:nvSpPr>
        <p:spPr>
          <a:xfrm>
            <a:off x="5955700" y="3509825"/>
            <a:ext cx="2586300" cy="966900"/>
          </a:xfrm>
          <a:prstGeom prst="rect">
            <a:avLst/>
          </a:prstGeom>
        </p:spPr>
        <p:txBody>
          <a:bodyPr anchorCtr="0" anchor="t" bIns="91425" lIns="91425" rIns="91425" tIns="91425">
            <a:noAutofit/>
          </a:bodyPr>
          <a:lstStyle/>
          <a:p>
            <a:pPr lvl="0" rtl="0">
              <a:lnSpc>
                <a:spcPct val="100000"/>
              </a:lnSpc>
              <a:spcBef>
                <a:spcPts val="0"/>
              </a:spcBef>
              <a:buNone/>
            </a:pPr>
            <a:r>
              <a:rPr lang="en" sz="1000"/>
              <a:t>Skálázhatóság &amp; all-active</a:t>
            </a:r>
          </a:p>
        </p:txBody>
      </p:sp>
      <p:pic>
        <p:nvPicPr>
          <p:cNvPr descr="Screen Shot 2017-05-14 at 7.46.42 PM.png" id="1589" name="Shape 1589"/>
          <p:cNvPicPr preferRelativeResize="0"/>
          <p:nvPr/>
        </p:nvPicPr>
        <p:blipFill rotWithShape="1">
          <a:blip r:embed="rId3">
            <a:alphaModFix/>
          </a:blip>
          <a:srcRect b="0" l="13935" r="13935" t="0"/>
          <a:stretch/>
        </p:blipFill>
        <p:spPr>
          <a:xfrm>
            <a:off x="520300" y="1020750"/>
            <a:ext cx="2494500" cy="2489100"/>
          </a:xfrm>
          <a:prstGeom prst="rect">
            <a:avLst/>
          </a:prstGeom>
          <a:noFill/>
          <a:ln cap="flat" cmpd="sng" w="9525">
            <a:solidFill>
              <a:srgbClr val="000000"/>
            </a:solidFill>
            <a:prstDash val="solid"/>
            <a:round/>
            <a:headEnd len="med" w="med" type="none"/>
            <a:tailEnd len="med" w="med" type="none"/>
          </a:ln>
        </p:spPr>
      </p:pic>
      <p:pic>
        <p:nvPicPr>
          <p:cNvPr id="1590" name="Shape 1590"/>
          <p:cNvPicPr preferRelativeResize="0"/>
          <p:nvPr/>
        </p:nvPicPr>
        <p:blipFill rotWithShape="1">
          <a:blip r:embed="rId4">
            <a:alphaModFix/>
          </a:blip>
          <a:srcRect b="-26964" l="11825" r="4070" t="-15101"/>
          <a:stretch/>
        </p:blipFill>
        <p:spPr>
          <a:xfrm>
            <a:off x="5955687" y="1020749"/>
            <a:ext cx="2473274" cy="2489100"/>
          </a:xfrm>
          <a:prstGeom prst="rect">
            <a:avLst/>
          </a:prstGeom>
          <a:noFill/>
          <a:ln cap="flat" cmpd="sng" w="9525">
            <a:solidFill>
              <a:srgbClr val="000000"/>
            </a:solidFill>
            <a:prstDash val="solid"/>
            <a:round/>
            <a:headEnd len="med" w="med" type="none"/>
            <a:tailEnd len="med" w="med" type="none"/>
          </a:ln>
        </p:spPr>
      </p:pic>
      <p:pic>
        <p:nvPicPr>
          <p:cNvPr id="1591" name="Shape 1591"/>
          <p:cNvPicPr preferRelativeResize="0"/>
          <p:nvPr/>
        </p:nvPicPr>
        <p:blipFill rotWithShape="1">
          <a:blip r:embed="rId5">
            <a:alphaModFix/>
          </a:blip>
          <a:srcRect b="0" l="28187" r="14440" t="0"/>
          <a:stretch/>
        </p:blipFill>
        <p:spPr>
          <a:xfrm>
            <a:off x="3248625" y="1020725"/>
            <a:ext cx="2473248" cy="2489100"/>
          </a:xfrm>
          <a:prstGeom prst="rect">
            <a:avLst/>
          </a:prstGeom>
          <a:noFill/>
          <a:ln cap="flat" cmpd="sng" w="9525">
            <a:solidFill>
              <a:srgbClr val="434343"/>
            </a:solidFill>
            <a:prstDash val="solid"/>
            <a:round/>
            <a:headEnd len="med" w="med" type="none"/>
            <a:tailEnd len="med" w="med" type="none"/>
          </a:ln>
        </p:spPr>
      </p:pic>
      <p:sp>
        <p:nvSpPr>
          <p:cNvPr id="1592" name="Shape 1592"/>
          <p:cNvSpPr txBox="1"/>
          <p:nvPr>
            <p:ph idx="4294967295" type="body"/>
          </p:nvPr>
        </p:nvSpPr>
        <p:spPr>
          <a:xfrm>
            <a:off x="520300" y="3509825"/>
            <a:ext cx="2586300" cy="966900"/>
          </a:xfrm>
          <a:prstGeom prst="rect">
            <a:avLst/>
          </a:prstGeom>
        </p:spPr>
        <p:txBody>
          <a:bodyPr anchorCtr="0" anchor="t" bIns="91425" lIns="91425" rIns="91425" tIns="91425">
            <a:noAutofit/>
          </a:bodyPr>
          <a:lstStyle/>
          <a:p>
            <a:pPr lvl="0" rtl="0">
              <a:lnSpc>
                <a:spcPct val="100000"/>
              </a:lnSpc>
              <a:spcBef>
                <a:spcPts val="0"/>
              </a:spcBef>
              <a:buNone/>
            </a:pPr>
            <a:r>
              <a:rPr lang="en" sz="1000"/>
              <a:t>2 különböző rendszer</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6" name="Shape 1596"/>
        <p:cNvGrpSpPr/>
        <p:nvPr/>
      </p:nvGrpSpPr>
      <p:grpSpPr>
        <a:xfrm>
          <a:off x="0" y="0"/>
          <a:ext cx="0" cy="0"/>
          <a:chOff x="0" y="0"/>
          <a:chExt cx="0" cy="0"/>
        </a:xfrm>
      </p:grpSpPr>
      <p:sp>
        <p:nvSpPr>
          <p:cNvPr id="1597" name="Shape 1597"/>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Clr>
                <a:schemeClr val="dk1"/>
              </a:buClr>
              <a:buSzPct val="45833"/>
              <a:buFont typeface="Arial"/>
              <a:buNone/>
            </a:pPr>
            <a:r>
              <a:rPr lang="en"/>
              <a:t>BACKEND PROBLÉMÁK</a:t>
            </a:r>
          </a:p>
        </p:txBody>
      </p:sp>
      <p:sp>
        <p:nvSpPr>
          <p:cNvPr id="1598" name="Shape 1598"/>
          <p:cNvSpPr txBox="1"/>
          <p:nvPr>
            <p:ph idx="4294967295" type="body"/>
          </p:nvPr>
        </p:nvSpPr>
        <p:spPr>
          <a:xfrm>
            <a:off x="1322475" y="3509975"/>
            <a:ext cx="2586300" cy="966900"/>
          </a:xfrm>
          <a:prstGeom prst="rect">
            <a:avLst/>
          </a:prstGeom>
        </p:spPr>
        <p:txBody>
          <a:bodyPr anchorCtr="0" anchor="t" bIns="91425" lIns="91425" rIns="91425" tIns="91425">
            <a:noAutofit/>
          </a:bodyPr>
          <a:lstStyle/>
          <a:p>
            <a:pPr lvl="0" rtl="0">
              <a:lnSpc>
                <a:spcPct val="100000"/>
              </a:lnSpc>
              <a:spcBef>
                <a:spcPts val="0"/>
              </a:spcBef>
              <a:spcAft>
                <a:spcPts val="1200"/>
              </a:spcAft>
              <a:buNone/>
            </a:pPr>
            <a:r>
              <a:rPr lang="en" sz="1000"/>
              <a:t>Bővíthetőség &amp; use case-ek</a:t>
            </a:r>
          </a:p>
        </p:txBody>
      </p:sp>
      <p:sp>
        <p:nvSpPr>
          <p:cNvPr id="1599" name="Shape 1599"/>
          <p:cNvSpPr txBox="1"/>
          <p:nvPr>
            <p:ph idx="4294967295" type="body"/>
          </p:nvPr>
        </p:nvSpPr>
        <p:spPr>
          <a:xfrm>
            <a:off x="4810250" y="3509975"/>
            <a:ext cx="2586300" cy="966900"/>
          </a:xfrm>
          <a:prstGeom prst="rect">
            <a:avLst/>
          </a:prstGeom>
        </p:spPr>
        <p:txBody>
          <a:bodyPr anchorCtr="0" anchor="t" bIns="91425" lIns="91425" rIns="91425" tIns="91425">
            <a:noAutofit/>
          </a:bodyPr>
          <a:lstStyle/>
          <a:p>
            <a:pPr lvl="0" rtl="0">
              <a:lnSpc>
                <a:spcPct val="100000"/>
              </a:lnSpc>
              <a:spcBef>
                <a:spcPts val="0"/>
              </a:spcBef>
              <a:buNone/>
            </a:pPr>
            <a:r>
              <a:rPr lang="en" sz="1000"/>
              <a:t>SOX compliance</a:t>
            </a:r>
          </a:p>
        </p:txBody>
      </p:sp>
      <p:pic>
        <p:nvPicPr>
          <p:cNvPr descr="images.jpeg" id="1600" name="Shape 1600"/>
          <p:cNvPicPr preferRelativeResize="0"/>
          <p:nvPr/>
        </p:nvPicPr>
        <p:blipFill rotWithShape="1">
          <a:blip r:embed="rId3">
            <a:alphaModFix/>
          </a:blip>
          <a:srcRect b="0" l="7147" r="7155" t="0"/>
          <a:stretch/>
        </p:blipFill>
        <p:spPr>
          <a:xfrm>
            <a:off x="1368375" y="1127362"/>
            <a:ext cx="2494500" cy="2382600"/>
          </a:xfrm>
          <a:prstGeom prst="rect">
            <a:avLst/>
          </a:prstGeom>
          <a:noFill/>
          <a:ln cap="flat" cmpd="sng" w="9525">
            <a:solidFill>
              <a:srgbClr val="434343"/>
            </a:solidFill>
            <a:prstDash val="solid"/>
            <a:round/>
            <a:headEnd len="med" w="med" type="none"/>
            <a:tailEnd len="med" w="med" type="none"/>
          </a:ln>
        </p:spPr>
      </p:pic>
      <p:pic>
        <p:nvPicPr>
          <p:cNvPr descr="stock-exchange-911605_640.jpg" id="1601" name="Shape 1601"/>
          <p:cNvPicPr preferRelativeResize="0"/>
          <p:nvPr/>
        </p:nvPicPr>
        <p:blipFill rotWithShape="1">
          <a:blip r:embed="rId4">
            <a:alphaModFix/>
          </a:blip>
          <a:srcRect b="0" l="11668" r="11668" t="0"/>
          <a:stretch/>
        </p:blipFill>
        <p:spPr>
          <a:xfrm>
            <a:off x="4810250" y="1127362"/>
            <a:ext cx="2586300" cy="23826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5" name="Shape 1605"/>
        <p:cNvGrpSpPr/>
        <p:nvPr/>
      </p:nvGrpSpPr>
      <p:grpSpPr>
        <a:xfrm>
          <a:off x="0" y="0"/>
          <a:ext cx="0" cy="0"/>
          <a:chOff x="0" y="0"/>
          <a:chExt cx="0" cy="0"/>
        </a:xfrm>
      </p:grpSpPr>
      <p:sp>
        <p:nvSpPr>
          <p:cNvPr id="1606" name="Shape 1606"/>
          <p:cNvSpPr txBox="1"/>
          <p:nvPr>
            <p:ph type="ctrTitle"/>
          </p:nvPr>
        </p:nvSpPr>
        <p:spPr>
          <a:xfrm>
            <a:off x="657225" y="257175"/>
            <a:ext cx="7829400" cy="2371800"/>
          </a:xfrm>
          <a:prstGeom prst="rect">
            <a:avLst/>
          </a:prstGeom>
        </p:spPr>
        <p:txBody>
          <a:bodyPr anchorCtr="0" anchor="b" bIns="91425" lIns="91425" rIns="91425" tIns="91425">
            <a:noAutofit/>
          </a:bodyPr>
          <a:lstStyle/>
          <a:p>
            <a:pPr lvl="0" rtl="0">
              <a:spcBef>
                <a:spcPts val="0"/>
              </a:spcBef>
              <a:buNone/>
            </a:pPr>
            <a:r>
              <a:rPr lang="en"/>
              <a:t>HOGYAN ÍRJUK ÚJRA</a:t>
            </a:r>
          </a:p>
        </p:txBody>
      </p:sp>
      <p:sp>
        <p:nvSpPr>
          <p:cNvPr id="1607" name="Shape 1607"/>
          <p:cNvSpPr txBox="1"/>
          <p:nvPr>
            <p:ph idx="2" type="title"/>
          </p:nvPr>
        </p:nvSpPr>
        <p:spPr>
          <a:xfrm>
            <a:off x="657225" y="2566950"/>
            <a:ext cx="7829400" cy="8502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1" name="Shape 1611"/>
        <p:cNvGrpSpPr/>
        <p:nvPr/>
      </p:nvGrpSpPr>
      <p:grpSpPr>
        <a:xfrm>
          <a:off x="0" y="0"/>
          <a:ext cx="0" cy="0"/>
          <a:chOff x="0" y="0"/>
          <a:chExt cx="0" cy="0"/>
        </a:xfrm>
      </p:grpSpPr>
      <p:sp>
        <p:nvSpPr>
          <p:cNvPr id="1612" name="Shape 1612"/>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ALAPOK</a:t>
            </a:r>
          </a:p>
        </p:txBody>
      </p:sp>
      <p:sp>
        <p:nvSpPr>
          <p:cNvPr id="1613" name="Shape 1613"/>
          <p:cNvSpPr txBox="1"/>
          <p:nvPr>
            <p:ph idx="4294967295" type="body"/>
          </p:nvPr>
        </p:nvSpPr>
        <p:spPr>
          <a:xfrm>
            <a:off x="404700" y="1024550"/>
            <a:ext cx="8388300" cy="3267600"/>
          </a:xfrm>
          <a:prstGeom prst="rect">
            <a:avLst/>
          </a:prstGeom>
        </p:spPr>
        <p:txBody>
          <a:bodyPr anchorCtr="0" anchor="t" bIns="91425" lIns="91425" rIns="91425" tIns="91425">
            <a:noAutofit/>
          </a:bodyPr>
          <a:lstStyle/>
          <a:p>
            <a:pPr indent="-381000" lvl="0" marL="457200" rtl="0">
              <a:lnSpc>
                <a:spcPct val="120000"/>
              </a:lnSpc>
              <a:spcBef>
                <a:spcPts val="0"/>
              </a:spcBef>
              <a:spcAft>
                <a:spcPts val="1200"/>
              </a:spcAft>
              <a:buSzPct val="100000"/>
            </a:pPr>
            <a:r>
              <a:rPr lang="en" sz="2400"/>
              <a:t>Cél: elosztott könyvelési / kifizetési rendszer</a:t>
            </a:r>
            <a:br>
              <a:rPr lang="en" sz="2400"/>
            </a:br>
          </a:p>
          <a:p>
            <a:pPr indent="-381000" lvl="0" marL="457200" rtl="0">
              <a:lnSpc>
                <a:spcPct val="120000"/>
              </a:lnSpc>
              <a:spcBef>
                <a:spcPts val="0"/>
              </a:spcBef>
              <a:spcAft>
                <a:spcPts val="1200"/>
              </a:spcAft>
              <a:buSzPct val="100000"/>
            </a:pPr>
            <a:r>
              <a:rPr lang="en" sz="2400"/>
              <a:t>Order</a:t>
            </a:r>
            <a:br>
              <a:rPr lang="en" sz="2400"/>
            </a:br>
          </a:p>
          <a:p>
            <a:pPr indent="-381000" lvl="0" marL="457200" rtl="0">
              <a:lnSpc>
                <a:spcPct val="120000"/>
              </a:lnSpc>
              <a:spcBef>
                <a:spcPts val="0"/>
              </a:spcBef>
              <a:spcAft>
                <a:spcPts val="1200"/>
              </a:spcAft>
              <a:buSzPct val="100000"/>
            </a:pPr>
            <a:r>
              <a:rPr lang="en" sz="2400"/>
              <a:t>Account</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7" name="Shape 1617"/>
        <p:cNvGrpSpPr/>
        <p:nvPr/>
      </p:nvGrpSpPr>
      <p:grpSpPr>
        <a:xfrm>
          <a:off x="0" y="0"/>
          <a:ext cx="0" cy="0"/>
          <a:chOff x="0" y="0"/>
          <a:chExt cx="0" cy="0"/>
        </a:xfrm>
      </p:grpSpPr>
      <p:sp>
        <p:nvSpPr>
          <p:cNvPr id="1618" name="Shape 1618"/>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ALAPOK: Order</a:t>
            </a:r>
          </a:p>
        </p:txBody>
      </p:sp>
      <p:sp>
        <p:nvSpPr>
          <p:cNvPr id="1619" name="Shape 1619"/>
          <p:cNvSpPr txBox="1"/>
          <p:nvPr>
            <p:ph idx="4294967295" type="body"/>
          </p:nvPr>
        </p:nvSpPr>
        <p:spPr>
          <a:xfrm>
            <a:off x="404700" y="1024550"/>
            <a:ext cx="8490900" cy="3267600"/>
          </a:xfrm>
          <a:prstGeom prst="rect">
            <a:avLst/>
          </a:prstGeom>
        </p:spPr>
        <p:txBody>
          <a:bodyPr anchorCtr="0" anchor="t" bIns="91425" lIns="91425" rIns="91425" tIns="91425">
            <a:noAutofit/>
          </a:bodyPr>
          <a:lstStyle/>
          <a:p>
            <a:pPr indent="-381000" lvl="0" marL="457200" rtl="0">
              <a:lnSpc>
                <a:spcPct val="120000"/>
              </a:lnSpc>
              <a:spcBef>
                <a:spcPts val="0"/>
              </a:spcBef>
              <a:spcAft>
                <a:spcPts val="1200"/>
              </a:spcAft>
              <a:buSzPct val="100000"/>
            </a:pPr>
            <a:r>
              <a:rPr lang="en" sz="2400"/>
              <a:t>Pénzmozgás</a:t>
            </a:r>
            <a:br>
              <a:rPr lang="en" sz="2400"/>
            </a:br>
          </a:p>
          <a:p>
            <a:pPr indent="-381000" lvl="0" marL="457200" rtl="0">
              <a:lnSpc>
                <a:spcPct val="120000"/>
              </a:lnSpc>
              <a:spcBef>
                <a:spcPts val="0"/>
              </a:spcBef>
              <a:spcAft>
                <a:spcPts val="1200"/>
              </a:spcAft>
              <a:buSzPct val="100000"/>
            </a:pPr>
            <a:r>
              <a:rPr lang="en" sz="2400"/>
              <a:t>N kifizetésből és M befizetésből áll</a:t>
            </a:r>
            <a:br>
              <a:rPr lang="en" sz="2400"/>
            </a:br>
          </a:p>
          <a:p>
            <a:pPr indent="-381000" lvl="0" marL="457200" rtl="0">
              <a:lnSpc>
                <a:spcPct val="120000"/>
              </a:lnSpc>
              <a:spcBef>
                <a:spcPts val="0"/>
              </a:spcBef>
              <a:spcAft>
                <a:spcPts val="1200"/>
              </a:spcAft>
              <a:buSzPct val="100000"/>
            </a:pPr>
            <a:r>
              <a:rPr lang="en" sz="2400"/>
              <a:t>Sum N kifizetés és M befizetés == 0</a:t>
            </a:r>
            <a:br>
              <a:rPr lang="en" sz="2400"/>
            </a:br>
          </a:p>
          <a:p>
            <a:pPr indent="-342900" lvl="0" marL="457200" rtl="0">
              <a:lnSpc>
                <a:spcPct val="120000"/>
              </a:lnSpc>
              <a:spcBef>
                <a:spcPts val="0"/>
              </a:spcBef>
              <a:spcAft>
                <a:spcPts val="1200"/>
              </a:spcAft>
              <a:buSzPct val="75000"/>
            </a:pPr>
            <a:r>
              <a:rPr lang="en" sz="2400"/>
              <a:t>Sémák alapján definiált</a:t>
            </a:r>
            <a:br>
              <a:rPr lang="en" sz="2400"/>
            </a:br>
            <a:r>
              <a:rPr lang="en" sz="1800"/>
              <a:t>Példák: TripCompletedOrder, EatsCompletedOrder, CollectionInitiatedOrder, ChargeOrder</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3" name="Shape 1623"/>
        <p:cNvGrpSpPr/>
        <p:nvPr/>
      </p:nvGrpSpPr>
      <p:grpSpPr>
        <a:xfrm>
          <a:off x="0" y="0"/>
          <a:ext cx="0" cy="0"/>
          <a:chOff x="0" y="0"/>
          <a:chExt cx="0" cy="0"/>
        </a:xfrm>
      </p:grpSpPr>
      <p:sp>
        <p:nvSpPr>
          <p:cNvPr id="1624" name="Shape 1624"/>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ALAPOK: Account</a:t>
            </a:r>
          </a:p>
        </p:txBody>
      </p:sp>
      <p:sp>
        <p:nvSpPr>
          <p:cNvPr id="1625" name="Shape 1625"/>
          <p:cNvSpPr txBox="1"/>
          <p:nvPr>
            <p:ph idx="4294967295" type="body"/>
          </p:nvPr>
        </p:nvSpPr>
        <p:spPr>
          <a:xfrm>
            <a:off x="404700" y="1024550"/>
            <a:ext cx="8490900" cy="3267600"/>
          </a:xfrm>
          <a:prstGeom prst="rect">
            <a:avLst/>
          </a:prstGeom>
        </p:spPr>
        <p:txBody>
          <a:bodyPr anchorCtr="0" anchor="t" bIns="91425" lIns="91425" rIns="91425" tIns="91425">
            <a:noAutofit/>
          </a:bodyPr>
          <a:lstStyle/>
          <a:p>
            <a:pPr indent="-381000" lvl="0" marL="457200" rtl="0">
              <a:lnSpc>
                <a:spcPct val="120000"/>
              </a:lnSpc>
              <a:spcBef>
                <a:spcPts val="0"/>
              </a:spcBef>
              <a:spcAft>
                <a:spcPts val="1200"/>
              </a:spcAft>
              <a:buSzPct val="100000"/>
            </a:pPr>
            <a:r>
              <a:rPr lang="en" sz="2400"/>
              <a:t>Egyenleg</a:t>
            </a:r>
            <a:br>
              <a:rPr lang="en" sz="2400"/>
            </a:br>
          </a:p>
          <a:p>
            <a:pPr indent="-381000" lvl="0" marL="457200" rtl="0">
              <a:lnSpc>
                <a:spcPct val="120000"/>
              </a:lnSpc>
              <a:spcBef>
                <a:spcPts val="0"/>
              </a:spcBef>
              <a:spcAft>
                <a:spcPts val="1200"/>
              </a:spcAft>
              <a:buSzPct val="100000"/>
            </a:pPr>
            <a:r>
              <a:rPr lang="en" sz="2400"/>
              <a:t>Zárolások</a:t>
            </a:r>
          </a:p>
          <a:p>
            <a:pPr indent="-381000" lvl="1" marL="914400" rtl="0">
              <a:lnSpc>
                <a:spcPct val="120000"/>
              </a:lnSpc>
              <a:spcBef>
                <a:spcPts val="0"/>
              </a:spcBef>
              <a:spcAft>
                <a:spcPts val="1200"/>
              </a:spcAft>
              <a:buSzPct val="100000"/>
            </a:pPr>
            <a:r>
              <a:rPr lang="en" sz="2400"/>
              <a:t>Pénzmogzás előtt</a:t>
            </a:r>
          </a:p>
          <a:p>
            <a:pPr indent="-381000" lvl="1" marL="914400" rtl="0">
              <a:lnSpc>
                <a:spcPct val="120000"/>
              </a:lnSpc>
              <a:spcBef>
                <a:spcPts val="0"/>
              </a:spcBef>
              <a:spcAft>
                <a:spcPts val="1200"/>
              </a:spcAft>
              <a:buSzPct val="100000"/>
            </a:pPr>
            <a:r>
              <a:rPr lang="en" sz="2400"/>
              <a:t>Race conditions</a:t>
            </a:r>
          </a:p>
          <a:p>
            <a:pPr indent="-381000" lvl="1" marL="914400" rtl="0">
              <a:lnSpc>
                <a:spcPct val="120000"/>
              </a:lnSpc>
              <a:spcBef>
                <a:spcPts val="0"/>
              </a:spcBef>
              <a:spcAft>
                <a:spcPts val="1200"/>
              </a:spcAft>
              <a:buSzPct val="100000"/>
            </a:pPr>
            <a:r>
              <a:rPr lang="en" sz="2400"/>
              <a:t>I</a:t>
            </a:r>
            <a:r>
              <a:rPr lang="en" sz="2400"/>
              <a:t>dempotency</a:t>
            </a:r>
          </a:p>
          <a:p>
            <a:pPr indent="-381000" lvl="0" marL="457200" rtl="0">
              <a:lnSpc>
                <a:spcPct val="120000"/>
              </a:lnSpc>
              <a:spcBef>
                <a:spcPts val="0"/>
              </a:spcBef>
              <a:spcAft>
                <a:spcPts val="1200"/>
              </a:spcAft>
              <a:buSzPct val="133333"/>
            </a:pPr>
            <a:r>
              <a:rPr lang="en" sz="1800"/>
              <a:t>Példák: kifizető, kifizetett, tranzit, készpénz, fizetési profil</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9" name="Shape 1629"/>
        <p:cNvGrpSpPr/>
        <p:nvPr/>
      </p:nvGrpSpPr>
      <p:grpSpPr>
        <a:xfrm>
          <a:off x="0" y="0"/>
          <a:ext cx="0" cy="0"/>
          <a:chOff x="0" y="0"/>
          <a:chExt cx="0" cy="0"/>
        </a:xfrm>
      </p:grpSpPr>
      <p:pic>
        <p:nvPicPr>
          <p:cNvPr id="1630" name="Shape 1630"/>
          <p:cNvPicPr preferRelativeResize="0"/>
          <p:nvPr/>
        </p:nvPicPr>
        <p:blipFill>
          <a:blip r:embed="rId3">
            <a:alphaModFix/>
          </a:blip>
          <a:stretch>
            <a:fillRect/>
          </a:stretch>
        </p:blipFill>
        <p:spPr>
          <a:xfrm>
            <a:off x="1422125" y="673499"/>
            <a:ext cx="6009649" cy="4248500"/>
          </a:xfrm>
          <a:prstGeom prst="rect">
            <a:avLst/>
          </a:prstGeom>
          <a:noFill/>
          <a:ln>
            <a:noFill/>
          </a:ln>
        </p:spPr>
      </p:pic>
      <p:sp>
        <p:nvSpPr>
          <p:cNvPr id="1631" name="Shape 1631"/>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ARCHITEKTÚRA</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5" name="Shape 1635"/>
        <p:cNvGrpSpPr/>
        <p:nvPr/>
      </p:nvGrpSpPr>
      <p:grpSpPr>
        <a:xfrm>
          <a:off x="0" y="0"/>
          <a:ext cx="0" cy="0"/>
          <a:chOff x="0" y="0"/>
          <a:chExt cx="0" cy="0"/>
        </a:xfrm>
      </p:grpSpPr>
      <p:sp>
        <p:nvSpPr>
          <p:cNvPr id="1636" name="Shape 1636"/>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a:t>
            </a:r>
          </a:p>
        </p:txBody>
      </p:sp>
      <p:sp>
        <p:nvSpPr>
          <p:cNvPr id="1637" name="Shape 1637"/>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638" name="Shape 1638"/>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639" name="Shape 1639"/>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640" name="Shape 1640"/>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41" name="Shape 1641"/>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42" name="Shape 1642"/>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43" name="Shape 1643"/>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44" name="Shape 1644"/>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45" name="Shape 1645"/>
          <p:cNvCxnSpPr>
            <a:stCxn id="1637" idx="1"/>
            <a:endCxn id="1646"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sp>
        <p:nvSpPr>
          <p:cNvPr id="1647" name="Shape 1647"/>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646" name="Shape 1646"/>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648" name="Shape 1648"/>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49" name="Shape 1649"/>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50" name="Shape 1650"/>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51" name="Shape 1651"/>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52" name="Shape 1652"/>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53" name="Shape 1653"/>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8" name="Shape 1118"/>
        <p:cNvGrpSpPr/>
        <p:nvPr/>
      </p:nvGrpSpPr>
      <p:grpSpPr>
        <a:xfrm>
          <a:off x="0" y="0"/>
          <a:ext cx="0" cy="0"/>
          <a:chOff x="0" y="0"/>
          <a:chExt cx="0" cy="0"/>
        </a:xfrm>
      </p:grpSpPr>
      <p:sp>
        <p:nvSpPr>
          <p:cNvPr id="1119" name="Shape 1119"/>
          <p:cNvSpPr txBox="1"/>
          <p:nvPr>
            <p:ph type="title"/>
          </p:nvPr>
        </p:nvSpPr>
        <p:spPr>
          <a:xfrm>
            <a:off x="404700" y="0"/>
            <a:ext cx="8282399" cy="834899"/>
          </a:xfrm>
          <a:prstGeom prst="rect">
            <a:avLst/>
          </a:prstGeom>
        </p:spPr>
        <p:txBody>
          <a:bodyPr anchorCtr="0" anchor="b" bIns="91425" lIns="91425" rIns="91425" tIns="91425">
            <a:noAutofit/>
          </a:bodyPr>
          <a:lstStyle/>
          <a:p>
            <a:pPr lvl="0" rtl="0">
              <a:spcBef>
                <a:spcPts val="0"/>
              </a:spcBef>
              <a:buNone/>
            </a:pPr>
            <a:r>
              <a:rPr lang="en"/>
              <a:t>TÉMA</a:t>
            </a:r>
          </a:p>
        </p:txBody>
      </p:sp>
      <p:sp>
        <p:nvSpPr>
          <p:cNvPr id="1120" name="Shape 1120"/>
          <p:cNvSpPr txBox="1"/>
          <p:nvPr>
            <p:ph idx="4294967295" type="body"/>
          </p:nvPr>
        </p:nvSpPr>
        <p:spPr>
          <a:xfrm>
            <a:off x="3192025" y="3509825"/>
            <a:ext cx="2586300" cy="966899"/>
          </a:xfrm>
          <a:prstGeom prst="rect">
            <a:avLst/>
          </a:prstGeom>
        </p:spPr>
        <p:txBody>
          <a:bodyPr anchorCtr="0" anchor="t" bIns="91425" lIns="91425" rIns="91425" tIns="91425">
            <a:noAutofit/>
          </a:bodyPr>
          <a:lstStyle/>
          <a:p>
            <a:pPr lvl="0" rtl="0">
              <a:lnSpc>
                <a:spcPct val="100000"/>
              </a:lnSpc>
              <a:spcBef>
                <a:spcPts val="0"/>
              </a:spcBef>
              <a:buNone/>
            </a:pPr>
            <a:r>
              <a:rPr lang="en" sz="1000"/>
              <a:t>Problémák és miért döntöttünk az újraírás mellett</a:t>
            </a:r>
          </a:p>
        </p:txBody>
      </p:sp>
      <p:sp>
        <p:nvSpPr>
          <p:cNvPr id="1121" name="Shape 1121"/>
          <p:cNvSpPr txBox="1"/>
          <p:nvPr>
            <p:ph idx="4294967295" type="body"/>
          </p:nvPr>
        </p:nvSpPr>
        <p:spPr>
          <a:xfrm>
            <a:off x="5955700" y="3509825"/>
            <a:ext cx="2586300" cy="966899"/>
          </a:xfrm>
          <a:prstGeom prst="rect">
            <a:avLst/>
          </a:prstGeom>
        </p:spPr>
        <p:txBody>
          <a:bodyPr anchorCtr="0" anchor="t" bIns="91425" lIns="91425" rIns="91425" tIns="91425">
            <a:noAutofit/>
          </a:bodyPr>
          <a:lstStyle/>
          <a:p>
            <a:pPr lvl="0" rtl="0">
              <a:lnSpc>
                <a:spcPct val="100000"/>
              </a:lnSpc>
              <a:spcBef>
                <a:spcPts val="0"/>
              </a:spcBef>
              <a:buNone/>
            </a:pPr>
            <a:r>
              <a:rPr lang="en" sz="1000"/>
              <a:t>Hogyan írjuk újra</a:t>
            </a:r>
          </a:p>
        </p:txBody>
      </p:sp>
      <p:pic>
        <p:nvPicPr>
          <p:cNvPr descr="Screen Shot 2017-05-15 at 11.00.34 PM.png" id="1122" name="Shape 1122"/>
          <p:cNvPicPr preferRelativeResize="0"/>
          <p:nvPr/>
        </p:nvPicPr>
        <p:blipFill rotWithShape="1">
          <a:blip r:embed="rId3">
            <a:alphaModFix/>
          </a:blip>
          <a:srcRect b="-14002" l="3938" r="5102" t="-7755"/>
          <a:stretch/>
        </p:blipFill>
        <p:spPr>
          <a:xfrm>
            <a:off x="5955700" y="1020725"/>
            <a:ext cx="2586299" cy="2489099"/>
          </a:xfrm>
          <a:prstGeom prst="rect">
            <a:avLst/>
          </a:prstGeom>
          <a:noFill/>
          <a:ln cap="flat" cmpd="sng" w="9525">
            <a:solidFill>
              <a:srgbClr val="000000"/>
            </a:solidFill>
            <a:prstDash val="solid"/>
            <a:round/>
            <a:headEnd len="med" w="med" type="none"/>
            <a:tailEnd len="med" w="med" type="none"/>
          </a:ln>
        </p:spPr>
      </p:pic>
      <p:pic>
        <p:nvPicPr>
          <p:cNvPr id="1123" name="Shape 1123"/>
          <p:cNvPicPr preferRelativeResize="0"/>
          <p:nvPr/>
        </p:nvPicPr>
        <p:blipFill rotWithShape="1">
          <a:blip r:embed="rId4">
            <a:alphaModFix/>
          </a:blip>
          <a:srcRect b="0" l="28187" r="14440" t="0"/>
          <a:stretch/>
        </p:blipFill>
        <p:spPr>
          <a:xfrm>
            <a:off x="3248625" y="1020725"/>
            <a:ext cx="2473248" cy="2489100"/>
          </a:xfrm>
          <a:prstGeom prst="rect">
            <a:avLst/>
          </a:prstGeom>
          <a:noFill/>
          <a:ln cap="flat" cmpd="sng" w="9525">
            <a:solidFill>
              <a:srgbClr val="434343"/>
            </a:solidFill>
            <a:prstDash val="solid"/>
            <a:round/>
            <a:headEnd len="med" w="med" type="none"/>
            <a:tailEnd len="med" w="med" type="none"/>
          </a:ln>
        </p:spPr>
      </p:pic>
      <p:pic>
        <p:nvPicPr>
          <p:cNvPr descr="01. Confirmation screen.png" id="1124" name="Shape 1124"/>
          <p:cNvPicPr preferRelativeResize="0"/>
          <p:nvPr/>
        </p:nvPicPr>
        <p:blipFill rotWithShape="1">
          <a:blip r:embed="rId5">
            <a:alphaModFix/>
          </a:blip>
          <a:srcRect b="0" l="0" r="0" t="43419"/>
          <a:stretch/>
        </p:blipFill>
        <p:spPr>
          <a:xfrm>
            <a:off x="485000" y="1020712"/>
            <a:ext cx="2473274" cy="2489100"/>
          </a:xfrm>
          <a:prstGeom prst="rect">
            <a:avLst/>
          </a:prstGeom>
          <a:noFill/>
          <a:ln cap="flat" cmpd="sng" w="9525">
            <a:solidFill>
              <a:srgbClr val="000000"/>
            </a:solidFill>
            <a:prstDash val="solid"/>
            <a:round/>
            <a:headEnd len="med" w="med" type="none"/>
            <a:tailEnd len="med" w="med" type="none"/>
          </a:ln>
        </p:spPr>
      </p:pic>
      <p:sp>
        <p:nvSpPr>
          <p:cNvPr id="1125" name="Shape 1125"/>
          <p:cNvSpPr txBox="1"/>
          <p:nvPr>
            <p:ph idx="4294967295" type="body"/>
          </p:nvPr>
        </p:nvSpPr>
        <p:spPr>
          <a:xfrm>
            <a:off x="428350" y="3509825"/>
            <a:ext cx="2586300" cy="966900"/>
          </a:xfrm>
          <a:prstGeom prst="rect">
            <a:avLst/>
          </a:prstGeom>
        </p:spPr>
        <p:txBody>
          <a:bodyPr anchorCtr="0" anchor="t" bIns="91425" lIns="91425" rIns="91425" tIns="91425">
            <a:noAutofit/>
          </a:bodyPr>
          <a:lstStyle/>
          <a:p>
            <a:pPr lvl="0" rtl="0">
              <a:lnSpc>
                <a:spcPct val="100000"/>
              </a:lnSpc>
              <a:spcBef>
                <a:spcPts val="0"/>
              </a:spcBef>
              <a:buNone/>
            </a:pPr>
            <a:r>
              <a:rPr lang="en" sz="1000"/>
              <a:t>Fizetés - ma az Uberben</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7" name="Shape 1657"/>
        <p:cNvGrpSpPr/>
        <p:nvPr/>
      </p:nvGrpSpPr>
      <p:grpSpPr>
        <a:xfrm>
          <a:off x="0" y="0"/>
          <a:ext cx="0" cy="0"/>
          <a:chOff x="0" y="0"/>
          <a:chExt cx="0" cy="0"/>
        </a:xfrm>
      </p:grpSpPr>
      <p:sp>
        <p:nvSpPr>
          <p:cNvPr id="1658" name="Shape 1658"/>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a:t>
            </a:r>
          </a:p>
        </p:txBody>
      </p:sp>
      <p:sp>
        <p:nvSpPr>
          <p:cNvPr id="1659" name="Shape 1659"/>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660" name="Shape 1660"/>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661" name="Shape 1661"/>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662" name="Shape 1662"/>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63" name="Shape 1663"/>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64" name="Shape 1664"/>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65" name="Shape 1665"/>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66" name="Shape 1666"/>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667" name="Shape 1667"/>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668" name="Shape 1668"/>
          <p:cNvCxnSpPr>
            <a:stCxn id="1659" idx="1"/>
            <a:endCxn id="1669"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670" name="Shape 1670"/>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671" name="Shape 1671"/>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669" name="Shape 1669"/>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672" name="Shape 1672"/>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73" name="Shape 1673"/>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74" name="Shape 1674"/>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75" name="Shape 1675"/>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76" name="Shape 1676"/>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77" name="Shape 1677"/>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678" name="Shape 1678"/>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679" name="Shape 1679"/>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3" name="Shape 1683"/>
        <p:cNvGrpSpPr/>
        <p:nvPr/>
      </p:nvGrpSpPr>
      <p:grpSpPr>
        <a:xfrm>
          <a:off x="0" y="0"/>
          <a:ext cx="0" cy="0"/>
          <a:chOff x="0" y="0"/>
          <a:chExt cx="0" cy="0"/>
        </a:xfrm>
      </p:grpSpPr>
      <p:sp>
        <p:nvSpPr>
          <p:cNvPr id="1684" name="Shape 1684"/>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a:t>
            </a:r>
          </a:p>
        </p:txBody>
      </p:sp>
      <p:sp>
        <p:nvSpPr>
          <p:cNvPr id="1685" name="Shape 1685"/>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686" name="Shape 1686"/>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687" name="Shape 1687"/>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688" name="Shape 1688"/>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89" name="Shape 1689"/>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90" name="Shape 1690"/>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91" name="Shape 1691"/>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92" name="Shape 1692"/>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693" name="Shape 1693"/>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694" name="Shape 1694"/>
          <p:cNvCxnSpPr>
            <a:stCxn id="1685" idx="1"/>
            <a:endCxn id="1695"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696" name="Shape 1696"/>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697" name="Shape 1697"/>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695" name="Shape 1695"/>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698" name="Shape 1698"/>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699" name="Shape 1699"/>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00" name="Shape 1700"/>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01" name="Shape 1701"/>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02" name="Shape 1702"/>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03" name="Shape 1703"/>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704" name="Shape 1704"/>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705" name="Shape 1705"/>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9" name="Shape 1709"/>
        <p:cNvGrpSpPr/>
        <p:nvPr/>
      </p:nvGrpSpPr>
      <p:grpSpPr>
        <a:xfrm>
          <a:off x="0" y="0"/>
          <a:ext cx="0" cy="0"/>
          <a:chOff x="0" y="0"/>
          <a:chExt cx="0" cy="0"/>
        </a:xfrm>
      </p:grpSpPr>
      <p:sp>
        <p:nvSpPr>
          <p:cNvPr id="1710" name="Shape 1710"/>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SHADOWING</a:t>
            </a:r>
          </a:p>
        </p:txBody>
      </p:sp>
      <p:sp>
        <p:nvSpPr>
          <p:cNvPr id="1711" name="Shape 1711"/>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712" name="Shape 1712"/>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713" name="Shape 1713"/>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714" name="Shape 1714"/>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15" name="Shape 1715"/>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16" name="Shape 1716"/>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17" name="Shape 1717"/>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18" name="Shape 1718"/>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719" name="Shape 1719"/>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720" name="Shape 1720"/>
          <p:cNvCxnSpPr>
            <a:stCxn id="1711" idx="1"/>
            <a:endCxn id="1721"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722" name="Shape 1722"/>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723" name="Shape 1723"/>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721" name="Shape 1721"/>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724" name="Shape 1724"/>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25" name="Shape 1725"/>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26" name="Shape 1726"/>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27" name="Shape 1727"/>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28" name="Shape 1728"/>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29" name="Shape 1729"/>
          <p:cNvCxnSpPr/>
          <p:nvPr/>
        </p:nvCxnSpPr>
        <p:spPr>
          <a:xfrm flipH="1">
            <a:off x="75647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730" name="Shape 1730"/>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731" name="Shape 1731"/>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732" name="Shape 1732"/>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6" name="Shape 1736"/>
        <p:cNvGrpSpPr/>
        <p:nvPr/>
      </p:nvGrpSpPr>
      <p:grpSpPr>
        <a:xfrm>
          <a:off x="0" y="0"/>
          <a:ext cx="0" cy="0"/>
          <a:chOff x="0" y="0"/>
          <a:chExt cx="0" cy="0"/>
        </a:xfrm>
      </p:grpSpPr>
      <p:sp>
        <p:nvSpPr>
          <p:cNvPr id="1737" name="Shape 1737"/>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- 100% SHADOWING</a:t>
            </a:r>
          </a:p>
        </p:txBody>
      </p:sp>
      <p:sp>
        <p:nvSpPr>
          <p:cNvPr id="1738" name="Shape 1738"/>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739" name="Shape 1739"/>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740" name="Shape 1740"/>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741" name="Shape 1741"/>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42" name="Shape 1742"/>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43" name="Shape 1743"/>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44" name="Shape 1744"/>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45" name="Shape 1745"/>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746" name="Shape 1746"/>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747" name="Shape 1747"/>
          <p:cNvCxnSpPr>
            <a:stCxn id="1738" idx="1"/>
            <a:endCxn id="1748"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749" name="Shape 1749"/>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750" name="Shape 1750"/>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a:t>Új fizetési rendszer</a:t>
            </a:r>
          </a:p>
        </p:txBody>
      </p:sp>
      <p:sp>
        <p:nvSpPr>
          <p:cNvPr id="1748" name="Shape 1748"/>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a:t>
            </a:r>
            <a:r>
              <a:rPr lang="en"/>
              <a:t> fizetési rendszer</a:t>
            </a:r>
          </a:p>
        </p:txBody>
      </p:sp>
      <p:cxnSp>
        <p:nvCxnSpPr>
          <p:cNvPr id="1751" name="Shape 1751"/>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52" name="Shape 1752"/>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53" name="Shape 1753"/>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54" name="Shape 1754"/>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55" name="Shape 1755"/>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56" name="Shape 1756"/>
          <p:cNvCxnSpPr/>
          <p:nvPr/>
        </p:nvCxnSpPr>
        <p:spPr>
          <a:xfrm flipH="1">
            <a:off x="69551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757" name="Shape 1757"/>
          <p:cNvCxnSpPr/>
          <p:nvPr/>
        </p:nvCxnSpPr>
        <p:spPr>
          <a:xfrm flipH="1">
            <a:off x="71075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758" name="Shape 1758"/>
          <p:cNvCxnSpPr/>
          <p:nvPr/>
        </p:nvCxnSpPr>
        <p:spPr>
          <a:xfrm flipH="1">
            <a:off x="72599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759" name="Shape 1759"/>
          <p:cNvCxnSpPr/>
          <p:nvPr/>
        </p:nvCxnSpPr>
        <p:spPr>
          <a:xfrm flipH="1">
            <a:off x="74123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760" name="Shape 1760"/>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61" name="Shape 1761"/>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762" name="Shape 1762"/>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763" name="Shape 1763"/>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7" name="Shape 1767"/>
        <p:cNvGrpSpPr/>
        <p:nvPr/>
      </p:nvGrpSpPr>
      <p:grpSpPr>
        <a:xfrm>
          <a:off x="0" y="0"/>
          <a:ext cx="0" cy="0"/>
          <a:chOff x="0" y="0"/>
          <a:chExt cx="0" cy="0"/>
        </a:xfrm>
      </p:grpSpPr>
      <p:sp>
        <p:nvSpPr>
          <p:cNvPr id="1768" name="Shape 1768"/>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STAGED ROLLOUT</a:t>
            </a:r>
          </a:p>
        </p:txBody>
      </p:sp>
      <p:sp>
        <p:nvSpPr>
          <p:cNvPr id="1769" name="Shape 1769"/>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770" name="Shape 1770"/>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771" name="Shape 1771"/>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772" name="Shape 1772"/>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73" name="Shape 1773"/>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74" name="Shape 1774"/>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75" name="Shape 1775"/>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76" name="Shape 1776"/>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777" name="Shape 1777"/>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778" name="Shape 1778"/>
          <p:cNvCxnSpPr>
            <a:stCxn id="1769" idx="1"/>
            <a:endCxn id="1779"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780" name="Shape 1780"/>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781" name="Shape 1781"/>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779" name="Shape 1779"/>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782" name="Shape 1782"/>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83" name="Shape 1783"/>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84" name="Shape 1784"/>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85" name="Shape 1785"/>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86" name="Shape 1786"/>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87" name="Shape 1787"/>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88" name="Shape 1788"/>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89" name="Shape 1789"/>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90" name="Shape 1790"/>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91" name="Shape 1791"/>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792" name="Shape 1792"/>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793" name="Shape 1793"/>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794" name="Shape 1794"/>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8" name="Shape 1798"/>
        <p:cNvGrpSpPr/>
        <p:nvPr/>
      </p:nvGrpSpPr>
      <p:grpSpPr>
        <a:xfrm>
          <a:off x="0" y="0"/>
          <a:ext cx="0" cy="0"/>
          <a:chOff x="0" y="0"/>
          <a:chExt cx="0" cy="0"/>
        </a:xfrm>
      </p:grpSpPr>
      <p:sp>
        <p:nvSpPr>
          <p:cNvPr id="1799" name="Shape 1799"/>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STAGED ROLLOUT: COMPATIBILITY</a:t>
            </a:r>
          </a:p>
        </p:txBody>
      </p:sp>
      <p:sp>
        <p:nvSpPr>
          <p:cNvPr id="1800" name="Shape 1800"/>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801" name="Shape 1801"/>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802" name="Shape 1802"/>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803" name="Shape 1803"/>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04" name="Shape 1804"/>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05" name="Shape 1805"/>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06" name="Shape 1806"/>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07" name="Shape 1807"/>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808" name="Shape 1808"/>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809" name="Shape 1809"/>
          <p:cNvCxnSpPr>
            <a:stCxn id="1800" idx="1"/>
            <a:endCxn id="1810"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811" name="Shape 1811"/>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812" name="Shape 1812"/>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1813" name="Shape 1813"/>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810" name="Shape 1810"/>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814" name="Shape 1814"/>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15" name="Shape 1815"/>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16" name="Shape 1816"/>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17" name="Shape 1817"/>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18" name="Shape 1818"/>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19" name="Shape 1819"/>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20" name="Shape 1820"/>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21" name="Shape 1821"/>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22" name="Shape 1822"/>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23" name="Shape 1823"/>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24" name="Shape 1824"/>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825" name="Shape 1825"/>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826" name="Shape 1826"/>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827" name="Shape 1827"/>
          <p:cNvCxnSpPr/>
          <p:nvPr/>
        </p:nvCxnSpPr>
        <p:spPr>
          <a:xfrm flipH="1">
            <a:off x="6380275" y="3226275"/>
            <a:ext cx="360900" cy="360900"/>
          </a:xfrm>
          <a:prstGeom prst="straightConnector1">
            <a:avLst/>
          </a:prstGeom>
          <a:noFill/>
          <a:ln cap="flat" cmpd="sng" w="19050">
            <a:solidFill>
              <a:srgbClr val="FF0000"/>
            </a:solidFill>
            <a:prstDash val="solid"/>
            <a:round/>
            <a:headEnd len="lg" w="lg" type="none"/>
            <a:tailEnd len="lg" w="lg" type="triangle"/>
          </a:ln>
        </p:spPr>
      </p:cxnSp>
      <p:cxnSp>
        <p:nvCxnSpPr>
          <p:cNvPr id="1828" name="Shape 1828"/>
          <p:cNvCxnSpPr/>
          <p:nvPr/>
        </p:nvCxnSpPr>
        <p:spPr>
          <a:xfrm flipH="1">
            <a:off x="6491425" y="3289875"/>
            <a:ext cx="360900" cy="360900"/>
          </a:xfrm>
          <a:prstGeom prst="straightConnector1">
            <a:avLst/>
          </a:prstGeom>
          <a:noFill/>
          <a:ln cap="flat" cmpd="sng" w="19050">
            <a:solidFill>
              <a:srgbClr val="FF0000"/>
            </a:solidFill>
            <a:prstDash val="solid"/>
            <a:round/>
            <a:headEnd len="lg" w="lg" type="none"/>
            <a:tailEnd len="lg" w="lg" type="triangle"/>
          </a:ln>
        </p:spPr>
      </p:cxnSp>
      <p:cxnSp>
        <p:nvCxnSpPr>
          <p:cNvPr id="1829" name="Shape 1829"/>
          <p:cNvCxnSpPr/>
          <p:nvPr/>
        </p:nvCxnSpPr>
        <p:spPr>
          <a:xfrm flipH="1">
            <a:off x="6315750" y="3109475"/>
            <a:ext cx="360900" cy="3609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3" name="Shape 1833"/>
        <p:cNvGrpSpPr/>
        <p:nvPr/>
      </p:nvGrpSpPr>
      <p:grpSpPr>
        <a:xfrm>
          <a:off x="0" y="0"/>
          <a:ext cx="0" cy="0"/>
          <a:chOff x="0" y="0"/>
          <a:chExt cx="0" cy="0"/>
        </a:xfrm>
      </p:grpSpPr>
      <p:sp>
        <p:nvSpPr>
          <p:cNvPr id="1834" name="Shape 1834"/>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STAGED ROLLOUT: COMPATIBILITY</a:t>
            </a:r>
          </a:p>
        </p:txBody>
      </p:sp>
      <p:sp>
        <p:nvSpPr>
          <p:cNvPr id="1835" name="Shape 1835"/>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836" name="Shape 1836"/>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837" name="Shape 1837"/>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838" name="Shape 1838"/>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39" name="Shape 1839"/>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40" name="Shape 1840"/>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41" name="Shape 1841"/>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42" name="Shape 1842"/>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843" name="Shape 1843"/>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844" name="Shape 1844"/>
          <p:cNvCxnSpPr>
            <a:stCxn id="1835" idx="1"/>
            <a:endCxn id="1845"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846" name="Shape 1846"/>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847" name="Shape 1847"/>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1848" name="Shape 1848"/>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845" name="Shape 1845"/>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849" name="Shape 1849"/>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0" name="Shape 1850"/>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1" name="Shape 1851"/>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2" name="Shape 1852"/>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3" name="Shape 1853"/>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4" name="Shape 1854"/>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5" name="Shape 1855"/>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6" name="Shape 1856"/>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7" name="Shape 1857"/>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8" name="Shape 1858"/>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59" name="Shape 1859"/>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860" name="Shape 1860"/>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861" name="Shape 1861"/>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862" name="Shape 1862"/>
          <p:cNvCxnSpPr/>
          <p:nvPr/>
        </p:nvCxnSpPr>
        <p:spPr>
          <a:xfrm flipH="1">
            <a:off x="6380275" y="32262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863" name="Shape 1863"/>
          <p:cNvCxnSpPr/>
          <p:nvPr/>
        </p:nvCxnSpPr>
        <p:spPr>
          <a:xfrm flipH="1">
            <a:off x="4329175" y="4236425"/>
            <a:ext cx="773100" cy="20400"/>
          </a:xfrm>
          <a:prstGeom prst="straightConnector1">
            <a:avLst/>
          </a:prstGeom>
          <a:noFill/>
          <a:ln cap="flat" cmpd="sng" w="19050">
            <a:solidFill>
              <a:srgbClr val="FF0000"/>
            </a:solidFill>
            <a:prstDash val="solid"/>
            <a:round/>
            <a:headEnd len="lg" w="lg" type="none"/>
            <a:tailEnd len="lg" w="lg" type="triangle"/>
          </a:ln>
        </p:spPr>
      </p:cxnSp>
      <p:cxnSp>
        <p:nvCxnSpPr>
          <p:cNvPr id="1864" name="Shape 1864"/>
          <p:cNvCxnSpPr/>
          <p:nvPr/>
        </p:nvCxnSpPr>
        <p:spPr>
          <a:xfrm flipH="1">
            <a:off x="6491425" y="32898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865" name="Shape 1865"/>
          <p:cNvCxnSpPr/>
          <p:nvPr/>
        </p:nvCxnSpPr>
        <p:spPr>
          <a:xfrm flipH="1">
            <a:off x="6315750" y="31094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866" name="Shape 1866"/>
          <p:cNvCxnSpPr/>
          <p:nvPr/>
        </p:nvCxnSpPr>
        <p:spPr>
          <a:xfrm flipH="1">
            <a:off x="4329175" y="4388825"/>
            <a:ext cx="773100" cy="20400"/>
          </a:xfrm>
          <a:prstGeom prst="straightConnector1">
            <a:avLst/>
          </a:prstGeom>
          <a:noFill/>
          <a:ln cap="flat" cmpd="sng" w="19050">
            <a:solidFill>
              <a:srgbClr val="FF0000"/>
            </a:solidFill>
            <a:prstDash val="solid"/>
            <a:round/>
            <a:headEnd len="lg" w="lg" type="none"/>
            <a:tailEnd len="lg" w="lg" type="triangle"/>
          </a:ln>
        </p:spPr>
      </p:cxnSp>
      <p:cxnSp>
        <p:nvCxnSpPr>
          <p:cNvPr id="1867" name="Shape 1867"/>
          <p:cNvCxnSpPr/>
          <p:nvPr/>
        </p:nvCxnSpPr>
        <p:spPr>
          <a:xfrm flipH="1">
            <a:off x="4329175" y="4084025"/>
            <a:ext cx="773100" cy="204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1" name="Shape 1871"/>
        <p:cNvGrpSpPr/>
        <p:nvPr/>
      </p:nvGrpSpPr>
      <p:grpSpPr>
        <a:xfrm>
          <a:off x="0" y="0"/>
          <a:ext cx="0" cy="0"/>
          <a:chOff x="0" y="0"/>
          <a:chExt cx="0" cy="0"/>
        </a:xfrm>
      </p:grpSpPr>
      <p:sp>
        <p:nvSpPr>
          <p:cNvPr id="1872" name="Shape 1872"/>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STAGED ROLLOUT</a:t>
            </a:r>
          </a:p>
        </p:txBody>
      </p:sp>
      <p:sp>
        <p:nvSpPr>
          <p:cNvPr id="1873" name="Shape 1873"/>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874" name="Shape 1874"/>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875" name="Shape 1875"/>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876" name="Shape 1876"/>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77" name="Shape 1877"/>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78" name="Shape 1878"/>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79" name="Shape 1879"/>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80" name="Shape 1880"/>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881" name="Shape 1881"/>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882" name="Shape 1882"/>
          <p:cNvCxnSpPr>
            <a:stCxn id="1873" idx="1"/>
            <a:endCxn id="1883"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884" name="Shape 1884"/>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885" name="Shape 1885"/>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1886" name="Shape 1886"/>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883" name="Shape 1883"/>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887" name="Shape 1887"/>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88" name="Shape 1888"/>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89" name="Shape 1889"/>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90" name="Shape 1890"/>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91" name="Shape 1891"/>
          <p:cNvCxnSpPr/>
          <p:nvPr/>
        </p:nvCxnSpPr>
        <p:spPr>
          <a:xfrm flipH="1">
            <a:off x="36781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92" name="Shape 1892"/>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93" name="Shape 1893"/>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94" name="Shape 1894"/>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95" name="Shape 1895"/>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96" name="Shape 1896"/>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897" name="Shape 1897"/>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898" name="Shape 1898"/>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899" name="Shape 1899"/>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900" name="Shape 1900"/>
          <p:cNvCxnSpPr/>
          <p:nvPr/>
        </p:nvCxnSpPr>
        <p:spPr>
          <a:xfrm flipH="1">
            <a:off x="6380275" y="32262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01" name="Shape 1901"/>
          <p:cNvCxnSpPr/>
          <p:nvPr/>
        </p:nvCxnSpPr>
        <p:spPr>
          <a:xfrm flipH="1">
            <a:off x="4329175" y="42364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1902" name="Shape 1902"/>
          <p:cNvCxnSpPr/>
          <p:nvPr/>
        </p:nvCxnSpPr>
        <p:spPr>
          <a:xfrm flipH="1">
            <a:off x="6491425" y="32898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03" name="Shape 1903"/>
          <p:cNvCxnSpPr/>
          <p:nvPr/>
        </p:nvCxnSpPr>
        <p:spPr>
          <a:xfrm flipH="1">
            <a:off x="6315750" y="31094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04" name="Shape 1904"/>
          <p:cNvCxnSpPr/>
          <p:nvPr/>
        </p:nvCxnSpPr>
        <p:spPr>
          <a:xfrm flipH="1">
            <a:off x="4329175" y="43888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1905" name="Shape 1905"/>
          <p:cNvCxnSpPr/>
          <p:nvPr/>
        </p:nvCxnSpPr>
        <p:spPr>
          <a:xfrm flipH="1">
            <a:off x="4329175" y="4084025"/>
            <a:ext cx="773100" cy="204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9" name="Shape 1909"/>
        <p:cNvGrpSpPr/>
        <p:nvPr/>
      </p:nvGrpSpPr>
      <p:grpSpPr>
        <a:xfrm>
          <a:off x="0" y="0"/>
          <a:ext cx="0" cy="0"/>
          <a:chOff x="0" y="0"/>
          <a:chExt cx="0" cy="0"/>
        </a:xfrm>
      </p:grpSpPr>
      <p:sp>
        <p:nvSpPr>
          <p:cNvPr id="1910" name="Shape 1910"/>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STAGED ROLLOUT</a:t>
            </a:r>
          </a:p>
        </p:txBody>
      </p:sp>
      <p:sp>
        <p:nvSpPr>
          <p:cNvPr id="1911" name="Shape 1911"/>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912" name="Shape 1912"/>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913" name="Shape 1913"/>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914" name="Shape 1914"/>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15" name="Shape 1915"/>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16" name="Shape 1916"/>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17" name="Shape 1917"/>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18" name="Shape 1918"/>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919" name="Shape 1919"/>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920" name="Shape 1920"/>
          <p:cNvCxnSpPr>
            <a:stCxn id="1911" idx="1"/>
            <a:endCxn id="1921"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922" name="Shape 1922"/>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923" name="Shape 1923"/>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1924" name="Shape 1924"/>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921" name="Shape 1921"/>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925" name="Shape 1925"/>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26" name="Shape 1926"/>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27" name="Shape 1927"/>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28" name="Shape 1928"/>
          <p:cNvCxnSpPr/>
          <p:nvPr/>
        </p:nvCxnSpPr>
        <p:spPr>
          <a:xfrm flipH="1">
            <a:off x="35257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29" name="Shape 1929"/>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30" name="Shape 1930"/>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31" name="Shape 1931"/>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32" name="Shape 1932"/>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33" name="Shape 1933"/>
          <p:cNvCxnSpPr/>
          <p:nvPr/>
        </p:nvCxnSpPr>
        <p:spPr>
          <a:xfrm flipH="1">
            <a:off x="75647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934" name="Shape 1934"/>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935" name="Shape 1935"/>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936" name="Shape 1936"/>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937" name="Shape 1937"/>
          <p:cNvCxnSpPr/>
          <p:nvPr/>
        </p:nvCxnSpPr>
        <p:spPr>
          <a:xfrm flipH="1">
            <a:off x="6380275" y="32262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38" name="Shape 1938"/>
          <p:cNvCxnSpPr/>
          <p:nvPr/>
        </p:nvCxnSpPr>
        <p:spPr>
          <a:xfrm flipH="1">
            <a:off x="4329175" y="42364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1939" name="Shape 1939"/>
          <p:cNvCxnSpPr/>
          <p:nvPr/>
        </p:nvCxnSpPr>
        <p:spPr>
          <a:xfrm flipH="1">
            <a:off x="6491425" y="32898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40" name="Shape 1940"/>
          <p:cNvCxnSpPr/>
          <p:nvPr/>
        </p:nvCxnSpPr>
        <p:spPr>
          <a:xfrm flipH="1">
            <a:off x="6315750" y="31094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41" name="Shape 1941"/>
          <p:cNvCxnSpPr/>
          <p:nvPr/>
        </p:nvCxnSpPr>
        <p:spPr>
          <a:xfrm flipH="1">
            <a:off x="4329175" y="43888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1942" name="Shape 1942"/>
          <p:cNvCxnSpPr/>
          <p:nvPr/>
        </p:nvCxnSpPr>
        <p:spPr>
          <a:xfrm flipH="1">
            <a:off x="4329175" y="4084025"/>
            <a:ext cx="773100" cy="204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6" name="Shape 1946"/>
        <p:cNvGrpSpPr/>
        <p:nvPr/>
      </p:nvGrpSpPr>
      <p:grpSpPr>
        <a:xfrm>
          <a:off x="0" y="0"/>
          <a:ext cx="0" cy="0"/>
          <a:chOff x="0" y="0"/>
          <a:chExt cx="0" cy="0"/>
        </a:xfrm>
      </p:grpSpPr>
      <p:sp>
        <p:nvSpPr>
          <p:cNvPr id="1947" name="Shape 1947"/>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STAGED ROLLOUT</a:t>
            </a:r>
          </a:p>
        </p:txBody>
      </p:sp>
      <p:sp>
        <p:nvSpPr>
          <p:cNvPr id="1948" name="Shape 1948"/>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949" name="Shape 1949"/>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950" name="Shape 1950"/>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951" name="Shape 1951"/>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52" name="Shape 1952"/>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53" name="Shape 1953"/>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54" name="Shape 1954"/>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55" name="Shape 1955"/>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956" name="Shape 1956"/>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957" name="Shape 1957"/>
          <p:cNvCxnSpPr>
            <a:stCxn id="1948" idx="1"/>
            <a:endCxn id="1958"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959" name="Shape 1959"/>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960" name="Shape 1960"/>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1961" name="Shape 1961"/>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958" name="Shape 1958"/>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962" name="Shape 1962"/>
          <p:cNvCxnSpPr/>
          <p:nvPr/>
        </p:nvCxnSpPr>
        <p:spPr>
          <a:xfrm flipH="1">
            <a:off x="30685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63" name="Shape 1963"/>
          <p:cNvCxnSpPr/>
          <p:nvPr/>
        </p:nvCxnSpPr>
        <p:spPr>
          <a:xfrm flipH="1">
            <a:off x="32209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64" name="Shape 1964"/>
          <p:cNvCxnSpPr/>
          <p:nvPr/>
        </p:nvCxnSpPr>
        <p:spPr>
          <a:xfrm flipH="1">
            <a:off x="3373325"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65" name="Shape 1965"/>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66" name="Shape 1966"/>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67" name="Shape 1967"/>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68" name="Shape 1968"/>
          <p:cNvCxnSpPr/>
          <p:nvPr/>
        </p:nvCxnSpPr>
        <p:spPr>
          <a:xfrm flipH="1">
            <a:off x="74123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969" name="Shape 1969"/>
          <p:cNvCxnSpPr/>
          <p:nvPr/>
        </p:nvCxnSpPr>
        <p:spPr>
          <a:xfrm flipH="1">
            <a:off x="75647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970" name="Shape 1970"/>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971" name="Shape 1971"/>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1972" name="Shape 1972"/>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973" name="Shape 1973"/>
          <p:cNvCxnSpPr/>
          <p:nvPr/>
        </p:nvCxnSpPr>
        <p:spPr>
          <a:xfrm flipH="1">
            <a:off x="6380275" y="32262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74" name="Shape 1974"/>
          <p:cNvCxnSpPr/>
          <p:nvPr/>
        </p:nvCxnSpPr>
        <p:spPr>
          <a:xfrm flipH="1">
            <a:off x="4329175" y="42364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1975" name="Shape 1975"/>
          <p:cNvCxnSpPr/>
          <p:nvPr/>
        </p:nvCxnSpPr>
        <p:spPr>
          <a:xfrm flipH="1">
            <a:off x="6491425" y="32898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76" name="Shape 1976"/>
          <p:cNvCxnSpPr/>
          <p:nvPr/>
        </p:nvCxnSpPr>
        <p:spPr>
          <a:xfrm flipH="1">
            <a:off x="6315750" y="31094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1977" name="Shape 1977"/>
          <p:cNvCxnSpPr/>
          <p:nvPr/>
        </p:nvCxnSpPr>
        <p:spPr>
          <a:xfrm flipH="1">
            <a:off x="4329175" y="43888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1978" name="Shape 1978"/>
          <p:cNvCxnSpPr/>
          <p:nvPr/>
        </p:nvCxnSpPr>
        <p:spPr>
          <a:xfrm flipH="1">
            <a:off x="4329175" y="4084025"/>
            <a:ext cx="773100" cy="204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9" name="Shape 1129"/>
        <p:cNvGrpSpPr/>
        <p:nvPr/>
      </p:nvGrpSpPr>
      <p:grpSpPr>
        <a:xfrm>
          <a:off x="0" y="0"/>
          <a:ext cx="0" cy="0"/>
          <a:chOff x="0" y="0"/>
          <a:chExt cx="0" cy="0"/>
        </a:xfrm>
      </p:grpSpPr>
      <p:sp>
        <p:nvSpPr>
          <p:cNvPr id="1130" name="Shape 1130"/>
          <p:cNvSpPr txBox="1"/>
          <p:nvPr>
            <p:ph type="ctrTitle"/>
          </p:nvPr>
        </p:nvSpPr>
        <p:spPr>
          <a:xfrm>
            <a:off x="657225" y="257175"/>
            <a:ext cx="7829400" cy="2371800"/>
          </a:xfrm>
          <a:prstGeom prst="rect">
            <a:avLst/>
          </a:prstGeom>
        </p:spPr>
        <p:txBody>
          <a:bodyPr anchorCtr="0" anchor="b" bIns="91425" lIns="91425" rIns="91425" tIns="91425">
            <a:noAutofit/>
          </a:bodyPr>
          <a:lstStyle/>
          <a:p>
            <a:pPr lvl="0" rtl="0">
              <a:spcBef>
                <a:spcPts val="0"/>
              </a:spcBef>
              <a:buNone/>
            </a:pPr>
            <a:r>
              <a:rPr lang="en"/>
              <a:t>FIZETÉS - MA AZ UBERBEN</a:t>
            </a:r>
          </a:p>
        </p:txBody>
      </p:sp>
      <p:sp>
        <p:nvSpPr>
          <p:cNvPr id="1131" name="Shape 1131"/>
          <p:cNvSpPr txBox="1"/>
          <p:nvPr>
            <p:ph idx="2" type="title"/>
          </p:nvPr>
        </p:nvSpPr>
        <p:spPr>
          <a:xfrm>
            <a:off x="657225" y="2566950"/>
            <a:ext cx="7829400" cy="8502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2" name="Shape 1982"/>
        <p:cNvGrpSpPr/>
        <p:nvPr/>
      </p:nvGrpSpPr>
      <p:grpSpPr>
        <a:xfrm>
          <a:off x="0" y="0"/>
          <a:ext cx="0" cy="0"/>
          <a:chOff x="0" y="0"/>
          <a:chExt cx="0" cy="0"/>
        </a:xfrm>
      </p:grpSpPr>
      <p:sp>
        <p:nvSpPr>
          <p:cNvPr id="1983" name="Shape 1983"/>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STAGED ROLLOUT</a:t>
            </a:r>
          </a:p>
        </p:txBody>
      </p:sp>
      <p:sp>
        <p:nvSpPr>
          <p:cNvPr id="1984" name="Shape 1984"/>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1985" name="Shape 1985"/>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1986" name="Shape 1986"/>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1987" name="Shape 1987"/>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88" name="Shape 1988"/>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89" name="Shape 1989"/>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90" name="Shape 1990"/>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1991" name="Shape 1991"/>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1992" name="Shape 1992"/>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1993" name="Shape 1993"/>
          <p:cNvCxnSpPr>
            <a:stCxn id="1984" idx="1"/>
            <a:endCxn id="1994"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1995" name="Shape 1995"/>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1996" name="Shape 1996"/>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1997" name="Shape 1997"/>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1994" name="Shape 1994"/>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1998" name="Shape 1998"/>
          <p:cNvCxnSpPr/>
          <p:nvPr/>
        </p:nvCxnSpPr>
        <p:spPr>
          <a:xfrm flipH="1">
            <a:off x="69551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1999" name="Shape 1999"/>
          <p:cNvCxnSpPr/>
          <p:nvPr/>
        </p:nvCxnSpPr>
        <p:spPr>
          <a:xfrm flipH="1">
            <a:off x="71075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2000" name="Shape 2000"/>
          <p:cNvCxnSpPr/>
          <p:nvPr/>
        </p:nvCxnSpPr>
        <p:spPr>
          <a:xfrm flipH="1">
            <a:off x="72599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2001" name="Shape 2001"/>
          <p:cNvCxnSpPr/>
          <p:nvPr/>
        </p:nvCxnSpPr>
        <p:spPr>
          <a:xfrm flipH="1">
            <a:off x="74123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2002" name="Shape 2002"/>
          <p:cNvCxnSpPr/>
          <p:nvPr/>
        </p:nvCxnSpPr>
        <p:spPr>
          <a:xfrm flipH="1">
            <a:off x="7564750" y="1799400"/>
            <a:ext cx="10200" cy="453600"/>
          </a:xfrm>
          <a:prstGeom prst="straightConnector1">
            <a:avLst/>
          </a:prstGeom>
          <a:noFill/>
          <a:ln cap="flat" cmpd="sng" w="19050">
            <a:solidFill>
              <a:srgbClr val="FF0000"/>
            </a:solidFill>
            <a:prstDash val="solid"/>
            <a:round/>
            <a:headEnd len="lg" w="lg" type="none"/>
            <a:tailEnd len="lg" w="lg" type="triangle"/>
          </a:ln>
        </p:spPr>
      </p:cxnSp>
      <p:cxnSp>
        <p:nvCxnSpPr>
          <p:cNvPr id="2003" name="Shape 2003"/>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2004" name="Shape 2004"/>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2005" name="Shape 2005"/>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006" name="Shape 2006"/>
          <p:cNvCxnSpPr/>
          <p:nvPr/>
        </p:nvCxnSpPr>
        <p:spPr>
          <a:xfrm flipH="1">
            <a:off x="6380275" y="32262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007" name="Shape 2007"/>
          <p:cNvCxnSpPr/>
          <p:nvPr/>
        </p:nvCxnSpPr>
        <p:spPr>
          <a:xfrm flipH="1">
            <a:off x="4329175" y="42364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2008" name="Shape 2008"/>
          <p:cNvCxnSpPr/>
          <p:nvPr/>
        </p:nvCxnSpPr>
        <p:spPr>
          <a:xfrm flipH="1">
            <a:off x="6491425" y="32898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009" name="Shape 2009"/>
          <p:cNvCxnSpPr/>
          <p:nvPr/>
        </p:nvCxnSpPr>
        <p:spPr>
          <a:xfrm flipH="1">
            <a:off x="6315750" y="31094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010" name="Shape 2010"/>
          <p:cNvCxnSpPr/>
          <p:nvPr/>
        </p:nvCxnSpPr>
        <p:spPr>
          <a:xfrm flipH="1">
            <a:off x="4329175" y="43888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2011" name="Shape 2011"/>
          <p:cNvCxnSpPr/>
          <p:nvPr/>
        </p:nvCxnSpPr>
        <p:spPr>
          <a:xfrm flipH="1">
            <a:off x="4329175" y="4084025"/>
            <a:ext cx="773100" cy="204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5" name="Shape 2015"/>
        <p:cNvGrpSpPr/>
        <p:nvPr/>
      </p:nvGrpSpPr>
      <p:grpSpPr>
        <a:xfrm>
          <a:off x="0" y="0"/>
          <a:ext cx="0" cy="0"/>
          <a:chOff x="0" y="0"/>
          <a:chExt cx="0" cy="0"/>
        </a:xfrm>
      </p:grpSpPr>
      <p:sp>
        <p:nvSpPr>
          <p:cNvPr id="2016" name="Shape 2016"/>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ROLLOUT - STAGED ROLLOUT</a:t>
            </a:r>
          </a:p>
        </p:txBody>
      </p:sp>
      <p:sp>
        <p:nvSpPr>
          <p:cNvPr id="2017" name="Shape 2017"/>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2018" name="Shape 2018"/>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2019" name="Shape 2019"/>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2020" name="Shape 2020"/>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21" name="Shape 2021"/>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22" name="Shape 2022"/>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23" name="Shape 2023"/>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24" name="Shape 2024"/>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2025" name="Shape 2025"/>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2026" name="Shape 2026"/>
          <p:cNvCxnSpPr>
            <a:stCxn id="2017" idx="1"/>
            <a:endCxn id="2027"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028" name="Shape 2028"/>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2029" name="Shape 2029"/>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2030" name="Shape 2030"/>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2027" name="Shape 2027"/>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2031" name="Shape 2031"/>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32" name="Shape 2032"/>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33" name="Shape 2033"/>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34" name="Shape 2034"/>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35" name="Shape 2035"/>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36" name="Shape 2036"/>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2037" name="Shape 2037"/>
          <p:cNvCxnSpPr/>
          <p:nvPr/>
        </p:nvCxnSpPr>
        <p:spPr>
          <a:xfrm flipH="1" rot="10800000">
            <a:off x="2234300" y="3242400"/>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2038" name="Shape 2038"/>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039" name="Shape 2039"/>
          <p:cNvCxnSpPr/>
          <p:nvPr/>
        </p:nvCxnSpPr>
        <p:spPr>
          <a:xfrm flipH="1">
            <a:off x="6380275" y="32262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040" name="Shape 2040"/>
          <p:cNvCxnSpPr/>
          <p:nvPr/>
        </p:nvCxnSpPr>
        <p:spPr>
          <a:xfrm flipH="1">
            <a:off x="4329175" y="42364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2041" name="Shape 2041"/>
          <p:cNvCxnSpPr/>
          <p:nvPr/>
        </p:nvCxnSpPr>
        <p:spPr>
          <a:xfrm flipH="1">
            <a:off x="6491425" y="32898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042" name="Shape 2042"/>
          <p:cNvCxnSpPr/>
          <p:nvPr/>
        </p:nvCxnSpPr>
        <p:spPr>
          <a:xfrm flipH="1">
            <a:off x="6315750" y="31094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043" name="Shape 2043"/>
          <p:cNvCxnSpPr/>
          <p:nvPr/>
        </p:nvCxnSpPr>
        <p:spPr>
          <a:xfrm flipH="1">
            <a:off x="4329175" y="43888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2044" name="Shape 2044"/>
          <p:cNvCxnSpPr/>
          <p:nvPr/>
        </p:nvCxnSpPr>
        <p:spPr>
          <a:xfrm flipH="1">
            <a:off x="4329175" y="4084025"/>
            <a:ext cx="773100" cy="204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8" name="Shape 2048"/>
        <p:cNvGrpSpPr/>
        <p:nvPr/>
      </p:nvGrpSpPr>
      <p:grpSpPr>
        <a:xfrm>
          <a:off x="0" y="0"/>
          <a:ext cx="0" cy="0"/>
          <a:chOff x="0" y="0"/>
          <a:chExt cx="0" cy="0"/>
        </a:xfrm>
      </p:grpSpPr>
      <p:sp>
        <p:nvSpPr>
          <p:cNvPr id="2049" name="Shape 2049"/>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POST ROLLOUT: MIGRATION</a:t>
            </a:r>
          </a:p>
        </p:txBody>
      </p:sp>
      <p:sp>
        <p:nvSpPr>
          <p:cNvPr id="2050" name="Shape 2050"/>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2051" name="Shape 2051"/>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2052" name="Shape 2052"/>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2053" name="Shape 2053"/>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54" name="Shape 2054"/>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55" name="Shape 2055"/>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56" name="Shape 2056"/>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57" name="Shape 2057"/>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2058" name="Shape 2058"/>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2059" name="Shape 2059"/>
          <p:cNvCxnSpPr>
            <a:stCxn id="2050" idx="1"/>
            <a:endCxn id="2060"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061" name="Shape 2061"/>
          <p:cNvCxnSpPr/>
          <p:nvPr/>
        </p:nvCxnSpPr>
        <p:spPr>
          <a:xfrm flipH="1" rot="10800000">
            <a:off x="2018050" y="3040675"/>
            <a:ext cx="363000" cy="317400"/>
          </a:xfrm>
          <a:prstGeom prst="straightConnector1">
            <a:avLst/>
          </a:prstGeom>
          <a:noFill/>
          <a:ln cap="flat" cmpd="sng" w="19050">
            <a:solidFill>
              <a:schemeClr val="dk2"/>
            </a:solidFill>
            <a:prstDash val="solid"/>
            <a:round/>
            <a:headEnd len="lg" w="lg" type="none"/>
            <a:tailEnd len="lg" w="lg" type="triangle"/>
          </a:ln>
        </p:spPr>
      </p:cxnSp>
      <p:sp>
        <p:nvSpPr>
          <p:cNvPr id="2062" name="Shape 2062"/>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2063" name="Shape 2063"/>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2060" name="Shape 2060"/>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2064" name="Shape 2064"/>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65" name="Shape 2065"/>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66" name="Shape 2066"/>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67" name="Shape 2067"/>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68" name="Shape 2068"/>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69" name="Shape 2069"/>
          <p:cNvCxnSpPr/>
          <p:nvPr/>
        </p:nvCxnSpPr>
        <p:spPr>
          <a:xfrm flipH="1" rot="10800000">
            <a:off x="2126175" y="3131225"/>
            <a:ext cx="363000" cy="317400"/>
          </a:xfrm>
          <a:prstGeom prst="straightConnector1">
            <a:avLst/>
          </a:prstGeom>
          <a:noFill/>
          <a:ln cap="flat" cmpd="sng" w="19050">
            <a:solidFill>
              <a:schemeClr val="dk2"/>
            </a:solidFill>
            <a:prstDash val="solid"/>
            <a:round/>
            <a:headEnd len="lg" w="lg" type="none"/>
            <a:tailEnd len="lg" w="lg" type="triangle"/>
          </a:ln>
        </p:spPr>
      </p:cxnSp>
      <p:cxnSp>
        <p:nvCxnSpPr>
          <p:cNvPr id="2070" name="Shape 2070"/>
          <p:cNvCxnSpPr/>
          <p:nvPr/>
        </p:nvCxnSpPr>
        <p:spPr>
          <a:xfrm flipH="1" rot="10800000">
            <a:off x="2263500" y="3157425"/>
            <a:ext cx="4084200" cy="498600"/>
          </a:xfrm>
          <a:prstGeom prst="straightConnector1">
            <a:avLst/>
          </a:prstGeom>
          <a:noFill/>
          <a:ln cap="flat" cmpd="sng" w="19050">
            <a:solidFill>
              <a:srgbClr val="FF0000"/>
            </a:solidFill>
            <a:prstDash val="solid"/>
            <a:round/>
            <a:headEnd len="lg" w="lg" type="none"/>
            <a:tailEnd len="lg" w="lg" type="triangle"/>
          </a:ln>
        </p:spPr>
      </p:cxnSp>
      <p:cxnSp>
        <p:nvCxnSpPr>
          <p:cNvPr id="2071" name="Shape 2071"/>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072" name="Shape 2072"/>
          <p:cNvCxnSpPr/>
          <p:nvPr/>
        </p:nvCxnSpPr>
        <p:spPr>
          <a:xfrm flipH="1">
            <a:off x="6380275" y="32262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073" name="Shape 2073"/>
          <p:cNvCxnSpPr/>
          <p:nvPr/>
        </p:nvCxnSpPr>
        <p:spPr>
          <a:xfrm flipH="1">
            <a:off x="4329175" y="42364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2074" name="Shape 2074"/>
          <p:cNvCxnSpPr/>
          <p:nvPr/>
        </p:nvCxnSpPr>
        <p:spPr>
          <a:xfrm flipH="1">
            <a:off x="6491425" y="32898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075" name="Shape 2075"/>
          <p:cNvCxnSpPr/>
          <p:nvPr/>
        </p:nvCxnSpPr>
        <p:spPr>
          <a:xfrm flipH="1">
            <a:off x="4329175" y="4388825"/>
            <a:ext cx="773100" cy="204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79" name="Shape 2079"/>
        <p:cNvGrpSpPr/>
        <p:nvPr/>
      </p:nvGrpSpPr>
      <p:grpSpPr>
        <a:xfrm>
          <a:off x="0" y="0"/>
          <a:ext cx="0" cy="0"/>
          <a:chOff x="0" y="0"/>
          <a:chExt cx="0" cy="0"/>
        </a:xfrm>
      </p:grpSpPr>
      <p:sp>
        <p:nvSpPr>
          <p:cNvPr id="2080" name="Shape 2080"/>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POST ROLLOUT: MIGRATION</a:t>
            </a:r>
          </a:p>
        </p:txBody>
      </p:sp>
      <p:sp>
        <p:nvSpPr>
          <p:cNvPr id="2081" name="Shape 2081"/>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2082" name="Shape 2082"/>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2083" name="Shape 2083"/>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2084" name="Shape 2084"/>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85" name="Shape 2085"/>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86" name="Shape 2086"/>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87" name="Shape 2087"/>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88" name="Shape 2088"/>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2089" name="Shape 2089"/>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2090" name="Shape 2090"/>
          <p:cNvCxnSpPr>
            <a:stCxn id="2081" idx="1"/>
            <a:endCxn id="2091"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sp>
        <p:nvSpPr>
          <p:cNvPr id="2092" name="Shape 2092"/>
          <p:cNvSpPr/>
          <p:nvPr/>
        </p:nvSpPr>
        <p:spPr>
          <a:xfrm>
            <a:off x="5202437" y="3448625"/>
            <a:ext cx="1113300" cy="1061700"/>
          </a:xfrm>
          <a:prstGeom prst="roundRect">
            <a:avLst>
              <a:gd fmla="val 16667"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Writeback adapter</a:t>
            </a:r>
          </a:p>
        </p:txBody>
      </p:sp>
      <p:sp>
        <p:nvSpPr>
          <p:cNvPr id="2093" name="Shape 2093"/>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2091" name="Shape 2091"/>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2094" name="Shape 2094"/>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95" name="Shape 2095"/>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96" name="Shape 2096"/>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97" name="Shape 2097"/>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98" name="Shape 2098"/>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099" name="Shape 2099"/>
          <p:cNvCxnSpPr/>
          <p:nvPr/>
        </p:nvCxnSpPr>
        <p:spPr>
          <a:xfrm flipH="1" rot="10800000">
            <a:off x="2263500" y="3157425"/>
            <a:ext cx="4084200" cy="498600"/>
          </a:xfrm>
          <a:prstGeom prst="straightConnector1">
            <a:avLst/>
          </a:prstGeom>
          <a:noFill/>
          <a:ln cap="flat" cmpd="sng" w="19050">
            <a:solidFill>
              <a:srgbClr val="FF0000"/>
            </a:solidFill>
            <a:prstDash val="solid"/>
            <a:round/>
            <a:headEnd len="lg" w="lg" type="none"/>
            <a:tailEnd len="lg" w="lg" type="triangle"/>
          </a:ln>
        </p:spPr>
      </p:cxnSp>
      <p:cxnSp>
        <p:nvCxnSpPr>
          <p:cNvPr id="2100" name="Shape 2100"/>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101" name="Shape 2101"/>
          <p:cNvCxnSpPr/>
          <p:nvPr/>
        </p:nvCxnSpPr>
        <p:spPr>
          <a:xfrm flipH="1">
            <a:off x="6380275" y="32262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102" name="Shape 2102"/>
          <p:cNvCxnSpPr/>
          <p:nvPr/>
        </p:nvCxnSpPr>
        <p:spPr>
          <a:xfrm flipH="1">
            <a:off x="4329175" y="42364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2103" name="Shape 2103"/>
          <p:cNvCxnSpPr/>
          <p:nvPr/>
        </p:nvCxnSpPr>
        <p:spPr>
          <a:xfrm flipH="1">
            <a:off x="6491425" y="3289875"/>
            <a:ext cx="360900" cy="360900"/>
          </a:xfrm>
          <a:prstGeom prst="straightConnector1">
            <a:avLst/>
          </a:prstGeom>
          <a:noFill/>
          <a:ln cap="flat" cmpd="sng" w="19050">
            <a:solidFill>
              <a:schemeClr val="dk2"/>
            </a:solidFill>
            <a:prstDash val="solid"/>
            <a:round/>
            <a:headEnd len="lg" w="lg" type="none"/>
            <a:tailEnd len="lg" w="lg" type="triangle"/>
          </a:ln>
        </p:spPr>
      </p:cxnSp>
      <p:cxnSp>
        <p:nvCxnSpPr>
          <p:cNvPr id="2104" name="Shape 2104"/>
          <p:cNvCxnSpPr/>
          <p:nvPr/>
        </p:nvCxnSpPr>
        <p:spPr>
          <a:xfrm flipH="1">
            <a:off x="4329175" y="4388825"/>
            <a:ext cx="773100" cy="20400"/>
          </a:xfrm>
          <a:prstGeom prst="straightConnector1">
            <a:avLst/>
          </a:prstGeom>
          <a:noFill/>
          <a:ln cap="flat" cmpd="sng" w="19050">
            <a:solidFill>
              <a:schemeClr val="dk2"/>
            </a:solidFill>
            <a:prstDash val="solid"/>
            <a:round/>
            <a:headEnd len="lg" w="lg" type="none"/>
            <a:tailEnd len="lg" w="lg" type="triangle"/>
          </a:ln>
        </p:spPr>
      </p:cxnSp>
      <p:cxnSp>
        <p:nvCxnSpPr>
          <p:cNvPr id="2105" name="Shape 2105"/>
          <p:cNvCxnSpPr/>
          <p:nvPr/>
        </p:nvCxnSpPr>
        <p:spPr>
          <a:xfrm flipH="1" rot="10800000">
            <a:off x="2279787" y="3289875"/>
            <a:ext cx="4084200" cy="498600"/>
          </a:xfrm>
          <a:prstGeom prst="straightConnector1">
            <a:avLst/>
          </a:prstGeom>
          <a:noFill/>
          <a:ln cap="flat" cmpd="sng" w="19050">
            <a:solidFill>
              <a:srgbClr val="FF0000"/>
            </a:solidFill>
            <a:prstDash val="solid"/>
            <a:round/>
            <a:headEnd len="lg" w="lg" type="none"/>
            <a:tailEnd len="lg" w="lg" type="triangle"/>
          </a:ln>
        </p:spPr>
      </p:cxnSp>
      <p:cxnSp>
        <p:nvCxnSpPr>
          <p:cNvPr id="2106" name="Shape 2106"/>
          <p:cNvCxnSpPr/>
          <p:nvPr/>
        </p:nvCxnSpPr>
        <p:spPr>
          <a:xfrm flipH="1" rot="10800000">
            <a:off x="2231550" y="3040625"/>
            <a:ext cx="4084200" cy="498600"/>
          </a:xfrm>
          <a:prstGeom prst="straightConnector1">
            <a:avLst/>
          </a:prstGeom>
          <a:noFill/>
          <a:ln cap="flat" cmpd="sng" w="19050">
            <a:solidFill>
              <a:srgbClr val="FF0000"/>
            </a:solidFill>
            <a:prstDash val="solid"/>
            <a:round/>
            <a:headEnd len="lg" w="lg" type="none"/>
            <a:tailEnd len="lg" w="lg" type="triangl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0" name="Shape 2110"/>
        <p:cNvGrpSpPr/>
        <p:nvPr/>
      </p:nvGrpSpPr>
      <p:grpSpPr>
        <a:xfrm>
          <a:off x="0" y="0"/>
          <a:ext cx="0" cy="0"/>
          <a:chOff x="0" y="0"/>
          <a:chExt cx="0" cy="0"/>
        </a:xfrm>
      </p:grpSpPr>
      <p:sp>
        <p:nvSpPr>
          <p:cNvPr id="2111" name="Shape 2111"/>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POST ROLLOUT: MIGRATION</a:t>
            </a:r>
          </a:p>
        </p:txBody>
      </p:sp>
      <p:sp>
        <p:nvSpPr>
          <p:cNvPr id="2112" name="Shape 2112"/>
          <p:cNvSpPr/>
          <p:nvPr/>
        </p:nvSpPr>
        <p:spPr>
          <a:xfrm>
            <a:off x="2619425" y="3879375"/>
            <a:ext cx="1531500" cy="8805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Régi fizetési DB</a:t>
            </a:r>
          </a:p>
        </p:txBody>
      </p:sp>
      <p:sp>
        <p:nvSpPr>
          <p:cNvPr id="2113" name="Shape 2113"/>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2114" name="Shape 2114"/>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2115" name="Shape 2115"/>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16" name="Shape 2116"/>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17" name="Shape 2117"/>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18" name="Shape 2118"/>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19" name="Shape 2119"/>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2120" name="Shape 2120"/>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cxnSp>
        <p:nvCxnSpPr>
          <p:cNvPr id="2121" name="Shape 2121"/>
          <p:cNvCxnSpPr>
            <a:stCxn id="2112" idx="1"/>
            <a:endCxn id="2122" idx="1"/>
          </p:cNvCxnSpPr>
          <p:nvPr/>
        </p:nvCxnSpPr>
        <p:spPr>
          <a:xfrm rot="10800000">
            <a:off x="3378275" y="3289875"/>
            <a:ext cx="6900" cy="589500"/>
          </a:xfrm>
          <a:prstGeom prst="straightConnector1">
            <a:avLst/>
          </a:prstGeom>
          <a:noFill/>
          <a:ln cap="flat" cmpd="sng" w="19050">
            <a:solidFill>
              <a:schemeClr val="dk2"/>
            </a:solidFill>
            <a:prstDash val="solid"/>
            <a:round/>
            <a:headEnd len="lg" w="lg" type="triangle"/>
            <a:tailEnd len="lg" w="lg" type="triangle"/>
          </a:ln>
        </p:spPr>
      </p:cxnSp>
      <p:sp>
        <p:nvSpPr>
          <p:cNvPr id="2123" name="Shape 2123"/>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sp>
        <p:nvSpPr>
          <p:cNvPr id="2122" name="Shape 2122"/>
          <p:cNvSpPr/>
          <p:nvPr/>
        </p:nvSpPr>
        <p:spPr>
          <a:xfrm>
            <a:off x="2430125" y="2301337"/>
            <a:ext cx="1896588"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Régi fizetési rendszer</a:t>
            </a:r>
          </a:p>
        </p:txBody>
      </p:sp>
      <p:cxnSp>
        <p:nvCxnSpPr>
          <p:cNvPr id="2124" name="Shape 2124"/>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25" name="Shape 2125"/>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26" name="Shape 2126"/>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27" name="Shape 2127"/>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28" name="Shape 2128"/>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29" name="Shape 2129"/>
          <p:cNvCxnSpPr/>
          <p:nvPr/>
        </p:nvCxnSpPr>
        <p:spPr>
          <a:xfrm flipH="1" rot="10800000">
            <a:off x="2263500" y="3157425"/>
            <a:ext cx="4084200" cy="498600"/>
          </a:xfrm>
          <a:prstGeom prst="straightConnector1">
            <a:avLst/>
          </a:prstGeom>
          <a:noFill/>
          <a:ln cap="flat" cmpd="sng" w="19050">
            <a:solidFill>
              <a:schemeClr val="dk2"/>
            </a:solidFill>
            <a:prstDash val="solid"/>
            <a:round/>
            <a:headEnd len="lg" w="lg" type="none"/>
            <a:tailEnd len="lg" w="lg" type="triangle"/>
          </a:ln>
        </p:spPr>
      </p:cxnSp>
      <p:cxnSp>
        <p:nvCxnSpPr>
          <p:cNvPr id="2130" name="Shape 2130"/>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131" name="Shape 2131"/>
          <p:cNvCxnSpPr/>
          <p:nvPr/>
        </p:nvCxnSpPr>
        <p:spPr>
          <a:xfrm flipH="1" rot="10800000">
            <a:off x="2279787" y="3289875"/>
            <a:ext cx="4084200" cy="498600"/>
          </a:xfrm>
          <a:prstGeom prst="straightConnector1">
            <a:avLst/>
          </a:prstGeom>
          <a:noFill/>
          <a:ln cap="flat" cmpd="sng" w="19050">
            <a:solidFill>
              <a:schemeClr val="dk2"/>
            </a:solidFill>
            <a:prstDash val="solid"/>
            <a:round/>
            <a:headEnd len="lg" w="lg" type="none"/>
            <a:tailEnd len="lg" w="lg" type="triangle"/>
          </a:ln>
        </p:spPr>
      </p:cxnSp>
      <p:cxnSp>
        <p:nvCxnSpPr>
          <p:cNvPr id="2132" name="Shape 2132"/>
          <p:cNvCxnSpPr/>
          <p:nvPr/>
        </p:nvCxnSpPr>
        <p:spPr>
          <a:xfrm flipH="1" rot="10800000">
            <a:off x="2231550" y="3040625"/>
            <a:ext cx="4084200" cy="4986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6" name="Shape 2136"/>
        <p:cNvGrpSpPr/>
        <p:nvPr/>
      </p:nvGrpSpPr>
      <p:grpSpPr>
        <a:xfrm>
          <a:off x="0" y="0"/>
          <a:ext cx="0" cy="0"/>
          <a:chOff x="0" y="0"/>
          <a:chExt cx="0" cy="0"/>
        </a:xfrm>
      </p:grpSpPr>
      <p:sp>
        <p:nvSpPr>
          <p:cNvPr id="2137" name="Shape 2137"/>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POST ROLLOUT: MIGRATION</a:t>
            </a:r>
          </a:p>
        </p:txBody>
      </p:sp>
      <p:sp>
        <p:nvSpPr>
          <p:cNvPr id="2138" name="Shape 2138"/>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2139" name="Shape 2139"/>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2140" name="Shape 2140"/>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41" name="Shape 2141"/>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42" name="Shape 2142"/>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43" name="Shape 2143"/>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44" name="Shape 2144"/>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2145" name="Shape 2145"/>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sp>
        <p:nvSpPr>
          <p:cNvPr id="2146" name="Shape 2146"/>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cxnSp>
        <p:nvCxnSpPr>
          <p:cNvPr id="2147" name="Shape 2147"/>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48" name="Shape 2148"/>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49" name="Shape 2149"/>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50" name="Shape 2150"/>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51" name="Shape 2151"/>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52" name="Shape 2152"/>
          <p:cNvCxnSpPr/>
          <p:nvPr/>
        </p:nvCxnSpPr>
        <p:spPr>
          <a:xfrm flipH="1" rot="10800000">
            <a:off x="2263500" y="3157425"/>
            <a:ext cx="4084200" cy="498600"/>
          </a:xfrm>
          <a:prstGeom prst="straightConnector1">
            <a:avLst/>
          </a:prstGeom>
          <a:noFill/>
          <a:ln cap="flat" cmpd="sng" w="19050">
            <a:solidFill>
              <a:schemeClr val="dk2"/>
            </a:solidFill>
            <a:prstDash val="solid"/>
            <a:round/>
            <a:headEnd len="lg" w="lg" type="none"/>
            <a:tailEnd len="lg" w="lg" type="triangle"/>
          </a:ln>
        </p:spPr>
      </p:cxnSp>
      <p:cxnSp>
        <p:nvCxnSpPr>
          <p:cNvPr id="2153" name="Shape 2153"/>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154" name="Shape 2154"/>
          <p:cNvCxnSpPr/>
          <p:nvPr/>
        </p:nvCxnSpPr>
        <p:spPr>
          <a:xfrm flipH="1" rot="10800000">
            <a:off x="2279787" y="3289875"/>
            <a:ext cx="4084200" cy="498600"/>
          </a:xfrm>
          <a:prstGeom prst="straightConnector1">
            <a:avLst/>
          </a:prstGeom>
          <a:noFill/>
          <a:ln cap="flat" cmpd="sng" w="19050">
            <a:solidFill>
              <a:schemeClr val="dk2"/>
            </a:solidFill>
            <a:prstDash val="solid"/>
            <a:round/>
            <a:headEnd len="lg" w="lg" type="none"/>
            <a:tailEnd len="lg" w="lg" type="triangle"/>
          </a:ln>
        </p:spPr>
      </p:cxnSp>
      <p:cxnSp>
        <p:nvCxnSpPr>
          <p:cNvPr id="2155" name="Shape 2155"/>
          <p:cNvCxnSpPr/>
          <p:nvPr/>
        </p:nvCxnSpPr>
        <p:spPr>
          <a:xfrm flipH="1" rot="10800000">
            <a:off x="2231550" y="3040625"/>
            <a:ext cx="4084200" cy="4986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9" name="Shape 2159"/>
        <p:cNvGrpSpPr/>
        <p:nvPr/>
      </p:nvGrpSpPr>
      <p:grpSpPr>
        <a:xfrm>
          <a:off x="0" y="0"/>
          <a:ext cx="0" cy="0"/>
          <a:chOff x="0" y="0"/>
          <a:chExt cx="0" cy="0"/>
        </a:xfrm>
      </p:grpSpPr>
      <p:sp>
        <p:nvSpPr>
          <p:cNvPr id="2160" name="Shape 2160"/>
          <p:cNvSpPr txBox="1"/>
          <p:nvPr>
            <p:ph type="title"/>
          </p:nvPr>
        </p:nvSpPr>
        <p:spPr>
          <a:xfrm>
            <a:off x="366900" y="0"/>
            <a:ext cx="8282400" cy="834900"/>
          </a:xfrm>
          <a:prstGeom prst="rect">
            <a:avLst/>
          </a:prstGeom>
        </p:spPr>
        <p:txBody>
          <a:bodyPr anchorCtr="0" anchor="b" bIns="91425" lIns="91425" rIns="91425" tIns="91425">
            <a:noAutofit/>
          </a:bodyPr>
          <a:lstStyle/>
          <a:p>
            <a:pPr lvl="0" rtl="0">
              <a:spcBef>
                <a:spcPts val="0"/>
              </a:spcBef>
              <a:buNone/>
            </a:pPr>
            <a:r>
              <a:rPr lang="en"/>
              <a:t>POST ROLLOUT: MIGRATION</a:t>
            </a:r>
          </a:p>
        </p:txBody>
      </p:sp>
      <p:sp>
        <p:nvSpPr>
          <p:cNvPr id="2161" name="Shape 2161"/>
          <p:cNvSpPr/>
          <p:nvPr/>
        </p:nvSpPr>
        <p:spPr>
          <a:xfrm>
            <a:off x="6716500" y="3920825"/>
            <a:ext cx="1401900" cy="834900"/>
          </a:xfrm>
          <a:prstGeom prst="can">
            <a:avLst>
              <a:gd fmla="val 25000" name="adj"/>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Új fizetési DB</a:t>
            </a:r>
          </a:p>
        </p:txBody>
      </p:sp>
      <p:sp>
        <p:nvSpPr>
          <p:cNvPr id="2162" name="Shape 2162"/>
          <p:cNvSpPr/>
          <p:nvPr/>
        </p:nvSpPr>
        <p:spPr>
          <a:xfrm>
            <a:off x="2126175" y="1259187"/>
            <a:ext cx="5935500" cy="453600"/>
          </a:xfrm>
          <a:prstGeom prst="rect">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chemeClr val="dk1"/>
                </a:solidFill>
              </a:rPr>
              <a:t>Gateway </a:t>
            </a:r>
            <a:r>
              <a:rPr lang="en" sz="1200">
                <a:solidFill>
                  <a:schemeClr val="dk1"/>
                </a:solidFill>
              </a:rPr>
              <a:t>(Realtime API)</a:t>
            </a:r>
          </a:p>
        </p:txBody>
      </p:sp>
      <p:cxnSp>
        <p:nvCxnSpPr>
          <p:cNvPr id="2163" name="Shape 2163"/>
          <p:cNvCxnSpPr/>
          <p:nvPr/>
        </p:nvCxnSpPr>
        <p:spPr>
          <a:xfrm flipH="1">
            <a:off x="49364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64" name="Shape 2164"/>
          <p:cNvCxnSpPr/>
          <p:nvPr/>
        </p:nvCxnSpPr>
        <p:spPr>
          <a:xfrm flipH="1">
            <a:off x="50888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65" name="Shape 2165"/>
          <p:cNvCxnSpPr/>
          <p:nvPr/>
        </p:nvCxnSpPr>
        <p:spPr>
          <a:xfrm flipH="1">
            <a:off x="52412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66" name="Shape 2166"/>
          <p:cNvCxnSpPr/>
          <p:nvPr/>
        </p:nvCxnSpPr>
        <p:spPr>
          <a:xfrm flipH="1">
            <a:off x="5393625" y="77085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67" name="Shape 2167"/>
          <p:cNvCxnSpPr/>
          <p:nvPr/>
        </p:nvCxnSpPr>
        <p:spPr>
          <a:xfrm flipH="1">
            <a:off x="5546025" y="770850"/>
            <a:ext cx="10200" cy="453600"/>
          </a:xfrm>
          <a:prstGeom prst="straightConnector1">
            <a:avLst/>
          </a:prstGeom>
          <a:noFill/>
          <a:ln cap="flat" cmpd="sng" w="19050">
            <a:solidFill>
              <a:schemeClr val="dk2"/>
            </a:solidFill>
            <a:prstDash val="solid"/>
            <a:round/>
            <a:headEnd len="lg" w="lg" type="none"/>
            <a:tailEnd len="lg" w="lg" type="triangle"/>
          </a:ln>
        </p:spPr>
      </p:cxnSp>
      <p:sp>
        <p:nvSpPr>
          <p:cNvPr id="2168" name="Shape 2168"/>
          <p:cNvSpPr/>
          <p:nvPr/>
        </p:nvSpPr>
        <p:spPr>
          <a:xfrm>
            <a:off x="366900" y="3373475"/>
            <a:ext cx="1896588" cy="762804"/>
          </a:xfrm>
          <a:prstGeom prst="cloud">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Belső service-ek</a:t>
            </a:r>
          </a:p>
        </p:txBody>
      </p:sp>
      <p:sp>
        <p:nvSpPr>
          <p:cNvPr id="2169" name="Shape 2169"/>
          <p:cNvSpPr/>
          <p:nvPr/>
        </p:nvSpPr>
        <p:spPr>
          <a:xfrm>
            <a:off x="6448375" y="2315287"/>
            <a:ext cx="1723139" cy="989496"/>
          </a:xfrm>
          <a:prstGeom prst="cloud">
            <a:avLst/>
          </a:prstGeom>
          <a:solidFill>
            <a:srgbClr val="EFEFE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Új fizetési rendszer</a:t>
            </a:r>
          </a:p>
        </p:txBody>
      </p:sp>
      <p:cxnSp>
        <p:nvCxnSpPr>
          <p:cNvPr id="2170" name="Shape 2170"/>
          <p:cNvCxnSpPr/>
          <p:nvPr/>
        </p:nvCxnSpPr>
        <p:spPr>
          <a:xfrm flipH="1">
            <a:off x="69551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71" name="Shape 2171"/>
          <p:cNvCxnSpPr/>
          <p:nvPr/>
        </p:nvCxnSpPr>
        <p:spPr>
          <a:xfrm flipH="1">
            <a:off x="71075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72" name="Shape 2172"/>
          <p:cNvCxnSpPr/>
          <p:nvPr/>
        </p:nvCxnSpPr>
        <p:spPr>
          <a:xfrm flipH="1">
            <a:off x="72599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73" name="Shape 2173"/>
          <p:cNvCxnSpPr/>
          <p:nvPr/>
        </p:nvCxnSpPr>
        <p:spPr>
          <a:xfrm flipH="1">
            <a:off x="74123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74" name="Shape 2174"/>
          <p:cNvCxnSpPr/>
          <p:nvPr/>
        </p:nvCxnSpPr>
        <p:spPr>
          <a:xfrm flipH="1">
            <a:off x="7564750" y="1799400"/>
            <a:ext cx="10200" cy="453600"/>
          </a:xfrm>
          <a:prstGeom prst="straightConnector1">
            <a:avLst/>
          </a:prstGeom>
          <a:noFill/>
          <a:ln cap="flat" cmpd="sng" w="19050">
            <a:solidFill>
              <a:schemeClr val="dk2"/>
            </a:solidFill>
            <a:prstDash val="solid"/>
            <a:round/>
            <a:headEnd len="lg" w="lg" type="none"/>
            <a:tailEnd len="lg" w="lg" type="triangle"/>
          </a:ln>
        </p:spPr>
      </p:cxnSp>
      <p:cxnSp>
        <p:nvCxnSpPr>
          <p:cNvPr id="2175" name="Shape 2175"/>
          <p:cNvCxnSpPr/>
          <p:nvPr/>
        </p:nvCxnSpPr>
        <p:spPr>
          <a:xfrm flipH="1" rot="10800000">
            <a:off x="2263500" y="3157425"/>
            <a:ext cx="4084200" cy="498600"/>
          </a:xfrm>
          <a:prstGeom prst="straightConnector1">
            <a:avLst/>
          </a:prstGeom>
          <a:noFill/>
          <a:ln cap="flat" cmpd="sng" w="19050">
            <a:solidFill>
              <a:schemeClr val="dk2"/>
            </a:solidFill>
            <a:prstDash val="solid"/>
            <a:round/>
            <a:headEnd len="lg" w="lg" type="none"/>
            <a:tailEnd len="lg" w="lg" type="triangle"/>
          </a:ln>
        </p:spPr>
      </p:cxnSp>
      <p:cxnSp>
        <p:nvCxnSpPr>
          <p:cNvPr id="2176" name="Shape 2176"/>
          <p:cNvCxnSpPr/>
          <p:nvPr/>
        </p:nvCxnSpPr>
        <p:spPr>
          <a:xfrm rot="10800000">
            <a:off x="7367275" y="3318050"/>
            <a:ext cx="6900" cy="589500"/>
          </a:xfrm>
          <a:prstGeom prst="straightConnector1">
            <a:avLst/>
          </a:prstGeom>
          <a:noFill/>
          <a:ln cap="flat" cmpd="sng" w="19050">
            <a:solidFill>
              <a:schemeClr val="dk2"/>
            </a:solidFill>
            <a:prstDash val="solid"/>
            <a:round/>
            <a:headEnd len="lg" w="lg" type="triangle"/>
            <a:tailEnd len="lg" w="lg" type="triangle"/>
          </a:ln>
        </p:spPr>
      </p:cxnSp>
      <p:cxnSp>
        <p:nvCxnSpPr>
          <p:cNvPr id="2177" name="Shape 2177"/>
          <p:cNvCxnSpPr/>
          <p:nvPr/>
        </p:nvCxnSpPr>
        <p:spPr>
          <a:xfrm flipH="1" rot="10800000">
            <a:off x="2279787" y="3289875"/>
            <a:ext cx="4084200" cy="498600"/>
          </a:xfrm>
          <a:prstGeom prst="straightConnector1">
            <a:avLst/>
          </a:prstGeom>
          <a:noFill/>
          <a:ln cap="flat" cmpd="sng" w="19050">
            <a:solidFill>
              <a:schemeClr val="dk2"/>
            </a:solidFill>
            <a:prstDash val="solid"/>
            <a:round/>
            <a:headEnd len="lg" w="lg" type="none"/>
            <a:tailEnd len="lg" w="lg" type="triangle"/>
          </a:ln>
        </p:spPr>
      </p:cxnSp>
      <p:cxnSp>
        <p:nvCxnSpPr>
          <p:cNvPr id="2178" name="Shape 2178"/>
          <p:cNvCxnSpPr/>
          <p:nvPr/>
        </p:nvCxnSpPr>
        <p:spPr>
          <a:xfrm flipH="1" rot="10800000">
            <a:off x="2231550" y="3040625"/>
            <a:ext cx="4084200" cy="4986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2" name="Shape 2182"/>
        <p:cNvGrpSpPr/>
        <p:nvPr/>
      </p:nvGrpSpPr>
      <p:grpSpPr>
        <a:xfrm>
          <a:off x="0" y="0"/>
          <a:ext cx="0" cy="0"/>
          <a:chOff x="0" y="0"/>
          <a:chExt cx="0" cy="0"/>
        </a:xfrm>
      </p:grpSpPr>
      <p:sp>
        <p:nvSpPr>
          <p:cNvPr id="2183" name="Shape 2183"/>
          <p:cNvSpPr txBox="1"/>
          <p:nvPr>
            <p:ph type="title"/>
          </p:nvPr>
        </p:nvSpPr>
        <p:spPr>
          <a:xfrm>
            <a:off x="874603" y="437137"/>
            <a:ext cx="5848800" cy="430500"/>
          </a:xfrm>
          <a:prstGeom prst="rect">
            <a:avLst/>
          </a:prstGeom>
        </p:spPr>
        <p:txBody>
          <a:bodyPr anchorCtr="0" anchor="t" bIns="34275" lIns="34275" rIns="34275" tIns="34275">
            <a:noAutofit/>
          </a:bodyPr>
          <a:lstStyle/>
          <a:p>
            <a:pPr lvl="0" rtl="0">
              <a:spcBef>
                <a:spcPts val="0"/>
              </a:spcBef>
              <a:buNone/>
            </a:pPr>
            <a:r>
              <a:rPr lang="en"/>
              <a:t>ROLLOUT STÁTUSZ</a:t>
            </a:r>
          </a:p>
        </p:txBody>
      </p:sp>
      <p:sp>
        <p:nvSpPr>
          <p:cNvPr id="2184" name="Shape 2184"/>
          <p:cNvSpPr txBox="1"/>
          <p:nvPr>
            <p:ph idx="1" type="subTitle"/>
          </p:nvPr>
        </p:nvSpPr>
        <p:spPr>
          <a:xfrm>
            <a:off x="883743" y="889143"/>
            <a:ext cx="5848800" cy="264900"/>
          </a:xfrm>
          <a:prstGeom prst="rect">
            <a:avLst/>
          </a:prstGeom>
        </p:spPr>
        <p:txBody>
          <a:bodyPr anchorCtr="0" anchor="t" bIns="34275" lIns="34275" rIns="34275" tIns="34275">
            <a:noAutofit/>
          </a:bodyPr>
          <a:lstStyle/>
          <a:p>
            <a:pPr lvl="0" rtl="0">
              <a:spcBef>
                <a:spcPts val="0"/>
              </a:spcBef>
              <a:buNone/>
            </a:pPr>
            <a:r>
              <a:t/>
            </a:r>
            <a:endParaRPr/>
          </a:p>
        </p:txBody>
      </p:sp>
      <p:sp>
        <p:nvSpPr>
          <p:cNvPr id="2185" name="Shape 2185"/>
          <p:cNvSpPr txBox="1"/>
          <p:nvPr>
            <p:ph idx="2" type="subTitle"/>
          </p:nvPr>
        </p:nvSpPr>
        <p:spPr>
          <a:xfrm>
            <a:off x="883743" y="1629384"/>
            <a:ext cx="3610500" cy="3023700"/>
          </a:xfrm>
          <a:prstGeom prst="rect">
            <a:avLst/>
          </a:prstGeom>
        </p:spPr>
        <p:txBody>
          <a:bodyPr anchorCtr="0" anchor="t" bIns="34275" lIns="34275" rIns="34275" tIns="34275">
            <a:noAutofit/>
          </a:bodyPr>
          <a:lstStyle/>
          <a:p>
            <a:pPr indent="-298450" lvl="0" marL="457200" rtl="0">
              <a:lnSpc>
                <a:spcPct val="110000"/>
              </a:lnSpc>
              <a:spcBef>
                <a:spcPts val="300"/>
              </a:spcBef>
              <a:spcAft>
                <a:spcPts val="400"/>
              </a:spcAft>
              <a:buClr>
                <a:srgbClr val="777777"/>
              </a:buClr>
              <a:buSzPct val="100000"/>
              <a:buFont typeface="Helvetica Neue"/>
              <a:buChar char="●"/>
            </a:pPr>
            <a:r>
              <a:rPr lang="en"/>
              <a:t>✅ T</a:t>
            </a:r>
            <a:r>
              <a:rPr lang="en"/>
              <a:t>ervezés kezdete - 2016 Szeptember</a:t>
            </a:r>
          </a:p>
          <a:p>
            <a:pPr indent="-228600" lvl="0" marL="457200" rtl="0">
              <a:lnSpc>
                <a:spcPct val="110000"/>
              </a:lnSpc>
              <a:spcBef>
                <a:spcPts val="300"/>
              </a:spcBef>
              <a:spcAft>
                <a:spcPts val="400"/>
              </a:spcAft>
              <a:buChar char="●"/>
            </a:pPr>
            <a:r>
              <a:rPr lang="en"/>
              <a:t>✅ </a:t>
            </a:r>
            <a:r>
              <a:rPr lang="en"/>
              <a:t>MVP - 2017 Február</a:t>
            </a:r>
          </a:p>
          <a:p>
            <a:pPr indent="-298450" lvl="0" marL="457200" rtl="0">
              <a:lnSpc>
                <a:spcPct val="110000"/>
              </a:lnSpc>
              <a:spcBef>
                <a:spcPts val="300"/>
              </a:spcBef>
              <a:spcAft>
                <a:spcPts val="400"/>
              </a:spcAft>
              <a:buClr>
                <a:srgbClr val="777777"/>
              </a:buClr>
              <a:buSzPct val="100000"/>
              <a:buFont typeface="Helvetica Neue"/>
              <a:buChar char="●"/>
            </a:pPr>
            <a:r>
              <a:rPr lang="en"/>
              <a:t>✅ </a:t>
            </a:r>
            <a:r>
              <a:rPr lang="en"/>
              <a:t>Csapat rollout (30 fő) - 2017 Április 5</a:t>
            </a:r>
          </a:p>
          <a:p>
            <a:pPr indent="-228600" lvl="0" marL="457200" rtl="0">
              <a:lnSpc>
                <a:spcPct val="110000"/>
              </a:lnSpc>
              <a:spcBef>
                <a:spcPts val="300"/>
              </a:spcBef>
              <a:spcAft>
                <a:spcPts val="400"/>
              </a:spcAft>
              <a:buChar char="●"/>
            </a:pPr>
            <a:r>
              <a:rPr lang="en"/>
              <a:t>✅ </a:t>
            </a:r>
            <a:r>
              <a:rPr lang="en"/>
              <a:t>Department rollout </a:t>
            </a:r>
            <a:r>
              <a:rPr lang="en"/>
              <a:t> (300 fő) - Április 17</a:t>
            </a:r>
          </a:p>
          <a:p>
            <a:pPr indent="-228600" lvl="0" marL="457200" rtl="0">
              <a:spcBef>
                <a:spcPts val="300"/>
              </a:spcBef>
              <a:spcAft>
                <a:spcPts val="400"/>
              </a:spcAft>
              <a:buChar char="●"/>
            </a:pPr>
            <a:r>
              <a:rPr lang="en"/>
              <a:t>✅ US Uber rollout  (&gt;3,000 fő) - Április 24</a:t>
            </a:r>
          </a:p>
          <a:p>
            <a:pPr indent="-228600" lvl="0" marL="457200" rtl="0">
              <a:lnSpc>
                <a:spcPct val="110000"/>
              </a:lnSpc>
              <a:spcBef>
                <a:spcPts val="300"/>
              </a:spcBef>
              <a:spcAft>
                <a:spcPts val="400"/>
              </a:spcAft>
              <a:buChar char="●"/>
            </a:pPr>
            <a:r>
              <a:rPr lang="en"/>
              <a:t>✅ Uber rollout (&gt;9,000 fő) - Május 4</a:t>
            </a:r>
          </a:p>
          <a:p>
            <a:pPr indent="-228600" lvl="0" marL="457200" rtl="0">
              <a:lnSpc>
                <a:spcPct val="110000"/>
              </a:lnSpc>
              <a:spcBef>
                <a:spcPts val="300"/>
              </a:spcBef>
              <a:spcAft>
                <a:spcPts val="400"/>
              </a:spcAft>
              <a:buChar char="●"/>
            </a:pPr>
            <a:r>
              <a:rPr lang="en"/>
              <a:t>--&gt; Worldwide 1% - Május 18</a:t>
            </a:r>
          </a:p>
          <a:p>
            <a:pPr indent="-228600" lvl="0" marL="457200" rtl="0">
              <a:lnSpc>
                <a:spcPct val="110000"/>
              </a:lnSpc>
              <a:spcBef>
                <a:spcPts val="300"/>
              </a:spcBef>
              <a:spcAft>
                <a:spcPts val="400"/>
              </a:spcAft>
              <a:buChar char="●"/>
            </a:pPr>
            <a:r>
              <a:rPr lang="en"/>
              <a:t>Worldwide 10% - Május 25</a:t>
            </a:r>
          </a:p>
          <a:p>
            <a:pPr indent="-228600" lvl="0" marL="457200" rtl="0">
              <a:spcBef>
                <a:spcPts val="300"/>
              </a:spcBef>
              <a:spcAft>
                <a:spcPts val="400"/>
              </a:spcAft>
              <a:buChar char="●"/>
            </a:pPr>
            <a:r>
              <a:rPr lang="en"/>
              <a:t>Worldwide 10% - Május 30</a:t>
            </a:r>
          </a:p>
          <a:p>
            <a:pPr indent="-228600" lvl="0" marL="457200" rtl="0">
              <a:lnSpc>
                <a:spcPct val="110000"/>
              </a:lnSpc>
              <a:spcBef>
                <a:spcPts val="300"/>
              </a:spcBef>
              <a:spcAft>
                <a:spcPts val="400"/>
              </a:spcAft>
              <a:buChar char="●"/>
            </a:pPr>
            <a:r>
              <a:rPr lang="en"/>
              <a:t>Worldwide 100%  - Június 5</a:t>
            </a:r>
          </a:p>
          <a:p>
            <a:pPr indent="-228600" lvl="0" marL="457200" rtl="0">
              <a:lnSpc>
                <a:spcPct val="110000"/>
              </a:lnSpc>
              <a:spcBef>
                <a:spcPts val="300"/>
              </a:spcBef>
              <a:spcAft>
                <a:spcPts val="400"/>
              </a:spcAft>
              <a:buChar char="●"/>
            </a:pPr>
            <a:r>
              <a:rPr lang="en"/>
              <a:t>Belső service migrációk - év végéig</a:t>
            </a:r>
          </a:p>
          <a:p>
            <a:pPr lvl="0" rtl="0">
              <a:spcBef>
                <a:spcPts val="0"/>
              </a:spcBef>
              <a:buNone/>
            </a:pPr>
            <a:r>
              <a:t/>
            </a:r>
            <a:endParaRPr/>
          </a:p>
        </p:txBody>
      </p:sp>
      <p:pic>
        <p:nvPicPr>
          <p:cNvPr id="2186" name="Shape 2186"/>
          <p:cNvPicPr preferRelativeResize="0"/>
          <p:nvPr/>
        </p:nvPicPr>
        <p:blipFill>
          <a:blip r:embed="rId3">
            <a:alphaModFix/>
          </a:blip>
          <a:stretch>
            <a:fillRect/>
          </a:stretch>
        </p:blipFill>
        <p:spPr>
          <a:xfrm>
            <a:off x="5025918" y="1418892"/>
            <a:ext cx="3278981" cy="295394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0" name="Shape 2190"/>
        <p:cNvGrpSpPr/>
        <p:nvPr/>
      </p:nvGrpSpPr>
      <p:grpSpPr>
        <a:xfrm>
          <a:off x="0" y="0"/>
          <a:ext cx="0" cy="0"/>
          <a:chOff x="0" y="0"/>
          <a:chExt cx="0" cy="0"/>
        </a:xfrm>
      </p:grpSpPr>
      <p:sp>
        <p:nvSpPr>
          <p:cNvPr id="2191" name="Shape 2191"/>
          <p:cNvSpPr txBox="1"/>
          <p:nvPr>
            <p:ph type="ctrTitle"/>
          </p:nvPr>
        </p:nvSpPr>
        <p:spPr>
          <a:xfrm>
            <a:off x="657225" y="638175"/>
            <a:ext cx="7829400" cy="2428800"/>
          </a:xfrm>
          <a:prstGeom prst="rect">
            <a:avLst/>
          </a:prstGeom>
        </p:spPr>
        <p:txBody>
          <a:bodyPr anchorCtr="0" anchor="ctr" bIns="91425" lIns="91425" rIns="91425" tIns="91425">
            <a:noAutofit/>
          </a:bodyPr>
          <a:lstStyle/>
          <a:p>
            <a:pPr lvl="0" rtl="0">
              <a:spcBef>
                <a:spcPts val="0"/>
              </a:spcBef>
              <a:buNone/>
            </a:pPr>
            <a:r>
              <a:rPr lang="en"/>
              <a:t>KÖSZÖNÖM</a:t>
            </a:r>
          </a:p>
        </p:txBody>
      </p:sp>
      <p:sp>
        <p:nvSpPr>
          <p:cNvPr id="2192" name="Shape 2192"/>
          <p:cNvSpPr txBox="1"/>
          <p:nvPr>
            <p:ph idx="2" type="title"/>
          </p:nvPr>
        </p:nvSpPr>
        <p:spPr>
          <a:xfrm>
            <a:off x="657225" y="3557550"/>
            <a:ext cx="7829400" cy="480900"/>
          </a:xfrm>
          <a:prstGeom prst="rect">
            <a:avLst/>
          </a:prstGeom>
        </p:spPr>
        <p:txBody>
          <a:bodyPr anchorCtr="0" anchor="t" bIns="91425" lIns="91425" rIns="91425" tIns="91425">
            <a:noAutofit/>
          </a:bodyPr>
          <a:lstStyle/>
          <a:p>
            <a:pPr lvl="0" rtl="0">
              <a:spcBef>
                <a:spcPts val="0"/>
              </a:spcBef>
              <a:buNone/>
            </a:pPr>
            <a:r>
              <a:rPr lang="en"/>
              <a:t>Orosz Gergely</a:t>
            </a:r>
          </a:p>
        </p:txBody>
      </p:sp>
      <p:sp>
        <p:nvSpPr>
          <p:cNvPr id="2193" name="Shape 2193"/>
          <p:cNvSpPr txBox="1"/>
          <p:nvPr>
            <p:ph idx="3" type="title"/>
          </p:nvPr>
        </p:nvSpPr>
        <p:spPr>
          <a:xfrm>
            <a:off x="657225" y="3852825"/>
            <a:ext cx="7829400" cy="480900"/>
          </a:xfrm>
          <a:prstGeom prst="rect">
            <a:avLst/>
          </a:prstGeom>
        </p:spPr>
        <p:txBody>
          <a:bodyPr anchorCtr="0" anchor="t" bIns="91425" lIns="91425" rIns="91425" tIns="91425">
            <a:noAutofit/>
          </a:bodyPr>
          <a:lstStyle/>
          <a:p>
            <a:pPr lvl="0" rtl="0">
              <a:spcBef>
                <a:spcPts val="0"/>
              </a:spcBef>
              <a:buNone/>
            </a:pPr>
            <a:r>
              <a:rPr lang="en"/>
              <a:t>@GergelyOrosz (TWITTER)</a:t>
            </a:r>
            <a:br>
              <a:rPr lang="en"/>
            </a:br>
            <a:r>
              <a:rPr lang="en"/>
              <a:t>gergely@uber.com</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5" name="Shape 1135"/>
        <p:cNvGrpSpPr/>
        <p:nvPr/>
      </p:nvGrpSpPr>
      <p:grpSpPr>
        <a:xfrm>
          <a:off x="0" y="0"/>
          <a:ext cx="0" cy="0"/>
          <a:chOff x="0" y="0"/>
          <a:chExt cx="0" cy="0"/>
        </a:xfrm>
      </p:grpSpPr>
      <p:sp>
        <p:nvSpPr>
          <p:cNvPr id="1136" name="Shape 1136"/>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FIZETÉS A MOBIL APPBAN</a:t>
            </a:r>
          </a:p>
        </p:txBody>
      </p:sp>
      <p:sp>
        <p:nvSpPr>
          <p:cNvPr id="1137" name="Shape 1137"/>
          <p:cNvSpPr txBox="1"/>
          <p:nvPr>
            <p:ph idx="4294967295" type="body"/>
          </p:nvPr>
        </p:nvSpPr>
        <p:spPr>
          <a:xfrm>
            <a:off x="428500" y="3509975"/>
            <a:ext cx="2586300" cy="966900"/>
          </a:xfrm>
          <a:prstGeom prst="rect">
            <a:avLst/>
          </a:prstGeom>
        </p:spPr>
        <p:txBody>
          <a:bodyPr anchorCtr="0" anchor="t" bIns="91425" lIns="91425" rIns="91425" tIns="91425">
            <a:noAutofit/>
          </a:bodyPr>
          <a:lstStyle/>
          <a:p>
            <a:pPr lvl="0" rtl="0">
              <a:lnSpc>
                <a:spcPct val="100000"/>
              </a:lnSpc>
              <a:spcBef>
                <a:spcPts val="0"/>
              </a:spcBef>
              <a:spcAft>
                <a:spcPts val="1200"/>
              </a:spcAft>
              <a:buNone/>
            </a:pPr>
            <a:r>
              <a:t/>
            </a:r>
            <a:endParaRPr sz="1000"/>
          </a:p>
        </p:txBody>
      </p:sp>
      <p:sp>
        <p:nvSpPr>
          <p:cNvPr id="1138" name="Shape 1138"/>
          <p:cNvSpPr txBox="1"/>
          <p:nvPr>
            <p:ph idx="4294967295" type="body"/>
          </p:nvPr>
        </p:nvSpPr>
        <p:spPr>
          <a:xfrm>
            <a:off x="3192025" y="3509825"/>
            <a:ext cx="2586300" cy="966900"/>
          </a:xfrm>
          <a:prstGeom prst="rect">
            <a:avLst/>
          </a:prstGeom>
        </p:spPr>
        <p:txBody>
          <a:bodyPr anchorCtr="0" anchor="t" bIns="91425" lIns="91425" rIns="91425" tIns="91425">
            <a:noAutofit/>
          </a:bodyPr>
          <a:lstStyle/>
          <a:p>
            <a:pPr lvl="0" rtl="0">
              <a:lnSpc>
                <a:spcPct val="100000"/>
              </a:lnSpc>
              <a:spcBef>
                <a:spcPts val="0"/>
              </a:spcBef>
              <a:buNone/>
            </a:pPr>
            <a:r>
              <a:t/>
            </a:r>
            <a:endParaRPr sz="1000"/>
          </a:p>
        </p:txBody>
      </p:sp>
      <p:sp>
        <p:nvSpPr>
          <p:cNvPr id="1139" name="Shape 1139"/>
          <p:cNvSpPr txBox="1"/>
          <p:nvPr>
            <p:ph idx="4294967295" type="body"/>
          </p:nvPr>
        </p:nvSpPr>
        <p:spPr>
          <a:xfrm>
            <a:off x="5955700" y="3509825"/>
            <a:ext cx="2586300" cy="966900"/>
          </a:xfrm>
          <a:prstGeom prst="rect">
            <a:avLst/>
          </a:prstGeom>
        </p:spPr>
        <p:txBody>
          <a:bodyPr anchorCtr="0" anchor="t" bIns="91425" lIns="91425" rIns="91425" tIns="91425">
            <a:noAutofit/>
          </a:bodyPr>
          <a:lstStyle/>
          <a:p>
            <a:pPr lvl="0" rtl="0">
              <a:lnSpc>
                <a:spcPct val="100000"/>
              </a:lnSpc>
              <a:spcBef>
                <a:spcPts val="0"/>
              </a:spcBef>
              <a:buNone/>
            </a:pPr>
            <a:r>
              <a:t/>
            </a:r>
            <a:endParaRPr sz="1000"/>
          </a:p>
        </p:txBody>
      </p:sp>
      <p:pic>
        <p:nvPicPr>
          <p:cNvPr descr="01. Sign up - Choose payment.png" id="1140" name="Shape 1140"/>
          <p:cNvPicPr preferRelativeResize="0"/>
          <p:nvPr/>
        </p:nvPicPr>
        <p:blipFill rotWithShape="1">
          <a:blip r:embed="rId3">
            <a:alphaModFix/>
          </a:blip>
          <a:srcRect b="37131" l="-2988" r="-2999" t="3401"/>
          <a:stretch/>
        </p:blipFill>
        <p:spPr>
          <a:xfrm>
            <a:off x="520300" y="1020750"/>
            <a:ext cx="2494500" cy="2489100"/>
          </a:xfrm>
          <a:prstGeom prst="rect">
            <a:avLst/>
          </a:prstGeom>
          <a:noFill/>
          <a:ln cap="flat" cmpd="sng" w="9525">
            <a:solidFill>
              <a:srgbClr val="000000"/>
            </a:solidFill>
            <a:prstDash val="solid"/>
            <a:round/>
            <a:headEnd len="med" w="med" type="none"/>
            <a:tailEnd len="med" w="med" type="none"/>
          </a:ln>
        </p:spPr>
      </p:pic>
      <p:pic>
        <p:nvPicPr>
          <p:cNvPr descr="01. Confirmation screen.png" id="1141" name="Shape 1141"/>
          <p:cNvPicPr preferRelativeResize="0"/>
          <p:nvPr/>
        </p:nvPicPr>
        <p:blipFill rotWithShape="1">
          <a:blip r:embed="rId4">
            <a:alphaModFix/>
          </a:blip>
          <a:srcRect b="0" l="0" r="0" t="43419"/>
          <a:stretch/>
        </p:blipFill>
        <p:spPr>
          <a:xfrm>
            <a:off x="3192012" y="1020712"/>
            <a:ext cx="2473275" cy="2489100"/>
          </a:xfrm>
          <a:prstGeom prst="rect">
            <a:avLst/>
          </a:prstGeom>
          <a:noFill/>
          <a:ln cap="flat" cmpd="sng" w="9525">
            <a:solidFill>
              <a:srgbClr val="000000"/>
            </a:solidFill>
            <a:prstDash val="solid"/>
            <a:round/>
            <a:headEnd len="med" w="med" type="none"/>
            <a:tailEnd len="med" w="med" type="none"/>
          </a:ln>
        </p:spPr>
      </p:pic>
      <p:pic>
        <p:nvPicPr>
          <p:cNvPr descr="26. On trip - Payment card expanded Copy 4.png" id="1142" name="Shape 1142"/>
          <p:cNvPicPr preferRelativeResize="0"/>
          <p:nvPr/>
        </p:nvPicPr>
        <p:blipFill rotWithShape="1">
          <a:blip r:embed="rId5">
            <a:alphaModFix/>
          </a:blip>
          <a:srcRect b="15004" l="0" r="0" t="30885"/>
          <a:stretch/>
        </p:blipFill>
        <p:spPr>
          <a:xfrm>
            <a:off x="5955700" y="1020725"/>
            <a:ext cx="2586300" cy="24891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6" name="Shape 1146"/>
        <p:cNvGrpSpPr/>
        <p:nvPr/>
      </p:nvGrpSpPr>
      <p:grpSpPr>
        <a:xfrm>
          <a:off x="0" y="0"/>
          <a:ext cx="0" cy="0"/>
          <a:chOff x="0" y="0"/>
          <a:chExt cx="0" cy="0"/>
        </a:xfrm>
      </p:grpSpPr>
      <p:sp>
        <p:nvSpPr>
          <p:cNvPr id="1147" name="Shape 1147"/>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TÁMOGATOTT MOBIL FIZETÉSI MÓDOK</a:t>
            </a:r>
          </a:p>
        </p:txBody>
      </p:sp>
      <p:pic>
        <p:nvPicPr>
          <p:cNvPr id="1148" name="Shape 1148"/>
          <p:cNvPicPr preferRelativeResize="0"/>
          <p:nvPr/>
        </p:nvPicPr>
        <p:blipFill>
          <a:blip r:embed="rId3">
            <a:alphaModFix/>
          </a:blip>
          <a:stretch>
            <a:fillRect/>
          </a:stretch>
        </p:blipFill>
        <p:spPr>
          <a:xfrm>
            <a:off x="1828875" y="834899"/>
            <a:ext cx="5207799" cy="4082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2" name="Shape 1152"/>
        <p:cNvGrpSpPr/>
        <p:nvPr/>
      </p:nvGrpSpPr>
      <p:grpSpPr>
        <a:xfrm>
          <a:off x="0" y="0"/>
          <a:ext cx="0" cy="0"/>
          <a:chOff x="0" y="0"/>
          <a:chExt cx="0" cy="0"/>
        </a:xfrm>
      </p:grpSpPr>
      <p:sp>
        <p:nvSpPr>
          <p:cNvPr id="1153" name="Shape 1153"/>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FIZETÉS VALÓJÁBAN A MOBIL APPBAN</a:t>
            </a:r>
          </a:p>
        </p:txBody>
      </p:sp>
      <p:pic>
        <p:nvPicPr>
          <p:cNvPr id="1154" name="Shape 1154"/>
          <p:cNvPicPr preferRelativeResize="0"/>
          <p:nvPr/>
        </p:nvPicPr>
        <p:blipFill>
          <a:blip r:embed="rId3">
            <a:alphaModFix/>
          </a:blip>
          <a:stretch>
            <a:fillRect/>
          </a:stretch>
        </p:blipFill>
        <p:spPr>
          <a:xfrm>
            <a:off x="404700" y="930300"/>
            <a:ext cx="6879766" cy="40037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8" name="Shape 1158"/>
        <p:cNvGrpSpPr/>
        <p:nvPr/>
      </p:nvGrpSpPr>
      <p:grpSpPr>
        <a:xfrm>
          <a:off x="0" y="0"/>
          <a:ext cx="0" cy="0"/>
          <a:chOff x="0" y="0"/>
          <a:chExt cx="0" cy="0"/>
        </a:xfrm>
      </p:grpSpPr>
      <p:sp>
        <p:nvSpPr>
          <p:cNvPr id="1159" name="Shape 1159"/>
          <p:cNvSpPr txBox="1"/>
          <p:nvPr>
            <p:ph type="title"/>
          </p:nvPr>
        </p:nvSpPr>
        <p:spPr>
          <a:xfrm>
            <a:off x="404700" y="0"/>
            <a:ext cx="8282400" cy="834900"/>
          </a:xfrm>
          <a:prstGeom prst="rect">
            <a:avLst/>
          </a:prstGeom>
        </p:spPr>
        <p:txBody>
          <a:bodyPr anchorCtr="0" anchor="b" bIns="91425" lIns="91425" rIns="91425" tIns="91425">
            <a:noAutofit/>
          </a:bodyPr>
          <a:lstStyle/>
          <a:p>
            <a:pPr lvl="0" rtl="0">
              <a:spcBef>
                <a:spcPts val="0"/>
              </a:spcBef>
              <a:buNone/>
            </a:pPr>
            <a:r>
              <a:rPr lang="en"/>
              <a:t>HOGYAN MŰKÖDIK A FIZETÉS</a:t>
            </a:r>
          </a:p>
        </p:txBody>
      </p:sp>
      <p:sp>
        <p:nvSpPr>
          <p:cNvPr id="1160" name="Shape 1160"/>
          <p:cNvSpPr txBox="1"/>
          <p:nvPr/>
        </p:nvSpPr>
        <p:spPr>
          <a:xfrm>
            <a:off x="513200" y="1446150"/>
            <a:ext cx="6569100" cy="7665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161" name="Shape 1161"/>
          <p:cNvSpPr/>
          <p:nvPr/>
        </p:nvSpPr>
        <p:spPr>
          <a:xfrm>
            <a:off x="228075" y="1106250"/>
            <a:ext cx="1197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a:t>iOS</a:t>
            </a:r>
          </a:p>
        </p:txBody>
      </p:sp>
      <p:sp>
        <p:nvSpPr>
          <p:cNvPr id="1162" name="Shape 1162"/>
          <p:cNvSpPr/>
          <p:nvPr/>
        </p:nvSpPr>
        <p:spPr>
          <a:xfrm>
            <a:off x="193875" y="2198600"/>
            <a:ext cx="1140600" cy="9465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Android</a:t>
            </a:r>
          </a:p>
        </p:txBody>
      </p:sp>
      <p:sp>
        <p:nvSpPr>
          <p:cNvPr id="1163" name="Shape 1163"/>
          <p:cNvSpPr/>
          <p:nvPr/>
        </p:nvSpPr>
        <p:spPr>
          <a:xfrm>
            <a:off x="193875" y="3290950"/>
            <a:ext cx="1266000" cy="1106400"/>
          </a:xfrm>
          <a:prstGeom prst="ellipse">
            <a:avLst/>
          </a:prstGeom>
          <a:solidFill>
            <a:srgbClr val="F3F3F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Web &amp; Egyéb</a:t>
            </a: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ber 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