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8" r:id="rId2"/>
  </p:sldMasterIdLst>
  <p:notesMasterIdLst>
    <p:notesMasterId r:id="rId38"/>
  </p:notesMasterIdLst>
  <p:handoutMasterIdLst>
    <p:handoutMasterId r:id="rId39"/>
  </p:handoutMasterIdLst>
  <p:sldIdLst>
    <p:sldId id="277" r:id="rId3"/>
    <p:sldId id="307" r:id="rId4"/>
    <p:sldId id="308" r:id="rId5"/>
    <p:sldId id="310" r:id="rId6"/>
    <p:sldId id="313" r:id="rId7"/>
    <p:sldId id="299" r:id="rId8"/>
    <p:sldId id="323" r:id="rId9"/>
    <p:sldId id="324" r:id="rId10"/>
    <p:sldId id="298" r:id="rId11"/>
    <p:sldId id="325" r:id="rId12"/>
    <p:sldId id="302" r:id="rId13"/>
    <p:sldId id="304" r:id="rId14"/>
    <p:sldId id="303" r:id="rId15"/>
    <p:sldId id="301" r:id="rId16"/>
    <p:sldId id="322" r:id="rId17"/>
    <p:sldId id="306" r:id="rId18"/>
    <p:sldId id="291" r:id="rId19"/>
    <p:sldId id="286" r:id="rId20"/>
    <p:sldId id="267" r:id="rId21"/>
    <p:sldId id="290" r:id="rId22"/>
    <p:sldId id="316" r:id="rId23"/>
    <p:sldId id="321" r:id="rId24"/>
    <p:sldId id="319" r:id="rId25"/>
    <p:sldId id="317" r:id="rId26"/>
    <p:sldId id="278" r:id="rId27"/>
    <p:sldId id="320" r:id="rId28"/>
    <p:sldId id="281" r:id="rId29"/>
    <p:sldId id="284" r:id="rId30"/>
    <p:sldId id="285" r:id="rId31"/>
    <p:sldId id="287" r:id="rId32"/>
    <p:sldId id="288" r:id="rId33"/>
    <p:sldId id="289" r:id="rId34"/>
    <p:sldId id="283" r:id="rId35"/>
    <p:sldId id="314" r:id="rId36"/>
    <p:sldId id="31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4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7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2" y="3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1714231081791"/>
          <c:y val="0.13675786959186559"/>
          <c:w val="0.8320187389454563"/>
          <c:h val="0.78939510615894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Player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Player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Player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832196208"/>
        <c:axId val="-1832179344"/>
      </c:barChart>
      <c:catAx>
        <c:axId val="-183219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1832179344"/>
        <c:crosses val="autoZero"/>
        <c:auto val="1"/>
        <c:lblAlgn val="ctr"/>
        <c:lblOffset val="100"/>
        <c:noMultiLvlLbl val="0"/>
      </c:catAx>
      <c:valAx>
        <c:axId val="-183217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183219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Fejlesztési idő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Database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JAVA EE</c:v>
                </c:pt>
                <c:pt idx="1">
                  <c:v>Firebase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10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Android Backend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JAVA EE</c:v>
                </c:pt>
                <c:pt idx="1">
                  <c:v>Firebase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Admin Backend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JAVA EE</c:v>
                </c:pt>
                <c:pt idx="1">
                  <c:v>Firebase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Android App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JAVA EE</c:v>
                </c:pt>
                <c:pt idx="1">
                  <c:v>Firebase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45</c:v>
                </c:pt>
                <c:pt idx="1">
                  <c:v>40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Admin Web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JAVA EE</c:v>
                </c:pt>
                <c:pt idx="1">
                  <c:v>Firebase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30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1548730880"/>
        <c:axId val="-1548729248"/>
      </c:barChart>
      <c:catAx>
        <c:axId val="-154873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1548729248"/>
        <c:crosses val="autoZero"/>
        <c:auto val="1"/>
        <c:lblAlgn val="ctr"/>
        <c:lblOffset val="100"/>
        <c:noMultiLvlLbl val="0"/>
      </c:catAx>
      <c:valAx>
        <c:axId val="-154872924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-154873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A51D61-EBEA-47E4-A754-E7A3063B8820}" type="doc">
      <dgm:prSet loTypeId="urn:microsoft.com/office/officeart/2005/8/layout/cycle8" loCatId="cycle" qsTypeId="urn:microsoft.com/office/officeart/2005/8/quickstyle/simple5" qsCatId="simple" csTypeId="urn:microsoft.com/office/officeart/2005/8/colors/accent1_2" csCatId="accent1" phldr="1"/>
      <dgm:spPr/>
    </dgm:pt>
    <dgm:pt modelId="{433416B0-0B50-47CD-890F-E31F77A502C2}">
      <dgm:prSet phldrT="[Text]"/>
      <dgm:spPr/>
      <dgm:t>
        <a:bodyPr/>
        <a:lstStyle/>
        <a:p>
          <a:r>
            <a:rPr lang="en-US" dirty="0" smtClean="0"/>
            <a:t>RECORD</a:t>
          </a:r>
          <a:endParaRPr lang="hu-HU" dirty="0"/>
        </a:p>
      </dgm:t>
    </dgm:pt>
    <dgm:pt modelId="{E6F49D77-DCDF-48FC-A82E-8090C674F559}" type="parTrans" cxnId="{79BDEEA5-7487-43C3-B063-E549963269A1}">
      <dgm:prSet/>
      <dgm:spPr/>
      <dgm:t>
        <a:bodyPr/>
        <a:lstStyle/>
        <a:p>
          <a:endParaRPr lang="hu-HU"/>
        </a:p>
      </dgm:t>
    </dgm:pt>
    <dgm:pt modelId="{756CA460-88B5-4F1C-B6F4-F9EE2D24E31A}" type="sibTrans" cxnId="{79BDEEA5-7487-43C3-B063-E549963269A1}">
      <dgm:prSet/>
      <dgm:spPr/>
      <dgm:t>
        <a:bodyPr/>
        <a:lstStyle/>
        <a:p>
          <a:endParaRPr lang="hu-HU"/>
        </a:p>
      </dgm:t>
    </dgm:pt>
    <dgm:pt modelId="{15549B32-22D9-43A6-BF29-D42B3D508B23}">
      <dgm:prSet phldrT="[Text]"/>
      <dgm:spPr/>
      <dgm:t>
        <a:bodyPr/>
        <a:lstStyle/>
        <a:p>
          <a:r>
            <a:rPr lang="en-US" dirty="0" smtClean="0"/>
            <a:t>ANALYZE</a:t>
          </a:r>
          <a:endParaRPr lang="hu-HU" dirty="0"/>
        </a:p>
      </dgm:t>
    </dgm:pt>
    <dgm:pt modelId="{A3554310-EFCA-44DA-99E9-922EA5D80F67}" type="parTrans" cxnId="{6393A321-A059-4625-AFD2-50F220268A3E}">
      <dgm:prSet/>
      <dgm:spPr/>
      <dgm:t>
        <a:bodyPr/>
        <a:lstStyle/>
        <a:p>
          <a:endParaRPr lang="hu-HU"/>
        </a:p>
      </dgm:t>
    </dgm:pt>
    <dgm:pt modelId="{667DEE45-8085-4C1C-85FE-A60713B443B0}" type="sibTrans" cxnId="{6393A321-A059-4625-AFD2-50F220268A3E}">
      <dgm:prSet/>
      <dgm:spPr/>
      <dgm:t>
        <a:bodyPr/>
        <a:lstStyle/>
        <a:p>
          <a:endParaRPr lang="hu-HU"/>
        </a:p>
      </dgm:t>
    </dgm:pt>
    <dgm:pt modelId="{2AC0CC0D-DBE7-4D64-955E-8A4B1ACDC886}">
      <dgm:prSet phldrT="[Text]"/>
      <dgm:spPr/>
      <dgm:t>
        <a:bodyPr/>
        <a:lstStyle/>
        <a:p>
          <a:r>
            <a:rPr lang="en-US" dirty="0" smtClean="0"/>
            <a:t>CREATE</a:t>
          </a:r>
          <a:endParaRPr lang="hu-HU" dirty="0"/>
        </a:p>
      </dgm:t>
    </dgm:pt>
    <dgm:pt modelId="{A072A7D5-5A01-4D6F-99D7-C39C8C6DD302}" type="parTrans" cxnId="{A96B388F-33D8-407C-ADCC-CA159FDAB2A4}">
      <dgm:prSet/>
      <dgm:spPr/>
      <dgm:t>
        <a:bodyPr/>
        <a:lstStyle/>
        <a:p>
          <a:endParaRPr lang="hu-HU"/>
        </a:p>
      </dgm:t>
    </dgm:pt>
    <dgm:pt modelId="{9B8A61D2-3C68-4900-9B7A-ECF2AA60F0AF}" type="sibTrans" cxnId="{A96B388F-33D8-407C-ADCC-CA159FDAB2A4}">
      <dgm:prSet/>
      <dgm:spPr/>
      <dgm:t>
        <a:bodyPr/>
        <a:lstStyle/>
        <a:p>
          <a:endParaRPr lang="hu-HU"/>
        </a:p>
      </dgm:t>
    </dgm:pt>
    <dgm:pt modelId="{52C8B1C1-0388-4113-B91E-971B00EA1771}" type="pres">
      <dgm:prSet presAssocID="{A4A51D61-EBEA-47E4-A754-E7A3063B8820}" presName="compositeShape" presStyleCnt="0">
        <dgm:presLayoutVars>
          <dgm:chMax val="7"/>
          <dgm:dir/>
          <dgm:resizeHandles val="exact"/>
        </dgm:presLayoutVars>
      </dgm:prSet>
      <dgm:spPr/>
    </dgm:pt>
    <dgm:pt modelId="{2A7823CB-67D2-4FD7-A861-79371D63FE2F}" type="pres">
      <dgm:prSet presAssocID="{A4A51D61-EBEA-47E4-A754-E7A3063B8820}" presName="wedge1" presStyleLbl="node1" presStyleIdx="0" presStyleCnt="3"/>
      <dgm:spPr/>
      <dgm:t>
        <a:bodyPr/>
        <a:lstStyle/>
        <a:p>
          <a:endParaRPr lang="hu-HU"/>
        </a:p>
      </dgm:t>
    </dgm:pt>
    <dgm:pt modelId="{2F3D9187-B8B0-47C2-A65A-B0D1E2CDA5AE}" type="pres">
      <dgm:prSet presAssocID="{A4A51D61-EBEA-47E4-A754-E7A3063B8820}" presName="dummy1a" presStyleCnt="0"/>
      <dgm:spPr/>
    </dgm:pt>
    <dgm:pt modelId="{BAD7592A-A07D-40C3-8290-DE60506DDB81}" type="pres">
      <dgm:prSet presAssocID="{A4A51D61-EBEA-47E4-A754-E7A3063B8820}" presName="dummy1b" presStyleCnt="0"/>
      <dgm:spPr/>
    </dgm:pt>
    <dgm:pt modelId="{EEE43060-DB37-45A4-B978-3B9A8AEC5EF4}" type="pres">
      <dgm:prSet presAssocID="{A4A51D61-EBEA-47E4-A754-E7A3063B882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0A142B4-CB50-4414-A0F4-E48571AD3575}" type="pres">
      <dgm:prSet presAssocID="{A4A51D61-EBEA-47E4-A754-E7A3063B8820}" presName="wedge2" presStyleLbl="node1" presStyleIdx="1" presStyleCnt="3"/>
      <dgm:spPr/>
      <dgm:t>
        <a:bodyPr/>
        <a:lstStyle/>
        <a:p>
          <a:endParaRPr lang="hu-HU"/>
        </a:p>
      </dgm:t>
    </dgm:pt>
    <dgm:pt modelId="{395797F3-C0B1-441F-9EC8-859C2FE5AC96}" type="pres">
      <dgm:prSet presAssocID="{A4A51D61-EBEA-47E4-A754-E7A3063B8820}" presName="dummy2a" presStyleCnt="0"/>
      <dgm:spPr/>
    </dgm:pt>
    <dgm:pt modelId="{B073A4F3-EE2D-4EFB-BEBE-A37CF90A280D}" type="pres">
      <dgm:prSet presAssocID="{A4A51D61-EBEA-47E4-A754-E7A3063B8820}" presName="dummy2b" presStyleCnt="0"/>
      <dgm:spPr/>
    </dgm:pt>
    <dgm:pt modelId="{ABF39E70-47EB-44B2-9256-1B2FC9D10AF4}" type="pres">
      <dgm:prSet presAssocID="{A4A51D61-EBEA-47E4-A754-E7A3063B882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C0BC564-200E-4523-B6D5-F646880665A4}" type="pres">
      <dgm:prSet presAssocID="{A4A51D61-EBEA-47E4-A754-E7A3063B8820}" presName="wedge3" presStyleLbl="node1" presStyleIdx="2" presStyleCnt="3"/>
      <dgm:spPr/>
      <dgm:t>
        <a:bodyPr/>
        <a:lstStyle/>
        <a:p>
          <a:endParaRPr lang="hu-HU"/>
        </a:p>
      </dgm:t>
    </dgm:pt>
    <dgm:pt modelId="{1E867494-55E1-4075-A4D0-88E3A1A3D9FC}" type="pres">
      <dgm:prSet presAssocID="{A4A51D61-EBEA-47E4-A754-E7A3063B8820}" presName="dummy3a" presStyleCnt="0"/>
      <dgm:spPr/>
    </dgm:pt>
    <dgm:pt modelId="{262B5639-26BA-4445-A51A-B27303599C0F}" type="pres">
      <dgm:prSet presAssocID="{A4A51D61-EBEA-47E4-A754-E7A3063B8820}" presName="dummy3b" presStyleCnt="0"/>
      <dgm:spPr/>
    </dgm:pt>
    <dgm:pt modelId="{EE3C459F-ED78-4DA5-A263-97F64118FE73}" type="pres">
      <dgm:prSet presAssocID="{A4A51D61-EBEA-47E4-A754-E7A3063B882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ECD5B8C-5AAF-4252-B89D-3CFD763D2D86}" type="pres">
      <dgm:prSet presAssocID="{756CA460-88B5-4F1C-B6F4-F9EE2D24E31A}" presName="arrowWedge1" presStyleLbl="fgSibTrans2D1" presStyleIdx="0" presStyleCnt="3"/>
      <dgm:spPr/>
    </dgm:pt>
    <dgm:pt modelId="{C8532187-2497-47D9-92B8-C2D9637AC3B0}" type="pres">
      <dgm:prSet presAssocID="{667DEE45-8085-4C1C-85FE-A60713B443B0}" presName="arrowWedge2" presStyleLbl="fgSibTrans2D1" presStyleIdx="1" presStyleCnt="3"/>
      <dgm:spPr/>
    </dgm:pt>
    <dgm:pt modelId="{2F232282-4F45-4A3F-8725-D54FD6A05FC3}" type="pres">
      <dgm:prSet presAssocID="{9B8A61D2-3C68-4900-9B7A-ECF2AA60F0AF}" presName="arrowWedge3" presStyleLbl="fgSibTrans2D1" presStyleIdx="2" presStyleCnt="3"/>
      <dgm:spPr/>
      <dgm:t>
        <a:bodyPr/>
        <a:lstStyle/>
        <a:p>
          <a:endParaRPr lang="hu-HU"/>
        </a:p>
      </dgm:t>
    </dgm:pt>
  </dgm:ptLst>
  <dgm:cxnLst>
    <dgm:cxn modelId="{4D5ED83C-7052-4EB0-BD1D-0F632B037E40}" type="presOf" srcId="{A4A51D61-EBEA-47E4-A754-E7A3063B8820}" destId="{52C8B1C1-0388-4113-B91E-971B00EA1771}" srcOrd="0" destOrd="0" presId="urn:microsoft.com/office/officeart/2005/8/layout/cycle8"/>
    <dgm:cxn modelId="{A96B388F-33D8-407C-ADCC-CA159FDAB2A4}" srcId="{A4A51D61-EBEA-47E4-A754-E7A3063B8820}" destId="{2AC0CC0D-DBE7-4D64-955E-8A4B1ACDC886}" srcOrd="2" destOrd="0" parTransId="{A072A7D5-5A01-4D6F-99D7-C39C8C6DD302}" sibTransId="{9B8A61D2-3C68-4900-9B7A-ECF2AA60F0AF}"/>
    <dgm:cxn modelId="{4AC413FB-A3A1-4B16-9E6F-13E26357BFF5}" type="presOf" srcId="{15549B32-22D9-43A6-BF29-D42B3D508B23}" destId="{ABF39E70-47EB-44B2-9256-1B2FC9D10AF4}" srcOrd="1" destOrd="0" presId="urn:microsoft.com/office/officeart/2005/8/layout/cycle8"/>
    <dgm:cxn modelId="{79BDEEA5-7487-43C3-B063-E549963269A1}" srcId="{A4A51D61-EBEA-47E4-A754-E7A3063B8820}" destId="{433416B0-0B50-47CD-890F-E31F77A502C2}" srcOrd="0" destOrd="0" parTransId="{E6F49D77-DCDF-48FC-A82E-8090C674F559}" sibTransId="{756CA460-88B5-4F1C-B6F4-F9EE2D24E31A}"/>
    <dgm:cxn modelId="{70ECA684-5F7E-4C4B-A3A2-D2C3A34A8987}" type="presOf" srcId="{2AC0CC0D-DBE7-4D64-955E-8A4B1ACDC886}" destId="{EE3C459F-ED78-4DA5-A263-97F64118FE73}" srcOrd="1" destOrd="0" presId="urn:microsoft.com/office/officeart/2005/8/layout/cycle8"/>
    <dgm:cxn modelId="{051288D3-8CC9-493A-A97F-25DD200AC3B3}" type="presOf" srcId="{2AC0CC0D-DBE7-4D64-955E-8A4B1ACDC886}" destId="{7C0BC564-200E-4523-B6D5-F646880665A4}" srcOrd="0" destOrd="0" presId="urn:microsoft.com/office/officeart/2005/8/layout/cycle8"/>
    <dgm:cxn modelId="{17450B4C-672B-42C8-8032-2D3E6D262AC4}" type="presOf" srcId="{433416B0-0B50-47CD-890F-E31F77A502C2}" destId="{EEE43060-DB37-45A4-B978-3B9A8AEC5EF4}" srcOrd="1" destOrd="0" presId="urn:microsoft.com/office/officeart/2005/8/layout/cycle8"/>
    <dgm:cxn modelId="{6393A321-A059-4625-AFD2-50F220268A3E}" srcId="{A4A51D61-EBEA-47E4-A754-E7A3063B8820}" destId="{15549B32-22D9-43A6-BF29-D42B3D508B23}" srcOrd="1" destOrd="0" parTransId="{A3554310-EFCA-44DA-99E9-922EA5D80F67}" sibTransId="{667DEE45-8085-4C1C-85FE-A60713B443B0}"/>
    <dgm:cxn modelId="{62EDA97D-8AE4-4AD8-AB53-8F791A1E4FFA}" type="presOf" srcId="{433416B0-0B50-47CD-890F-E31F77A502C2}" destId="{2A7823CB-67D2-4FD7-A861-79371D63FE2F}" srcOrd="0" destOrd="0" presId="urn:microsoft.com/office/officeart/2005/8/layout/cycle8"/>
    <dgm:cxn modelId="{FD3D0CC3-C316-4D7E-A9E8-3DB0F0F443DB}" type="presOf" srcId="{15549B32-22D9-43A6-BF29-D42B3D508B23}" destId="{00A142B4-CB50-4414-A0F4-E48571AD3575}" srcOrd="0" destOrd="0" presId="urn:microsoft.com/office/officeart/2005/8/layout/cycle8"/>
    <dgm:cxn modelId="{2DDFBD54-8965-4804-9EA3-DBBE020FDF2C}" type="presParOf" srcId="{52C8B1C1-0388-4113-B91E-971B00EA1771}" destId="{2A7823CB-67D2-4FD7-A861-79371D63FE2F}" srcOrd="0" destOrd="0" presId="urn:microsoft.com/office/officeart/2005/8/layout/cycle8"/>
    <dgm:cxn modelId="{AA738D6C-E6E9-4A8D-B132-6F08438FCC87}" type="presParOf" srcId="{52C8B1C1-0388-4113-B91E-971B00EA1771}" destId="{2F3D9187-B8B0-47C2-A65A-B0D1E2CDA5AE}" srcOrd="1" destOrd="0" presId="urn:microsoft.com/office/officeart/2005/8/layout/cycle8"/>
    <dgm:cxn modelId="{DBFAAD27-C342-4CF2-ADAE-5B2E51D12620}" type="presParOf" srcId="{52C8B1C1-0388-4113-B91E-971B00EA1771}" destId="{BAD7592A-A07D-40C3-8290-DE60506DDB81}" srcOrd="2" destOrd="0" presId="urn:microsoft.com/office/officeart/2005/8/layout/cycle8"/>
    <dgm:cxn modelId="{D573BEDE-B7A3-44BF-8C77-686AF27B66E3}" type="presParOf" srcId="{52C8B1C1-0388-4113-B91E-971B00EA1771}" destId="{EEE43060-DB37-45A4-B978-3B9A8AEC5EF4}" srcOrd="3" destOrd="0" presId="urn:microsoft.com/office/officeart/2005/8/layout/cycle8"/>
    <dgm:cxn modelId="{AA88187D-DB0B-4E9A-BA82-81ACFA75AC9A}" type="presParOf" srcId="{52C8B1C1-0388-4113-B91E-971B00EA1771}" destId="{00A142B4-CB50-4414-A0F4-E48571AD3575}" srcOrd="4" destOrd="0" presId="urn:microsoft.com/office/officeart/2005/8/layout/cycle8"/>
    <dgm:cxn modelId="{542F921E-F1A9-4484-BE67-6D719416F829}" type="presParOf" srcId="{52C8B1C1-0388-4113-B91E-971B00EA1771}" destId="{395797F3-C0B1-441F-9EC8-859C2FE5AC96}" srcOrd="5" destOrd="0" presId="urn:microsoft.com/office/officeart/2005/8/layout/cycle8"/>
    <dgm:cxn modelId="{4D94C4FA-B98C-476B-8F7A-225BC8A2D84E}" type="presParOf" srcId="{52C8B1C1-0388-4113-B91E-971B00EA1771}" destId="{B073A4F3-EE2D-4EFB-BEBE-A37CF90A280D}" srcOrd="6" destOrd="0" presId="urn:microsoft.com/office/officeart/2005/8/layout/cycle8"/>
    <dgm:cxn modelId="{8C995377-46C3-4C82-BFD7-DAB631778C2C}" type="presParOf" srcId="{52C8B1C1-0388-4113-B91E-971B00EA1771}" destId="{ABF39E70-47EB-44B2-9256-1B2FC9D10AF4}" srcOrd="7" destOrd="0" presId="urn:microsoft.com/office/officeart/2005/8/layout/cycle8"/>
    <dgm:cxn modelId="{7F988792-01A3-4A40-BF2B-A549DD49B9C2}" type="presParOf" srcId="{52C8B1C1-0388-4113-B91E-971B00EA1771}" destId="{7C0BC564-200E-4523-B6D5-F646880665A4}" srcOrd="8" destOrd="0" presId="urn:microsoft.com/office/officeart/2005/8/layout/cycle8"/>
    <dgm:cxn modelId="{EA6EE623-7C7D-4D8D-BEEF-C61986ACF4F8}" type="presParOf" srcId="{52C8B1C1-0388-4113-B91E-971B00EA1771}" destId="{1E867494-55E1-4075-A4D0-88E3A1A3D9FC}" srcOrd="9" destOrd="0" presId="urn:microsoft.com/office/officeart/2005/8/layout/cycle8"/>
    <dgm:cxn modelId="{429382C2-6CB4-4E14-901F-FADC3D57D399}" type="presParOf" srcId="{52C8B1C1-0388-4113-B91E-971B00EA1771}" destId="{262B5639-26BA-4445-A51A-B27303599C0F}" srcOrd="10" destOrd="0" presId="urn:microsoft.com/office/officeart/2005/8/layout/cycle8"/>
    <dgm:cxn modelId="{BD23E42E-CE6E-42A1-BC65-695E96289AB1}" type="presParOf" srcId="{52C8B1C1-0388-4113-B91E-971B00EA1771}" destId="{EE3C459F-ED78-4DA5-A263-97F64118FE73}" srcOrd="11" destOrd="0" presId="urn:microsoft.com/office/officeart/2005/8/layout/cycle8"/>
    <dgm:cxn modelId="{18180324-E89A-41C0-8096-716EF4235C25}" type="presParOf" srcId="{52C8B1C1-0388-4113-B91E-971B00EA1771}" destId="{5ECD5B8C-5AAF-4252-B89D-3CFD763D2D86}" srcOrd="12" destOrd="0" presId="urn:microsoft.com/office/officeart/2005/8/layout/cycle8"/>
    <dgm:cxn modelId="{CACEA694-69EE-4436-B0C5-9AEB0815F617}" type="presParOf" srcId="{52C8B1C1-0388-4113-B91E-971B00EA1771}" destId="{C8532187-2497-47D9-92B8-C2D9637AC3B0}" srcOrd="13" destOrd="0" presId="urn:microsoft.com/office/officeart/2005/8/layout/cycle8"/>
    <dgm:cxn modelId="{A98CB1DA-3513-43CE-8D2F-578143050BB1}" type="presParOf" srcId="{52C8B1C1-0388-4113-B91E-971B00EA1771}" destId="{2F232282-4F45-4A3F-8725-D54FD6A05FC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823CB-67D2-4FD7-A861-79371D63FE2F}">
      <dsp:nvSpPr>
        <dsp:cNvPr id="0" name=""/>
        <dsp:cNvSpPr/>
      </dsp:nvSpPr>
      <dsp:spPr>
        <a:xfrm>
          <a:off x="2525403" y="382170"/>
          <a:ext cx="4938814" cy="4938814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RECORD</a:t>
          </a:r>
          <a:endParaRPr lang="hu-HU" sz="3100" kern="1200" dirty="0"/>
        </a:p>
      </dsp:txBody>
      <dsp:txXfrm>
        <a:off x="5128276" y="1428728"/>
        <a:ext cx="1763862" cy="1469885"/>
      </dsp:txXfrm>
    </dsp:sp>
    <dsp:sp modelId="{00A142B4-CB50-4414-A0F4-E48571AD3575}">
      <dsp:nvSpPr>
        <dsp:cNvPr id="0" name=""/>
        <dsp:cNvSpPr/>
      </dsp:nvSpPr>
      <dsp:spPr>
        <a:xfrm>
          <a:off x="2423687" y="558556"/>
          <a:ext cx="4938814" cy="493881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ANALYZE</a:t>
          </a:r>
          <a:endParaRPr lang="hu-HU" sz="3100" kern="1200" dirty="0"/>
        </a:p>
      </dsp:txBody>
      <dsp:txXfrm>
        <a:off x="3599595" y="3762906"/>
        <a:ext cx="2645793" cy="1293499"/>
      </dsp:txXfrm>
    </dsp:sp>
    <dsp:sp modelId="{7C0BC564-200E-4523-B6D5-F646880665A4}">
      <dsp:nvSpPr>
        <dsp:cNvPr id="0" name=""/>
        <dsp:cNvSpPr/>
      </dsp:nvSpPr>
      <dsp:spPr>
        <a:xfrm>
          <a:off x="2321971" y="382170"/>
          <a:ext cx="4938814" cy="493881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CREATE</a:t>
          </a:r>
          <a:endParaRPr lang="hu-HU" sz="3100" kern="1200" dirty="0"/>
        </a:p>
      </dsp:txBody>
      <dsp:txXfrm>
        <a:off x="2894050" y="1428728"/>
        <a:ext cx="1763862" cy="1469885"/>
      </dsp:txXfrm>
    </dsp:sp>
    <dsp:sp modelId="{5ECD5B8C-5AAF-4252-B89D-3CFD763D2D86}">
      <dsp:nvSpPr>
        <dsp:cNvPr id="0" name=""/>
        <dsp:cNvSpPr/>
      </dsp:nvSpPr>
      <dsp:spPr>
        <a:xfrm>
          <a:off x="2220074" y="76433"/>
          <a:ext cx="5550286" cy="555028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532187-2497-47D9-92B8-C2D9637AC3B0}">
      <dsp:nvSpPr>
        <dsp:cNvPr id="0" name=""/>
        <dsp:cNvSpPr/>
      </dsp:nvSpPr>
      <dsp:spPr>
        <a:xfrm>
          <a:off x="2117951" y="252507"/>
          <a:ext cx="5550286" cy="555028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F232282-4F45-4A3F-8725-D54FD6A05FC3}">
      <dsp:nvSpPr>
        <dsp:cNvPr id="0" name=""/>
        <dsp:cNvSpPr/>
      </dsp:nvSpPr>
      <dsp:spPr>
        <a:xfrm>
          <a:off x="2015827" y="76433"/>
          <a:ext cx="5550286" cy="555028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en-US" smtClean="0"/>
              <a:t>4/21/2017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8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683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91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732593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5263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61612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8397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2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5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1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3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2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9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2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407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Firebase</a:t>
            </a:r>
            <a:r>
              <a:rPr lang="en-US" dirty="0" smtClean="0"/>
              <a:t> </a:t>
            </a:r>
            <a:r>
              <a:rPr lang="hu-HU" dirty="0" smtClean="0"/>
              <a:t>a jégen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8"/>
            <a:ext cx="6400800" cy="413808"/>
          </a:xfrm>
        </p:spPr>
        <p:txBody>
          <a:bodyPr/>
          <a:lstStyle/>
          <a:p>
            <a:r>
              <a:rPr lang="hu-HU" dirty="0" smtClean="0"/>
              <a:t>Firebase project tapasztalatok...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0" y="3657600"/>
            <a:ext cx="2245658" cy="2245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03187" y="6291793"/>
            <a:ext cx="3335338" cy="413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gabor.batori@itware.hu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85725"/>
            <a:ext cx="1185333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3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165465" y="3164306"/>
            <a:ext cx="1767841" cy="529388"/>
            <a:chOff x="5855368" y="4042612"/>
            <a:chExt cx="1767841" cy="529388"/>
          </a:xfrm>
        </p:grpSpPr>
        <p:sp>
          <p:nvSpPr>
            <p:cNvPr id="21" name="Freeform 20"/>
            <p:cNvSpPr/>
            <p:nvPr/>
          </p:nvSpPr>
          <p:spPr>
            <a:xfrm>
              <a:off x="5855368" y="4042612"/>
              <a:ext cx="583934" cy="529388"/>
            </a:xfrm>
            <a:custGeom>
              <a:avLst/>
              <a:gdLst>
                <a:gd name="connsiteX0" fmla="*/ 558265 w 1763304"/>
                <a:gd name="connsiteY0" fmla="*/ 96252 h 1819175"/>
                <a:gd name="connsiteX1" fmla="*/ 490888 w 1763304"/>
                <a:gd name="connsiteY1" fmla="*/ 105878 h 1819175"/>
                <a:gd name="connsiteX2" fmla="*/ 442762 w 1763304"/>
                <a:gd name="connsiteY2" fmla="*/ 125128 h 1819175"/>
                <a:gd name="connsiteX3" fmla="*/ 413886 w 1763304"/>
                <a:gd name="connsiteY3" fmla="*/ 134753 h 1819175"/>
                <a:gd name="connsiteX4" fmla="*/ 336884 w 1763304"/>
                <a:gd name="connsiteY4" fmla="*/ 163629 h 1819175"/>
                <a:gd name="connsiteX5" fmla="*/ 308008 w 1763304"/>
                <a:gd name="connsiteY5" fmla="*/ 173255 h 1819175"/>
                <a:gd name="connsiteX6" fmla="*/ 250256 w 1763304"/>
                <a:gd name="connsiteY6" fmla="*/ 211756 h 1819175"/>
                <a:gd name="connsiteX7" fmla="*/ 221381 w 1763304"/>
                <a:gd name="connsiteY7" fmla="*/ 231006 h 1819175"/>
                <a:gd name="connsiteX8" fmla="*/ 163629 w 1763304"/>
                <a:gd name="connsiteY8" fmla="*/ 288758 h 1819175"/>
                <a:gd name="connsiteX9" fmla="*/ 154004 w 1763304"/>
                <a:gd name="connsiteY9" fmla="*/ 317633 h 1819175"/>
                <a:gd name="connsiteX10" fmla="*/ 134753 w 1763304"/>
                <a:gd name="connsiteY10" fmla="*/ 346509 h 1819175"/>
                <a:gd name="connsiteX11" fmla="*/ 96252 w 1763304"/>
                <a:gd name="connsiteY11" fmla="*/ 433137 h 1819175"/>
                <a:gd name="connsiteX12" fmla="*/ 67376 w 1763304"/>
                <a:gd name="connsiteY12" fmla="*/ 500513 h 1819175"/>
                <a:gd name="connsiteX13" fmla="*/ 57751 w 1763304"/>
                <a:gd name="connsiteY13" fmla="*/ 539015 h 1819175"/>
                <a:gd name="connsiteX14" fmla="*/ 38501 w 1763304"/>
                <a:gd name="connsiteY14" fmla="*/ 596766 h 1819175"/>
                <a:gd name="connsiteX15" fmla="*/ 28875 w 1763304"/>
                <a:gd name="connsiteY15" fmla="*/ 625642 h 1819175"/>
                <a:gd name="connsiteX16" fmla="*/ 19250 w 1763304"/>
                <a:gd name="connsiteY16" fmla="*/ 664143 h 1819175"/>
                <a:gd name="connsiteX17" fmla="*/ 0 w 1763304"/>
                <a:gd name="connsiteY17" fmla="*/ 760396 h 1819175"/>
                <a:gd name="connsiteX18" fmla="*/ 9625 w 1763304"/>
                <a:gd name="connsiteY18" fmla="*/ 1001027 h 1819175"/>
                <a:gd name="connsiteX19" fmla="*/ 57751 w 1763304"/>
                <a:gd name="connsiteY19" fmla="*/ 1116530 h 1819175"/>
                <a:gd name="connsiteX20" fmla="*/ 77002 w 1763304"/>
                <a:gd name="connsiteY20" fmla="*/ 1174282 h 1819175"/>
                <a:gd name="connsiteX21" fmla="*/ 125128 w 1763304"/>
                <a:gd name="connsiteY21" fmla="*/ 1241659 h 1819175"/>
                <a:gd name="connsiteX22" fmla="*/ 154004 w 1763304"/>
                <a:gd name="connsiteY22" fmla="*/ 1280160 h 1819175"/>
                <a:gd name="connsiteX23" fmla="*/ 192505 w 1763304"/>
                <a:gd name="connsiteY23" fmla="*/ 1366787 h 1819175"/>
                <a:gd name="connsiteX24" fmla="*/ 221381 w 1763304"/>
                <a:gd name="connsiteY24" fmla="*/ 1395663 h 1819175"/>
                <a:gd name="connsiteX25" fmla="*/ 259882 w 1763304"/>
                <a:gd name="connsiteY25" fmla="*/ 1453415 h 1819175"/>
                <a:gd name="connsiteX26" fmla="*/ 327259 w 1763304"/>
                <a:gd name="connsiteY26" fmla="*/ 1540042 h 1819175"/>
                <a:gd name="connsiteX27" fmla="*/ 346509 w 1763304"/>
                <a:gd name="connsiteY27" fmla="*/ 1568918 h 1819175"/>
                <a:gd name="connsiteX28" fmla="*/ 404261 w 1763304"/>
                <a:gd name="connsiteY28" fmla="*/ 1626669 h 1819175"/>
                <a:gd name="connsiteX29" fmla="*/ 433136 w 1763304"/>
                <a:gd name="connsiteY29" fmla="*/ 1655545 h 1819175"/>
                <a:gd name="connsiteX30" fmla="*/ 529389 w 1763304"/>
                <a:gd name="connsiteY30" fmla="*/ 1713297 h 1819175"/>
                <a:gd name="connsiteX31" fmla="*/ 558265 w 1763304"/>
                <a:gd name="connsiteY31" fmla="*/ 1732547 h 1819175"/>
                <a:gd name="connsiteX32" fmla="*/ 625642 w 1763304"/>
                <a:gd name="connsiteY32" fmla="*/ 1751798 h 1819175"/>
                <a:gd name="connsiteX33" fmla="*/ 654517 w 1763304"/>
                <a:gd name="connsiteY33" fmla="*/ 1761423 h 1819175"/>
                <a:gd name="connsiteX34" fmla="*/ 693019 w 1763304"/>
                <a:gd name="connsiteY34" fmla="*/ 1771048 h 1819175"/>
                <a:gd name="connsiteX35" fmla="*/ 770021 w 1763304"/>
                <a:gd name="connsiteY35" fmla="*/ 1790299 h 1819175"/>
                <a:gd name="connsiteX36" fmla="*/ 847023 w 1763304"/>
                <a:gd name="connsiteY36" fmla="*/ 1809549 h 1819175"/>
                <a:gd name="connsiteX37" fmla="*/ 962526 w 1763304"/>
                <a:gd name="connsiteY37" fmla="*/ 1819175 h 1819175"/>
                <a:gd name="connsiteX38" fmla="*/ 1212783 w 1763304"/>
                <a:gd name="connsiteY38" fmla="*/ 1809549 h 1819175"/>
                <a:gd name="connsiteX39" fmla="*/ 1260909 w 1763304"/>
                <a:gd name="connsiteY39" fmla="*/ 1799924 h 1819175"/>
                <a:gd name="connsiteX40" fmla="*/ 1337911 w 1763304"/>
                <a:gd name="connsiteY40" fmla="*/ 1790299 h 1819175"/>
                <a:gd name="connsiteX41" fmla="*/ 1376412 w 1763304"/>
                <a:gd name="connsiteY41" fmla="*/ 1771048 h 1819175"/>
                <a:gd name="connsiteX42" fmla="*/ 1414913 w 1763304"/>
                <a:gd name="connsiteY42" fmla="*/ 1761423 h 1819175"/>
                <a:gd name="connsiteX43" fmla="*/ 1472665 w 1763304"/>
                <a:gd name="connsiteY43" fmla="*/ 1722922 h 1819175"/>
                <a:gd name="connsiteX44" fmla="*/ 1501541 w 1763304"/>
                <a:gd name="connsiteY44" fmla="*/ 1703671 h 1819175"/>
                <a:gd name="connsiteX45" fmla="*/ 1530416 w 1763304"/>
                <a:gd name="connsiteY45" fmla="*/ 1665170 h 1819175"/>
                <a:gd name="connsiteX46" fmla="*/ 1597793 w 1763304"/>
                <a:gd name="connsiteY46" fmla="*/ 1588168 h 1819175"/>
                <a:gd name="connsiteX47" fmla="*/ 1617044 w 1763304"/>
                <a:gd name="connsiteY47" fmla="*/ 1540042 h 1819175"/>
                <a:gd name="connsiteX48" fmla="*/ 1645920 w 1763304"/>
                <a:gd name="connsiteY48" fmla="*/ 1501541 h 1819175"/>
                <a:gd name="connsiteX49" fmla="*/ 1684421 w 1763304"/>
                <a:gd name="connsiteY49" fmla="*/ 1405288 h 1819175"/>
                <a:gd name="connsiteX50" fmla="*/ 1713296 w 1763304"/>
                <a:gd name="connsiteY50" fmla="*/ 1337911 h 1819175"/>
                <a:gd name="connsiteX51" fmla="*/ 1732547 w 1763304"/>
                <a:gd name="connsiteY51" fmla="*/ 1241659 h 1819175"/>
                <a:gd name="connsiteX52" fmla="*/ 1742172 w 1763304"/>
                <a:gd name="connsiteY52" fmla="*/ 1203158 h 1819175"/>
                <a:gd name="connsiteX53" fmla="*/ 1761423 w 1763304"/>
                <a:gd name="connsiteY53" fmla="*/ 1087655 h 1819175"/>
                <a:gd name="connsiteX54" fmla="*/ 1742172 w 1763304"/>
                <a:gd name="connsiteY54" fmla="*/ 664143 h 1819175"/>
                <a:gd name="connsiteX55" fmla="*/ 1732547 w 1763304"/>
                <a:gd name="connsiteY55" fmla="*/ 635267 h 1819175"/>
                <a:gd name="connsiteX56" fmla="*/ 1694046 w 1763304"/>
                <a:gd name="connsiteY56" fmla="*/ 548640 h 1819175"/>
                <a:gd name="connsiteX57" fmla="*/ 1655545 w 1763304"/>
                <a:gd name="connsiteY57" fmla="*/ 490888 h 1819175"/>
                <a:gd name="connsiteX58" fmla="*/ 1597793 w 1763304"/>
                <a:gd name="connsiteY58" fmla="*/ 404261 h 1819175"/>
                <a:gd name="connsiteX59" fmla="*/ 1578543 w 1763304"/>
                <a:gd name="connsiteY59" fmla="*/ 375385 h 1819175"/>
                <a:gd name="connsiteX60" fmla="*/ 1530416 w 1763304"/>
                <a:gd name="connsiteY60" fmla="*/ 336884 h 1819175"/>
                <a:gd name="connsiteX61" fmla="*/ 1491915 w 1763304"/>
                <a:gd name="connsiteY61" fmla="*/ 298383 h 1819175"/>
                <a:gd name="connsiteX62" fmla="*/ 1463040 w 1763304"/>
                <a:gd name="connsiteY62" fmla="*/ 279132 h 1819175"/>
                <a:gd name="connsiteX63" fmla="*/ 1424539 w 1763304"/>
                <a:gd name="connsiteY63" fmla="*/ 240631 h 1819175"/>
                <a:gd name="connsiteX64" fmla="*/ 1405288 w 1763304"/>
                <a:gd name="connsiteY64" fmla="*/ 211756 h 1819175"/>
                <a:gd name="connsiteX65" fmla="*/ 1357162 w 1763304"/>
                <a:gd name="connsiteY65" fmla="*/ 182880 h 1819175"/>
                <a:gd name="connsiteX66" fmla="*/ 1260909 w 1763304"/>
                <a:gd name="connsiteY66" fmla="*/ 105878 h 1819175"/>
                <a:gd name="connsiteX67" fmla="*/ 1232033 w 1763304"/>
                <a:gd name="connsiteY67" fmla="*/ 96252 h 1819175"/>
                <a:gd name="connsiteX68" fmla="*/ 1203157 w 1763304"/>
                <a:gd name="connsiteY68" fmla="*/ 77002 h 1819175"/>
                <a:gd name="connsiteX69" fmla="*/ 1164656 w 1763304"/>
                <a:gd name="connsiteY69" fmla="*/ 67377 h 1819175"/>
                <a:gd name="connsiteX70" fmla="*/ 1010652 w 1763304"/>
                <a:gd name="connsiteY70" fmla="*/ 48126 h 1819175"/>
                <a:gd name="connsiteX71" fmla="*/ 952901 w 1763304"/>
                <a:gd name="connsiteY71" fmla="*/ 38501 h 1819175"/>
                <a:gd name="connsiteX72" fmla="*/ 818147 w 1763304"/>
                <a:gd name="connsiteY72" fmla="*/ 19250 h 1819175"/>
                <a:gd name="connsiteX73" fmla="*/ 750770 w 1763304"/>
                <a:gd name="connsiteY73" fmla="*/ 9625 h 1819175"/>
                <a:gd name="connsiteX74" fmla="*/ 625642 w 1763304"/>
                <a:gd name="connsiteY74" fmla="*/ 0 h 1819175"/>
                <a:gd name="connsiteX75" fmla="*/ 510139 w 1763304"/>
                <a:gd name="connsiteY75" fmla="*/ 9625 h 1819175"/>
                <a:gd name="connsiteX76" fmla="*/ 481263 w 1763304"/>
                <a:gd name="connsiteY76" fmla="*/ 19250 h 1819175"/>
                <a:gd name="connsiteX77" fmla="*/ 423511 w 1763304"/>
                <a:gd name="connsiteY77" fmla="*/ 57751 h 1819175"/>
                <a:gd name="connsiteX78" fmla="*/ 404261 w 1763304"/>
                <a:gd name="connsiteY78" fmla="*/ 182880 h 18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763304" h="1819175">
                  <a:moveTo>
                    <a:pt x="558265" y="96252"/>
                  </a:moveTo>
                  <a:cubicBezTo>
                    <a:pt x="535806" y="99461"/>
                    <a:pt x="512898" y="100376"/>
                    <a:pt x="490888" y="105878"/>
                  </a:cubicBezTo>
                  <a:cubicBezTo>
                    <a:pt x="474126" y="110068"/>
                    <a:pt x="458940" y="119062"/>
                    <a:pt x="442762" y="125128"/>
                  </a:cubicBezTo>
                  <a:cubicBezTo>
                    <a:pt x="433262" y="128690"/>
                    <a:pt x="423642" y="131966"/>
                    <a:pt x="413886" y="134753"/>
                  </a:cubicBezTo>
                  <a:cubicBezTo>
                    <a:pt x="325166" y="160102"/>
                    <a:pt x="426589" y="125184"/>
                    <a:pt x="336884" y="163629"/>
                  </a:cubicBezTo>
                  <a:cubicBezTo>
                    <a:pt x="327558" y="167626"/>
                    <a:pt x="316877" y="168328"/>
                    <a:pt x="308008" y="173255"/>
                  </a:cubicBezTo>
                  <a:cubicBezTo>
                    <a:pt x="287783" y="184491"/>
                    <a:pt x="269507" y="198922"/>
                    <a:pt x="250256" y="211756"/>
                  </a:cubicBezTo>
                  <a:cubicBezTo>
                    <a:pt x="240631" y="218173"/>
                    <a:pt x="229561" y="222826"/>
                    <a:pt x="221381" y="231006"/>
                  </a:cubicBezTo>
                  <a:lnTo>
                    <a:pt x="163629" y="288758"/>
                  </a:lnTo>
                  <a:cubicBezTo>
                    <a:pt x="160421" y="298383"/>
                    <a:pt x="158541" y="308558"/>
                    <a:pt x="154004" y="317633"/>
                  </a:cubicBezTo>
                  <a:cubicBezTo>
                    <a:pt x="148830" y="327980"/>
                    <a:pt x="139451" y="335938"/>
                    <a:pt x="134753" y="346509"/>
                  </a:cubicBezTo>
                  <a:cubicBezTo>
                    <a:pt x="88936" y="449599"/>
                    <a:pt x="139819" y="367787"/>
                    <a:pt x="96252" y="433137"/>
                  </a:cubicBezTo>
                  <a:cubicBezTo>
                    <a:pt x="68618" y="543675"/>
                    <a:pt x="107260" y="407451"/>
                    <a:pt x="67376" y="500513"/>
                  </a:cubicBezTo>
                  <a:cubicBezTo>
                    <a:pt x="62165" y="512672"/>
                    <a:pt x="61552" y="526344"/>
                    <a:pt x="57751" y="539015"/>
                  </a:cubicBezTo>
                  <a:cubicBezTo>
                    <a:pt x="51920" y="558451"/>
                    <a:pt x="44918" y="577516"/>
                    <a:pt x="38501" y="596766"/>
                  </a:cubicBezTo>
                  <a:cubicBezTo>
                    <a:pt x="35292" y="606391"/>
                    <a:pt x="31336" y="615799"/>
                    <a:pt x="28875" y="625642"/>
                  </a:cubicBezTo>
                  <a:cubicBezTo>
                    <a:pt x="25667" y="638476"/>
                    <a:pt x="21616" y="651128"/>
                    <a:pt x="19250" y="664143"/>
                  </a:cubicBezTo>
                  <a:cubicBezTo>
                    <a:pt x="1554" y="761473"/>
                    <a:pt x="19767" y="701094"/>
                    <a:pt x="0" y="760396"/>
                  </a:cubicBezTo>
                  <a:cubicBezTo>
                    <a:pt x="3208" y="840606"/>
                    <a:pt x="4102" y="920943"/>
                    <a:pt x="9625" y="1001027"/>
                  </a:cubicBezTo>
                  <a:cubicBezTo>
                    <a:pt x="12848" y="1047756"/>
                    <a:pt x="42321" y="1070240"/>
                    <a:pt x="57751" y="1116530"/>
                  </a:cubicBezTo>
                  <a:cubicBezTo>
                    <a:pt x="64168" y="1135781"/>
                    <a:pt x="64827" y="1158048"/>
                    <a:pt x="77002" y="1174282"/>
                  </a:cubicBezTo>
                  <a:cubicBezTo>
                    <a:pt x="171411" y="1300164"/>
                    <a:pt x="54726" y="1143097"/>
                    <a:pt x="125128" y="1241659"/>
                  </a:cubicBezTo>
                  <a:cubicBezTo>
                    <a:pt x="134452" y="1254713"/>
                    <a:pt x="144379" y="1267326"/>
                    <a:pt x="154004" y="1280160"/>
                  </a:cubicBezTo>
                  <a:cubicBezTo>
                    <a:pt x="165185" y="1313704"/>
                    <a:pt x="170228" y="1333372"/>
                    <a:pt x="192505" y="1366787"/>
                  </a:cubicBezTo>
                  <a:cubicBezTo>
                    <a:pt x="200056" y="1378113"/>
                    <a:pt x="213024" y="1384918"/>
                    <a:pt x="221381" y="1395663"/>
                  </a:cubicBezTo>
                  <a:cubicBezTo>
                    <a:pt x="235585" y="1413926"/>
                    <a:pt x="246200" y="1434758"/>
                    <a:pt x="259882" y="1453415"/>
                  </a:cubicBezTo>
                  <a:cubicBezTo>
                    <a:pt x="281515" y="1482915"/>
                    <a:pt x="306968" y="1509604"/>
                    <a:pt x="327259" y="1540042"/>
                  </a:cubicBezTo>
                  <a:cubicBezTo>
                    <a:pt x="333676" y="1549667"/>
                    <a:pt x="338824" y="1560272"/>
                    <a:pt x="346509" y="1568918"/>
                  </a:cubicBezTo>
                  <a:cubicBezTo>
                    <a:pt x="364596" y="1589266"/>
                    <a:pt x="385010" y="1607418"/>
                    <a:pt x="404261" y="1626669"/>
                  </a:cubicBezTo>
                  <a:cubicBezTo>
                    <a:pt x="413886" y="1636294"/>
                    <a:pt x="421464" y="1648542"/>
                    <a:pt x="433136" y="1655545"/>
                  </a:cubicBezTo>
                  <a:cubicBezTo>
                    <a:pt x="465220" y="1674796"/>
                    <a:pt x="498256" y="1692543"/>
                    <a:pt x="529389" y="1713297"/>
                  </a:cubicBezTo>
                  <a:cubicBezTo>
                    <a:pt x="539014" y="1719714"/>
                    <a:pt x="547524" y="1728251"/>
                    <a:pt x="558265" y="1732547"/>
                  </a:cubicBezTo>
                  <a:cubicBezTo>
                    <a:pt x="579952" y="1741222"/>
                    <a:pt x="603269" y="1745086"/>
                    <a:pt x="625642" y="1751798"/>
                  </a:cubicBezTo>
                  <a:cubicBezTo>
                    <a:pt x="635360" y="1754713"/>
                    <a:pt x="644762" y="1758636"/>
                    <a:pt x="654517" y="1761423"/>
                  </a:cubicBezTo>
                  <a:cubicBezTo>
                    <a:pt x="667237" y="1765057"/>
                    <a:pt x="680299" y="1767414"/>
                    <a:pt x="693019" y="1771048"/>
                  </a:cubicBezTo>
                  <a:cubicBezTo>
                    <a:pt x="796068" y="1800490"/>
                    <a:pt x="617365" y="1755071"/>
                    <a:pt x="770021" y="1790299"/>
                  </a:cubicBezTo>
                  <a:cubicBezTo>
                    <a:pt x="795801" y="1796248"/>
                    <a:pt x="820657" y="1807352"/>
                    <a:pt x="847023" y="1809549"/>
                  </a:cubicBezTo>
                  <a:lnTo>
                    <a:pt x="962526" y="1819175"/>
                  </a:lnTo>
                  <a:cubicBezTo>
                    <a:pt x="1045945" y="1815966"/>
                    <a:pt x="1129476" y="1814924"/>
                    <a:pt x="1212783" y="1809549"/>
                  </a:cubicBezTo>
                  <a:cubicBezTo>
                    <a:pt x="1229109" y="1808496"/>
                    <a:pt x="1244740" y="1802412"/>
                    <a:pt x="1260909" y="1799924"/>
                  </a:cubicBezTo>
                  <a:cubicBezTo>
                    <a:pt x="1286475" y="1795991"/>
                    <a:pt x="1312244" y="1793507"/>
                    <a:pt x="1337911" y="1790299"/>
                  </a:cubicBezTo>
                  <a:cubicBezTo>
                    <a:pt x="1350745" y="1783882"/>
                    <a:pt x="1362977" y="1776086"/>
                    <a:pt x="1376412" y="1771048"/>
                  </a:cubicBezTo>
                  <a:cubicBezTo>
                    <a:pt x="1388798" y="1766403"/>
                    <a:pt x="1403081" y="1767339"/>
                    <a:pt x="1414913" y="1761423"/>
                  </a:cubicBezTo>
                  <a:cubicBezTo>
                    <a:pt x="1435607" y="1751076"/>
                    <a:pt x="1453414" y="1735756"/>
                    <a:pt x="1472665" y="1722922"/>
                  </a:cubicBezTo>
                  <a:lnTo>
                    <a:pt x="1501541" y="1703671"/>
                  </a:lnTo>
                  <a:cubicBezTo>
                    <a:pt x="1511166" y="1690837"/>
                    <a:pt x="1519852" y="1677243"/>
                    <a:pt x="1530416" y="1665170"/>
                  </a:cubicBezTo>
                  <a:cubicBezTo>
                    <a:pt x="1559148" y="1632333"/>
                    <a:pt x="1576688" y="1626156"/>
                    <a:pt x="1597793" y="1588168"/>
                  </a:cubicBezTo>
                  <a:cubicBezTo>
                    <a:pt x="1606184" y="1573065"/>
                    <a:pt x="1608653" y="1555145"/>
                    <a:pt x="1617044" y="1540042"/>
                  </a:cubicBezTo>
                  <a:cubicBezTo>
                    <a:pt x="1624835" y="1526019"/>
                    <a:pt x="1638746" y="1515890"/>
                    <a:pt x="1645920" y="1501541"/>
                  </a:cubicBezTo>
                  <a:cubicBezTo>
                    <a:pt x="1661374" y="1470633"/>
                    <a:pt x="1668967" y="1436196"/>
                    <a:pt x="1684421" y="1405288"/>
                  </a:cubicBezTo>
                  <a:cubicBezTo>
                    <a:pt x="1696764" y="1380600"/>
                    <a:pt x="1707226" y="1364214"/>
                    <a:pt x="1713296" y="1337911"/>
                  </a:cubicBezTo>
                  <a:cubicBezTo>
                    <a:pt x="1720653" y="1306029"/>
                    <a:pt x="1724612" y="1273402"/>
                    <a:pt x="1732547" y="1241659"/>
                  </a:cubicBezTo>
                  <a:cubicBezTo>
                    <a:pt x="1735755" y="1228825"/>
                    <a:pt x="1739734" y="1216160"/>
                    <a:pt x="1742172" y="1203158"/>
                  </a:cubicBezTo>
                  <a:cubicBezTo>
                    <a:pt x="1749365" y="1164794"/>
                    <a:pt x="1761423" y="1087655"/>
                    <a:pt x="1761423" y="1087655"/>
                  </a:cubicBezTo>
                  <a:cubicBezTo>
                    <a:pt x="1758848" y="987255"/>
                    <a:pt x="1775368" y="796930"/>
                    <a:pt x="1742172" y="664143"/>
                  </a:cubicBezTo>
                  <a:cubicBezTo>
                    <a:pt x="1739711" y="654300"/>
                    <a:pt x="1736110" y="644767"/>
                    <a:pt x="1732547" y="635267"/>
                  </a:cubicBezTo>
                  <a:cubicBezTo>
                    <a:pt x="1722895" y="609528"/>
                    <a:pt x="1708626" y="572940"/>
                    <a:pt x="1694046" y="548640"/>
                  </a:cubicBezTo>
                  <a:cubicBezTo>
                    <a:pt x="1682143" y="528801"/>
                    <a:pt x="1667449" y="510727"/>
                    <a:pt x="1655545" y="490888"/>
                  </a:cubicBezTo>
                  <a:cubicBezTo>
                    <a:pt x="1606718" y="409511"/>
                    <a:pt x="1647924" y="474445"/>
                    <a:pt x="1597793" y="404261"/>
                  </a:cubicBezTo>
                  <a:cubicBezTo>
                    <a:pt x="1591069" y="394848"/>
                    <a:pt x="1586723" y="383565"/>
                    <a:pt x="1578543" y="375385"/>
                  </a:cubicBezTo>
                  <a:cubicBezTo>
                    <a:pt x="1564016" y="360858"/>
                    <a:pt x="1545771" y="350533"/>
                    <a:pt x="1530416" y="336884"/>
                  </a:cubicBezTo>
                  <a:cubicBezTo>
                    <a:pt x="1516851" y="324826"/>
                    <a:pt x="1505695" y="310195"/>
                    <a:pt x="1491915" y="298383"/>
                  </a:cubicBezTo>
                  <a:cubicBezTo>
                    <a:pt x="1483132" y="290855"/>
                    <a:pt x="1471823" y="286660"/>
                    <a:pt x="1463040" y="279132"/>
                  </a:cubicBezTo>
                  <a:cubicBezTo>
                    <a:pt x="1449260" y="267320"/>
                    <a:pt x="1436351" y="254411"/>
                    <a:pt x="1424539" y="240631"/>
                  </a:cubicBezTo>
                  <a:cubicBezTo>
                    <a:pt x="1417011" y="231848"/>
                    <a:pt x="1414071" y="219284"/>
                    <a:pt x="1405288" y="211756"/>
                  </a:cubicBezTo>
                  <a:cubicBezTo>
                    <a:pt x="1391084" y="199581"/>
                    <a:pt x="1372292" y="193884"/>
                    <a:pt x="1357162" y="182880"/>
                  </a:cubicBezTo>
                  <a:cubicBezTo>
                    <a:pt x="1344178" y="173437"/>
                    <a:pt x="1282909" y="118449"/>
                    <a:pt x="1260909" y="105878"/>
                  </a:cubicBezTo>
                  <a:cubicBezTo>
                    <a:pt x="1252100" y="100844"/>
                    <a:pt x="1241108" y="100789"/>
                    <a:pt x="1232033" y="96252"/>
                  </a:cubicBezTo>
                  <a:cubicBezTo>
                    <a:pt x="1221686" y="91079"/>
                    <a:pt x="1213790" y="81559"/>
                    <a:pt x="1203157" y="77002"/>
                  </a:cubicBezTo>
                  <a:cubicBezTo>
                    <a:pt x="1190998" y="71791"/>
                    <a:pt x="1177570" y="70247"/>
                    <a:pt x="1164656" y="67377"/>
                  </a:cubicBezTo>
                  <a:cubicBezTo>
                    <a:pt x="1084963" y="49667"/>
                    <a:pt x="1125928" y="61688"/>
                    <a:pt x="1010652" y="48126"/>
                  </a:cubicBezTo>
                  <a:cubicBezTo>
                    <a:pt x="991270" y="45846"/>
                    <a:pt x="972201" y="41396"/>
                    <a:pt x="952901" y="38501"/>
                  </a:cubicBezTo>
                  <a:lnTo>
                    <a:pt x="818147" y="19250"/>
                  </a:lnTo>
                  <a:cubicBezTo>
                    <a:pt x="795688" y="16042"/>
                    <a:pt x="773390" y="11365"/>
                    <a:pt x="750770" y="9625"/>
                  </a:cubicBezTo>
                  <a:lnTo>
                    <a:pt x="625642" y="0"/>
                  </a:lnTo>
                  <a:cubicBezTo>
                    <a:pt x="587141" y="3208"/>
                    <a:pt x="548435" y="4519"/>
                    <a:pt x="510139" y="9625"/>
                  </a:cubicBezTo>
                  <a:cubicBezTo>
                    <a:pt x="500082" y="10966"/>
                    <a:pt x="489705" y="13622"/>
                    <a:pt x="481263" y="19250"/>
                  </a:cubicBezTo>
                  <a:cubicBezTo>
                    <a:pt x="409162" y="67317"/>
                    <a:pt x="492171" y="34865"/>
                    <a:pt x="423511" y="57751"/>
                  </a:cubicBezTo>
                  <a:cubicBezTo>
                    <a:pt x="397159" y="136810"/>
                    <a:pt x="404261" y="95211"/>
                    <a:pt x="404261" y="182880"/>
                  </a:cubicBezTo>
                </a:path>
              </a:pathLst>
            </a:cu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6458553" y="4148487"/>
              <a:ext cx="1164656" cy="125129"/>
            </a:xfrm>
            <a:custGeom>
              <a:avLst/>
              <a:gdLst>
                <a:gd name="connsiteX0" fmla="*/ 0 w 1626669"/>
                <a:gd name="connsiteY0" fmla="*/ 175130 h 175130"/>
                <a:gd name="connsiteX1" fmla="*/ 115503 w 1626669"/>
                <a:gd name="connsiteY1" fmla="*/ 165505 h 175130"/>
                <a:gd name="connsiteX2" fmla="*/ 163629 w 1626669"/>
                <a:gd name="connsiteY2" fmla="*/ 146254 h 175130"/>
                <a:gd name="connsiteX3" fmla="*/ 279132 w 1626669"/>
                <a:gd name="connsiteY3" fmla="*/ 127004 h 175130"/>
                <a:gd name="connsiteX4" fmla="*/ 423511 w 1626669"/>
                <a:gd name="connsiteY4" fmla="*/ 117378 h 175130"/>
                <a:gd name="connsiteX5" fmla="*/ 664143 w 1626669"/>
                <a:gd name="connsiteY5" fmla="*/ 88502 h 175130"/>
                <a:gd name="connsiteX6" fmla="*/ 760395 w 1626669"/>
                <a:gd name="connsiteY6" fmla="*/ 78877 h 175130"/>
                <a:gd name="connsiteX7" fmla="*/ 837397 w 1626669"/>
                <a:gd name="connsiteY7" fmla="*/ 69252 h 175130"/>
                <a:gd name="connsiteX8" fmla="*/ 1347536 w 1626669"/>
                <a:gd name="connsiteY8" fmla="*/ 50001 h 175130"/>
                <a:gd name="connsiteX9" fmla="*/ 1424539 w 1626669"/>
                <a:gd name="connsiteY9" fmla="*/ 30751 h 175130"/>
                <a:gd name="connsiteX10" fmla="*/ 1453414 w 1626669"/>
                <a:gd name="connsiteY10" fmla="*/ 11500 h 175130"/>
                <a:gd name="connsiteX11" fmla="*/ 1626669 w 1626669"/>
                <a:gd name="connsiteY11" fmla="*/ 1875 h 17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26669" h="175130">
                  <a:moveTo>
                    <a:pt x="0" y="175130"/>
                  </a:moveTo>
                  <a:cubicBezTo>
                    <a:pt x="38501" y="171922"/>
                    <a:pt x="77456" y="172219"/>
                    <a:pt x="115503" y="165505"/>
                  </a:cubicBezTo>
                  <a:cubicBezTo>
                    <a:pt x="132518" y="162502"/>
                    <a:pt x="146810" y="150211"/>
                    <a:pt x="163629" y="146254"/>
                  </a:cubicBezTo>
                  <a:cubicBezTo>
                    <a:pt x="201623" y="137314"/>
                    <a:pt x="240186" y="129601"/>
                    <a:pt x="279132" y="127004"/>
                  </a:cubicBezTo>
                  <a:lnTo>
                    <a:pt x="423511" y="117378"/>
                  </a:lnTo>
                  <a:cubicBezTo>
                    <a:pt x="485560" y="112207"/>
                    <a:pt x="616633" y="93253"/>
                    <a:pt x="664143" y="88502"/>
                  </a:cubicBezTo>
                  <a:lnTo>
                    <a:pt x="760395" y="78877"/>
                  </a:lnTo>
                  <a:cubicBezTo>
                    <a:pt x="786104" y="76021"/>
                    <a:pt x="811612" y="71315"/>
                    <a:pt x="837397" y="69252"/>
                  </a:cubicBezTo>
                  <a:cubicBezTo>
                    <a:pt x="1003241" y="55985"/>
                    <a:pt x="1185667" y="54498"/>
                    <a:pt x="1347536" y="50001"/>
                  </a:cubicBezTo>
                  <a:cubicBezTo>
                    <a:pt x="1365838" y="46341"/>
                    <a:pt x="1404809" y="40616"/>
                    <a:pt x="1424539" y="30751"/>
                  </a:cubicBezTo>
                  <a:cubicBezTo>
                    <a:pt x="1434886" y="25578"/>
                    <a:pt x="1442583" y="15562"/>
                    <a:pt x="1453414" y="11500"/>
                  </a:cubicBezTo>
                  <a:cubicBezTo>
                    <a:pt x="1500892" y="-6305"/>
                    <a:pt x="1591106" y="1875"/>
                    <a:pt x="1626669" y="1875"/>
                  </a:cubicBezTo>
                </a:path>
              </a:pathLst>
            </a:cu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Freeform 22"/>
            <p:cNvSpPr/>
            <p:nvPr/>
          </p:nvSpPr>
          <p:spPr>
            <a:xfrm flipV="1">
              <a:off x="7457976" y="4042612"/>
              <a:ext cx="165233" cy="68982"/>
            </a:xfrm>
            <a:custGeom>
              <a:avLst/>
              <a:gdLst>
                <a:gd name="connsiteX0" fmla="*/ 0 w 1626669"/>
                <a:gd name="connsiteY0" fmla="*/ 175130 h 175130"/>
                <a:gd name="connsiteX1" fmla="*/ 115503 w 1626669"/>
                <a:gd name="connsiteY1" fmla="*/ 165505 h 175130"/>
                <a:gd name="connsiteX2" fmla="*/ 163629 w 1626669"/>
                <a:gd name="connsiteY2" fmla="*/ 146254 h 175130"/>
                <a:gd name="connsiteX3" fmla="*/ 279132 w 1626669"/>
                <a:gd name="connsiteY3" fmla="*/ 127004 h 175130"/>
                <a:gd name="connsiteX4" fmla="*/ 423511 w 1626669"/>
                <a:gd name="connsiteY4" fmla="*/ 117378 h 175130"/>
                <a:gd name="connsiteX5" fmla="*/ 664143 w 1626669"/>
                <a:gd name="connsiteY5" fmla="*/ 88502 h 175130"/>
                <a:gd name="connsiteX6" fmla="*/ 760395 w 1626669"/>
                <a:gd name="connsiteY6" fmla="*/ 78877 h 175130"/>
                <a:gd name="connsiteX7" fmla="*/ 837397 w 1626669"/>
                <a:gd name="connsiteY7" fmla="*/ 69252 h 175130"/>
                <a:gd name="connsiteX8" fmla="*/ 1347536 w 1626669"/>
                <a:gd name="connsiteY8" fmla="*/ 50001 h 175130"/>
                <a:gd name="connsiteX9" fmla="*/ 1424539 w 1626669"/>
                <a:gd name="connsiteY9" fmla="*/ 30751 h 175130"/>
                <a:gd name="connsiteX10" fmla="*/ 1453414 w 1626669"/>
                <a:gd name="connsiteY10" fmla="*/ 11500 h 175130"/>
                <a:gd name="connsiteX11" fmla="*/ 1626669 w 1626669"/>
                <a:gd name="connsiteY11" fmla="*/ 1875 h 17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26669" h="175130">
                  <a:moveTo>
                    <a:pt x="0" y="175130"/>
                  </a:moveTo>
                  <a:cubicBezTo>
                    <a:pt x="38501" y="171922"/>
                    <a:pt x="77456" y="172219"/>
                    <a:pt x="115503" y="165505"/>
                  </a:cubicBezTo>
                  <a:cubicBezTo>
                    <a:pt x="132518" y="162502"/>
                    <a:pt x="146810" y="150211"/>
                    <a:pt x="163629" y="146254"/>
                  </a:cubicBezTo>
                  <a:cubicBezTo>
                    <a:pt x="201623" y="137314"/>
                    <a:pt x="240186" y="129601"/>
                    <a:pt x="279132" y="127004"/>
                  </a:cubicBezTo>
                  <a:lnTo>
                    <a:pt x="423511" y="117378"/>
                  </a:lnTo>
                  <a:cubicBezTo>
                    <a:pt x="485560" y="112207"/>
                    <a:pt x="616633" y="93253"/>
                    <a:pt x="664143" y="88502"/>
                  </a:cubicBezTo>
                  <a:lnTo>
                    <a:pt x="760395" y="78877"/>
                  </a:lnTo>
                  <a:cubicBezTo>
                    <a:pt x="786104" y="76021"/>
                    <a:pt x="811612" y="71315"/>
                    <a:pt x="837397" y="69252"/>
                  </a:cubicBezTo>
                  <a:cubicBezTo>
                    <a:pt x="1003241" y="55985"/>
                    <a:pt x="1185667" y="54498"/>
                    <a:pt x="1347536" y="50001"/>
                  </a:cubicBezTo>
                  <a:cubicBezTo>
                    <a:pt x="1365838" y="46341"/>
                    <a:pt x="1404809" y="40616"/>
                    <a:pt x="1424539" y="30751"/>
                  </a:cubicBezTo>
                  <a:cubicBezTo>
                    <a:pt x="1434886" y="25578"/>
                    <a:pt x="1442583" y="15562"/>
                    <a:pt x="1453414" y="11500"/>
                  </a:cubicBezTo>
                  <a:cubicBezTo>
                    <a:pt x="1500892" y="-6305"/>
                    <a:pt x="1591106" y="1875"/>
                    <a:pt x="1626669" y="1875"/>
                  </a:cubicBezTo>
                </a:path>
              </a:pathLst>
            </a:cu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7541395" y="4081109"/>
              <a:ext cx="81814" cy="192507"/>
            </a:xfrm>
            <a:custGeom>
              <a:avLst/>
              <a:gdLst>
                <a:gd name="connsiteX0" fmla="*/ 0 w 1626669"/>
                <a:gd name="connsiteY0" fmla="*/ 175130 h 175130"/>
                <a:gd name="connsiteX1" fmla="*/ 115503 w 1626669"/>
                <a:gd name="connsiteY1" fmla="*/ 165505 h 175130"/>
                <a:gd name="connsiteX2" fmla="*/ 163629 w 1626669"/>
                <a:gd name="connsiteY2" fmla="*/ 146254 h 175130"/>
                <a:gd name="connsiteX3" fmla="*/ 279132 w 1626669"/>
                <a:gd name="connsiteY3" fmla="*/ 127004 h 175130"/>
                <a:gd name="connsiteX4" fmla="*/ 423511 w 1626669"/>
                <a:gd name="connsiteY4" fmla="*/ 117378 h 175130"/>
                <a:gd name="connsiteX5" fmla="*/ 664143 w 1626669"/>
                <a:gd name="connsiteY5" fmla="*/ 88502 h 175130"/>
                <a:gd name="connsiteX6" fmla="*/ 760395 w 1626669"/>
                <a:gd name="connsiteY6" fmla="*/ 78877 h 175130"/>
                <a:gd name="connsiteX7" fmla="*/ 837397 w 1626669"/>
                <a:gd name="connsiteY7" fmla="*/ 69252 h 175130"/>
                <a:gd name="connsiteX8" fmla="*/ 1347536 w 1626669"/>
                <a:gd name="connsiteY8" fmla="*/ 50001 h 175130"/>
                <a:gd name="connsiteX9" fmla="*/ 1424539 w 1626669"/>
                <a:gd name="connsiteY9" fmla="*/ 30751 h 175130"/>
                <a:gd name="connsiteX10" fmla="*/ 1453414 w 1626669"/>
                <a:gd name="connsiteY10" fmla="*/ 11500 h 175130"/>
                <a:gd name="connsiteX11" fmla="*/ 1626669 w 1626669"/>
                <a:gd name="connsiteY11" fmla="*/ 1875 h 17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26669" h="175130">
                  <a:moveTo>
                    <a:pt x="0" y="175130"/>
                  </a:moveTo>
                  <a:cubicBezTo>
                    <a:pt x="38501" y="171922"/>
                    <a:pt x="77456" y="172219"/>
                    <a:pt x="115503" y="165505"/>
                  </a:cubicBezTo>
                  <a:cubicBezTo>
                    <a:pt x="132518" y="162502"/>
                    <a:pt x="146810" y="150211"/>
                    <a:pt x="163629" y="146254"/>
                  </a:cubicBezTo>
                  <a:cubicBezTo>
                    <a:pt x="201623" y="137314"/>
                    <a:pt x="240186" y="129601"/>
                    <a:pt x="279132" y="127004"/>
                  </a:cubicBezTo>
                  <a:lnTo>
                    <a:pt x="423511" y="117378"/>
                  </a:lnTo>
                  <a:cubicBezTo>
                    <a:pt x="485560" y="112207"/>
                    <a:pt x="616633" y="93253"/>
                    <a:pt x="664143" y="88502"/>
                  </a:cubicBezTo>
                  <a:lnTo>
                    <a:pt x="760395" y="78877"/>
                  </a:lnTo>
                  <a:cubicBezTo>
                    <a:pt x="786104" y="76021"/>
                    <a:pt x="811612" y="71315"/>
                    <a:pt x="837397" y="69252"/>
                  </a:cubicBezTo>
                  <a:cubicBezTo>
                    <a:pt x="1003241" y="55985"/>
                    <a:pt x="1185667" y="54498"/>
                    <a:pt x="1347536" y="50001"/>
                  </a:cubicBezTo>
                  <a:cubicBezTo>
                    <a:pt x="1365838" y="46341"/>
                    <a:pt x="1404809" y="40616"/>
                    <a:pt x="1424539" y="30751"/>
                  </a:cubicBezTo>
                  <a:cubicBezTo>
                    <a:pt x="1434886" y="25578"/>
                    <a:pt x="1442583" y="15562"/>
                    <a:pt x="1453414" y="11500"/>
                  </a:cubicBezTo>
                  <a:cubicBezTo>
                    <a:pt x="1500892" y="-6305"/>
                    <a:pt x="1591106" y="1875"/>
                    <a:pt x="1626669" y="1875"/>
                  </a:cubicBezTo>
                </a:path>
              </a:pathLst>
            </a:cu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41928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0"/>
            <a:ext cx="10972799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83121" y="822158"/>
            <a:ext cx="689811" cy="1087039"/>
            <a:chOff x="5075721" y="822158"/>
            <a:chExt cx="689811" cy="1087039"/>
          </a:xfrm>
        </p:grpSpPr>
        <p:sp>
          <p:nvSpPr>
            <p:cNvPr id="12" name="Freeform 11"/>
            <p:cNvSpPr/>
            <p:nvPr/>
          </p:nvSpPr>
          <p:spPr>
            <a:xfrm>
              <a:off x="5075721" y="822158"/>
              <a:ext cx="689811" cy="625375"/>
            </a:xfrm>
            <a:custGeom>
              <a:avLst/>
              <a:gdLst>
                <a:gd name="connsiteX0" fmla="*/ 558265 w 1763304"/>
                <a:gd name="connsiteY0" fmla="*/ 96252 h 1819175"/>
                <a:gd name="connsiteX1" fmla="*/ 490888 w 1763304"/>
                <a:gd name="connsiteY1" fmla="*/ 105878 h 1819175"/>
                <a:gd name="connsiteX2" fmla="*/ 442762 w 1763304"/>
                <a:gd name="connsiteY2" fmla="*/ 125128 h 1819175"/>
                <a:gd name="connsiteX3" fmla="*/ 413886 w 1763304"/>
                <a:gd name="connsiteY3" fmla="*/ 134753 h 1819175"/>
                <a:gd name="connsiteX4" fmla="*/ 336884 w 1763304"/>
                <a:gd name="connsiteY4" fmla="*/ 163629 h 1819175"/>
                <a:gd name="connsiteX5" fmla="*/ 308008 w 1763304"/>
                <a:gd name="connsiteY5" fmla="*/ 173255 h 1819175"/>
                <a:gd name="connsiteX6" fmla="*/ 250256 w 1763304"/>
                <a:gd name="connsiteY6" fmla="*/ 211756 h 1819175"/>
                <a:gd name="connsiteX7" fmla="*/ 221381 w 1763304"/>
                <a:gd name="connsiteY7" fmla="*/ 231006 h 1819175"/>
                <a:gd name="connsiteX8" fmla="*/ 163629 w 1763304"/>
                <a:gd name="connsiteY8" fmla="*/ 288758 h 1819175"/>
                <a:gd name="connsiteX9" fmla="*/ 154004 w 1763304"/>
                <a:gd name="connsiteY9" fmla="*/ 317633 h 1819175"/>
                <a:gd name="connsiteX10" fmla="*/ 134753 w 1763304"/>
                <a:gd name="connsiteY10" fmla="*/ 346509 h 1819175"/>
                <a:gd name="connsiteX11" fmla="*/ 96252 w 1763304"/>
                <a:gd name="connsiteY11" fmla="*/ 433137 h 1819175"/>
                <a:gd name="connsiteX12" fmla="*/ 67376 w 1763304"/>
                <a:gd name="connsiteY12" fmla="*/ 500513 h 1819175"/>
                <a:gd name="connsiteX13" fmla="*/ 57751 w 1763304"/>
                <a:gd name="connsiteY13" fmla="*/ 539015 h 1819175"/>
                <a:gd name="connsiteX14" fmla="*/ 38501 w 1763304"/>
                <a:gd name="connsiteY14" fmla="*/ 596766 h 1819175"/>
                <a:gd name="connsiteX15" fmla="*/ 28875 w 1763304"/>
                <a:gd name="connsiteY15" fmla="*/ 625642 h 1819175"/>
                <a:gd name="connsiteX16" fmla="*/ 19250 w 1763304"/>
                <a:gd name="connsiteY16" fmla="*/ 664143 h 1819175"/>
                <a:gd name="connsiteX17" fmla="*/ 0 w 1763304"/>
                <a:gd name="connsiteY17" fmla="*/ 760396 h 1819175"/>
                <a:gd name="connsiteX18" fmla="*/ 9625 w 1763304"/>
                <a:gd name="connsiteY18" fmla="*/ 1001027 h 1819175"/>
                <a:gd name="connsiteX19" fmla="*/ 57751 w 1763304"/>
                <a:gd name="connsiteY19" fmla="*/ 1116530 h 1819175"/>
                <a:gd name="connsiteX20" fmla="*/ 77002 w 1763304"/>
                <a:gd name="connsiteY20" fmla="*/ 1174282 h 1819175"/>
                <a:gd name="connsiteX21" fmla="*/ 125128 w 1763304"/>
                <a:gd name="connsiteY21" fmla="*/ 1241659 h 1819175"/>
                <a:gd name="connsiteX22" fmla="*/ 154004 w 1763304"/>
                <a:gd name="connsiteY22" fmla="*/ 1280160 h 1819175"/>
                <a:gd name="connsiteX23" fmla="*/ 192505 w 1763304"/>
                <a:gd name="connsiteY23" fmla="*/ 1366787 h 1819175"/>
                <a:gd name="connsiteX24" fmla="*/ 221381 w 1763304"/>
                <a:gd name="connsiteY24" fmla="*/ 1395663 h 1819175"/>
                <a:gd name="connsiteX25" fmla="*/ 259882 w 1763304"/>
                <a:gd name="connsiteY25" fmla="*/ 1453415 h 1819175"/>
                <a:gd name="connsiteX26" fmla="*/ 327259 w 1763304"/>
                <a:gd name="connsiteY26" fmla="*/ 1540042 h 1819175"/>
                <a:gd name="connsiteX27" fmla="*/ 346509 w 1763304"/>
                <a:gd name="connsiteY27" fmla="*/ 1568918 h 1819175"/>
                <a:gd name="connsiteX28" fmla="*/ 404261 w 1763304"/>
                <a:gd name="connsiteY28" fmla="*/ 1626669 h 1819175"/>
                <a:gd name="connsiteX29" fmla="*/ 433136 w 1763304"/>
                <a:gd name="connsiteY29" fmla="*/ 1655545 h 1819175"/>
                <a:gd name="connsiteX30" fmla="*/ 529389 w 1763304"/>
                <a:gd name="connsiteY30" fmla="*/ 1713297 h 1819175"/>
                <a:gd name="connsiteX31" fmla="*/ 558265 w 1763304"/>
                <a:gd name="connsiteY31" fmla="*/ 1732547 h 1819175"/>
                <a:gd name="connsiteX32" fmla="*/ 625642 w 1763304"/>
                <a:gd name="connsiteY32" fmla="*/ 1751798 h 1819175"/>
                <a:gd name="connsiteX33" fmla="*/ 654517 w 1763304"/>
                <a:gd name="connsiteY33" fmla="*/ 1761423 h 1819175"/>
                <a:gd name="connsiteX34" fmla="*/ 693019 w 1763304"/>
                <a:gd name="connsiteY34" fmla="*/ 1771048 h 1819175"/>
                <a:gd name="connsiteX35" fmla="*/ 770021 w 1763304"/>
                <a:gd name="connsiteY35" fmla="*/ 1790299 h 1819175"/>
                <a:gd name="connsiteX36" fmla="*/ 847023 w 1763304"/>
                <a:gd name="connsiteY36" fmla="*/ 1809549 h 1819175"/>
                <a:gd name="connsiteX37" fmla="*/ 962526 w 1763304"/>
                <a:gd name="connsiteY37" fmla="*/ 1819175 h 1819175"/>
                <a:gd name="connsiteX38" fmla="*/ 1212783 w 1763304"/>
                <a:gd name="connsiteY38" fmla="*/ 1809549 h 1819175"/>
                <a:gd name="connsiteX39" fmla="*/ 1260909 w 1763304"/>
                <a:gd name="connsiteY39" fmla="*/ 1799924 h 1819175"/>
                <a:gd name="connsiteX40" fmla="*/ 1337911 w 1763304"/>
                <a:gd name="connsiteY40" fmla="*/ 1790299 h 1819175"/>
                <a:gd name="connsiteX41" fmla="*/ 1376412 w 1763304"/>
                <a:gd name="connsiteY41" fmla="*/ 1771048 h 1819175"/>
                <a:gd name="connsiteX42" fmla="*/ 1414913 w 1763304"/>
                <a:gd name="connsiteY42" fmla="*/ 1761423 h 1819175"/>
                <a:gd name="connsiteX43" fmla="*/ 1472665 w 1763304"/>
                <a:gd name="connsiteY43" fmla="*/ 1722922 h 1819175"/>
                <a:gd name="connsiteX44" fmla="*/ 1501541 w 1763304"/>
                <a:gd name="connsiteY44" fmla="*/ 1703671 h 1819175"/>
                <a:gd name="connsiteX45" fmla="*/ 1530416 w 1763304"/>
                <a:gd name="connsiteY45" fmla="*/ 1665170 h 1819175"/>
                <a:gd name="connsiteX46" fmla="*/ 1597793 w 1763304"/>
                <a:gd name="connsiteY46" fmla="*/ 1588168 h 1819175"/>
                <a:gd name="connsiteX47" fmla="*/ 1617044 w 1763304"/>
                <a:gd name="connsiteY47" fmla="*/ 1540042 h 1819175"/>
                <a:gd name="connsiteX48" fmla="*/ 1645920 w 1763304"/>
                <a:gd name="connsiteY48" fmla="*/ 1501541 h 1819175"/>
                <a:gd name="connsiteX49" fmla="*/ 1684421 w 1763304"/>
                <a:gd name="connsiteY49" fmla="*/ 1405288 h 1819175"/>
                <a:gd name="connsiteX50" fmla="*/ 1713296 w 1763304"/>
                <a:gd name="connsiteY50" fmla="*/ 1337911 h 1819175"/>
                <a:gd name="connsiteX51" fmla="*/ 1732547 w 1763304"/>
                <a:gd name="connsiteY51" fmla="*/ 1241659 h 1819175"/>
                <a:gd name="connsiteX52" fmla="*/ 1742172 w 1763304"/>
                <a:gd name="connsiteY52" fmla="*/ 1203158 h 1819175"/>
                <a:gd name="connsiteX53" fmla="*/ 1761423 w 1763304"/>
                <a:gd name="connsiteY53" fmla="*/ 1087655 h 1819175"/>
                <a:gd name="connsiteX54" fmla="*/ 1742172 w 1763304"/>
                <a:gd name="connsiteY54" fmla="*/ 664143 h 1819175"/>
                <a:gd name="connsiteX55" fmla="*/ 1732547 w 1763304"/>
                <a:gd name="connsiteY55" fmla="*/ 635267 h 1819175"/>
                <a:gd name="connsiteX56" fmla="*/ 1694046 w 1763304"/>
                <a:gd name="connsiteY56" fmla="*/ 548640 h 1819175"/>
                <a:gd name="connsiteX57" fmla="*/ 1655545 w 1763304"/>
                <a:gd name="connsiteY57" fmla="*/ 490888 h 1819175"/>
                <a:gd name="connsiteX58" fmla="*/ 1597793 w 1763304"/>
                <a:gd name="connsiteY58" fmla="*/ 404261 h 1819175"/>
                <a:gd name="connsiteX59" fmla="*/ 1578543 w 1763304"/>
                <a:gd name="connsiteY59" fmla="*/ 375385 h 1819175"/>
                <a:gd name="connsiteX60" fmla="*/ 1530416 w 1763304"/>
                <a:gd name="connsiteY60" fmla="*/ 336884 h 1819175"/>
                <a:gd name="connsiteX61" fmla="*/ 1491915 w 1763304"/>
                <a:gd name="connsiteY61" fmla="*/ 298383 h 1819175"/>
                <a:gd name="connsiteX62" fmla="*/ 1463040 w 1763304"/>
                <a:gd name="connsiteY62" fmla="*/ 279132 h 1819175"/>
                <a:gd name="connsiteX63" fmla="*/ 1424539 w 1763304"/>
                <a:gd name="connsiteY63" fmla="*/ 240631 h 1819175"/>
                <a:gd name="connsiteX64" fmla="*/ 1405288 w 1763304"/>
                <a:gd name="connsiteY64" fmla="*/ 211756 h 1819175"/>
                <a:gd name="connsiteX65" fmla="*/ 1357162 w 1763304"/>
                <a:gd name="connsiteY65" fmla="*/ 182880 h 1819175"/>
                <a:gd name="connsiteX66" fmla="*/ 1260909 w 1763304"/>
                <a:gd name="connsiteY66" fmla="*/ 105878 h 1819175"/>
                <a:gd name="connsiteX67" fmla="*/ 1232033 w 1763304"/>
                <a:gd name="connsiteY67" fmla="*/ 96252 h 1819175"/>
                <a:gd name="connsiteX68" fmla="*/ 1203157 w 1763304"/>
                <a:gd name="connsiteY68" fmla="*/ 77002 h 1819175"/>
                <a:gd name="connsiteX69" fmla="*/ 1164656 w 1763304"/>
                <a:gd name="connsiteY69" fmla="*/ 67377 h 1819175"/>
                <a:gd name="connsiteX70" fmla="*/ 1010652 w 1763304"/>
                <a:gd name="connsiteY70" fmla="*/ 48126 h 1819175"/>
                <a:gd name="connsiteX71" fmla="*/ 952901 w 1763304"/>
                <a:gd name="connsiteY71" fmla="*/ 38501 h 1819175"/>
                <a:gd name="connsiteX72" fmla="*/ 818147 w 1763304"/>
                <a:gd name="connsiteY72" fmla="*/ 19250 h 1819175"/>
                <a:gd name="connsiteX73" fmla="*/ 750770 w 1763304"/>
                <a:gd name="connsiteY73" fmla="*/ 9625 h 1819175"/>
                <a:gd name="connsiteX74" fmla="*/ 625642 w 1763304"/>
                <a:gd name="connsiteY74" fmla="*/ 0 h 1819175"/>
                <a:gd name="connsiteX75" fmla="*/ 510139 w 1763304"/>
                <a:gd name="connsiteY75" fmla="*/ 9625 h 1819175"/>
                <a:gd name="connsiteX76" fmla="*/ 481263 w 1763304"/>
                <a:gd name="connsiteY76" fmla="*/ 19250 h 1819175"/>
                <a:gd name="connsiteX77" fmla="*/ 423511 w 1763304"/>
                <a:gd name="connsiteY77" fmla="*/ 57751 h 1819175"/>
                <a:gd name="connsiteX78" fmla="*/ 404261 w 1763304"/>
                <a:gd name="connsiteY78" fmla="*/ 182880 h 18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763304" h="1819175">
                  <a:moveTo>
                    <a:pt x="558265" y="96252"/>
                  </a:moveTo>
                  <a:cubicBezTo>
                    <a:pt x="535806" y="99461"/>
                    <a:pt x="512898" y="100376"/>
                    <a:pt x="490888" y="105878"/>
                  </a:cubicBezTo>
                  <a:cubicBezTo>
                    <a:pt x="474126" y="110068"/>
                    <a:pt x="458940" y="119062"/>
                    <a:pt x="442762" y="125128"/>
                  </a:cubicBezTo>
                  <a:cubicBezTo>
                    <a:pt x="433262" y="128690"/>
                    <a:pt x="423642" y="131966"/>
                    <a:pt x="413886" y="134753"/>
                  </a:cubicBezTo>
                  <a:cubicBezTo>
                    <a:pt x="325166" y="160102"/>
                    <a:pt x="426589" y="125184"/>
                    <a:pt x="336884" y="163629"/>
                  </a:cubicBezTo>
                  <a:cubicBezTo>
                    <a:pt x="327558" y="167626"/>
                    <a:pt x="316877" y="168328"/>
                    <a:pt x="308008" y="173255"/>
                  </a:cubicBezTo>
                  <a:cubicBezTo>
                    <a:pt x="287783" y="184491"/>
                    <a:pt x="269507" y="198922"/>
                    <a:pt x="250256" y="211756"/>
                  </a:cubicBezTo>
                  <a:cubicBezTo>
                    <a:pt x="240631" y="218173"/>
                    <a:pt x="229561" y="222826"/>
                    <a:pt x="221381" y="231006"/>
                  </a:cubicBezTo>
                  <a:lnTo>
                    <a:pt x="163629" y="288758"/>
                  </a:lnTo>
                  <a:cubicBezTo>
                    <a:pt x="160421" y="298383"/>
                    <a:pt x="158541" y="308558"/>
                    <a:pt x="154004" y="317633"/>
                  </a:cubicBezTo>
                  <a:cubicBezTo>
                    <a:pt x="148830" y="327980"/>
                    <a:pt x="139451" y="335938"/>
                    <a:pt x="134753" y="346509"/>
                  </a:cubicBezTo>
                  <a:cubicBezTo>
                    <a:pt x="88936" y="449599"/>
                    <a:pt x="139819" y="367787"/>
                    <a:pt x="96252" y="433137"/>
                  </a:cubicBezTo>
                  <a:cubicBezTo>
                    <a:pt x="68618" y="543675"/>
                    <a:pt x="107260" y="407451"/>
                    <a:pt x="67376" y="500513"/>
                  </a:cubicBezTo>
                  <a:cubicBezTo>
                    <a:pt x="62165" y="512672"/>
                    <a:pt x="61552" y="526344"/>
                    <a:pt x="57751" y="539015"/>
                  </a:cubicBezTo>
                  <a:cubicBezTo>
                    <a:pt x="51920" y="558451"/>
                    <a:pt x="44918" y="577516"/>
                    <a:pt x="38501" y="596766"/>
                  </a:cubicBezTo>
                  <a:cubicBezTo>
                    <a:pt x="35292" y="606391"/>
                    <a:pt x="31336" y="615799"/>
                    <a:pt x="28875" y="625642"/>
                  </a:cubicBezTo>
                  <a:cubicBezTo>
                    <a:pt x="25667" y="638476"/>
                    <a:pt x="21616" y="651128"/>
                    <a:pt x="19250" y="664143"/>
                  </a:cubicBezTo>
                  <a:cubicBezTo>
                    <a:pt x="1554" y="761473"/>
                    <a:pt x="19767" y="701094"/>
                    <a:pt x="0" y="760396"/>
                  </a:cubicBezTo>
                  <a:cubicBezTo>
                    <a:pt x="3208" y="840606"/>
                    <a:pt x="4102" y="920943"/>
                    <a:pt x="9625" y="1001027"/>
                  </a:cubicBezTo>
                  <a:cubicBezTo>
                    <a:pt x="12848" y="1047756"/>
                    <a:pt x="42321" y="1070240"/>
                    <a:pt x="57751" y="1116530"/>
                  </a:cubicBezTo>
                  <a:cubicBezTo>
                    <a:pt x="64168" y="1135781"/>
                    <a:pt x="64827" y="1158048"/>
                    <a:pt x="77002" y="1174282"/>
                  </a:cubicBezTo>
                  <a:cubicBezTo>
                    <a:pt x="171411" y="1300164"/>
                    <a:pt x="54726" y="1143097"/>
                    <a:pt x="125128" y="1241659"/>
                  </a:cubicBezTo>
                  <a:cubicBezTo>
                    <a:pt x="134452" y="1254713"/>
                    <a:pt x="144379" y="1267326"/>
                    <a:pt x="154004" y="1280160"/>
                  </a:cubicBezTo>
                  <a:cubicBezTo>
                    <a:pt x="165185" y="1313704"/>
                    <a:pt x="170228" y="1333372"/>
                    <a:pt x="192505" y="1366787"/>
                  </a:cubicBezTo>
                  <a:cubicBezTo>
                    <a:pt x="200056" y="1378113"/>
                    <a:pt x="213024" y="1384918"/>
                    <a:pt x="221381" y="1395663"/>
                  </a:cubicBezTo>
                  <a:cubicBezTo>
                    <a:pt x="235585" y="1413926"/>
                    <a:pt x="246200" y="1434758"/>
                    <a:pt x="259882" y="1453415"/>
                  </a:cubicBezTo>
                  <a:cubicBezTo>
                    <a:pt x="281515" y="1482915"/>
                    <a:pt x="306968" y="1509604"/>
                    <a:pt x="327259" y="1540042"/>
                  </a:cubicBezTo>
                  <a:cubicBezTo>
                    <a:pt x="333676" y="1549667"/>
                    <a:pt x="338824" y="1560272"/>
                    <a:pt x="346509" y="1568918"/>
                  </a:cubicBezTo>
                  <a:cubicBezTo>
                    <a:pt x="364596" y="1589266"/>
                    <a:pt x="385010" y="1607418"/>
                    <a:pt x="404261" y="1626669"/>
                  </a:cubicBezTo>
                  <a:cubicBezTo>
                    <a:pt x="413886" y="1636294"/>
                    <a:pt x="421464" y="1648542"/>
                    <a:pt x="433136" y="1655545"/>
                  </a:cubicBezTo>
                  <a:cubicBezTo>
                    <a:pt x="465220" y="1674796"/>
                    <a:pt x="498256" y="1692543"/>
                    <a:pt x="529389" y="1713297"/>
                  </a:cubicBezTo>
                  <a:cubicBezTo>
                    <a:pt x="539014" y="1719714"/>
                    <a:pt x="547524" y="1728251"/>
                    <a:pt x="558265" y="1732547"/>
                  </a:cubicBezTo>
                  <a:cubicBezTo>
                    <a:pt x="579952" y="1741222"/>
                    <a:pt x="603269" y="1745086"/>
                    <a:pt x="625642" y="1751798"/>
                  </a:cubicBezTo>
                  <a:cubicBezTo>
                    <a:pt x="635360" y="1754713"/>
                    <a:pt x="644762" y="1758636"/>
                    <a:pt x="654517" y="1761423"/>
                  </a:cubicBezTo>
                  <a:cubicBezTo>
                    <a:pt x="667237" y="1765057"/>
                    <a:pt x="680299" y="1767414"/>
                    <a:pt x="693019" y="1771048"/>
                  </a:cubicBezTo>
                  <a:cubicBezTo>
                    <a:pt x="796068" y="1800490"/>
                    <a:pt x="617365" y="1755071"/>
                    <a:pt x="770021" y="1790299"/>
                  </a:cubicBezTo>
                  <a:cubicBezTo>
                    <a:pt x="795801" y="1796248"/>
                    <a:pt x="820657" y="1807352"/>
                    <a:pt x="847023" y="1809549"/>
                  </a:cubicBezTo>
                  <a:lnTo>
                    <a:pt x="962526" y="1819175"/>
                  </a:lnTo>
                  <a:cubicBezTo>
                    <a:pt x="1045945" y="1815966"/>
                    <a:pt x="1129476" y="1814924"/>
                    <a:pt x="1212783" y="1809549"/>
                  </a:cubicBezTo>
                  <a:cubicBezTo>
                    <a:pt x="1229109" y="1808496"/>
                    <a:pt x="1244740" y="1802412"/>
                    <a:pt x="1260909" y="1799924"/>
                  </a:cubicBezTo>
                  <a:cubicBezTo>
                    <a:pt x="1286475" y="1795991"/>
                    <a:pt x="1312244" y="1793507"/>
                    <a:pt x="1337911" y="1790299"/>
                  </a:cubicBezTo>
                  <a:cubicBezTo>
                    <a:pt x="1350745" y="1783882"/>
                    <a:pt x="1362977" y="1776086"/>
                    <a:pt x="1376412" y="1771048"/>
                  </a:cubicBezTo>
                  <a:cubicBezTo>
                    <a:pt x="1388798" y="1766403"/>
                    <a:pt x="1403081" y="1767339"/>
                    <a:pt x="1414913" y="1761423"/>
                  </a:cubicBezTo>
                  <a:cubicBezTo>
                    <a:pt x="1435607" y="1751076"/>
                    <a:pt x="1453414" y="1735756"/>
                    <a:pt x="1472665" y="1722922"/>
                  </a:cubicBezTo>
                  <a:lnTo>
                    <a:pt x="1501541" y="1703671"/>
                  </a:lnTo>
                  <a:cubicBezTo>
                    <a:pt x="1511166" y="1690837"/>
                    <a:pt x="1519852" y="1677243"/>
                    <a:pt x="1530416" y="1665170"/>
                  </a:cubicBezTo>
                  <a:cubicBezTo>
                    <a:pt x="1559148" y="1632333"/>
                    <a:pt x="1576688" y="1626156"/>
                    <a:pt x="1597793" y="1588168"/>
                  </a:cubicBezTo>
                  <a:cubicBezTo>
                    <a:pt x="1606184" y="1573065"/>
                    <a:pt x="1608653" y="1555145"/>
                    <a:pt x="1617044" y="1540042"/>
                  </a:cubicBezTo>
                  <a:cubicBezTo>
                    <a:pt x="1624835" y="1526019"/>
                    <a:pt x="1638746" y="1515890"/>
                    <a:pt x="1645920" y="1501541"/>
                  </a:cubicBezTo>
                  <a:cubicBezTo>
                    <a:pt x="1661374" y="1470633"/>
                    <a:pt x="1668967" y="1436196"/>
                    <a:pt x="1684421" y="1405288"/>
                  </a:cubicBezTo>
                  <a:cubicBezTo>
                    <a:pt x="1696764" y="1380600"/>
                    <a:pt x="1707226" y="1364214"/>
                    <a:pt x="1713296" y="1337911"/>
                  </a:cubicBezTo>
                  <a:cubicBezTo>
                    <a:pt x="1720653" y="1306029"/>
                    <a:pt x="1724612" y="1273402"/>
                    <a:pt x="1732547" y="1241659"/>
                  </a:cubicBezTo>
                  <a:cubicBezTo>
                    <a:pt x="1735755" y="1228825"/>
                    <a:pt x="1739734" y="1216160"/>
                    <a:pt x="1742172" y="1203158"/>
                  </a:cubicBezTo>
                  <a:cubicBezTo>
                    <a:pt x="1749365" y="1164794"/>
                    <a:pt x="1761423" y="1087655"/>
                    <a:pt x="1761423" y="1087655"/>
                  </a:cubicBezTo>
                  <a:cubicBezTo>
                    <a:pt x="1758848" y="987255"/>
                    <a:pt x="1775368" y="796930"/>
                    <a:pt x="1742172" y="664143"/>
                  </a:cubicBezTo>
                  <a:cubicBezTo>
                    <a:pt x="1739711" y="654300"/>
                    <a:pt x="1736110" y="644767"/>
                    <a:pt x="1732547" y="635267"/>
                  </a:cubicBezTo>
                  <a:cubicBezTo>
                    <a:pt x="1722895" y="609528"/>
                    <a:pt x="1708626" y="572940"/>
                    <a:pt x="1694046" y="548640"/>
                  </a:cubicBezTo>
                  <a:cubicBezTo>
                    <a:pt x="1682143" y="528801"/>
                    <a:pt x="1667449" y="510727"/>
                    <a:pt x="1655545" y="490888"/>
                  </a:cubicBezTo>
                  <a:cubicBezTo>
                    <a:pt x="1606718" y="409511"/>
                    <a:pt x="1647924" y="474445"/>
                    <a:pt x="1597793" y="404261"/>
                  </a:cubicBezTo>
                  <a:cubicBezTo>
                    <a:pt x="1591069" y="394848"/>
                    <a:pt x="1586723" y="383565"/>
                    <a:pt x="1578543" y="375385"/>
                  </a:cubicBezTo>
                  <a:cubicBezTo>
                    <a:pt x="1564016" y="360858"/>
                    <a:pt x="1545771" y="350533"/>
                    <a:pt x="1530416" y="336884"/>
                  </a:cubicBezTo>
                  <a:cubicBezTo>
                    <a:pt x="1516851" y="324826"/>
                    <a:pt x="1505695" y="310195"/>
                    <a:pt x="1491915" y="298383"/>
                  </a:cubicBezTo>
                  <a:cubicBezTo>
                    <a:pt x="1483132" y="290855"/>
                    <a:pt x="1471823" y="286660"/>
                    <a:pt x="1463040" y="279132"/>
                  </a:cubicBezTo>
                  <a:cubicBezTo>
                    <a:pt x="1449260" y="267320"/>
                    <a:pt x="1436351" y="254411"/>
                    <a:pt x="1424539" y="240631"/>
                  </a:cubicBezTo>
                  <a:cubicBezTo>
                    <a:pt x="1417011" y="231848"/>
                    <a:pt x="1414071" y="219284"/>
                    <a:pt x="1405288" y="211756"/>
                  </a:cubicBezTo>
                  <a:cubicBezTo>
                    <a:pt x="1391084" y="199581"/>
                    <a:pt x="1372292" y="193884"/>
                    <a:pt x="1357162" y="182880"/>
                  </a:cubicBezTo>
                  <a:cubicBezTo>
                    <a:pt x="1344178" y="173437"/>
                    <a:pt x="1282909" y="118449"/>
                    <a:pt x="1260909" y="105878"/>
                  </a:cubicBezTo>
                  <a:cubicBezTo>
                    <a:pt x="1252100" y="100844"/>
                    <a:pt x="1241108" y="100789"/>
                    <a:pt x="1232033" y="96252"/>
                  </a:cubicBezTo>
                  <a:cubicBezTo>
                    <a:pt x="1221686" y="91079"/>
                    <a:pt x="1213790" y="81559"/>
                    <a:pt x="1203157" y="77002"/>
                  </a:cubicBezTo>
                  <a:cubicBezTo>
                    <a:pt x="1190998" y="71791"/>
                    <a:pt x="1177570" y="70247"/>
                    <a:pt x="1164656" y="67377"/>
                  </a:cubicBezTo>
                  <a:cubicBezTo>
                    <a:pt x="1084963" y="49667"/>
                    <a:pt x="1125928" y="61688"/>
                    <a:pt x="1010652" y="48126"/>
                  </a:cubicBezTo>
                  <a:cubicBezTo>
                    <a:pt x="991270" y="45846"/>
                    <a:pt x="972201" y="41396"/>
                    <a:pt x="952901" y="38501"/>
                  </a:cubicBezTo>
                  <a:lnTo>
                    <a:pt x="818147" y="19250"/>
                  </a:lnTo>
                  <a:cubicBezTo>
                    <a:pt x="795688" y="16042"/>
                    <a:pt x="773390" y="11365"/>
                    <a:pt x="750770" y="9625"/>
                  </a:cubicBezTo>
                  <a:lnTo>
                    <a:pt x="625642" y="0"/>
                  </a:lnTo>
                  <a:cubicBezTo>
                    <a:pt x="587141" y="3208"/>
                    <a:pt x="548435" y="4519"/>
                    <a:pt x="510139" y="9625"/>
                  </a:cubicBezTo>
                  <a:cubicBezTo>
                    <a:pt x="500082" y="10966"/>
                    <a:pt x="489705" y="13622"/>
                    <a:pt x="481263" y="19250"/>
                  </a:cubicBezTo>
                  <a:cubicBezTo>
                    <a:pt x="409162" y="67317"/>
                    <a:pt x="492171" y="34865"/>
                    <a:pt x="423511" y="57751"/>
                  </a:cubicBezTo>
                  <a:cubicBezTo>
                    <a:pt x="397159" y="136810"/>
                    <a:pt x="404261" y="95211"/>
                    <a:pt x="404261" y="182880"/>
                  </a:cubicBezTo>
                </a:path>
              </a:pathLst>
            </a:cu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305125" y="1447532"/>
              <a:ext cx="327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 smtClean="0">
                  <a:solidFill>
                    <a:srgbClr val="FF0000"/>
                  </a:solidFill>
                  <a:latin typeface="Axure Handwriting" panose="020B0402020200020204" pitchFamily="34" charset="0"/>
                </a:rPr>
                <a:t>2</a:t>
              </a:r>
              <a:endParaRPr lang="hu-HU" sz="2400" b="1" dirty="0">
                <a:solidFill>
                  <a:srgbClr val="FF0000"/>
                </a:solidFill>
                <a:latin typeface="Axure Handwriting" panose="020B0402020200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65465" y="2702641"/>
            <a:ext cx="1767841" cy="991053"/>
            <a:chOff x="6205087" y="2702641"/>
            <a:chExt cx="1767841" cy="991053"/>
          </a:xfrm>
        </p:grpSpPr>
        <p:grpSp>
          <p:nvGrpSpPr>
            <p:cNvPr id="10" name="Group 9"/>
            <p:cNvGrpSpPr/>
            <p:nvPr/>
          </p:nvGrpSpPr>
          <p:grpSpPr>
            <a:xfrm>
              <a:off x="6205087" y="3164306"/>
              <a:ext cx="1767841" cy="529388"/>
              <a:chOff x="5855368" y="4042612"/>
              <a:chExt cx="1767841" cy="529388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5855368" y="4042612"/>
                <a:ext cx="583934" cy="529388"/>
              </a:xfrm>
              <a:custGeom>
                <a:avLst/>
                <a:gdLst>
                  <a:gd name="connsiteX0" fmla="*/ 558265 w 1763304"/>
                  <a:gd name="connsiteY0" fmla="*/ 96252 h 1819175"/>
                  <a:gd name="connsiteX1" fmla="*/ 490888 w 1763304"/>
                  <a:gd name="connsiteY1" fmla="*/ 105878 h 1819175"/>
                  <a:gd name="connsiteX2" fmla="*/ 442762 w 1763304"/>
                  <a:gd name="connsiteY2" fmla="*/ 125128 h 1819175"/>
                  <a:gd name="connsiteX3" fmla="*/ 413886 w 1763304"/>
                  <a:gd name="connsiteY3" fmla="*/ 134753 h 1819175"/>
                  <a:gd name="connsiteX4" fmla="*/ 336884 w 1763304"/>
                  <a:gd name="connsiteY4" fmla="*/ 163629 h 1819175"/>
                  <a:gd name="connsiteX5" fmla="*/ 308008 w 1763304"/>
                  <a:gd name="connsiteY5" fmla="*/ 173255 h 1819175"/>
                  <a:gd name="connsiteX6" fmla="*/ 250256 w 1763304"/>
                  <a:gd name="connsiteY6" fmla="*/ 211756 h 1819175"/>
                  <a:gd name="connsiteX7" fmla="*/ 221381 w 1763304"/>
                  <a:gd name="connsiteY7" fmla="*/ 231006 h 1819175"/>
                  <a:gd name="connsiteX8" fmla="*/ 163629 w 1763304"/>
                  <a:gd name="connsiteY8" fmla="*/ 288758 h 1819175"/>
                  <a:gd name="connsiteX9" fmla="*/ 154004 w 1763304"/>
                  <a:gd name="connsiteY9" fmla="*/ 317633 h 1819175"/>
                  <a:gd name="connsiteX10" fmla="*/ 134753 w 1763304"/>
                  <a:gd name="connsiteY10" fmla="*/ 346509 h 1819175"/>
                  <a:gd name="connsiteX11" fmla="*/ 96252 w 1763304"/>
                  <a:gd name="connsiteY11" fmla="*/ 433137 h 1819175"/>
                  <a:gd name="connsiteX12" fmla="*/ 67376 w 1763304"/>
                  <a:gd name="connsiteY12" fmla="*/ 500513 h 1819175"/>
                  <a:gd name="connsiteX13" fmla="*/ 57751 w 1763304"/>
                  <a:gd name="connsiteY13" fmla="*/ 539015 h 1819175"/>
                  <a:gd name="connsiteX14" fmla="*/ 38501 w 1763304"/>
                  <a:gd name="connsiteY14" fmla="*/ 596766 h 1819175"/>
                  <a:gd name="connsiteX15" fmla="*/ 28875 w 1763304"/>
                  <a:gd name="connsiteY15" fmla="*/ 625642 h 1819175"/>
                  <a:gd name="connsiteX16" fmla="*/ 19250 w 1763304"/>
                  <a:gd name="connsiteY16" fmla="*/ 664143 h 1819175"/>
                  <a:gd name="connsiteX17" fmla="*/ 0 w 1763304"/>
                  <a:gd name="connsiteY17" fmla="*/ 760396 h 1819175"/>
                  <a:gd name="connsiteX18" fmla="*/ 9625 w 1763304"/>
                  <a:gd name="connsiteY18" fmla="*/ 1001027 h 1819175"/>
                  <a:gd name="connsiteX19" fmla="*/ 57751 w 1763304"/>
                  <a:gd name="connsiteY19" fmla="*/ 1116530 h 1819175"/>
                  <a:gd name="connsiteX20" fmla="*/ 77002 w 1763304"/>
                  <a:gd name="connsiteY20" fmla="*/ 1174282 h 1819175"/>
                  <a:gd name="connsiteX21" fmla="*/ 125128 w 1763304"/>
                  <a:gd name="connsiteY21" fmla="*/ 1241659 h 1819175"/>
                  <a:gd name="connsiteX22" fmla="*/ 154004 w 1763304"/>
                  <a:gd name="connsiteY22" fmla="*/ 1280160 h 1819175"/>
                  <a:gd name="connsiteX23" fmla="*/ 192505 w 1763304"/>
                  <a:gd name="connsiteY23" fmla="*/ 1366787 h 1819175"/>
                  <a:gd name="connsiteX24" fmla="*/ 221381 w 1763304"/>
                  <a:gd name="connsiteY24" fmla="*/ 1395663 h 1819175"/>
                  <a:gd name="connsiteX25" fmla="*/ 259882 w 1763304"/>
                  <a:gd name="connsiteY25" fmla="*/ 1453415 h 1819175"/>
                  <a:gd name="connsiteX26" fmla="*/ 327259 w 1763304"/>
                  <a:gd name="connsiteY26" fmla="*/ 1540042 h 1819175"/>
                  <a:gd name="connsiteX27" fmla="*/ 346509 w 1763304"/>
                  <a:gd name="connsiteY27" fmla="*/ 1568918 h 1819175"/>
                  <a:gd name="connsiteX28" fmla="*/ 404261 w 1763304"/>
                  <a:gd name="connsiteY28" fmla="*/ 1626669 h 1819175"/>
                  <a:gd name="connsiteX29" fmla="*/ 433136 w 1763304"/>
                  <a:gd name="connsiteY29" fmla="*/ 1655545 h 1819175"/>
                  <a:gd name="connsiteX30" fmla="*/ 529389 w 1763304"/>
                  <a:gd name="connsiteY30" fmla="*/ 1713297 h 1819175"/>
                  <a:gd name="connsiteX31" fmla="*/ 558265 w 1763304"/>
                  <a:gd name="connsiteY31" fmla="*/ 1732547 h 1819175"/>
                  <a:gd name="connsiteX32" fmla="*/ 625642 w 1763304"/>
                  <a:gd name="connsiteY32" fmla="*/ 1751798 h 1819175"/>
                  <a:gd name="connsiteX33" fmla="*/ 654517 w 1763304"/>
                  <a:gd name="connsiteY33" fmla="*/ 1761423 h 1819175"/>
                  <a:gd name="connsiteX34" fmla="*/ 693019 w 1763304"/>
                  <a:gd name="connsiteY34" fmla="*/ 1771048 h 1819175"/>
                  <a:gd name="connsiteX35" fmla="*/ 770021 w 1763304"/>
                  <a:gd name="connsiteY35" fmla="*/ 1790299 h 1819175"/>
                  <a:gd name="connsiteX36" fmla="*/ 847023 w 1763304"/>
                  <a:gd name="connsiteY36" fmla="*/ 1809549 h 1819175"/>
                  <a:gd name="connsiteX37" fmla="*/ 962526 w 1763304"/>
                  <a:gd name="connsiteY37" fmla="*/ 1819175 h 1819175"/>
                  <a:gd name="connsiteX38" fmla="*/ 1212783 w 1763304"/>
                  <a:gd name="connsiteY38" fmla="*/ 1809549 h 1819175"/>
                  <a:gd name="connsiteX39" fmla="*/ 1260909 w 1763304"/>
                  <a:gd name="connsiteY39" fmla="*/ 1799924 h 1819175"/>
                  <a:gd name="connsiteX40" fmla="*/ 1337911 w 1763304"/>
                  <a:gd name="connsiteY40" fmla="*/ 1790299 h 1819175"/>
                  <a:gd name="connsiteX41" fmla="*/ 1376412 w 1763304"/>
                  <a:gd name="connsiteY41" fmla="*/ 1771048 h 1819175"/>
                  <a:gd name="connsiteX42" fmla="*/ 1414913 w 1763304"/>
                  <a:gd name="connsiteY42" fmla="*/ 1761423 h 1819175"/>
                  <a:gd name="connsiteX43" fmla="*/ 1472665 w 1763304"/>
                  <a:gd name="connsiteY43" fmla="*/ 1722922 h 1819175"/>
                  <a:gd name="connsiteX44" fmla="*/ 1501541 w 1763304"/>
                  <a:gd name="connsiteY44" fmla="*/ 1703671 h 1819175"/>
                  <a:gd name="connsiteX45" fmla="*/ 1530416 w 1763304"/>
                  <a:gd name="connsiteY45" fmla="*/ 1665170 h 1819175"/>
                  <a:gd name="connsiteX46" fmla="*/ 1597793 w 1763304"/>
                  <a:gd name="connsiteY46" fmla="*/ 1588168 h 1819175"/>
                  <a:gd name="connsiteX47" fmla="*/ 1617044 w 1763304"/>
                  <a:gd name="connsiteY47" fmla="*/ 1540042 h 1819175"/>
                  <a:gd name="connsiteX48" fmla="*/ 1645920 w 1763304"/>
                  <a:gd name="connsiteY48" fmla="*/ 1501541 h 1819175"/>
                  <a:gd name="connsiteX49" fmla="*/ 1684421 w 1763304"/>
                  <a:gd name="connsiteY49" fmla="*/ 1405288 h 1819175"/>
                  <a:gd name="connsiteX50" fmla="*/ 1713296 w 1763304"/>
                  <a:gd name="connsiteY50" fmla="*/ 1337911 h 1819175"/>
                  <a:gd name="connsiteX51" fmla="*/ 1732547 w 1763304"/>
                  <a:gd name="connsiteY51" fmla="*/ 1241659 h 1819175"/>
                  <a:gd name="connsiteX52" fmla="*/ 1742172 w 1763304"/>
                  <a:gd name="connsiteY52" fmla="*/ 1203158 h 1819175"/>
                  <a:gd name="connsiteX53" fmla="*/ 1761423 w 1763304"/>
                  <a:gd name="connsiteY53" fmla="*/ 1087655 h 1819175"/>
                  <a:gd name="connsiteX54" fmla="*/ 1742172 w 1763304"/>
                  <a:gd name="connsiteY54" fmla="*/ 664143 h 1819175"/>
                  <a:gd name="connsiteX55" fmla="*/ 1732547 w 1763304"/>
                  <a:gd name="connsiteY55" fmla="*/ 635267 h 1819175"/>
                  <a:gd name="connsiteX56" fmla="*/ 1694046 w 1763304"/>
                  <a:gd name="connsiteY56" fmla="*/ 548640 h 1819175"/>
                  <a:gd name="connsiteX57" fmla="*/ 1655545 w 1763304"/>
                  <a:gd name="connsiteY57" fmla="*/ 490888 h 1819175"/>
                  <a:gd name="connsiteX58" fmla="*/ 1597793 w 1763304"/>
                  <a:gd name="connsiteY58" fmla="*/ 404261 h 1819175"/>
                  <a:gd name="connsiteX59" fmla="*/ 1578543 w 1763304"/>
                  <a:gd name="connsiteY59" fmla="*/ 375385 h 1819175"/>
                  <a:gd name="connsiteX60" fmla="*/ 1530416 w 1763304"/>
                  <a:gd name="connsiteY60" fmla="*/ 336884 h 1819175"/>
                  <a:gd name="connsiteX61" fmla="*/ 1491915 w 1763304"/>
                  <a:gd name="connsiteY61" fmla="*/ 298383 h 1819175"/>
                  <a:gd name="connsiteX62" fmla="*/ 1463040 w 1763304"/>
                  <a:gd name="connsiteY62" fmla="*/ 279132 h 1819175"/>
                  <a:gd name="connsiteX63" fmla="*/ 1424539 w 1763304"/>
                  <a:gd name="connsiteY63" fmla="*/ 240631 h 1819175"/>
                  <a:gd name="connsiteX64" fmla="*/ 1405288 w 1763304"/>
                  <a:gd name="connsiteY64" fmla="*/ 211756 h 1819175"/>
                  <a:gd name="connsiteX65" fmla="*/ 1357162 w 1763304"/>
                  <a:gd name="connsiteY65" fmla="*/ 182880 h 1819175"/>
                  <a:gd name="connsiteX66" fmla="*/ 1260909 w 1763304"/>
                  <a:gd name="connsiteY66" fmla="*/ 105878 h 1819175"/>
                  <a:gd name="connsiteX67" fmla="*/ 1232033 w 1763304"/>
                  <a:gd name="connsiteY67" fmla="*/ 96252 h 1819175"/>
                  <a:gd name="connsiteX68" fmla="*/ 1203157 w 1763304"/>
                  <a:gd name="connsiteY68" fmla="*/ 77002 h 1819175"/>
                  <a:gd name="connsiteX69" fmla="*/ 1164656 w 1763304"/>
                  <a:gd name="connsiteY69" fmla="*/ 67377 h 1819175"/>
                  <a:gd name="connsiteX70" fmla="*/ 1010652 w 1763304"/>
                  <a:gd name="connsiteY70" fmla="*/ 48126 h 1819175"/>
                  <a:gd name="connsiteX71" fmla="*/ 952901 w 1763304"/>
                  <a:gd name="connsiteY71" fmla="*/ 38501 h 1819175"/>
                  <a:gd name="connsiteX72" fmla="*/ 818147 w 1763304"/>
                  <a:gd name="connsiteY72" fmla="*/ 19250 h 1819175"/>
                  <a:gd name="connsiteX73" fmla="*/ 750770 w 1763304"/>
                  <a:gd name="connsiteY73" fmla="*/ 9625 h 1819175"/>
                  <a:gd name="connsiteX74" fmla="*/ 625642 w 1763304"/>
                  <a:gd name="connsiteY74" fmla="*/ 0 h 1819175"/>
                  <a:gd name="connsiteX75" fmla="*/ 510139 w 1763304"/>
                  <a:gd name="connsiteY75" fmla="*/ 9625 h 1819175"/>
                  <a:gd name="connsiteX76" fmla="*/ 481263 w 1763304"/>
                  <a:gd name="connsiteY76" fmla="*/ 19250 h 1819175"/>
                  <a:gd name="connsiteX77" fmla="*/ 423511 w 1763304"/>
                  <a:gd name="connsiteY77" fmla="*/ 57751 h 1819175"/>
                  <a:gd name="connsiteX78" fmla="*/ 404261 w 1763304"/>
                  <a:gd name="connsiteY78" fmla="*/ 182880 h 181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1763304" h="1819175">
                    <a:moveTo>
                      <a:pt x="558265" y="96252"/>
                    </a:moveTo>
                    <a:cubicBezTo>
                      <a:pt x="535806" y="99461"/>
                      <a:pt x="512898" y="100376"/>
                      <a:pt x="490888" y="105878"/>
                    </a:cubicBezTo>
                    <a:cubicBezTo>
                      <a:pt x="474126" y="110068"/>
                      <a:pt x="458940" y="119062"/>
                      <a:pt x="442762" y="125128"/>
                    </a:cubicBezTo>
                    <a:cubicBezTo>
                      <a:pt x="433262" y="128690"/>
                      <a:pt x="423642" y="131966"/>
                      <a:pt x="413886" y="134753"/>
                    </a:cubicBezTo>
                    <a:cubicBezTo>
                      <a:pt x="325166" y="160102"/>
                      <a:pt x="426589" y="125184"/>
                      <a:pt x="336884" y="163629"/>
                    </a:cubicBezTo>
                    <a:cubicBezTo>
                      <a:pt x="327558" y="167626"/>
                      <a:pt x="316877" y="168328"/>
                      <a:pt x="308008" y="173255"/>
                    </a:cubicBezTo>
                    <a:cubicBezTo>
                      <a:pt x="287783" y="184491"/>
                      <a:pt x="269507" y="198922"/>
                      <a:pt x="250256" y="211756"/>
                    </a:cubicBezTo>
                    <a:cubicBezTo>
                      <a:pt x="240631" y="218173"/>
                      <a:pt x="229561" y="222826"/>
                      <a:pt x="221381" y="231006"/>
                    </a:cubicBezTo>
                    <a:lnTo>
                      <a:pt x="163629" y="288758"/>
                    </a:lnTo>
                    <a:cubicBezTo>
                      <a:pt x="160421" y="298383"/>
                      <a:pt x="158541" y="308558"/>
                      <a:pt x="154004" y="317633"/>
                    </a:cubicBezTo>
                    <a:cubicBezTo>
                      <a:pt x="148830" y="327980"/>
                      <a:pt x="139451" y="335938"/>
                      <a:pt x="134753" y="346509"/>
                    </a:cubicBezTo>
                    <a:cubicBezTo>
                      <a:pt x="88936" y="449599"/>
                      <a:pt x="139819" y="367787"/>
                      <a:pt x="96252" y="433137"/>
                    </a:cubicBezTo>
                    <a:cubicBezTo>
                      <a:pt x="68618" y="543675"/>
                      <a:pt x="107260" y="407451"/>
                      <a:pt x="67376" y="500513"/>
                    </a:cubicBezTo>
                    <a:cubicBezTo>
                      <a:pt x="62165" y="512672"/>
                      <a:pt x="61552" y="526344"/>
                      <a:pt x="57751" y="539015"/>
                    </a:cubicBezTo>
                    <a:cubicBezTo>
                      <a:pt x="51920" y="558451"/>
                      <a:pt x="44918" y="577516"/>
                      <a:pt x="38501" y="596766"/>
                    </a:cubicBezTo>
                    <a:cubicBezTo>
                      <a:pt x="35292" y="606391"/>
                      <a:pt x="31336" y="615799"/>
                      <a:pt x="28875" y="625642"/>
                    </a:cubicBezTo>
                    <a:cubicBezTo>
                      <a:pt x="25667" y="638476"/>
                      <a:pt x="21616" y="651128"/>
                      <a:pt x="19250" y="664143"/>
                    </a:cubicBezTo>
                    <a:cubicBezTo>
                      <a:pt x="1554" y="761473"/>
                      <a:pt x="19767" y="701094"/>
                      <a:pt x="0" y="760396"/>
                    </a:cubicBezTo>
                    <a:cubicBezTo>
                      <a:pt x="3208" y="840606"/>
                      <a:pt x="4102" y="920943"/>
                      <a:pt x="9625" y="1001027"/>
                    </a:cubicBezTo>
                    <a:cubicBezTo>
                      <a:pt x="12848" y="1047756"/>
                      <a:pt x="42321" y="1070240"/>
                      <a:pt x="57751" y="1116530"/>
                    </a:cubicBezTo>
                    <a:cubicBezTo>
                      <a:pt x="64168" y="1135781"/>
                      <a:pt x="64827" y="1158048"/>
                      <a:pt x="77002" y="1174282"/>
                    </a:cubicBezTo>
                    <a:cubicBezTo>
                      <a:pt x="171411" y="1300164"/>
                      <a:pt x="54726" y="1143097"/>
                      <a:pt x="125128" y="1241659"/>
                    </a:cubicBezTo>
                    <a:cubicBezTo>
                      <a:pt x="134452" y="1254713"/>
                      <a:pt x="144379" y="1267326"/>
                      <a:pt x="154004" y="1280160"/>
                    </a:cubicBezTo>
                    <a:cubicBezTo>
                      <a:pt x="165185" y="1313704"/>
                      <a:pt x="170228" y="1333372"/>
                      <a:pt x="192505" y="1366787"/>
                    </a:cubicBezTo>
                    <a:cubicBezTo>
                      <a:pt x="200056" y="1378113"/>
                      <a:pt x="213024" y="1384918"/>
                      <a:pt x="221381" y="1395663"/>
                    </a:cubicBezTo>
                    <a:cubicBezTo>
                      <a:pt x="235585" y="1413926"/>
                      <a:pt x="246200" y="1434758"/>
                      <a:pt x="259882" y="1453415"/>
                    </a:cubicBezTo>
                    <a:cubicBezTo>
                      <a:pt x="281515" y="1482915"/>
                      <a:pt x="306968" y="1509604"/>
                      <a:pt x="327259" y="1540042"/>
                    </a:cubicBezTo>
                    <a:cubicBezTo>
                      <a:pt x="333676" y="1549667"/>
                      <a:pt x="338824" y="1560272"/>
                      <a:pt x="346509" y="1568918"/>
                    </a:cubicBezTo>
                    <a:cubicBezTo>
                      <a:pt x="364596" y="1589266"/>
                      <a:pt x="385010" y="1607418"/>
                      <a:pt x="404261" y="1626669"/>
                    </a:cubicBezTo>
                    <a:cubicBezTo>
                      <a:pt x="413886" y="1636294"/>
                      <a:pt x="421464" y="1648542"/>
                      <a:pt x="433136" y="1655545"/>
                    </a:cubicBezTo>
                    <a:cubicBezTo>
                      <a:pt x="465220" y="1674796"/>
                      <a:pt x="498256" y="1692543"/>
                      <a:pt x="529389" y="1713297"/>
                    </a:cubicBezTo>
                    <a:cubicBezTo>
                      <a:pt x="539014" y="1719714"/>
                      <a:pt x="547524" y="1728251"/>
                      <a:pt x="558265" y="1732547"/>
                    </a:cubicBezTo>
                    <a:cubicBezTo>
                      <a:pt x="579952" y="1741222"/>
                      <a:pt x="603269" y="1745086"/>
                      <a:pt x="625642" y="1751798"/>
                    </a:cubicBezTo>
                    <a:cubicBezTo>
                      <a:pt x="635360" y="1754713"/>
                      <a:pt x="644762" y="1758636"/>
                      <a:pt x="654517" y="1761423"/>
                    </a:cubicBezTo>
                    <a:cubicBezTo>
                      <a:pt x="667237" y="1765057"/>
                      <a:pt x="680299" y="1767414"/>
                      <a:pt x="693019" y="1771048"/>
                    </a:cubicBezTo>
                    <a:cubicBezTo>
                      <a:pt x="796068" y="1800490"/>
                      <a:pt x="617365" y="1755071"/>
                      <a:pt x="770021" y="1790299"/>
                    </a:cubicBezTo>
                    <a:cubicBezTo>
                      <a:pt x="795801" y="1796248"/>
                      <a:pt x="820657" y="1807352"/>
                      <a:pt x="847023" y="1809549"/>
                    </a:cubicBezTo>
                    <a:lnTo>
                      <a:pt x="962526" y="1819175"/>
                    </a:lnTo>
                    <a:cubicBezTo>
                      <a:pt x="1045945" y="1815966"/>
                      <a:pt x="1129476" y="1814924"/>
                      <a:pt x="1212783" y="1809549"/>
                    </a:cubicBezTo>
                    <a:cubicBezTo>
                      <a:pt x="1229109" y="1808496"/>
                      <a:pt x="1244740" y="1802412"/>
                      <a:pt x="1260909" y="1799924"/>
                    </a:cubicBezTo>
                    <a:cubicBezTo>
                      <a:pt x="1286475" y="1795991"/>
                      <a:pt x="1312244" y="1793507"/>
                      <a:pt x="1337911" y="1790299"/>
                    </a:cubicBezTo>
                    <a:cubicBezTo>
                      <a:pt x="1350745" y="1783882"/>
                      <a:pt x="1362977" y="1776086"/>
                      <a:pt x="1376412" y="1771048"/>
                    </a:cubicBezTo>
                    <a:cubicBezTo>
                      <a:pt x="1388798" y="1766403"/>
                      <a:pt x="1403081" y="1767339"/>
                      <a:pt x="1414913" y="1761423"/>
                    </a:cubicBezTo>
                    <a:cubicBezTo>
                      <a:pt x="1435607" y="1751076"/>
                      <a:pt x="1453414" y="1735756"/>
                      <a:pt x="1472665" y="1722922"/>
                    </a:cubicBezTo>
                    <a:lnTo>
                      <a:pt x="1501541" y="1703671"/>
                    </a:lnTo>
                    <a:cubicBezTo>
                      <a:pt x="1511166" y="1690837"/>
                      <a:pt x="1519852" y="1677243"/>
                      <a:pt x="1530416" y="1665170"/>
                    </a:cubicBezTo>
                    <a:cubicBezTo>
                      <a:pt x="1559148" y="1632333"/>
                      <a:pt x="1576688" y="1626156"/>
                      <a:pt x="1597793" y="1588168"/>
                    </a:cubicBezTo>
                    <a:cubicBezTo>
                      <a:pt x="1606184" y="1573065"/>
                      <a:pt x="1608653" y="1555145"/>
                      <a:pt x="1617044" y="1540042"/>
                    </a:cubicBezTo>
                    <a:cubicBezTo>
                      <a:pt x="1624835" y="1526019"/>
                      <a:pt x="1638746" y="1515890"/>
                      <a:pt x="1645920" y="1501541"/>
                    </a:cubicBezTo>
                    <a:cubicBezTo>
                      <a:pt x="1661374" y="1470633"/>
                      <a:pt x="1668967" y="1436196"/>
                      <a:pt x="1684421" y="1405288"/>
                    </a:cubicBezTo>
                    <a:cubicBezTo>
                      <a:pt x="1696764" y="1380600"/>
                      <a:pt x="1707226" y="1364214"/>
                      <a:pt x="1713296" y="1337911"/>
                    </a:cubicBezTo>
                    <a:cubicBezTo>
                      <a:pt x="1720653" y="1306029"/>
                      <a:pt x="1724612" y="1273402"/>
                      <a:pt x="1732547" y="1241659"/>
                    </a:cubicBezTo>
                    <a:cubicBezTo>
                      <a:pt x="1735755" y="1228825"/>
                      <a:pt x="1739734" y="1216160"/>
                      <a:pt x="1742172" y="1203158"/>
                    </a:cubicBezTo>
                    <a:cubicBezTo>
                      <a:pt x="1749365" y="1164794"/>
                      <a:pt x="1761423" y="1087655"/>
                      <a:pt x="1761423" y="1087655"/>
                    </a:cubicBezTo>
                    <a:cubicBezTo>
                      <a:pt x="1758848" y="987255"/>
                      <a:pt x="1775368" y="796930"/>
                      <a:pt x="1742172" y="664143"/>
                    </a:cubicBezTo>
                    <a:cubicBezTo>
                      <a:pt x="1739711" y="654300"/>
                      <a:pt x="1736110" y="644767"/>
                      <a:pt x="1732547" y="635267"/>
                    </a:cubicBezTo>
                    <a:cubicBezTo>
                      <a:pt x="1722895" y="609528"/>
                      <a:pt x="1708626" y="572940"/>
                      <a:pt x="1694046" y="548640"/>
                    </a:cubicBezTo>
                    <a:cubicBezTo>
                      <a:pt x="1682143" y="528801"/>
                      <a:pt x="1667449" y="510727"/>
                      <a:pt x="1655545" y="490888"/>
                    </a:cubicBezTo>
                    <a:cubicBezTo>
                      <a:pt x="1606718" y="409511"/>
                      <a:pt x="1647924" y="474445"/>
                      <a:pt x="1597793" y="404261"/>
                    </a:cubicBezTo>
                    <a:cubicBezTo>
                      <a:pt x="1591069" y="394848"/>
                      <a:pt x="1586723" y="383565"/>
                      <a:pt x="1578543" y="375385"/>
                    </a:cubicBezTo>
                    <a:cubicBezTo>
                      <a:pt x="1564016" y="360858"/>
                      <a:pt x="1545771" y="350533"/>
                      <a:pt x="1530416" y="336884"/>
                    </a:cubicBezTo>
                    <a:cubicBezTo>
                      <a:pt x="1516851" y="324826"/>
                      <a:pt x="1505695" y="310195"/>
                      <a:pt x="1491915" y="298383"/>
                    </a:cubicBezTo>
                    <a:cubicBezTo>
                      <a:pt x="1483132" y="290855"/>
                      <a:pt x="1471823" y="286660"/>
                      <a:pt x="1463040" y="279132"/>
                    </a:cubicBezTo>
                    <a:cubicBezTo>
                      <a:pt x="1449260" y="267320"/>
                      <a:pt x="1436351" y="254411"/>
                      <a:pt x="1424539" y="240631"/>
                    </a:cubicBezTo>
                    <a:cubicBezTo>
                      <a:pt x="1417011" y="231848"/>
                      <a:pt x="1414071" y="219284"/>
                      <a:pt x="1405288" y="211756"/>
                    </a:cubicBezTo>
                    <a:cubicBezTo>
                      <a:pt x="1391084" y="199581"/>
                      <a:pt x="1372292" y="193884"/>
                      <a:pt x="1357162" y="182880"/>
                    </a:cubicBezTo>
                    <a:cubicBezTo>
                      <a:pt x="1344178" y="173437"/>
                      <a:pt x="1282909" y="118449"/>
                      <a:pt x="1260909" y="105878"/>
                    </a:cubicBezTo>
                    <a:cubicBezTo>
                      <a:pt x="1252100" y="100844"/>
                      <a:pt x="1241108" y="100789"/>
                      <a:pt x="1232033" y="96252"/>
                    </a:cubicBezTo>
                    <a:cubicBezTo>
                      <a:pt x="1221686" y="91079"/>
                      <a:pt x="1213790" y="81559"/>
                      <a:pt x="1203157" y="77002"/>
                    </a:cubicBezTo>
                    <a:cubicBezTo>
                      <a:pt x="1190998" y="71791"/>
                      <a:pt x="1177570" y="70247"/>
                      <a:pt x="1164656" y="67377"/>
                    </a:cubicBezTo>
                    <a:cubicBezTo>
                      <a:pt x="1084963" y="49667"/>
                      <a:pt x="1125928" y="61688"/>
                      <a:pt x="1010652" y="48126"/>
                    </a:cubicBezTo>
                    <a:cubicBezTo>
                      <a:pt x="991270" y="45846"/>
                      <a:pt x="972201" y="41396"/>
                      <a:pt x="952901" y="38501"/>
                    </a:cubicBezTo>
                    <a:lnTo>
                      <a:pt x="818147" y="19250"/>
                    </a:lnTo>
                    <a:cubicBezTo>
                      <a:pt x="795688" y="16042"/>
                      <a:pt x="773390" y="11365"/>
                      <a:pt x="750770" y="9625"/>
                    </a:cubicBezTo>
                    <a:lnTo>
                      <a:pt x="625642" y="0"/>
                    </a:lnTo>
                    <a:cubicBezTo>
                      <a:pt x="587141" y="3208"/>
                      <a:pt x="548435" y="4519"/>
                      <a:pt x="510139" y="9625"/>
                    </a:cubicBezTo>
                    <a:cubicBezTo>
                      <a:pt x="500082" y="10966"/>
                      <a:pt x="489705" y="13622"/>
                      <a:pt x="481263" y="19250"/>
                    </a:cubicBezTo>
                    <a:cubicBezTo>
                      <a:pt x="409162" y="67317"/>
                      <a:pt x="492171" y="34865"/>
                      <a:pt x="423511" y="57751"/>
                    </a:cubicBezTo>
                    <a:cubicBezTo>
                      <a:pt x="397159" y="136810"/>
                      <a:pt x="404261" y="95211"/>
                      <a:pt x="404261" y="182880"/>
                    </a:cubicBezTo>
                  </a:path>
                </a:pathLst>
              </a:custGeom>
              <a:noFill/>
              <a:ln w="603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6458553" y="4148487"/>
                <a:ext cx="1164656" cy="125129"/>
              </a:xfrm>
              <a:custGeom>
                <a:avLst/>
                <a:gdLst>
                  <a:gd name="connsiteX0" fmla="*/ 0 w 1626669"/>
                  <a:gd name="connsiteY0" fmla="*/ 175130 h 175130"/>
                  <a:gd name="connsiteX1" fmla="*/ 115503 w 1626669"/>
                  <a:gd name="connsiteY1" fmla="*/ 165505 h 175130"/>
                  <a:gd name="connsiteX2" fmla="*/ 163629 w 1626669"/>
                  <a:gd name="connsiteY2" fmla="*/ 146254 h 175130"/>
                  <a:gd name="connsiteX3" fmla="*/ 279132 w 1626669"/>
                  <a:gd name="connsiteY3" fmla="*/ 127004 h 175130"/>
                  <a:gd name="connsiteX4" fmla="*/ 423511 w 1626669"/>
                  <a:gd name="connsiteY4" fmla="*/ 117378 h 175130"/>
                  <a:gd name="connsiteX5" fmla="*/ 664143 w 1626669"/>
                  <a:gd name="connsiteY5" fmla="*/ 88502 h 175130"/>
                  <a:gd name="connsiteX6" fmla="*/ 760395 w 1626669"/>
                  <a:gd name="connsiteY6" fmla="*/ 78877 h 175130"/>
                  <a:gd name="connsiteX7" fmla="*/ 837397 w 1626669"/>
                  <a:gd name="connsiteY7" fmla="*/ 69252 h 175130"/>
                  <a:gd name="connsiteX8" fmla="*/ 1347536 w 1626669"/>
                  <a:gd name="connsiteY8" fmla="*/ 50001 h 175130"/>
                  <a:gd name="connsiteX9" fmla="*/ 1424539 w 1626669"/>
                  <a:gd name="connsiteY9" fmla="*/ 30751 h 175130"/>
                  <a:gd name="connsiteX10" fmla="*/ 1453414 w 1626669"/>
                  <a:gd name="connsiteY10" fmla="*/ 11500 h 175130"/>
                  <a:gd name="connsiteX11" fmla="*/ 1626669 w 1626669"/>
                  <a:gd name="connsiteY11" fmla="*/ 1875 h 175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26669" h="175130">
                    <a:moveTo>
                      <a:pt x="0" y="175130"/>
                    </a:moveTo>
                    <a:cubicBezTo>
                      <a:pt x="38501" y="171922"/>
                      <a:pt x="77456" y="172219"/>
                      <a:pt x="115503" y="165505"/>
                    </a:cubicBezTo>
                    <a:cubicBezTo>
                      <a:pt x="132518" y="162502"/>
                      <a:pt x="146810" y="150211"/>
                      <a:pt x="163629" y="146254"/>
                    </a:cubicBezTo>
                    <a:cubicBezTo>
                      <a:pt x="201623" y="137314"/>
                      <a:pt x="240186" y="129601"/>
                      <a:pt x="279132" y="127004"/>
                    </a:cubicBezTo>
                    <a:lnTo>
                      <a:pt x="423511" y="117378"/>
                    </a:lnTo>
                    <a:cubicBezTo>
                      <a:pt x="485560" y="112207"/>
                      <a:pt x="616633" y="93253"/>
                      <a:pt x="664143" y="88502"/>
                    </a:cubicBezTo>
                    <a:lnTo>
                      <a:pt x="760395" y="78877"/>
                    </a:lnTo>
                    <a:cubicBezTo>
                      <a:pt x="786104" y="76021"/>
                      <a:pt x="811612" y="71315"/>
                      <a:pt x="837397" y="69252"/>
                    </a:cubicBezTo>
                    <a:cubicBezTo>
                      <a:pt x="1003241" y="55985"/>
                      <a:pt x="1185667" y="54498"/>
                      <a:pt x="1347536" y="50001"/>
                    </a:cubicBezTo>
                    <a:cubicBezTo>
                      <a:pt x="1365838" y="46341"/>
                      <a:pt x="1404809" y="40616"/>
                      <a:pt x="1424539" y="30751"/>
                    </a:cubicBezTo>
                    <a:cubicBezTo>
                      <a:pt x="1434886" y="25578"/>
                      <a:pt x="1442583" y="15562"/>
                      <a:pt x="1453414" y="11500"/>
                    </a:cubicBezTo>
                    <a:cubicBezTo>
                      <a:pt x="1500892" y="-6305"/>
                      <a:pt x="1591106" y="1875"/>
                      <a:pt x="1626669" y="1875"/>
                    </a:cubicBezTo>
                  </a:path>
                </a:pathLst>
              </a:custGeom>
              <a:noFill/>
              <a:ln w="539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" name="Freeform 7"/>
              <p:cNvSpPr/>
              <p:nvPr/>
            </p:nvSpPr>
            <p:spPr>
              <a:xfrm flipV="1">
                <a:off x="7457976" y="4042612"/>
                <a:ext cx="165233" cy="68982"/>
              </a:xfrm>
              <a:custGeom>
                <a:avLst/>
                <a:gdLst>
                  <a:gd name="connsiteX0" fmla="*/ 0 w 1626669"/>
                  <a:gd name="connsiteY0" fmla="*/ 175130 h 175130"/>
                  <a:gd name="connsiteX1" fmla="*/ 115503 w 1626669"/>
                  <a:gd name="connsiteY1" fmla="*/ 165505 h 175130"/>
                  <a:gd name="connsiteX2" fmla="*/ 163629 w 1626669"/>
                  <a:gd name="connsiteY2" fmla="*/ 146254 h 175130"/>
                  <a:gd name="connsiteX3" fmla="*/ 279132 w 1626669"/>
                  <a:gd name="connsiteY3" fmla="*/ 127004 h 175130"/>
                  <a:gd name="connsiteX4" fmla="*/ 423511 w 1626669"/>
                  <a:gd name="connsiteY4" fmla="*/ 117378 h 175130"/>
                  <a:gd name="connsiteX5" fmla="*/ 664143 w 1626669"/>
                  <a:gd name="connsiteY5" fmla="*/ 88502 h 175130"/>
                  <a:gd name="connsiteX6" fmla="*/ 760395 w 1626669"/>
                  <a:gd name="connsiteY6" fmla="*/ 78877 h 175130"/>
                  <a:gd name="connsiteX7" fmla="*/ 837397 w 1626669"/>
                  <a:gd name="connsiteY7" fmla="*/ 69252 h 175130"/>
                  <a:gd name="connsiteX8" fmla="*/ 1347536 w 1626669"/>
                  <a:gd name="connsiteY8" fmla="*/ 50001 h 175130"/>
                  <a:gd name="connsiteX9" fmla="*/ 1424539 w 1626669"/>
                  <a:gd name="connsiteY9" fmla="*/ 30751 h 175130"/>
                  <a:gd name="connsiteX10" fmla="*/ 1453414 w 1626669"/>
                  <a:gd name="connsiteY10" fmla="*/ 11500 h 175130"/>
                  <a:gd name="connsiteX11" fmla="*/ 1626669 w 1626669"/>
                  <a:gd name="connsiteY11" fmla="*/ 1875 h 175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26669" h="175130">
                    <a:moveTo>
                      <a:pt x="0" y="175130"/>
                    </a:moveTo>
                    <a:cubicBezTo>
                      <a:pt x="38501" y="171922"/>
                      <a:pt x="77456" y="172219"/>
                      <a:pt x="115503" y="165505"/>
                    </a:cubicBezTo>
                    <a:cubicBezTo>
                      <a:pt x="132518" y="162502"/>
                      <a:pt x="146810" y="150211"/>
                      <a:pt x="163629" y="146254"/>
                    </a:cubicBezTo>
                    <a:cubicBezTo>
                      <a:pt x="201623" y="137314"/>
                      <a:pt x="240186" y="129601"/>
                      <a:pt x="279132" y="127004"/>
                    </a:cubicBezTo>
                    <a:lnTo>
                      <a:pt x="423511" y="117378"/>
                    </a:lnTo>
                    <a:cubicBezTo>
                      <a:pt x="485560" y="112207"/>
                      <a:pt x="616633" y="93253"/>
                      <a:pt x="664143" y="88502"/>
                    </a:cubicBezTo>
                    <a:lnTo>
                      <a:pt x="760395" y="78877"/>
                    </a:lnTo>
                    <a:cubicBezTo>
                      <a:pt x="786104" y="76021"/>
                      <a:pt x="811612" y="71315"/>
                      <a:pt x="837397" y="69252"/>
                    </a:cubicBezTo>
                    <a:cubicBezTo>
                      <a:pt x="1003241" y="55985"/>
                      <a:pt x="1185667" y="54498"/>
                      <a:pt x="1347536" y="50001"/>
                    </a:cubicBezTo>
                    <a:cubicBezTo>
                      <a:pt x="1365838" y="46341"/>
                      <a:pt x="1404809" y="40616"/>
                      <a:pt x="1424539" y="30751"/>
                    </a:cubicBezTo>
                    <a:cubicBezTo>
                      <a:pt x="1434886" y="25578"/>
                      <a:pt x="1442583" y="15562"/>
                      <a:pt x="1453414" y="11500"/>
                    </a:cubicBezTo>
                    <a:cubicBezTo>
                      <a:pt x="1500892" y="-6305"/>
                      <a:pt x="1591106" y="1875"/>
                      <a:pt x="1626669" y="1875"/>
                    </a:cubicBezTo>
                  </a:path>
                </a:pathLst>
              </a:custGeom>
              <a:noFill/>
              <a:ln w="539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7541395" y="4081109"/>
                <a:ext cx="81814" cy="192507"/>
              </a:xfrm>
              <a:custGeom>
                <a:avLst/>
                <a:gdLst>
                  <a:gd name="connsiteX0" fmla="*/ 0 w 1626669"/>
                  <a:gd name="connsiteY0" fmla="*/ 175130 h 175130"/>
                  <a:gd name="connsiteX1" fmla="*/ 115503 w 1626669"/>
                  <a:gd name="connsiteY1" fmla="*/ 165505 h 175130"/>
                  <a:gd name="connsiteX2" fmla="*/ 163629 w 1626669"/>
                  <a:gd name="connsiteY2" fmla="*/ 146254 h 175130"/>
                  <a:gd name="connsiteX3" fmla="*/ 279132 w 1626669"/>
                  <a:gd name="connsiteY3" fmla="*/ 127004 h 175130"/>
                  <a:gd name="connsiteX4" fmla="*/ 423511 w 1626669"/>
                  <a:gd name="connsiteY4" fmla="*/ 117378 h 175130"/>
                  <a:gd name="connsiteX5" fmla="*/ 664143 w 1626669"/>
                  <a:gd name="connsiteY5" fmla="*/ 88502 h 175130"/>
                  <a:gd name="connsiteX6" fmla="*/ 760395 w 1626669"/>
                  <a:gd name="connsiteY6" fmla="*/ 78877 h 175130"/>
                  <a:gd name="connsiteX7" fmla="*/ 837397 w 1626669"/>
                  <a:gd name="connsiteY7" fmla="*/ 69252 h 175130"/>
                  <a:gd name="connsiteX8" fmla="*/ 1347536 w 1626669"/>
                  <a:gd name="connsiteY8" fmla="*/ 50001 h 175130"/>
                  <a:gd name="connsiteX9" fmla="*/ 1424539 w 1626669"/>
                  <a:gd name="connsiteY9" fmla="*/ 30751 h 175130"/>
                  <a:gd name="connsiteX10" fmla="*/ 1453414 w 1626669"/>
                  <a:gd name="connsiteY10" fmla="*/ 11500 h 175130"/>
                  <a:gd name="connsiteX11" fmla="*/ 1626669 w 1626669"/>
                  <a:gd name="connsiteY11" fmla="*/ 1875 h 175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26669" h="175130">
                    <a:moveTo>
                      <a:pt x="0" y="175130"/>
                    </a:moveTo>
                    <a:cubicBezTo>
                      <a:pt x="38501" y="171922"/>
                      <a:pt x="77456" y="172219"/>
                      <a:pt x="115503" y="165505"/>
                    </a:cubicBezTo>
                    <a:cubicBezTo>
                      <a:pt x="132518" y="162502"/>
                      <a:pt x="146810" y="150211"/>
                      <a:pt x="163629" y="146254"/>
                    </a:cubicBezTo>
                    <a:cubicBezTo>
                      <a:pt x="201623" y="137314"/>
                      <a:pt x="240186" y="129601"/>
                      <a:pt x="279132" y="127004"/>
                    </a:cubicBezTo>
                    <a:lnTo>
                      <a:pt x="423511" y="117378"/>
                    </a:lnTo>
                    <a:cubicBezTo>
                      <a:pt x="485560" y="112207"/>
                      <a:pt x="616633" y="93253"/>
                      <a:pt x="664143" y="88502"/>
                    </a:cubicBezTo>
                    <a:lnTo>
                      <a:pt x="760395" y="78877"/>
                    </a:lnTo>
                    <a:cubicBezTo>
                      <a:pt x="786104" y="76021"/>
                      <a:pt x="811612" y="71315"/>
                      <a:pt x="837397" y="69252"/>
                    </a:cubicBezTo>
                    <a:cubicBezTo>
                      <a:pt x="1003241" y="55985"/>
                      <a:pt x="1185667" y="54498"/>
                      <a:pt x="1347536" y="50001"/>
                    </a:cubicBezTo>
                    <a:cubicBezTo>
                      <a:pt x="1365838" y="46341"/>
                      <a:pt x="1404809" y="40616"/>
                      <a:pt x="1424539" y="30751"/>
                    </a:cubicBezTo>
                    <a:cubicBezTo>
                      <a:pt x="1434886" y="25578"/>
                      <a:pt x="1442583" y="15562"/>
                      <a:pt x="1453414" y="11500"/>
                    </a:cubicBezTo>
                    <a:cubicBezTo>
                      <a:pt x="1500892" y="-6305"/>
                      <a:pt x="1591106" y="1875"/>
                      <a:pt x="1626669" y="1875"/>
                    </a:cubicBezTo>
                  </a:path>
                </a:pathLst>
              </a:custGeom>
              <a:noFill/>
              <a:ln w="539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307758" y="2702641"/>
              <a:ext cx="327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 smtClean="0">
                  <a:solidFill>
                    <a:srgbClr val="FF0000"/>
                  </a:solidFill>
                  <a:latin typeface="Axure Handwriting" panose="020B0402020200020204" pitchFamily="34" charset="0"/>
                </a:rPr>
                <a:t>1</a:t>
              </a:r>
              <a:endParaRPr lang="hu-HU" sz="2400" b="1" dirty="0">
                <a:solidFill>
                  <a:srgbClr val="FF0000"/>
                </a:solidFill>
                <a:latin typeface="Axure Handwriting" panose="020B0402020200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09192" y="4356582"/>
            <a:ext cx="654519" cy="997294"/>
            <a:chOff x="4624939" y="4356582"/>
            <a:chExt cx="654519" cy="997294"/>
          </a:xfrm>
        </p:grpSpPr>
        <p:sp>
          <p:nvSpPr>
            <p:cNvPr id="11" name="Freeform 10"/>
            <p:cNvSpPr/>
            <p:nvPr/>
          </p:nvSpPr>
          <p:spPr>
            <a:xfrm>
              <a:off x="4624939" y="4760496"/>
              <a:ext cx="654519" cy="593380"/>
            </a:xfrm>
            <a:custGeom>
              <a:avLst/>
              <a:gdLst>
                <a:gd name="connsiteX0" fmla="*/ 558265 w 1763304"/>
                <a:gd name="connsiteY0" fmla="*/ 96252 h 1819175"/>
                <a:gd name="connsiteX1" fmla="*/ 490888 w 1763304"/>
                <a:gd name="connsiteY1" fmla="*/ 105878 h 1819175"/>
                <a:gd name="connsiteX2" fmla="*/ 442762 w 1763304"/>
                <a:gd name="connsiteY2" fmla="*/ 125128 h 1819175"/>
                <a:gd name="connsiteX3" fmla="*/ 413886 w 1763304"/>
                <a:gd name="connsiteY3" fmla="*/ 134753 h 1819175"/>
                <a:gd name="connsiteX4" fmla="*/ 336884 w 1763304"/>
                <a:gd name="connsiteY4" fmla="*/ 163629 h 1819175"/>
                <a:gd name="connsiteX5" fmla="*/ 308008 w 1763304"/>
                <a:gd name="connsiteY5" fmla="*/ 173255 h 1819175"/>
                <a:gd name="connsiteX6" fmla="*/ 250256 w 1763304"/>
                <a:gd name="connsiteY6" fmla="*/ 211756 h 1819175"/>
                <a:gd name="connsiteX7" fmla="*/ 221381 w 1763304"/>
                <a:gd name="connsiteY7" fmla="*/ 231006 h 1819175"/>
                <a:gd name="connsiteX8" fmla="*/ 163629 w 1763304"/>
                <a:gd name="connsiteY8" fmla="*/ 288758 h 1819175"/>
                <a:gd name="connsiteX9" fmla="*/ 154004 w 1763304"/>
                <a:gd name="connsiteY9" fmla="*/ 317633 h 1819175"/>
                <a:gd name="connsiteX10" fmla="*/ 134753 w 1763304"/>
                <a:gd name="connsiteY10" fmla="*/ 346509 h 1819175"/>
                <a:gd name="connsiteX11" fmla="*/ 96252 w 1763304"/>
                <a:gd name="connsiteY11" fmla="*/ 433137 h 1819175"/>
                <a:gd name="connsiteX12" fmla="*/ 67376 w 1763304"/>
                <a:gd name="connsiteY12" fmla="*/ 500513 h 1819175"/>
                <a:gd name="connsiteX13" fmla="*/ 57751 w 1763304"/>
                <a:gd name="connsiteY13" fmla="*/ 539015 h 1819175"/>
                <a:gd name="connsiteX14" fmla="*/ 38501 w 1763304"/>
                <a:gd name="connsiteY14" fmla="*/ 596766 h 1819175"/>
                <a:gd name="connsiteX15" fmla="*/ 28875 w 1763304"/>
                <a:gd name="connsiteY15" fmla="*/ 625642 h 1819175"/>
                <a:gd name="connsiteX16" fmla="*/ 19250 w 1763304"/>
                <a:gd name="connsiteY16" fmla="*/ 664143 h 1819175"/>
                <a:gd name="connsiteX17" fmla="*/ 0 w 1763304"/>
                <a:gd name="connsiteY17" fmla="*/ 760396 h 1819175"/>
                <a:gd name="connsiteX18" fmla="*/ 9625 w 1763304"/>
                <a:gd name="connsiteY18" fmla="*/ 1001027 h 1819175"/>
                <a:gd name="connsiteX19" fmla="*/ 57751 w 1763304"/>
                <a:gd name="connsiteY19" fmla="*/ 1116530 h 1819175"/>
                <a:gd name="connsiteX20" fmla="*/ 77002 w 1763304"/>
                <a:gd name="connsiteY20" fmla="*/ 1174282 h 1819175"/>
                <a:gd name="connsiteX21" fmla="*/ 125128 w 1763304"/>
                <a:gd name="connsiteY21" fmla="*/ 1241659 h 1819175"/>
                <a:gd name="connsiteX22" fmla="*/ 154004 w 1763304"/>
                <a:gd name="connsiteY22" fmla="*/ 1280160 h 1819175"/>
                <a:gd name="connsiteX23" fmla="*/ 192505 w 1763304"/>
                <a:gd name="connsiteY23" fmla="*/ 1366787 h 1819175"/>
                <a:gd name="connsiteX24" fmla="*/ 221381 w 1763304"/>
                <a:gd name="connsiteY24" fmla="*/ 1395663 h 1819175"/>
                <a:gd name="connsiteX25" fmla="*/ 259882 w 1763304"/>
                <a:gd name="connsiteY25" fmla="*/ 1453415 h 1819175"/>
                <a:gd name="connsiteX26" fmla="*/ 327259 w 1763304"/>
                <a:gd name="connsiteY26" fmla="*/ 1540042 h 1819175"/>
                <a:gd name="connsiteX27" fmla="*/ 346509 w 1763304"/>
                <a:gd name="connsiteY27" fmla="*/ 1568918 h 1819175"/>
                <a:gd name="connsiteX28" fmla="*/ 404261 w 1763304"/>
                <a:gd name="connsiteY28" fmla="*/ 1626669 h 1819175"/>
                <a:gd name="connsiteX29" fmla="*/ 433136 w 1763304"/>
                <a:gd name="connsiteY29" fmla="*/ 1655545 h 1819175"/>
                <a:gd name="connsiteX30" fmla="*/ 529389 w 1763304"/>
                <a:gd name="connsiteY30" fmla="*/ 1713297 h 1819175"/>
                <a:gd name="connsiteX31" fmla="*/ 558265 w 1763304"/>
                <a:gd name="connsiteY31" fmla="*/ 1732547 h 1819175"/>
                <a:gd name="connsiteX32" fmla="*/ 625642 w 1763304"/>
                <a:gd name="connsiteY32" fmla="*/ 1751798 h 1819175"/>
                <a:gd name="connsiteX33" fmla="*/ 654517 w 1763304"/>
                <a:gd name="connsiteY33" fmla="*/ 1761423 h 1819175"/>
                <a:gd name="connsiteX34" fmla="*/ 693019 w 1763304"/>
                <a:gd name="connsiteY34" fmla="*/ 1771048 h 1819175"/>
                <a:gd name="connsiteX35" fmla="*/ 770021 w 1763304"/>
                <a:gd name="connsiteY35" fmla="*/ 1790299 h 1819175"/>
                <a:gd name="connsiteX36" fmla="*/ 847023 w 1763304"/>
                <a:gd name="connsiteY36" fmla="*/ 1809549 h 1819175"/>
                <a:gd name="connsiteX37" fmla="*/ 962526 w 1763304"/>
                <a:gd name="connsiteY37" fmla="*/ 1819175 h 1819175"/>
                <a:gd name="connsiteX38" fmla="*/ 1212783 w 1763304"/>
                <a:gd name="connsiteY38" fmla="*/ 1809549 h 1819175"/>
                <a:gd name="connsiteX39" fmla="*/ 1260909 w 1763304"/>
                <a:gd name="connsiteY39" fmla="*/ 1799924 h 1819175"/>
                <a:gd name="connsiteX40" fmla="*/ 1337911 w 1763304"/>
                <a:gd name="connsiteY40" fmla="*/ 1790299 h 1819175"/>
                <a:gd name="connsiteX41" fmla="*/ 1376412 w 1763304"/>
                <a:gd name="connsiteY41" fmla="*/ 1771048 h 1819175"/>
                <a:gd name="connsiteX42" fmla="*/ 1414913 w 1763304"/>
                <a:gd name="connsiteY42" fmla="*/ 1761423 h 1819175"/>
                <a:gd name="connsiteX43" fmla="*/ 1472665 w 1763304"/>
                <a:gd name="connsiteY43" fmla="*/ 1722922 h 1819175"/>
                <a:gd name="connsiteX44" fmla="*/ 1501541 w 1763304"/>
                <a:gd name="connsiteY44" fmla="*/ 1703671 h 1819175"/>
                <a:gd name="connsiteX45" fmla="*/ 1530416 w 1763304"/>
                <a:gd name="connsiteY45" fmla="*/ 1665170 h 1819175"/>
                <a:gd name="connsiteX46" fmla="*/ 1597793 w 1763304"/>
                <a:gd name="connsiteY46" fmla="*/ 1588168 h 1819175"/>
                <a:gd name="connsiteX47" fmla="*/ 1617044 w 1763304"/>
                <a:gd name="connsiteY47" fmla="*/ 1540042 h 1819175"/>
                <a:gd name="connsiteX48" fmla="*/ 1645920 w 1763304"/>
                <a:gd name="connsiteY48" fmla="*/ 1501541 h 1819175"/>
                <a:gd name="connsiteX49" fmla="*/ 1684421 w 1763304"/>
                <a:gd name="connsiteY49" fmla="*/ 1405288 h 1819175"/>
                <a:gd name="connsiteX50" fmla="*/ 1713296 w 1763304"/>
                <a:gd name="connsiteY50" fmla="*/ 1337911 h 1819175"/>
                <a:gd name="connsiteX51" fmla="*/ 1732547 w 1763304"/>
                <a:gd name="connsiteY51" fmla="*/ 1241659 h 1819175"/>
                <a:gd name="connsiteX52" fmla="*/ 1742172 w 1763304"/>
                <a:gd name="connsiteY52" fmla="*/ 1203158 h 1819175"/>
                <a:gd name="connsiteX53" fmla="*/ 1761423 w 1763304"/>
                <a:gd name="connsiteY53" fmla="*/ 1087655 h 1819175"/>
                <a:gd name="connsiteX54" fmla="*/ 1742172 w 1763304"/>
                <a:gd name="connsiteY54" fmla="*/ 664143 h 1819175"/>
                <a:gd name="connsiteX55" fmla="*/ 1732547 w 1763304"/>
                <a:gd name="connsiteY55" fmla="*/ 635267 h 1819175"/>
                <a:gd name="connsiteX56" fmla="*/ 1694046 w 1763304"/>
                <a:gd name="connsiteY56" fmla="*/ 548640 h 1819175"/>
                <a:gd name="connsiteX57" fmla="*/ 1655545 w 1763304"/>
                <a:gd name="connsiteY57" fmla="*/ 490888 h 1819175"/>
                <a:gd name="connsiteX58" fmla="*/ 1597793 w 1763304"/>
                <a:gd name="connsiteY58" fmla="*/ 404261 h 1819175"/>
                <a:gd name="connsiteX59" fmla="*/ 1578543 w 1763304"/>
                <a:gd name="connsiteY59" fmla="*/ 375385 h 1819175"/>
                <a:gd name="connsiteX60" fmla="*/ 1530416 w 1763304"/>
                <a:gd name="connsiteY60" fmla="*/ 336884 h 1819175"/>
                <a:gd name="connsiteX61" fmla="*/ 1491915 w 1763304"/>
                <a:gd name="connsiteY61" fmla="*/ 298383 h 1819175"/>
                <a:gd name="connsiteX62" fmla="*/ 1463040 w 1763304"/>
                <a:gd name="connsiteY62" fmla="*/ 279132 h 1819175"/>
                <a:gd name="connsiteX63" fmla="*/ 1424539 w 1763304"/>
                <a:gd name="connsiteY63" fmla="*/ 240631 h 1819175"/>
                <a:gd name="connsiteX64" fmla="*/ 1405288 w 1763304"/>
                <a:gd name="connsiteY64" fmla="*/ 211756 h 1819175"/>
                <a:gd name="connsiteX65" fmla="*/ 1357162 w 1763304"/>
                <a:gd name="connsiteY65" fmla="*/ 182880 h 1819175"/>
                <a:gd name="connsiteX66" fmla="*/ 1260909 w 1763304"/>
                <a:gd name="connsiteY66" fmla="*/ 105878 h 1819175"/>
                <a:gd name="connsiteX67" fmla="*/ 1232033 w 1763304"/>
                <a:gd name="connsiteY67" fmla="*/ 96252 h 1819175"/>
                <a:gd name="connsiteX68" fmla="*/ 1203157 w 1763304"/>
                <a:gd name="connsiteY68" fmla="*/ 77002 h 1819175"/>
                <a:gd name="connsiteX69" fmla="*/ 1164656 w 1763304"/>
                <a:gd name="connsiteY69" fmla="*/ 67377 h 1819175"/>
                <a:gd name="connsiteX70" fmla="*/ 1010652 w 1763304"/>
                <a:gd name="connsiteY70" fmla="*/ 48126 h 1819175"/>
                <a:gd name="connsiteX71" fmla="*/ 952901 w 1763304"/>
                <a:gd name="connsiteY71" fmla="*/ 38501 h 1819175"/>
                <a:gd name="connsiteX72" fmla="*/ 818147 w 1763304"/>
                <a:gd name="connsiteY72" fmla="*/ 19250 h 1819175"/>
                <a:gd name="connsiteX73" fmla="*/ 750770 w 1763304"/>
                <a:gd name="connsiteY73" fmla="*/ 9625 h 1819175"/>
                <a:gd name="connsiteX74" fmla="*/ 625642 w 1763304"/>
                <a:gd name="connsiteY74" fmla="*/ 0 h 1819175"/>
                <a:gd name="connsiteX75" fmla="*/ 510139 w 1763304"/>
                <a:gd name="connsiteY75" fmla="*/ 9625 h 1819175"/>
                <a:gd name="connsiteX76" fmla="*/ 481263 w 1763304"/>
                <a:gd name="connsiteY76" fmla="*/ 19250 h 1819175"/>
                <a:gd name="connsiteX77" fmla="*/ 423511 w 1763304"/>
                <a:gd name="connsiteY77" fmla="*/ 57751 h 1819175"/>
                <a:gd name="connsiteX78" fmla="*/ 404261 w 1763304"/>
                <a:gd name="connsiteY78" fmla="*/ 182880 h 18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763304" h="1819175">
                  <a:moveTo>
                    <a:pt x="558265" y="96252"/>
                  </a:moveTo>
                  <a:cubicBezTo>
                    <a:pt x="535806" y="99461"/>
                    <a:pt x="512898" y="100376"/>
                    <a:pt x="490888" y="105878"/>
                  </a:cubicBezTo>
                  <a:cubicBezTo>
                    <a:pt x="474126" y="110068"/>
                    <a:pt x="458940" y="119062"/>
                    <a:pt x="442762" y="125128"/>
                  </a:cubicBezTo>
                  <a:cubicBezTo>
                    <a:pt x="433262" y="128690"/>
                    <a:pt x="423642" y="131966"/>
                    <a:pt x="413886" y="134753"/>
                  </a:cubicBezTo>
                  <a:cubicBezTo>
                    <a:pt x="325166" y="160102"/>
                    <a:pt x="426589" y="125184"/>
                    <a:pt x="336884" y="163629"/>
                  </a:cubicBezTo>
                  <a:cubicBezTo>
                    <a:pt x="327558" y="167626"/>
                    <a:pt x="316877" y="168328"/>
                    <a:pt x="308008" y="173255"/>
                  </a:cubicBezTo>
                  <a:cubicBezTo>
                    <a:pt x="287783" y="184491"/>
                    <a:pt x="269507" y="198922"/>
                    <a:pt x="250256" y="211756"/>
                  </a:cubicBezTo>
                  <a:cubicBezTo>
                    <a:pt x="240631" y="218173"/>
                    <a:pt x="229561" y="222826"/>
                    <a:pt x="221381" y="231006"/>
                  </a:cubicBezTo>
                  <a:lnTo>
                    <a:pt x="163629" y="288758"/>
                  </a:lnTo>
                  <a:cubicBezTo>
                    <a:pt x="160421" y="298383"/>
                    <a:pt x="158541" y="308558"/>
                    <a:pt x="154004" y="317633"/>
                  </a:cubicBezTo>
                  <a:cubicBezTo>
                    <a:pt x="148830" y="327980"/>
                    <a:pt x="139451" y="335938"/>
                    <a:pt x="134753" y="346509"/>
                  </a:cubicBezTo>
                  <a:cubicBezTo>
                    <a:pt x="88936" y="449599"/>
                    <a:pt x="139819" y="367787"/>
                    <a:pt x="96252" y="433137"/>
                  </a:cubicBezTo>
                  <a:cubicBezTo>
                    <a:pt x="68618" y="543675"/>
                    <a:pt x="107260" y="407451"/>
                    <a:pt x="67376" y="500513"/>
                  </a:cubicBezTo>
                  <a:cubicBezTo>
                    <a:pt x="62165" y="512672"/>
                    <a:pt x="61552" y="526344"/>
                    <a:pt x="57751" y="539015"/>
                  </a:cubicBezTo>
                  <a:cubicBezTo>
                    <a:pt x="51920" y="558451"/>
                    <a:pt x="44918" y="577516"/>
                    <a:pt x="38501" y="596766"/>
                  </a:cubicBezTo>
                  <a:cubicBezTo>
                    <a:pt x="35292" y="606391"/>
                    <a:pt x="31336" y="615799"/>
                    <a:pt x="28875" y="625642"/>
                  </a:cubicBezTo>
                  <a:cubicBezTo>
                    <a:pt x="25667" y="638476"/>
                    <a:pt x="21616" y="651128"/>
                    <a:pt x="19250" y="664143"/>
                  </a:cubicBezTo>
                  <a:cubicBezTo>
                    <a:pt x="1554" y="761473"/>
                    <a:pt x="19767" y="701094"/>
                    <a:pt x="0" y="760396"/>
                  </a:cubicBezTo>
                  <a:cubicBezTo>
                    <a:pt x="3208" y="840606"/>
                    <a:pt x="4102" y="920943"/>
                    <a:pt x="9625" y="1001027"/>
                  </a:cubicBezTo>
                  <a:cubicBezTo>
                    <a:pt x="12848" y="1047756"/>
                    <a:pt x="42321" y="1070240"/>
                    <a:pt x="57751" y="1116530"/>
                  </a:cubicBezTo>
                  <a:cubicBezTo>
                    <a:pt x="64168" y="1135781"/>
                    <a:pt x="64827" y="1158048"/>
                    <a:pt x="77002" y="1174282"/>
                  </a:cubicBezTo>
                  <a:cubicBezTo>
                    <a:pt x="171411" y="1300164"/>
                    <a:pt x="54726" y="1143097"/>
                    <a:pt x="125128" y="1241659"/>
                  </a:cubicBezTo>
                  <a:cubicBezTo>
                    <a:pt x="134452" y="1254713"/>
                    <a:pt x="144379" y="1267326"/>
                    <a:pt x="154004" y="1280160"/>
                  </a:cubicBezTo>
                  <a:cubicBezTo>
                    <a:pt x="165185" y="1313704"/>
                    <a:pt x="170228" y="1333372"/>
                    <a:pt x="192505" y="1366787"/>
                  </a:cubicBezTo>
                  <a:cubicBezTo>
                    <a:pt x="200056" y="1378113"/>
                    <a:pt x="213024" y="1384918"/>
                    <a:pt x="221381" y="1395663"/>
                  </a:cubicBezTo>
                  <a:cubicBezTo>
                    <a:pt x="235585" y="1413926"/>
                    <a:pt x="246200" y="1434758"/>
                    <a:pt x="259882" y="1453415"/>
                  </a:cubicBezTo>
                  <a:cubicBezTo>
                    <a:pt x="281515" y="1482915"/>
                    <a:pt x="306968" y="1509604"/>
                    <a:pt x="327259" y="1540042"/>
                  </a:cubicBezTo>
                  <a:cubicBezTo>
                    <a:pt x="333676" y="1549667"/>
                    <a:pt x="338824" y="1560272"/>
                    <a:pt x="346509" y="1568918"/>
                  </a:cubicBezTo>
                  <a:cubicBezTo>
                    <a:pt x="364596" y="1589266"/>
                    <a:pt x="385010" y="1607418"/>
                    <a:pt x="404261" y="1626669"/>
                  </a:cubicBezTo>
                  <a:cubicBezTo>
                    <a:pt x="413886" y="1636294"/>
                    <a:pt x="421464" y="1648542"/>
                    <a:pt x="433136" y="1655545"/>
                  </a:cubicBezTo>
                  <a:cubicBezTo>
                    <a:pt x="465220" y="1674796"/>
                    <a:pt x="498256" y="1692543"/>
                    <a:pt x="529389" y="1713297"/>
                  </a:cubicBezTo>
                  <a:cubicBezTo>
                    <a:pt x="539014" y="1719714"/>
                    <a:pt x="547524" y="1728251"/>
                    <a:pt x="558265" y="1732547"/>
                  </a:cubicBezTo>
                  <a:cubicBezTo>
                    <a:pt x="579952" y="1741222"/>
                    <a:pt x="603269" y="1745086"/>
                    <a:pt x="625642" y="1751798"/>
                  </a:cubicBezTo>
                  <a:cubicBezTo>
                    <a:pt x="635360" y="1754713"/>
                    <a:pt x="644762" y="1758636"/>
                    <a:pt x="654517" y="1761423"/>
                  </a:cubicBezTo>
                  <a:cubicBezTo>
                    <a:pt x="667237" y="1765057"/>
                    <a:pt x="680299" y="1767414"/>
                    <a:pt x="693019" y="1771048"/>
                  </a:cubicBezTo>
                  <a:cubicBezTo>
                    <a:pt x="796068" y="1800490"/>
                    <a:pt x="617365" y="1755071"/>
                    <a:pt x="770021" y="1790299"/>
                  </a:cubicBezTo>
                  <a:cubicBezTo>
                    <a:pt x="795801" y="1796248"/>
                    <a:pt x="820657" y="1807352"/>
                    <a:pt x="847023" y="1809549"/>
                  </a:cubicBezTo>
                  <a:lnTo>
                    <a:pt x="962526" y="1819175"/>
                  </a:lnTo>
                  <a:cubicBezTo>
                    <a:pt x="1045945" y="1815966"/>
                    <a:pt x="1129476" y="1814924"/>
                    <a:pt x="1212783" y="1809549"/>
                  </a:cubicBezTo>
                  <a:cubicBezTo>
                    <a:pt x="1229109" y="1808496"/>
                    <a:pt x="1244740" y="1802412"/>
                    <a:pt x="1260909" y="1799924"/>
                  </a:cubicBezTo>
                  <a:cubicBezTo>
                    <a:pt x="1286475" y="1795991"/>
                    <a:pt x="1312244" y="1793507"/>
                    <a:pt x="1337911" y="1790299"/>
                  </a:cubicBezTo>
                  <a:cubicBezTo>
                    <a:pt x="1350745" y="1783882"/>
                    <a:pt x="1362977" y="1776086"/>
                    <a:pt x="1376412" y="1771048"/>
                  </a:cubicBezTo>
                  <a:cubicBezTo>
                    <a:pt x="1388798" y="1766403"/>
                    <a:pt x="1403081" y="1767339"/>
                    <a:pt x="1414913" y="1761423"/>
                  </a:cubicBezTo>
                  <a:cubicBezTo>
                    <a:pt x="1435607" y="1751076"/>
                    <a:pt x="1453414" y="1735756"/>
                    <a:pt x="1472665" y="1722922"/>
                  </a:cubicBezTo>
                  <a:lnTo>
                    <a:pt x="1501541" y="1703671"/>
                  </a:lnTo>
                  <a:cubicBezTo>
                    <a:pt x="1511166" y="1690837"/>
                    <a:pt x="1519852" y="1677243"/>
                    <a:pt x="1530416" y="1665170"/>
                  </a:cubicBezTo>
                  <a:cubicBezTo>
                    <a:pt x="1559148" y="1632333"/>
                    <a:pt x="1576688" y="1626156"/>
                    <a:pt x="1597793" y="1588168"/>
                  </a:cubicBezTo>
                  <a:cubicBezTo>
                    <a:pt x="1606184" y="1573065"/>
                    <a:pt x="1608653" y="1555145"/>
                    <a:pt x="1617044" y="1540042"/>
                  </a:cubicBezTo>
                  <a:cubicBezTo>
                    <a:pt x="1624835" y="1526019"/>
                    <a:pt x="1638746" y="1515890"/>
                    <a:pt x="1645920" y="1501541"/>
                  </a:cubicBezTo>
                  <a:cubicBezTo>
                    <a:pt x="1661374" y="1470633"/>
                    <a:pt x="1668967" y="1436196"/>
                    <a:pt x="1684421" y="1405288"/>
                  </a:cubicBezTo>
                  <a:cubicBezTo>
                    <a:pt x="1696764" y="1380600"/>
                    <a:pt x="1707226" y="1364214"/>
                    <a:pt x="1713296" y="1337911"/>
                  </a:cubicBezTo>
                  <a:cubicBezTo>
                    <a:pt x="1720653" y="1306029"/>
                    <a:pt x="1724612" y="1273402"/>
                    <a:pt x="1732547" y="1241659"/>
                  </a:cubicBezTo>
                  <a:cubicBezTo>
                    <a:pt x="1735755" y="1228825"/>
                    <a:pt x="1739734" y="1216160"/>
                    <a:pt x="1742172" y="1203158"/>
                  </a:cubicBezTo>
                  <a:cubicBezTo>
                    <a:pt x="1749365" y="1164794"/>
                    <a:pt x="1761423" y="1087655"/>
                    <a:pt x="1761423" y="1087655"/>
                  </a:cubicBezTo>
                  <a:cubicBezTo>
                    <a:pt x="1758848" y="987255"/>
                    <a:pt x="1775368" y="796930"/>
                    <a:pt x="1742172" y="664143"/>
                  </a:cubicBezTo>
                  <a:cubicBezTo>
                    <a:pt x="1739711" y="654300"/>
                    <a:pt x="1736110" y="644767"/>
                    <a:pt x="1732547" y="635267"/>
                  </a:cubicBezTo>
                  <a:cubicBezTo>
                    <a:pt x="1722895" y="609528"/>
                    <a:pt x="1708626" y="572940"/>
                    <a:pt x="1694046" y="548640"/>
                  </a:cubicBezTo>
                  <a:cubicBezTo>
                    <a:pt x="1682143" y="528801"/>
                    <a:pt x="1667449" y="510727"/>
                    <a:pt x="1655545" y="490888"/>
                  </a:cubicBezTo>
                  <a:cubicBezTo>
                    <a:pt x="1606718" y="409511"/>
                    <a:pt x="1647924" y="474445"/>
                    <a:pt x="1597793" y="404261"/>
                  </a:cubicBezTo>
                  <a:cubicBezTo>
                    <a:pt x="1591069" y="394848"/>
                    <a:pt x="1586723" y="383565"/>
                    <a:pt x="1578543" y="375385"/>
                  </a:cubicBezTo>
                  <a:cubicBezTo>
                    <a:pt x="1564016" y="360858"/>
                    <a:pt x="1545771" y="350533"/>
                    <a:pt x="1530416" y="336884"/>
                  </a:cubicBezTo>
                  <a:cubicBezTo>
                    <a:pt x="1516851" y="324826"/>
                    <a:pt x="1505695" y="310195"/>
                    <a:pt x="1491915" y="298383"/>
                  </a:cubicBezTo>
                  <a:cubicBezTo>
                    <a:pt x="1483132" y="290855"/>
                    <a:pt x="1471823" y="286660"/>
                    <a:pt x="1463040" y="279132"/>
                  </a:cubicBezTo>
                  <a:cubicBezTo>
                    <a:pt x="1449260" y="267320"/>
                    <a:pt x="1436351" y="254411"/>
                    <a:pt x="1424539" y="240631"/>
                  </a:cubicBezTo>
                  <a:cubicBezTo>
                    <a:pt x="1417011" y="231848"/>
                    <a:pt x="1414071" y="219284"/>
                    <a:pt x="1405288" y="211756"/>
                  </a:cubicBezTo>
                  <a:cubicBezTo>
                    <a:pt x="1391084" y="199581"/>
                    <a:pt x="1372292" y="193884"/>
                    <a:pt x="1357162" y="182880"/>
                  </a:cubicBezTo>
                  <a:cubicBezTo>
                    <a:pt x="1344178" y="173437"/>
                    <a:pt x="1282909" y="118449"/>
                    <a:pt x="1260909" y="105878"/>
                  </a:cubicBezTo>
                  <a:cubicBezTo>
                    <a:pt x="1252100" y="100844"/>
                    <a:pt x="1241108" y="100789"/>
                    <a:pt x="1232033" y="96252"/>
                  </a:cubicBezTo>
                  <a:cubicBezTo>
                    <a:pt x="1221686" y="91079"/>
                    <a:pt x="1213790" y="81559"/>
                    <a:pt x="1203157" y="77002"/>
                  </a:cubicBezTo>
                  <a:cubicBezTo>
                    <a:pt x="1190998" y="71791"/>
                    <a:pt x="1177570" y="70247"/>
                    <a:pt x="1164656" y="67377"/>
                  </a:cubicBezTo>
                  <a:cubicBezTo>
                    <a:pt x="1084963" y="49667"/>
                    <a:pt x="1125928" y="61688"/>
                    <a:pt x="1010652" y="48126"/>
                  </a:cubicBezTo>
                  <a:cubicBezTo>
                    <a:pt x="991270" y="45846"/>
                    <a:pt x="972201" y="41396"/>
                    <a:pt x="952901" y="38501"/>
                  </a:cubicBezTo>
                  <a:lnTo>
                    <a:pt x="818147" y="19250"/>
                  </a:lnTo>
                  <a:cubicBezTo>
                    <a:pt x="795688" y="16042"/>
                    <a:pt x="773390" y="11365"/>
                    <a:pt x="750770" y="9625"/>
                  </a:cubicBezTo>
                  <a:lnTo>
                    <a:pt x="625642" y="0"/>
                  </a:lnTo>
                  <a:cubicBezTo>
                    <a:pt x="587141" y="3208"/>
                    <a:pt x="548435" y="4519"/>
                    <a:pt x="510139" y="9625"/>
                  </a:cubicBezTo>
                  <a:cubicBezTo>
                    <a:pt x="500082" y="10966"/>
                    <a:pt x="489705" y="13622"/>
                    <a:pt x="481263" y="19250"/>
                  </a:cubicBezTo>
                  <a:cubicBezTo>
                    <a:pt x="409162" y="67317"/>
                    <a:pt x="492171" y="34865"/>
                    <a:pt x="423511" y="57751"/>
                  </a:cubicBezTo>
                  <a:cubicBezTo>
                    <a:pt x="397159" y="136810"/>
                    <a:pt x="404261" y="95211"/>
                    <a:pt x="404261" y="182880"/>
                  </a:cubicBezTo>
                </a:path>
              </a:pathLst>
            </a:cu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30815" y="4356582"/>
              <a:ext cx="298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>
                  <a:solidFill>
                    <a:srgbClr val="FF0000"/>
                  </a:solidFill>
                  <a:latin typeface="Axure Handwriting" panose="020B0402020200020204" pitchFamily="34" charset="0"/>
                </a:rPr>
                <a:t>3</a:t>
              </a:r>
              <a:endParaRPr lang="hu-HU" sz="2400" b="1" dirty="0">
                <a:solidFill>
                  <a:srgbClr val="FF0000"/>
                </a:solidFill>
                <a:latin typeface="Axure Handwriting" panose="020B0402020200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293310" y="822158"/>
            <a:ext cx="689811" cy="1087039"/>
            <a:chOff x="4385910" y="822158"/>
            <a:chExt cx="689811" cy="1087039"/>
          </a:xfrm>
        </p:grpSpPr>
        <p:sp>
          <p:nvSpPr>
            <p:cNvPr id="14" name="Freeform 13"/>
            <p:cNvSpPr/>
            <p:nvPr/>
          </p:nvSpPr>
          <p:spPr>
            <a:xfrm>
              <a:off x="4385910" y="822158"/>
              <a:ext cx="689811" cy="625375"/>
            </a:xfrm>
            <a:custGeom>
              <a:avLst/>
              <a:gdLst>
                <a:gd name="connsiteX0" fmla="*/ 558265 w 1763304"/>
                <a:gd name="connsiteY0" fmla="*/ 96252 h 1819175"/>
                <a:gd name="connsiteX1" fmla="*/ 490888 w 1763304"/>
                <a:gd name="connsiteY1" fmla="*/ 105878 h 1819175"/>
                <a:gd name="connsiteX2" fmla="*/ 442762 w 1763304"/>
                <a:gd name="connsiteY2" fmla="*/ 125128 h 1819175"/>
                <a:gd name="connsiteX3" fmla="*/ 413886 w 1763304"/>
                <a:gd name="connsiteY3" fmla="*/ 134753 h 1819175"/>
                <a:gd name="connsiteX4" fmla="*/ 336884 w 1763304"/>
                <a:gd name="connsiteY4" fmla="*/ 163629 h 1819175"/>
                <a:gd name="connsiteX5" fmla="*/ 308008 w 1763304"/>
                <a:gd name="connsiteY5" fmla="*/ 173255 h 1819175"/>
                <a:gd name="connsiteX6" fmla="*/ 250256 w 1763304"/>
                <a:gd name="connsiteY6" fmla="*/ 211756 h 1819175"/>
                <a:gd name="connsiteX7" fmla="*/ 221381 w 1763304"/>
                <a:gd name="connsiteY7" fmla="*/ 231006 h 1819175"/>
                <a:gd name="connsiteX8" fmla="*/ 163629 w 1763304"/>
                <a:gd name="connsiteY8" fmla="*/ 288758 h 1819175"/>
                <a:gd name="connsiteX9" fmla="*/ 154004 w 1763304"/>
                <a:gd name="connsiteY9" fmla="*/ 317633 h 1819175"/>
                <a:gd name="connsiteX10" fmla="*/ 134753 w 1763304"/>
                <a:gd name="connsiteY10" fmla="*/ 346509 h 1819175"/>
                <a:gd name="connsiteX11" fmla="*/ 96252 w 1763304"/>
                <a:gd name="connsiteY11" fmla="*/ 433137 h 1819175"/>
                <a:gd name="connsiteX12" fmla="*/ 67376 w 1763304"/>
                <a:gd name="connsiteY12" fmla="*/ 500513 h 1819175"/>
                <a:gd name="connsiteX13" fmla="*/ 57751 w 1763304"/>
                <a:gd name="connsiteY13" fmla="*/ 539015 h 1819175"/>
                <a:gd name="connsiteX14" fmla="*/ 38501 w 1763304"/>
                <a:gd name="connsiteY14" fmla="*/ 596766 h 1819175"/>
                <a:gd name="connsiteX15" fmla="*/ 28875 w 1763304"/>
                <a:gd name="connsiteY15" fmla="*/ 625642 h 1819175"/>
                <a:gd name="connsiteX16" fmla="*/ 19250 w 1763304"/>
                <a:gd name="connsiteY16" fmla="*/ 664143 h 1819175"/>
                <a:gd name="connsiteX17" fmla="*/ 0 w 1763304"/>
                <a:gd name="connsiteY17" fmla="*/ 760396 h 1819175"/>
                <a:gd name="connsiteX18" fmla="*/ 9625 w 1763304"/>
                <a:gd name="connsiteY18" fmla="*/ 1001027 h 1819175"/>
                <a:gd name="connsiteX19" fmla="*/ 57751 w 1763304"/>
                <a:gd name="connsiteY19" fmla="*/ 1116530 h 1819175"/>
                <a:gd name="connsiteX20" fmla="*/ 77002 w 1763304"/>
                <a:gd name="connsiteY20" fmla="*/ 1174282 h 1819175"/>
                <a:gd name="connsiteX21" fmla="*/ 125128 w 1763304"/>
                <a:gd name="connsiteY21" fmla="*/ 1241659 h 1819175"/>
                <a:gd name="connsiteX22" fmla="*/ 154004 w 1763304"/>
                <a:gd name="connsiteY22" fmla="*/ 1280160 h 1819175"/>
                <a:gd name="connsiteX23" fmla="*/ 192505 w 1763304"/>
                <a:gd name="connsiteY23" fmla="*/ 1366787 h 1819175"/>
                <a:gd name="connsiteX24" fmla="*/ 221381 w 1763304"/>
                <a:gd name="connsiteY24" fmla="*/ 1395663 h 1819175"/>
                <a:gd name="connsiteX25" fmla="*/ 259882 w 1763304"/>
                <a:gd name="connsiteY25" fmla="*/ 1453415 h 1819175"/>
                <a:gd name="connsiteX26" fmla="*/ 327259 w 1763304"/>
                <a:gd name="connsiteY26" fmla="*/ 1540042 h 1819175"/>
                <a:gd name="connsiteX27" fmla="*/ 346509 w 1763304"/>
                <a:gd name="connsiteY27" fmla="*/ 1568918 h 1819175"/>
                <a:gd name="connsiteX28" fmla="*/ 404261 w 1763304"/>
                <a:gd name="connsiteY28" fmla="*/ 1626669 h 1819175"/>
                <a:gd name="connsiteX29" fmla="*/ 433136 w 1763304"/>
                <a:gd name="connsiteY29" fmla="*/ 1655545 h 1819175"/>
                <a:gd name="connsiteX30" fmla="*/ 529389 w 1763304"/>
                <a:gd name="connsiteY30" fmla="*/ 1713297 h 1819175"/>
                <a:gd name="connsiteX31" fmla="*/ 558265 w 1763304"/>
                <a:gd name="connsiteY31" fmla="*/ 1732547 h 1819175"/>
                <a:gd name="connsiteX32" fmla="*/ 625642 w 1763304"/>
                <a:gd name="connsiteY32" fmla="*/ 1751798 h 1819175"/>
                <a:gd name="connsiteX33" fmla="*/ 654517 w 1763304"/>
                <a:gd name="connsiteY33" fmla="*/ 1761423 h 1819175"/>
                <a:gd name="connsiteX34" fmla="*/ 693019 w 1763304"/>
                <a:gd name="connsiteY34" fmla="*/ 1771048 h 1819175"/>
                <a:gd name="connsiteX35" fmla="*/ 770021 w 1763304"/>
                <a:gd name="connsiteY35" fmla="*/ 1790299 h 1819175"/>
                <a:gd name="connsiteX36" fmla="*/ 847023 w 1763304"/>
                <a:gd name="connsiteY36" fmla="*/ 1809549 h 1819175"/>
                <a:gd name="connsiteX37" fmla="*/ 962526 w 1763304"/>
                <a:gd name="connsiteY37" fmla="*/ 1819175 h 1819175"/>
                <a:gd name="connsiteX38" fmla="*/ 1212783 w 1763304"/>
                <a:gd name="connsiteY38" fmla="*/ 1809549 h 1819175"/>
                <a:gd name="connsiteX39" fmla="*/ 1260909 w 1763304"/>
                <a:gd name="connsiteY39" fmla="*/ 1799924 h 1819175"/>
                <a:gd name="connsiteX40" fmla="*/ 1337911 w 1763304"/>
                <a:gd name="connsiteY40" fmla="*/ 1790299 h 1819175"/>
                <a:gd name="connsiteX41" fmla="*/ 1376412 w 1763304"/>
                <a:gd name="connsiteY41" fmla="*/ 1771048 h 1819175"/>
                <a:gd name="connsiteX42" fmla="*/ 1414913 w 1763304"/>
                <a:gd name="connsiteY42" fmla="*/ 1761423 h 1819175"/>
                <a:gd name="connsiteX43" fmla="*/ 1472665 w 1763304"/>
                <a:gd name="connsiteY43" fmla="*/ 1722922 h 1819175"/>
                <a:gd name="connsiteX44" fmla="*/ 1501541 w 1763304"/>
                <a:gd name="connsiteY44" fmla="*/ 1703671 h 1819175"/>
                <a:gd name="connsiteX45" fmla="*/ 1530416 w 1763304"/>
                <a:gd name="connsiteY45" fmla="*/ 1665170 h 1819175"/>
                <a:gd name="connsiteX46" fmla="*/ 1597793 w 1763304"/>
                <a:gd name="connsiteY46" fmla="*/ 1588168 h 1819175"/>
                <a:gd name="connsiteX47" fmla="*/ 1617044 w 1763304"/>
                <a:gd name="connsiteY47" fmla="*/ 1540042 h 1819175"/>
                <a:gd name="connsiteX48" fmla="*/ 1645920 w 1763304"/>
                <a:gd name="connsiteY48" fmla="*/ 1501541 h 1819175"/>
                <a:gd name="connsiteX49" fmla="*/ 1684421 w 1763304"/>
                <a:gd name="connsiteY49" fmla="*/ 1405288 h 1819175"/>
                <a:gd name="connsiteX50" fmla="*/ 1713296 w 1763304"/>
                <a:gd name="connsiteY50" fmla="*/ 1337911 h 1819175"/>
                <a:gd name="connsiteX51" fmla="*/ 1732547 w 1763304"/>
                <a:gd name="connsiteY51" fmla="*/ 1241659 h 1819175"/>
                <a:gd name="connsiteX52" fmla="*/ 1742172 w 1763304"/>
                <a:gd name="connsiteY52" fmla="*/ 1203158 h 1819175"/>
                <a:gd name="connsiteX53" fmla="*/ 1761423 w 1763304"/>
                <a:gd name="connsiteY53" fmla="*/ 1087655 h 1819175"/>
                <a:gd name="connsiteX54" fmla="*/ 1742172 w 1763304"/>
                <a:gd name="connsiteY54" fmla="*/ 664143 h 1819175"/>
                <a:gd name="connsiteX55" fmla="*/ 1732547 w 1763304"/>
                <a:gd name="connsiteY55" fmla="*/ 635267 h 1819175"/>
                <a:gd name="connsiteX56" fmla="*/ 1694046 w 1763304"/>
                <a:gd name="connsiteY56" fmla="*/ 548640 h 1819175"/>
                <a:gd name="connsiteX57" fmla="*/ 1655545 w 1763304"/>
                <a:gd name="connsiteY57" fmla="*/ 490888 h 1819175"/>
                <a:gd name="connsiteX58" fmla="*/ 1597793 w 1763304"/>
                <a:gd name="connsiteY58" fmla="*/ 404261 h 1819175"/>
                <a:gd name="connsiteX59" fmla="*/ 1578543 w 1763304"/>
                <a:gd name="connsiteY59" fmla="*/ 375385 h 1819175"/>
                <a:gd name="connsiteX60" fmla="*/ 1530416 w 1763304"/>
                <a:gd name="connsiteY60" fmla="*/ 336884 h 1819175"/>
                <a:gd name="connsiteX61" fmla="*/ 1491915 w 1763304"/>
                <a:gd name="connsiteY61" fmla="*/ 298383 h 1819175"/>
                <a:gd name="connsiteX62" fmla="*/ 1463040 w 1763304"/>
                <a:gd name="connsiteY62" fmla="*/ 279132 h 1819175"/>
                <a:gd name="connsiteX63" fmla="*/ 1424539 w 1763304"/>
                <a:gd name="connsiteY63" fmla="*/ 240631 h 1819175"/>
                <a:gd name="connsiteX64" fmla="*/ 1405288 w 1763304"/>
                <a:gd name="connsiteY64" fmla="*/ 211756 h 1819175"/>
                <a:gd name="connsiteX65" fmla="*/ 1357162 w 1763304"/>
                <a:gd name="connsiteY65" fmla="*/ 182880 h 1819175"/>
                <a:gd name="connsiteX66" fmla="*/ 1260909 w 1763304"/>
                <a:gd name="connsiteY66" fmla="*/ 105878 h 1819175"/>
                <a:gd name="connsiteX67" fmla="*/ 1232033 w 1763304"/>
                <a:gd name="connsiteY67" fmla="*/ 96252 h 1819175"/>
                <a:gd name="connsiteX68" fmla="*/ 1203157 w 1763304"/>
                <a:gd name="connsiteY68" fmla="*/ 77002 h 1819175"/>
                <a:gd name="connsiteX69" fmla="*/ 1164656 w 1763304"/>
                <a:gd name="connsiteY69" fmla="*/ 67377 h 1819175"/>
                <a:gd name="connsiteX70" fmla="*/ 1010652 w 1763304"/>
                <a:gd name="connsiteY70" fmla="*/ 48126 h 1819175"/>
                <a:gd name="connsiteX71" fmla="*/ 952901 w 1763304"/>
                <a:gd name="connsiteY71" fmla="*/ 38501 h 1819175"/>
                <a:gd name="connsiteX72" fmla="*/ 818147 w 1763304"/>
                <a:gd name="connsiteY72" fmla="*/ 19250 h 1819175"/>
                <a:gd name="connsiteX73" fmla="*/ 750770 w 1763304"/>
                <a:gd name="connsiteY73" fmla="*/ 9625 h 1819175"/>
                <a:gd name="connsiteX74" fmla="*/ 625642 w 1763304"/>
                <a:gd name="connsiteY74" fmla="*/ 0 h 1819175"/>
                <a:gd name="connsiteX75" fmla="*/ 510139 w 1763304"/>
                <a:gd name="connsiteY75" fmla="*/ 9625 h 1819175"/>
                <a:gd name="connsiteX76" fmla="*/ 481263 w 1763304"/>
                <a:gd name="connsiteY76" fmla="*/ 19250 h 1819175"/>
                <a:gd name="connsiteX77" fmla="*/ 423511 w 1763304"/>
                <a:gd name="connsiteY77" fmla="*/ 57751 h 1819175"/>
                <a:gd name="connsiteX78" fmla="*/ 404261 w 1763304"/>
                <a:gd name="connsiteY78" fmla="*/ 182880 h 18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763304" h="1819175">
                  <a:moveTo>
                    <a:pt x="558265" y="96252"/>
                  </a:moveTo>
                  <a:cubicBezTo>
                    <a:pt x="535806" y="99461"/>
                    <a:pt x="512898" y="100376"/>
                    <a:pt x="490888" y="105878"/>
                  </a:cubicBezTo>
                  <a:cubicBezTo>
                    <a:pt x="474126" y="110068"/>
                    <a:pt x="458940" y="119062"/>
                    <a:pt x="442762" y="125128"/>
                  </a:cubicBezTo>
                  <a:cubicBezTo>
                    <a:pt x="433262" y="128690"/>
                    <a:pt x="423642" y="131966"/>
                    <a:pt x="413886" y="134753"/>
                  </a:cubicBezTo>
                  <a:cubicBezTo>
                    <a:pt x="325166" y="160102"/>
                    <a:pt x="426589" y="125184"/>
                    <a:pt x="336884" y="163629"/>
                  </a:cubicBezTo>
                  <a:cubicBezTo>
                    <a:pt x="327558" y="167626"/>
                    <a:pt x="316877" y="168328"/>
                    <a:pt x="308008" y="173255"/>
                  </a:cubicBezTo>
                  <a:cubicBezTo>
                    <a:pt x="287783" y="184491"/>
                    <a:pt x="269507" y="198922"/>
                    <a:pt x="250256" y="211756"/>
                  </a:cubicBezTo>
                  <a:cubicBezTo>
                    <a:pt x="240631" y="218173"/>
                    <a:pt x="229561" y="222826"/>
                    <a:pt x="221381" y="231006"/>
                  </a:cubicBezTo>
                  <a:lnTo>
                    <a:pt x="163629" y="288758"/>
                  </a:lnTo>
                  <a:cubicBezTo>
                    <a:pt x="160421" y="298383"/>
                    <a:pt x="158541" y="308558"/>
                    <a:pt x="154004" y="317633"/>
                  </a:cubicBezTo>
                  <a:cubicBezTo>
                    <a:pt x="148830" y="327980"/>
                    <a:pt x="139451" y="335938"/>
                    <a:pt x="134753" y="346509"/>
                  </a:cubicBezTo>
                  <a:cubicBezTo>
                    <a:pt x="88936" y="449599"/>
                    <a:pt x="139819" y="367787"/>
                    <a:pt x="96252" y="433137"/>
                  </a:cubicBezTo>
                  <a:cubicBezTo>
                    <a:pt x="68618" y="543675"/>
                    <a:pt x="107260" y="407451"/>
                    <a:pt x="67376" y="500513"/>
                  </a:cubicBezTo>
                  <a:cubicBezTo>
                    <a:pt x="62165" y="512672"/>
                    <a:pt x="61552" y="526344"/>
                    <a:pt x="57751" y="539015"/>
                  </a:cubicBezTo>
                  <a:cubicBezTo>
                    <a:pt x="51920" y="558451"/>
                    <a:pt x="44918" y="577516"/>
                    <a:pt x="38501" y="596766"/>
                  </a:cubicBezTo>
                  <a:cubicBezTo>
                    <a:pt x="35292" y="606391"/>
                    <a:pt x="31336" y="615799"/>
                    <a:pt x="28875" y="625642"/>
                  </a:cubicBezTo>
                  <a:cubicBezTo>
                    <a:pt x="25667" y="638476"/>
                    <a:pt x="21616" y="651128"/>
                    <a:pt x="19250" y="664143"/>
                  </a:cubicBezTo>
                  <a:cubicBezTo>
                    <a:pt x="1554" y="761473"/>
                    <a:pt x="19767" y="701094"/>
                    <a:pt x="0" y="760396"/>
                  </a:cubicBezTo>
                  <a:cubicBezTo>
                    <a:pt x="3208" y="840606"/>
                    <a:pt x="4102" y="920943"/>
                    <a:pt x="9625" y="1001027"/>
                  </a:cubicBezTo>
                  <a:cubicBezTo>
                    <a:pt x="12848" y="1047756"/>
                    <a:pt x="42321" y="1070240"/>
                    <a:pt x="57751" y="1116530"/>
                  </a:cubicBezTo>
                  <a:cubicBezTo>
                    <a:pt x="64168" y="1135781"/>
                    <a:pt x="64827" y="1158048"/>
                    <a:pt x="77002" y="1174282"/>
                  </a:cubicBezTo>
                  <a:cubicBezTo>
                    <a:pt x="171411" y="1300164"/>
                    <a:pt x="54726" y="1143097"/>
                    <a:pt x="125128" y="1241659"/>
                  </a:cubicBezTo>
                  <a:cubicBezTo>
                    <a:pt x="134452" y="1254713"/>
                    <a:pt x="144379" y="1267326"/>
                    <a:pt x="154004" y="1280160"/>
                  </a:cubicBezTo>
                  <a:cubicBezTo>
                    <a:pt x="165185" y="1313704"/>
                    <a:pt x="170228" y="1333372"/>
                    <a:pt x="192505" y="1366787"/>
                  </a:cubicBezTo>
                  <a:cubicBezTo>
                    <a:pt x="200056" y="1378113"/>
                    <a:pt x="213024" y="1384918"/>
                    <a:pt x="221381" y="1395663"/>
                  </a:cubicBezTo>
                  <a:cubicBezTo>
                    <a:pt x="235585" y="1413926"/>
                    <a:pt x="246200" y="1434758"/>
                    <a:pt x="259882" y="1453415"/>
                  </a:cubicBezTo>
                  <a:cubicBezTo>
                    <a:pt x="281515" y="1482915"/>
                    <a:pt x="306968" y="1509604"/>
                    <a:pt x="327259" y="1540042"/>
                  </a:cubicBezTo>
                  <a:cubicBezTo>
                    <a:pt x="333676" y="1549667"/>
                    <a:pt x="338824" y="1560272"/>
                    <a:pt x="346509" y="1568918"/>
                  </a:cubicBezTo>
                  <a:cubicBezTo>
                    <a:pt x="364596" y="1589266"/>
                    <a:pt x="385010" y="1607418"/>
                    <a:pt x="404261" y="1626669"/>
                  </a:cubicBezTo>
                  <a:cubicBezTo>
                    <a:pt x="413886" y="1636294"/>
                    <a:pt x="421464" y="1648542"/>
                    <a:pt x="433136" y="1655545"/>
                  </a:cubicBezTo>
                  <a:cubicBezTo>
                    <a:pt x="465220" y="1674796"/>
                    <a:pt x="498256" y="1692543"/>
                    <a:pt x="529389" y="1713297"/>
                  </a:cubicBezTo>
                  <a:cubicBezTo>
                    <a:pt x="539014" y="1719714"/>
                    <a:pt x="547524" y="1728251"/>
                    <a:pt x="558265" y="1732547"/>
                  </a:cubicBezTo>
                  <a:cubicBezTo>
                    <a:pt x="579952" y="1741222"/>
                    <a:pt x="603269" y="1745086"/>
                    <a:pt x="625642" y="1751798"/>
                  </a:cubicBezTo>
                  <a:cubicBezTo>
                    <a:pt x="635360" y="1754713"/>
                    <a:pt x="644762" y="1758636"/>
                    <a:pt x="654517" y="1761423"/>
                  </a:cubicBezTo>
                  <a:cubicBezTo>
                    <a:pt x="667237" y="1765057"/>
                    <a:pt x="680299" y="1767414"/>
                    <a:pt x="693019" y="1771048"/>
                  </a:cubicBezTo>
                  <a:cubicBezTo>
                    <a:pt x="796068" y="1800490"/>
                    <a:pt x="617365" y="1755071"/>
                    <a:pt x="770021" y="1790299"/>
                  </a:cubicBezTo>
                  <a:cubicBezTo>
                    <a:pt x="795801" y="1796248"/>
                    <a:pt x="820657" y="1807352"/>
                    <a:pt x="847023" y="1809549"/>
                  </a:cubicBezTo>
                  <a:lnTo>
                    <a:pt x="962526" y="1819175"/>
                  </a:lnTo>
                  <a:cubicBezTo>
                    <a:pt x="1045945" y="1815966"/>
                    <a:pt x="1129476" y="1814924"/>
                    <a:pt x="1212783" y="1809549"/>
                  </a:cubicBezTo>
                  <a:cubicBezTo>
                    <a:pt x="1229109" y="1808496"/>
                    <a:pt x="1244740" y="1802412"/>
                    <a:pt x="1260909" y="1799924"/>
                  </a:cubicBezTo>
                  <a:cubicBezTo>
                    <a:pt x="1286475" y="1795991"/>
                    <a:pt x="1312244" y="1793507"/>
                    <a:pt x="1337911" y="1790299"/>
                  </a:cubicBezTo>
                  <a:cubicBezTo>
                    <a:pt x="1350745" y="1783882"/>
                    <a:pt x="1362977" y="1776086"/>
                    <a:pt x="1376412" y="1771048"/>
                  </a:cubicBezTo>
                  <a:cubicBezTo>
                    <a:pt x="1388798" y="1766403"/>
                    <a:pt x="1403081" y="1767339"/>
                    <a:pt x="1414913" y="1761423"/>
                  </a:cubicBezTo>
                  <a:cubicBezTo>
                    <a:pt x="1435607" y="1751076"/>
                    <a:pt x="1453414" y="1735756"/>
                    <a:pt x="1472665" y="1722922"/>
                  </a:cubicBezTo>
                  <a:lnTo>
                    <a:pt x="1501541" y="1703671"/>
                  </a:lnTo>
                  <a:cubicBezTo>
                    <a:pt x="1511166" y="1690837"/>
                    <a:pt x="1519852" y="1677243"/>
                    <a:pt x="1530416" y="1665170"/>
                  </a:cubicBezTo>
                  <a:cubicBezTo>
                    <a:pt x="1559148" y="1632333"/>
                    <a:pt x="1576688" y="1626156"/>
                    <a:pt x="1597793" y="1588168"/>
                  </a:cubicBezTo>
                  <a:cubicBezTo>
                    <a:pt x="1606184" y="1573065"/>
                    <a:pt x="1608653" y="1555145"/>
                    <a:pt x="1617044" y="1540042"/>
                  </a:cubicBezTo>
                  <a:cubicBezTo>
                    <a:pt x="1624835" y="1526019"/>
                    <a:pt x="1638746" y="1515890"/>
                    <a:pt x="1645920" y="1501541"/>
                  </a:cubicBezTo>
                  <a:cubicBezTo>
                    <a:pt x="1661374" y="1470633"/>
                    <a:pt x="1668967" y="1436196"/>
                    <a:pt x="1684421" y="1405288"/>
                  </a:cubicBezTo>
                  <a:cubicBezTo>
                    <a:pt x="1696764" y="1380600"/>
                    <a:pt x="1707226" y="1364214"/>
                    <a:pt x="1713296" y="1337911"/>
                  </a:cubicBezTo>
                  <a:cubicBezTo>
                    <a:pt x="1720653" y="1306029"/>
                    <a:pt x="1724612" y="1273402"/>
                    <a:pt x="1732547" y="1241659"/>
                  </a:cubicBezTo>
                  <a:cubicBezTo>
                    <a:pt x="1735755" y="1228825"/>
                    <a:pt x="1739734" y="1216160"/>
                    <a:pt x="1742172" y="1203158"/>
                  </a:cubicBezTo>
                  <a:cubicBezTo>
                    <a:pt x="1749365" y="1164794"/>
                    <a:pt x="1761423" y="1087655"/>
                    <a:pt x="1761423" y="1087655"/>
                  </a:cubicBezTo>
                  <a:cubicBezTo>
                    <a:pt x="1758848" y="987255"/>
                    <a:pt x="1775368" y="796930"/>
                    <a:pt x="1742172" y="664143"/>
                  </a:cubicBezTo>
                  <a:cubicBezTo>
                    <a:pt x="1739711" y="654300"/>
                    <a:pt x="1736110" y="644767"/>
                    <a:pt x="1732547" y="635267"/>
                  </a:cubicBezTo>
                  <a:cubicBezTo>
                    <a:pt x="1722895" y="609528"/>
                    <a:pt x="1708626" y="572940"/>
                    <a:pt x="1694046" y="548640"/>
                  </a:cubicBezTo>
                  <a:cubicBezTo>
                    <a:pt x="1682143" y="528801"/>
                    <a:pt x="1667449" y="510727"/>
                    <a:pt x="1655545" y="490888"/>
                  </a:cubicBezTo>
                  <a:cubicBezTo>
                    <a:pt x="1606718" y="409511"/>
                    <a:pt x="1647924" y="474445"/>
                    <a:pt x="1597793" y="404261"/>
                  </a:cubicBezTo>
                  <a:cubicBezTo>
                    <a:pt x="1591069" y="394848"/>
                    <a:pt x="1586723" y="383565"/>
                    <a:pt x="1578543" y="375385"/>
                  </a:cubicBezTo>
                  <a:cubicBezTo>
                    <a:pt x="1564016" y="360858"/>
                    <a:pt x="1545771" y="350533"/>
                    <a:pt x="1530416" y="336884"/>
                  </a:cubicBezTo>
                  <a:cubicBezTo>
                    <a:pt x="1516851" y="324826"/>
                    <a:pt x="1505695" y="310195"/>
                    <a:pt x="1491915" y="298383"/>
                  </a:cubicBezTo>
                  <a:cubicBezTo>
                    <a:pt x="1483132" y="290855"/>
                    <a:pt x="1471823" y="286660"/>
                    <a:pt x="1463040" y="279132"/>
                  </a:cubicBezTo>
                  <a:cubicBezTo>
                    <a:pt x="1449260" y="267320"/>
                    <a:pt x="1436351" y="254411"/>
                    <a:pt x="1424539" y="240631"/>
                  </a:cubicBezTo>
                  <a:cubicBezTo>
                    <a:pt x="1417011" y="231848"/>
                    <a:pt x="1414071" y="219284"/>
                    <a:pt x="1405288" y="211756"/>
                  </a:cubicBezTo>
                  <a:cubicBezTo>
                    <a:pt x="1391084" y="199581"/>
                    <a:pt x="1372292" y="193884"/>
                    <a:pt x="1357162" y="182880"/>
                  </a:cubicBezTo>
                  <a:cubicBezTo>
                    <a:pt x="1344178" y="173437"/>
                    <a:pt x="1282909" y="118449"/>
                    <a:pt x="1260909" y="105878"/>
                  </a:cubicBezTo>
                  <a:cubicBezTo>
                    <a:pt x="1252100" y="100844"/>
                    <a:pt x="1241108" y="100789"/>
                    <a:pt x="1232033" y="96252"/>
                  </a:cubicBezTo>
                  <a:cubicBezTo>
                    <a:pt x="1221686" y="91079"/>
                    <a:pt x="1213790" y="81559"/>
                    <a:pt x="1203157" y="77002"/>
                  </a:cubicBezTo>
                  <a:cubicBezTo>
                    <a:pt x="1190998" y="71791"/>
                    <a:pt x="1177570" y="70247"/>
                    <a:pt x="1164656" y="67377"/>
                  </a:cubicBezTo>
                  <a:cubicBezTo>
                    <a:pt x="1084963" y="49667"/>
                    <a:pt x="1125928" y="61688"/>
                    <a:pt x="1010652" y="48126"/>
                  </a:cubicBezTo>
                  <a:cubicBezTo>
                    <a:pt x="991270" y="45846"/>
                    <a:pt x="972201" y="41396"/>
                    <a:pt x="952901" y="38501"/>
                  </a:cubicBezTo>
                  <a:lnTo>
                    <a:pt x="818147" y="19250"/>
                  </a:lnTo>
                  <a:cubicBezTo>
                    <a:pt x="795688" y="16042"/>
                    <a:pt x="773390" y="11365"/>
                    <a:pt x="750770" y="9625"/>
                  </a:cubicBezTo>
                  <a:lnTo>
                    <a:pt x="625642" y="0"/>
                  </a:lnTo>
                  <a:cubicBezTo>
                    <a:pt x="587141" y="3208"/>
                    <a:pt x="548435" y="4519"/>
                    <a:pt x="510139" y="9625"/>
                  </a:cubicBezTo>
                  <a:cubicBezTo>
                    <a:pt x="500082" y="10966"/>
                    <a:pt x="489705" y="13622"/>
                    <a:pt x="481263" y="19250"/>
                  </a:cubicBezTo>
                  <a:cubicBezTo>
                    <a:pt x="409162" y="67317"/>
                    <a:pt x="492171" y="34865"/>
                    <a:pt x="423511" y="57751"/>
                  </a:cubicBezTo>
                  <a:cubicBezTo>
                    <a:pt x="397159" y="136810"/>
                    <a:pt x="404261" y="95211"/>
                    <a:pt x="404261" y="182880"/>
                  </a:cubicBezTo>
                </a:path>
              </a:pathLst>
            </a:cu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15314" y="1447532"/>
              <a:ext cx="3272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>
                  <a:solidFill>
                    <a:srgbClr val="FF0000"/>
                  </a:solidFill>
                  <a:latin typeface="Axure Handwriting" panose="020B0402020200020204" pitchFamily="34" charset="0"/>
                </a:rPr>
                <a:t>4</a:t>
              </a:r>
              <a:endParaRPr lang="hu-HU" sz="2400" b="1" dirty="0">
                <a:solidFill>
                  <a:srgbClr val="FF0000"/>
                </a:solidFill>
                <a:latin typeface="Axure Handwriting" panose="020B0402020200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90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0"/>
            <a:ext cx="10972799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20841" y="2916456"/>
            <a:ext cx="837397" cy="1472664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reeform 6"/>
          <p:cNvSpPr/>
          <p:nvPr/>
        </p:nvSpPr>
        <p:spPr>
          <a:xfrm rot="16200000">
            <a:off x="6129339" y="-871540"/>
            <a:ext cx="504825" cy="2247902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540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0"/>
            <a:ext cx="10972799" cy="6858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0773878" y="2916457"/>
            <a:ext cx="709062" cy="1246971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reeform 6"/>
          <p:cNvSpPr/>
          <p:nvPr/>
        </p:nvSpPr>
        <p:spPr>
          <a:xfrm rot="16200000">
            <a:off x="1624015" y="223834"/>
            <a:ext cx="504825" cy="2533653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02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0"/>
            <a:ext cx="10972799" cy="6857999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 rot="10800000">
            <a:off x="590349" y="2903919"/>
            <a:ext cx="2605238" cy="525079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8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48596" y="4682845"/>
            <a:ext cx="11835424" cy="2022720"/>
            <a:chOff x="148596" y="4682845"/>
            <a:chExt cx="11835424" cy="2022720"/>
          </a:xfrm>
        </p:grpSpPr>
        <p:sp>
          <p:nvSpPr>
            <p:cNvPr id="63" name="Rectangle 62"/>
            <p:cNvSpPr/>
            <p:nvPr/>
          </p:nvSpPr>
          <p:spPr>
            <a:xfrm>
              <a:off x="161365" y="4682845"/>
              <a:ext cx="11822655" cy="2022719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Title 1"/>
            <p:cNvSpPr txBox="1">
              <a:spLocks/>
            </p:cNvSpPr>
            <p:nvPr/>
          </p:nvSpPr>
          <p:spPr>
            <a:xfrm rot="16200000">
              <a:off x="-562419" y="5456948"/>
              <a:ext cx="1959632" cy="53760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rmAutofit fontScale="82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000" kern="1200" cap="none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hu-HU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Frontend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1365" y="537601"/>
            <a:ext cx="11822655" cy="2022719"/>
            <a:chOff x="161365" y="537601"/>
            <a:chExt cx="11822655" cy="2022719"/>
          </a:xfrm>
        </p:grpSpPr>
        <p:sp>
          <p:nvSpPr>
            <p:cNvPr id="12" name="Rectangle 11"/>
            <p:cNvSpPr/>
            <p:nvPr/>
          </p:nvSpPr>
          <p:spPr>
            <a:xfrm>
              <a:off x="161365" y="537601"/>
              <a:ext cx="11822655" cy="2022719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Title 1"/>
            <p:cNvSpPr txBox="1">
              <a:spLocks/>
            </p:cNvSpPr>
            <p:nvPr/>
          </p:nvSpPr>
          <p:spPr>
            <a:xfrm rot="16200000">
              <a:off x="-542218" y="1259290"/>
              <a:ext cx="1959632" cy="53760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rmAutofit fontScale="82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000" kern="1200" cap="none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hu-HU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1365" y="2604940"/>
            <a:ext cx="11822655" cy="2022719"/>
            <a:chOff x="161365" y="2604940"/>
            <a:chExt cx="11822655" cy="2022719"/>
          </a:xfrm>
        </p:grpSpPr>
        <p:sp>
          <p:nvSpPr>
            <p:cNvPr id="62" name="Rectangle 61"/>
            <p:cNvSpPr/>
            <p:nvPr/>
          </p:nvSpPr>
          <p:spPr>
            <a:xfrm>
              <a:off x="161365" y="2604940"/>
              <a:ext cx="11822655" cy="2022719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69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3" name="Title 1"/>
            <p:cNvSpPr txBox="1">
              <a:spLocks/>
            </p:cNvSpPr>
            <p:nvPr/>
          </p:nvSpPr>
          <p:spPr>
            <a:xfrm rot="16200000">
              <a:off x="-542219" y="3347499"/>
              <a:ext cx="1959632" cy="53760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rmAutofit fontScale="750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000" kern="1200" cap="none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hu-HU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Backend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96" y="0"/>
            <a:ext cx="5407406" cy="537601"/>
          </a:xfrm>
        </p:spPr>
        <p:txBody>
          <a:bodyPr>
            <a:normAutofit fontScale="90000"/>
          </a:bodyPr>
          <a:lstStyle/>
          <a:p>
            <a:pPr algn="l"/>
            <a:r>
              <a:rPr lang="hu-HU" dirty="0"/>
              <a:t>O</a:t>
            </a:r>
            <a:r>
              <a:rPr lang="hu-HU" dirty="0" smtClean="0"/>
              <a:t>riginal architecture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26" y="5084364"/>
            <a:ext cx="600414" cy="1160800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endCxn id="27" idx="3"/>
          </p:cNvCxnSpPr>
          <p:nvPr/>
        </p:nvCxnSpPr>
        <p:spPr>
          <a:xfrm flipV="1">
            <a:off x="4569594" y="2130728"/>
            <a:ext cx="941675" cy="8285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4984800" y="925455"/>
            <a:ext cx="1052938" cy="1205273"/>
            <a:chOff x="7171586" y="1571047"/>
            <a:chExt cx="1052938" cy="1205273"/>
          </a:xfrm>
        </p:grpSpPr>
        <p:sp>
          <p:nvSpPr>
            <p:cNvPr id="27" name="Can 26"/>
            <p:cNvSpPr/>
            <p:nvPr/>
          </p:nvSpPr>
          <p:spPr>
            <a:xfrm>
              <a:off x="7171586" y="1571047"/>
              <a:ext cx="1052938" cy="1205273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44910" y="1999721"/>
              <a:ext cx="922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>
                  <a:solidFill>
                    <a:schemeClr val="tx1">
                      <a:lumMod val="95000"/>
                    </a:schemeClr>
                  </a:solidFill>
                </a:rPr>
                <a:t>DB</a:t>
              </a:r>
              <a:endParaRPr lang="hu-HU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56" y="5084364"/>
            <a:ext cx="600414" cy="1160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41" y="5084364"/>
            <a:ext cx="600414" cy="1160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47080" y="2966884"/>
            <a:ext cx="1905000" cy="767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Rectangle 34"/>
          <p:cNvSpPr/>
          <p:nvPr/>
        </p:nvSpPr>
        <p:spPr>
          <a:xfrm>
            <a:off x="3547080" y="3814391"/>
            <a:ext cx="1905000" cy="418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TextBox 35"/>
          <p:cNvSpPr txBox="1"/>
          <p:nvPr/>
        </p:nvSpPr>
        <p:spPr>
          <a:xfrm>
            <a:off x="3798991" y="3035683"/>
            <a:ext cx="13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Android Backend</a:t>
            </a:r>
            <a:endParaRPr lang="hu-HU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98991" y="3814391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Sync API</a:t>
            </a:r>
            <a:endParaRPr lang="hu-HU" dirty="0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658964" y="4232491"/>
            <a:ext cx="300206" cy="8361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798991" y="4232491"/>
            <a:ext cx="272063" cy="8361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5" idx="2"/>
          </p:cNvCxnSpPr>
          <p:nvPr/>
        </p:nvCxnSpPr>
        <p:spPr>
          <a:xfrm flipH="1">
            <a:off x="4457710" y="4232491"/>
            <a:ext cx="41870" cy="851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4569594" y="4223824"/>
            <a:ext cx="10354" cy="8204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058124" y="4257845"/>
            <a:ext cx="279311" cy="8282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5119791" y="4223824"/>
            <a:ext cx="289584" cy="8544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5630049" y="2959281"/>
            <a:ext cx="1905000" cy="1263164"/>
            <a:chOff x="6136218" y="2628021"/>
            <a:chExt cx="1905000" cy="767306"/>
          </a:xfrm>
        </p:grpSpPr>
        <p:sp>
          <p:nvSpPr>
            <p:cNvPr id="83" name="Rectangle 82"/>
            <p:cNvSpPr/>
            <p:nvPr/>
          </p:nvSpPr>
          <p:spPr>
            <a:xfrm>
              <a:off x="6136218" y="2628021"/>
              <a:ext cx="1905000" cy="7673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388129" y="2696820"/>
              <a:ext cx="1320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>
                  <a:solidFill>
                    <a:schemeClr val="tx1">
                      <a:lumMod val="95000"/>
                    </a:schemeClr>
                  </a:solidFill>
                </a:rPr>
                <a:t>Admin Backend</a:t>
              </a:r>
              <a:endParaRPr lang="hu-HU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cxnSp>
        <p:nvCxnSpPr>
          <p:cNvPr id="89" name="Straight Arrow Connector 88"/>
          <p:cNvCxnSpPr>
            <a:stCxn id="84" idx="2"/>
          </p:cNvCxnSpPr>
          <p:nvPr/>
        </p:nvCxnSpPr>
        <p:spPr>
          <a:xfrm>
            <a:off x="6582549" y="4224888"/>
            <a:ext cx="552189" cy="861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7" idx="3"/>
          </p:cNvCxnSpPr>
          <p:nvPr/>
        </p:nvCxnSpPr>
        <p:spPr>
          <a:xfrm flipH="1" flipV="1">
            <a:off x="5511269" y="2130728"/>
            <a:ext cx="949975" cy="8165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6784594" y="4249273"/>
            <a:ext cx="519848" cy="819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706398" y="3127010"/>
            <a:ext cx="120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2">
                    <a:lumMod val="25000"/>
                  </a:schemeClr>
                </a:solidFill>
              </a:rPr>
              <a:t>JAVA EE</a:t>
            </a:r>
            <a:endParaRPr lang="hu-H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06398" y="3760665"/>
            <a:ext cx="119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2">
                    <a:lumMod val="25000"/>
                  </a:schemeClr>
                </a:solidFill>
              </a:rPr>
              <a:t>JAVA EE</a:t>
            </a:r>
            <a:endParaRPr lang="hu-H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80913" y="5368286"/>
            <a:ext cx="118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2">
                    <a:lumMod val="25000"/>
                  </a:schemeClr>
                </a:solidFill>
              </a:rPr>
              <a:t>Android</a:t>
            </a:r>
            <a:endParaRPr lang="hu-H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407190" y="3127010"/>
            <a:ext cx="1379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2">
                    <a:lumMod val="25000"/>
                  </a:schemeClr>
                </a:solidFill>
              </a:rPr>
              <a:t>JAVA EE</a:t>
            </a:r>
            <a:endParaRPr lang="hu-HU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251433" y="1257758"/>
            <a:ext cx="3676730" cy="369332"/>
            <a:chOff x="1251433" y="1257758"/>
            <a:chExt cx="3676730" cy="369332"/>
          </a:xfrm>
        </p:grpSpPr>
        <p:sp>
          <p:nvSpPr>
            <p:cNvPr id="105" name="TextBox 104"/>
            <p:cNvSpPr txBox="1"/>
            <p:nvPr/>
          </p:nvSpPr>
          <p:spPr>
            <a:xfrm>
              <a:off x="1251433" y="1257758"/>
              <a:ext cx="1104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 smtClean="0">
                  <a:solidFill>
                    <a:schemeClr val="bg2">
                      <a:lumMod val="25000"/>
                    </a:schemeClr>
                  </a:solidFill>
                </a:rPr>
                <a:t>MySQL</a:t>
              </a:r>
              <a:endParaRPr lang="hu-HU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0" name="Right Arrow 49"/>
            <p:cNvSpPr/>
            <p:nvPr/>
          </p:nvSpPr>
          <p:spPr>
            <a:xfrm>
              <a:off x="2212489" y="1371890"/>
              <a:ext cx="2715674" cy="183949"/>
            </a:xfrm>
            <a:prstGeom prst="rightArrow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52" name="Right Arrow 51"/>
          <p:cNvSpPr/>
          <p:nvPr/>
        </p:nvSpPr>
        <p:spPr>
          <a:xfrm>
            <a:off x="1913548" y="3244026"/>
            <a:ext cx="1553154" cy="182811"/>
          </a:xfrm>
          <a:prstGeom prst="rightArrow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Right Arrow 52"/>
          <p:cNvSpPr/>
          <p:nvPr/>
        </p:nvSpPr>
        <p:spPr>
          <a:xfrm>
            <a:off x="1901477" y="3875062"/>
            <a:ext cx="1587386" cy="190862"/>
          </a:xfrm>
          <a:prstGeom prst="rightArrow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Right Arrow 53"/>
          <p:cNvSpPr/>
          <p:nvPr/>
        </p:nvSpPr>
        <p:spPr>
          <a:xfrm>
            <a:off x="1745474" y="5483424"/>
            <a:ext cx="1554419" cy="154835"/>
          </a:xfrm>
          <a:prstGeom prst="rightArrow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Right Arrow 59"/>
          <p:cNvSpPr/>
          <p:nvPr/>
        </p:nvSpPr>
        <p:spPr>
          <a:xfrm rot="10800000">
            <a:off x="7585168" y="3206145"/>
            <a:ext cx="2822022" cy="197181"/>
          </a:xfrm>
          <a:prstGeom prst="rightArrow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0" name="Right Arrow 69"/>
          <p:cNvSpPr/>
          <p:nvPr/>
        </p:nvSpPr>
        <p:spPr>
          <a:xfrm rot="10800000">
            <a:off x="9459231" y="5316498"/>
            <a:ext cx="1151618" cy="178988"/>
          </a:xfrm>
          <a:prstGeom prst="rightArrow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1" name="TextBox 70"/>
          <p:cNvSpPr txBox="1"/>
          <p:nvPr/>
        </p:nvSpPr>
        <p:spPr>
          <a:xfrm>
            <a:off x="10610849" y="5198086"/>
            <a:ext cx="137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2">
                    <a:lumMod val="25000"/>
                  </a:schemeClr>
                </a:solidFill>
              </a:rPr>
              <a:t>AngularJS</a:t>
            </a:r>
            <a:endParaRPr lang="hu-HU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559606" y="5115063"/>
            <a:ext cx="2877045" cy="1099402"/>
            <a:chOff x="6559605" y="5115063"/>
            <a:chExt cx="2923361" cy="1099402"/>
          </a:xfrm>
        </p:grpSpPr>
        <p:sp>
          <p:nvSpPr>
            <p:cNvPr id="17" name="Flowchart: Internal Storage 16"/>
            <p:cNvSpPr/>
            <p:nvPr/>
          </p:nvSpPr>
          <p:spPr>
            <a:xfrm>
              <a:off x="6582549" y="5115063"/>
              <a:ext cx="2900417" cy="1099402"/>
            </a:xfrm>
            <a:prstGeom prst="flowChartInternalStorag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559605" y="5495487"/>
              <a:ext cx="2910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 smtClean="0">
                  <a:solidFill>
                    <a:schemeClr val="bg2">
                      <a:lumMod val="25000"/>
                    </a:schemeClr>
                  </a:solidFill>
                </a:rPr>
                <a:t>http://www.bears-admin.jp</a:t>
              </a:r>
              <a:endParaRPr lang="hu-HU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901477" y="2984235"/>
            <a:ext cx="1626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 smtClean="0"/>
              <a:t>JPA, JAX-RS,JSON, DI</a:t>
            </a:r>
            <a:endParaRPr lang="hu-HU" sz="1100" dirty="0"/>
          </a:p>
        </p:txBody>
      </p:sp>
      <p:sp>
        <p:nvSpPr>
          <p:cNvPr id="76" name="TextBox 75"/>
          <p:cNvSpPr txBox="1"/>
          <p:nvPr/>
        </p:nvSpPr>
        <p:spPr>
          <a:xfrm>
            <a:off x="8090276" y="2929145"/>
            <a:ext cx="1829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JPA, JAX-RS,JSON, DI</a:t>
            </a:r>
            <a:endParaRPr lang="hu-HU" sz="1200" dirty="0"/>
          </a:p>
        </p:txBody>
      </p:sp>
      <p:sp>
        <p:nvSpPr>
          <p:cNvPr id="77" name="TextBox 76"/>
          <p:cNvSpPr txBox="1"/>
          <p:nvPr/>
        </p:nvSpPr>
        <p:spPr>
          <a:xfrm>
            <a:off x="1753340" y="3630528"/>
            <a:ext cx="1847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gzip, streaming, batch</a:t>
            </a:r>
            <a:endParaRPr lang="hu-HU" sz="1200" dirty="0"/>
          </a:p>
        </p:txBody>
      </p:sp>
      <p:sp>
        <p:nvSpPr>
          <p:cNvPr id="78" name="TextBox 77"/>
          <p:cNvSpPr txBox="1"/>
          <p:nvPr/>
        </p:nvSpPr>
        <p:spPr>
          <a:xfrm>
            <a:off x="1698108" y="5176594"/>
            <a:ext cx="160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SyncAdapter, CP</a:t>
            </a:r>
            <a:endParaRPr lang="hu-HU" sz="1200" dirty="0"/>
          </a:p>
        </p:txBody>
      </p:sp>
      <p:sp>
        <p:nvSpPr>
          <p:cNvPr id="79" name="TextBox 78"/>
          <p:cNvSpPr txBox="1"/>
          <p:nvPr/>
        </p:nvSpPr>
        <p:spPr>
          <a:xfrm>
            <a:off x="9423719" y="5003968"/>
            <a:ext cx="1661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Web Components</a:t>
            </a:r>
            <a:endParaRPr lang="hu-HU" sz="1200" dirty="0"/>
          </a:p>
        </p:txBody>
      </p:sp>
      <p:sp>
        <p:nvSpPr>
          <p:cNvPr id="80" name="TextBox 79"/>
          <p:cNvSpPr txBox="1"/>
          <p:nvPr/>
        </p:nvSpPr>
        <p:spPr>
          <a:xfrm>
            <a:off x="7396301" y="1129779"/>
            <a:ext cx="126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MATCHES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637543" y="1602092"/>
            <a:ext cx="126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PLAYERS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639722" y="783011"/>
            <a:ext cx="97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TEAMS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904247" y="1314445"/>
            <a:ext cx="126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STADIUMS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9822067" y="883681"/>
            <a:ext cx="126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MATCHES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939011" y="1818807"/>
            <a:ext cx="144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METADATA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366439" y="1494750"/>
            <a:ext cx="110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LINEUPS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559605" y="657431"/>
            <a:ext cx="87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USERS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348322" y="1026763"/>
            <a:ext cx="133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STATISTICS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525396" y="654617"/>
            <a:ext cx="244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RECORDING EVENTS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6" name="Flowchart: Multidocument 25"/>
          <p:cNvSpPr/>
          <p:nvPr/>
        </p:nvSpPr>
        <p:spPr>
          <a:xfrm>
            <a:off x="6322322" y="1313603"/>
            <a:ext cx="730930" cy="581005"/>
          </a:xfrm>
          <a:prstGeom prst="flowChartMulti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99" name="Straight Arrow Connector 98"/>
          <p:cNvCxnSpPr>
            <a:stCxn id="83" idx="0"/>
          </p:cNvCxnSpPr>
          <p:nvPr/>
        </p:nvCxnSpPr>
        <p:spPr>
          <a:xfrm flipV="1">
            <a:off x="6582549" y="1947799"/>
            <a:ext cx="56664" cy="10114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4770354" y="1971424"/>
            <a:ext cx="1701999" cy="9954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6156784" y="2077538"/>
            <a:ext cx="110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IMAGES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202094" y="1419439"/>
            <a:ext cx="92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Files</a:t>
            </a:r>
            <a:endParaRPr lang="hu-HU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706604" y="5645285"/>
            <a:ext cx="160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SQLite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5550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9" grpId="0"/>
      <p:bldP spid="52" grpId="0" animBg="1"/>
      <p:bldP spid="53" grpId="0" animBg="1"/>
      <p:bldP spid="54" grpId="0" animBg="1"/>
      <p:bldP spid="60" grpId="0" animBg="1"/>
      <p:bldP spid="70" grpId="0" animBg="1"/>
      <p:bldP spid="71" grpId="0"/>
      <p:bldP spid="24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7" grpId="0"/>
      <p:bldP spid="88" grpId="0"/>
      <p:bldP spid="90" grpId="0"/>
      <p:bldP spid="91" grpId="0"/>
      <p:bldP spid="92" grpId="0"/>
      <p:bldP spid="93" grpId="0"/>
      <p:bldP spid="94" grpId="0"/>
      <p:bldP spid="97" grpId="0"/>
      <p:bldP spid="10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Firebase in </a:t>
            </a:r>
            <a:r>
              <a:rPr lang="hu-HU" dirty="0" smtClean="0"/>
              <a:t>SUN</a:t>
            </a:r>
            <a:r>
              <a:rPr lang="en-US" dirty="0" smtClean="0"/>
              <a:t>bears</a:t>
            </a:r>
            <a:endParaRPr lang="hu-HU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Chang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ing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the underlying backend to 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F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irebase</a:t>
            </a:r>
            <a:endParaRPr lang="hu-HU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197222"/>
            <a:ext cx="9601200" cy="5737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FIREBASE </a:t>
            </a:r>
            <a:r>
              <a:rPr lang="en-US" dirty="0" err="1" smtClean="0"/>
              <a:t>PLAtform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35" y="770963"/>
            <a:ext cx="9480148" cy="533792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446835" y="1677638"/>
            <a:ext cx="2772130" cy="602420"/>
          </a:xfrm>
          <a:custGeom>
            <a:avLst/>
            <a:gdLst>
              <a:gd name="connsiteX0" fmla="*/ 289165 w 2772130"/>
              <a:gd name="connsiteY0" fmla="*/ 57089 h 602420"/>
              <a:gd name="connsiteX1" fmla="*/ 2294 w 2772130"/>
              <a:gd name="connsiteY1" fmla="*/ 361889 h 602420"/>
              <a:gd name="connsiteX2" fmla="*/ 441565 w 2772130"/>
              <a:gd name="connsiteY2" fmla="*/ 577041 h 602420"/>
              <a:gd name="connsiteX3" fmla="*/ 2413800 w 2772130"/>
              <a:gd name="connsiteY3" fmla="*/ 550147 h 602420"/>
              <a:gd name="connsiteX4" fmla="*/ 2736530 w 2772130"/>
              <a:gd name="connsiteY4" fmla="*/ 146736 h 602420"/>
              <a:gd name="connsiteX5" fmla="*/ 1965565 w 2772130"/>
              <a:gd name="connsiteY5" fmla="*/ 12265 h 602420"/>
              <a:gd name="connsiteX6" fmla="*/ 728436 w 2772130"/>
              <a:gd name="connsiteY6" fmla="*/ 12265 h 602420"/>
              <a:gd name="connsiteX7" fmla="*/ 289165 w 2772130"/>
              <a:gd name="connsiteY7" fmla="*/ 57089 h 60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2130" h="602420">
                <a:moveTo>
                  <a:pt x="289165" y="57089"/>
                </a:moveTo>
                <a:cubicBezTo>
                  <a:pt x="168141" y="115360"/>
                  <a:pt x="-23106" y="275230"/>
                  <a:pt x="2294" y="361889"/>
                </a:cubicBezTo>
                <a:cubicBezTo>
                  <a:pt x="27694" y="448548"/>
                  <a:pt x="39647" y="545665"/>
                  <a:pt x="441565" y="577041"/>
                </a:cubicBezTo>
                <a:cubicBezTo>
                  <a:pt x="843483" y="608417"/>
                  <a:pt x="2031306" y="621864"/>
                  <a:pt x="2413800" y="550147"/>
                </a:cubicBezTo>
                <a:cubicBezTo>
                  <a:pt x="2796294" y="478430"/>
                  <a:pt x="2811236" y="236383"/>
                  <a:pt x="2736530" y="146736"/>
                </a:cubicBezTo>
                <a:cubicBezTo>
                  <a:pt x="2661824" y="57089"/>
                  <a:pt x="2300247" y="34677"/>
                  <a:pt x="1965565" y="12265"/>
                </a:cubicBezTo>
                <a:cubicBezTo>
                  <a:pt x="1630883" y="-10147"/>
                  <a:pt x="1000365" y="3300"/>
                  <a:pt x="728436" y="12265"/>
                </a:cubicBezTo>
                <a:cubicBezTo>
                  <a:pt x="456507" y="21230"/>
                  <a:pt x="410189" y="-1182"/>
                  <a:pt x="289165" y="57089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8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766" y="182147"/>
            <a:ext cx="5425943" cy="650838"/>
          </a:xfrm>
        </p:spPr>
        <p:txBody>
          <a:bodyPr>
            <a:normAutofit/>
          </a:bodyPr>
          <a:lstStyle/>
          <a:p>
            <a:r>
              <a:rPr lang="hu-HU" dirty="0"/>
              <a:t>F</a:t>
            </a:r>
            <a:r>
              <a:rPr lang="en-US" dirty="0" err="1" smtClean="0"/>
              <a:t>irebase</a:t>
            </a:r>
            <a:r>
              <a:rPr lang="en-US" dirty="0" smtClean="0"/>
              <a:t> </a:t>
            </a:r>
            <a:r>
              <a:rPr lang="hu-HU" dirty="0" smtClean="0"/>
              <a:t>D</a:t>
            </a:r>
            <a:r>
              <a:rPr lang="en-US" dirty="0" err="1" smtClean="0"/>
              <a:t>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094" y="2184286"/>
            <a:ext cx="5164667" cy="367552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“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Realtime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”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</a:rPr>
              <a:t>synchronization between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c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</a:rPr>
              <a:t>lients</a:t>
            </a: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NoSQL</a:t>
            </a:r>
            <a:endParaRPr lang="hu-HU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O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nline</a:t>
            </a:r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/O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ffline</a:t>
            </a:r>
            <a:endParaRPr lang="en-US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Storage in Cloud</a:t>
            </a: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Base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on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WebSockets</a:t>
            </a:r>
            <a:endParaRPr lang="hu-HU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Only write Front-End code</a:t>
            </a:r>
          </a:p>
          <a:p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273" y="2983718"/>
            <a:ext cx="600414" cy="116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812" y="4131607"/>
            <a:ext cx="600414" cy="116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300" y="2239434"/>
            <a:ext cx="600414" cy="116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680" y="4829800"/>
            <a:ext cx="598933" cy="1134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4144518"/>
            <a:ext cx="598933" cy="1134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240" y="1113367"/>
            <a:ext cx="1126067" cy="1126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074" y="507566"/>
            <a:ext cx="1126067" cy="11260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80" y="242379"/>
            <a:ext cx="598933" cy="113497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230533" y="1535499"/>
            <a:ext cx="1225731" cy="125418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3"/>
          </p:cNvCxnSpPr>
          <p:nvPr/>
        </p:nvCxnSpPr>
        <p:spPr>
          <a:xfrm flipV="1">
            <a:off x="7360687" y="2983718"/>
            <a:ext cx="1095577" cy="5804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686943" y="1377357"/>
            <a:ext cx="253857" cy="58103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9489557" y="1113367"/>
            <a:ext cx="1153043" cy="86733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9731318" y="2983718"/>
            <a:ext cx="1383982" cy="491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" idx="0"/>
          </p:cNvCxnSpPr>
          <p:nvPr/>
        </p:nvCxnSpPr>
        <p:spPr>
          <a:xfrm flipH="1" flipV="1">
            <a:off x="9731318" y="3335701"/>
            <a:ext cx="1464749" cy="80881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0"/>
          </p:cNvCxnSpPr>
          <p:nvPr/>
        </p:nvCxnSpPr>
        <p:spPr>
          <a:xfrm flipV="1">
            <a:off x="8309147" y="3681275"/>
            <a:ext cx="504724" cy="114852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0"/>
          </p:cNvCxnSpPr>
          <p:nvPr/>
        </p:nvCxnSpPr>
        <p:spPr>
          <a:xfrm flipH="1" flipV="1">
            <a:off x="9355525" y="3681275"/>
            <a:ext cx="502494" cy="45033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8456264" y="1958393"/>
            <a:ext cx="1348578" cy="1722882"/>
            <a:chOff x="8456264" y="1958393"/>
            <a:chExt cx="1348578" cy="1722882"/>
          </a:xfrm>
        </p:grpSpPr>
        <p:sp>
          <p:nvSpPr>
            <p:cNvPr id="4" name="Can 3"/>
            <p:cNvSpPr/>
            <p:nvPr/>
          </p:nvSpPr>
          <p:spPr>
            <a:xfrm>
              <a:off x="8456264" y="1958393"/>
              <a:ext cx="1295400" cy="172288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84042" y="2643039"/>
              <a:ext cx="1320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>
                  <a:solidFill>
                    <a:schemeClr val="tx1">
                      <a:lumMod val="95000"/>
                    </a:schemeClr>
                  </a:solidFill>
                </a:rPr>
                <a:t>FIREBASE</a:t>
              </a:r>
            </a:p>
            <a:p>
              <a:pPr algn="ctr"/>
              <a:r>
                <a:rPr lang="hu-HU" dirty="0" smtClean="0">
                  <a:solidFill>
                    <a:schemeClr val="tx1">
                      <a:lumMod val="95000"/>
                    </a:schemeClr>
                  </a:solidFill>
                </a:rPr>
                <a:t>(BaaS)</a:t>
              </a:r>
              <a:endParaRPr lang="hu-HU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6367" y="91347"/>
            <a:ext cx="8534400" cy="6857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hu-HU" dirty="0" smtClean="0">
                <a:latin typeface="Arial Narrow" panose="020B0606020202030204" pitchFamily="34" charset="0"/>
              </a:rPr>
              <a:t>Miről lesz szó?</a:t>
            </a:r>
            <a:endParaRPr lang="hu-HU" dirty="0">
              <a:latin typeface="Arial Narrow" panose="020B0606020202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68033" y="1158148"/>
            <a:ext cx="11196438" cy="500598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Arial Narrow" panose="020B0606020202030204" pitchFamily="34" charset="0"/>
              </a:rPr>
              <a:t>mi az a </a:t>
            </a:r>
            <a:r>
              <a:rPr lang="hu-HU" dirty="0" smtClean="0">
                <a:latin typeface="Arial Narrow" panose="020B0606020202030204" pitchFamily="34" charset="0"/>
              </a:rPr>
              <a:t>„</a:t>
            </a:r>
            <a:r>
              <a:rPr lang="hu-HU" dirty="0" smtClean="0">
                <a:latin typeface="Arial Narrow" panose="020B0606020202030204" pitchFamily="34" charset="0"/>
              </a:rPr>
              <a:t>SUNBEARS-PROJECT”?</a:t>
            </a:r>
            <a:endParaRPr lang="hu-HU" dirty="0" smtClean="0">
              <a:latin typeface="Arial Narrow" panose="020B060602020203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Arial Narrow" panose="020B0606020202030204" pitchFamily="34" charset="0"/>
              </a:rPr>
              <a:t>kezdeti ARCHITEktúra</a:t>
            </a:r>
            <a:endParaRPr lang="hu-HU" dirty="0" smtClean="0">
              <a:latin typeface="Arial Narrow" panose="020B060602020203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Arial Narrow" panose="020B0606020202030204" pitchFamily="34" charset="0"/>
              </a:rPr>
              <a:t>Firebase bevezetése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Arial Narrow" panose="020B0606020202030204" pitchFamily="34" charset="0"/>
              </a:rPr>
              <a:t>Firebase architektúra</a:t>
            </a:r>
            <a:endParaRPr lang="en-US" dirty="0" smtClean="0">
              <a:latin typeface="Arial Narrow" panose="020B060602020203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latin typeface="Arial Narrow" panose="020B0606020202030204" pitchFamily="34" charset="0"/>
              </a:rPr>
              <a:t>Összehasonlítás, tapasztalatok</a:t>
            </a:r>
            <a:endParaRPr lang="hu-HU" dirty="0" smtClean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9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036" y="370367"/>
            <a:ext cx="6147391" cy="5602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format and queries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051" y="1340675"/>
            <a:ext cx="5401235" cy="305517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Data </a:t>
            </a: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is JSON</a:t>
            </a:r>
          </a:p>
          <a:p>
            <a:r>
              <a:rPr lang="en-US" sz="2000" dirty="0" err="1" smtClean="0">
                <a:solidFill>
                  <a:schemeClr val="tx1">
                    <a:lumMod val="95000"/>
                  </a:schemeClr>
                </a:solidFill>
              </a:rPr>
              <a:t>Denormalizing</a:t>
            </a: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 Data is </a:t>
            </a:r>
            <a:r>
              <a:rPr lang="en-US" sz="2000" b="1" dirty="0" smtClean="0">
                <a:solidFill>
                  <a:schemeClr val="tx1">
                    <a:lumMod val="95000"/>
                  </a:schemeClr>
                </a:solidFill>
              </a:rPr>
              <a:t>normal</a:t>
            </a:r>
          </a:p>
          <a:p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Support Queries</a:t>
            </a:r>
          </a:p>
          <a:p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Swift, Objective-C, JAVA, </a:t>
            </a:r>
            <a:r>
              <a:rPr lang="en-US" sz="2000" dirty="0" err="1" smtClean="0">
                <a:solidFill>
                  <a:schemeClr val="tx1">
                    <a:lumMod val="95000"/>
                  </a:schemeClr>
                </a:solidFill>
              </a:rPr>
              <a:t>Javascript</a:t>
            </a: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, C++</a:t>
            </a:r>
          </a:p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Access by PATH.</a:t>
            </a:r>
            <a:endParaRPr lang="hu-H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231" y="290794"/>
            <a:ext cx="3156499" cy="622070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Left Arrow 4"/>
          <p:cNvSpPr/>
          <p:nvPr/>
        </p:nvSpPr>
        <p:spPr>
          <a:xfrm>
            <a:off x="6282864" y="4401143"/>
            <a:ext cx="2900979" cy="328221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66201" y="4442142"/>
            <a:ext cx="5065059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database.getReference(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"match"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).child(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"6"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).child(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"matchStatus"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183843" y="4358494"/>
            <a:ext cx="2561265" cy="2377294"/>
          </a:xfrm>
          <a:custGeom>
            <a:avLst/>
            <a:gdLst>
              <a:gd name="connsiteX0" fmla="*/ 220133 w 2561265"/>
              <a:gd name="connsiteY0" fmla="*/ 34212 h 2377294"/>
              <a:gd name="connsiteX1" fmla="*/ 13945 w 2561265"/>
              <a:gd name="connsiteY1" fmla="*/ 321082 h 2377294"/>
              <a:gd name="connsiteX2" fmla="*/ 49804 w 2561265"/>
              <a:gd name="connsiteY2" fmla="*/ 1020330 h 2377294"/>
              <a:gd name="connsiteX3" fmla="*/ 300816 w 2561265"/>
              <a:gd name="connsiteY3" fmla="*/ 2167812 h 2377294"/>
              <a:gd name="connsiteX4" fmla="*/ 2048933 w 2561265"/>
              <a:gd name="connsiteY4" fmla="*/ 2356071 h 2377294"/>
              <a:gd name="connsiteX5" fmla="*/ 2559922 w 2561265"/>
              <a:gd name="connsiteY5" fmla="*/ 1898871 h 2377294"/>
              <a:gd name="connsiteX6" fmla="*/ 2192369 w 2561265"/>
              <a:gd name="connsiteY6" fmla="*/ 1334094 h 2377294"/>
              <a:gd name="connsiteX7" fmla="*/ 2022039 w 2561265"/>
              <a:gd name="connsiteY7" fmla="*/ 634847 h 2377294"/>
              <a:gd name="connsiteX8" fmla="*/ 1537945 w 2561265"/>
              <a:gd name="connsiteY8" fmla="*/ 222471 h 2377294"/>
              <a:gd name="connsiteX9" fmla="*/ 1026957 w 2561265"/>
              <a:gd name="connsiteY9" fmla="*/ 52141 h 2377294"/>
              <a:gd name="connsiteX10" fmla="*/ 399428 w 2561265"/>
              <a:gd name="connsiteY10" fmla="*/ 7318 h 2377294"/>
              <a:gd name="connsiteX11" fmla="*/ 220133 w 2561265"/>
              <a:gd name="connsiteY11" fmla="*/ 34212 h 237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61265" h="2377294">
                <a:moveTo>
                  <a:pt x="220133" y="34212"/>
                </a:moveTo>
                <a:cubicBezTo>
                  <a:pt x="155886" y="86506"/>
                  <a:pt x="42333" y="156729"/>
                  <a:pt x="13945" y="321082"/>
                </a:cubicBezTo>
                <a:cubicBezTo>
                  <a:pt x="-14443" y="485435"/>
                  <a:pt x="1992" y="712542"/>
                  <a:pt x="49804" y="1020330"/>
                </a:cubicBezTo>
                <a:cubicBezTo>
                  <a:pt x="97616" y="1328118"/>
                  <a:pt x="-32372" y="1945189"/>
                  <a:pt x="300816" y="2167812"/>
                </a:cubicBezTo>
                <a:cubicBezTo>
                  <a:pt x="634004" y="2390435"/>
                  <a:pt x="1672415" y="2400894"/>
                  <a:pt x="2048933" y="2356071"/>
                </a:cubicBezTo>
                <a:cubicBezTo>
                  <a:pt x="2425451" y="2311248"/>
                  <a:pt x="2536016" y="2069200"/>
                  <a:pt x="2559922" y="1898871"/>
                </a:cubicBezTo>
                <a:cubicBezTo>
                  <a:pt x="2583828" y="1728542"/>
                  <a:pt x="2282016" y="1544765"/>
                  <a:pt x="2192369" y="1334094"/>
                </a:cubicBezTo>
                <a:cubicBezTo>
                  <a:pt x="2102722" y="1123423"/>
                  <a:pt x="2131110" y="820117"/>
                  <a:pt x="2022039" y="634847"/>
                </a:cubicBezTo>
                <a:cubicBezTo>
                  <a:pt x="1912968" y="449577"/>
                  <a:pt x="1703792" y="319589"/>
                  <a:pt x="1537945" y="222471"/>
                </a:cubicBezTo>
                <a:cubicBezTo>
                  <a:pt x="1372098" y="125353"/>
                  <a:pt x="1216710" y="88000"/>
                  <a:pt x="1026957" y="52141"/>
                </a:cubicBezTo>
                <a:cubicBezTo>
                  <a:pt x="837204" y="16282"/>
                  <a:pt x="532404" y="10306"/>
                  <a:pt x="399428" y="7318"/>
                </a:cubicBezTo>
                <a:cubicBezTo>
                  <a:pt x="266452" y="4330"/>
                  <a:pt x="284380" y="-18082"/>
                  <a:pt x="220133" y="3421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240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96" y="75093"/>
            <a:ext cx="7151157" cy="537601"/>
          </a:xfrm>
        </p:spPr>
        <p:txBody>
          <a:bodyPr>
            <a:normAutofit fontScale="90000"/>
          </a:bodyPr>
          <a:lstStyle/>
          <a:p>
            <a:pPr algn="l"/>
            <a:r>
              <a:rPr lang="hu-HU" dirty="0" smtClean="0"/>
              <a:t>firebase  „intro”  architecture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30" y="5153812"/>
            <a:ext cx="600414" cy="1160800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endCxn id="27" idx="3"/>
          </p:cNvCxnSpPr>
          <p:nvPr/>
        </p:nvCxnSpPr>
        <p:spPr>
          <a:xfrm flipV="1">
            <a:off x="6259498" y="2200176"/>
            <a:ext cx="941675" cy="8285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674704" y="994903"/>
            <a:ext cx="1052938" cy="1205273"/>
            <a:chOff x="7171586" y="1571047"/>
            <a:chExt cx="1052938" cy="1205273"/>
          </a:xfrm>
        </p:grpSpPr>
        <p:sp>
          <p:nvSpPr>
            <p:cNvPr id="27" name="Can 26"/>
            <p:cNvSpPr/>
            <p:nvPr/>
          </p:nvSpPr>
          <p:spPr>
            <a:xfrm>
              <a:off x="7171586" y="1571047"/>
              <a:ext cx="1052938" cy="1205273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44910" y="1999721"/>
              <a:ext cx="922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>
                  <a:solidFill>
                    <a:schemeClr val="tx1">
                      <a:lumMod val="95000"/>
                    </a:schemeClr>
                  </a:solidFill>
                </a:rPr>
                <a:t>DB</a:t>
              </a:r>
              <a:endParaRPr lang="hu-HU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60" y="5153812"/>
            <a:ext cx="600414" cy="1160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645" y="5153812"/>
            <a:ext cx="600414" cy="1160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36984" y="3036332"/>
            <a:ext cx="1905000" cy="767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Rectangle 34"/>
          <p:cNvSpPr/>
          <p:nvPr/>
        </p:nvSpPr>
        <p:spPr>
          <a:xfrm>
            <a:off x="5236984" y="3883839"/>
            <a:ext cx="1905000" cy="418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TextBox 35"/>
          <p:cNvSpPr txBox="1"/>
          <p:nvPr/>
        </p:nvSpPr>
        <p:spPr>
          <a:xfrm>
            <a:off x="5488895" y="3105131"/>
            <a:ext cx="132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Android Backend</a:t>
            </a:r>
            <a:endParaRPr lang="hu-HU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88895" y="3883839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tx1">
                    <a:lumMod val="95000"/>
                  </a:schemeClr>
                </a:solidFill>
              </a:rPr>
              <a:t>Sync API</a:t>
            </a:r>
            <a:endParaRPr lang="hu-HU" dirty="0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348868" y="4301939"/>
            <a:ext cx="300206" cy="8361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5488895" y="4301939"/>
            <a:ext cx="272063" cy="8361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5" idx="2"/>
          </p:cNvCxnSpPr>
          <p:nvPr/>
        </p:nvCxnSpPr>
        <p:spPr>
          <a:xfrm flipH="1">
            <a:off x="6147614" y="4301939"/>
            <a:ext cx="41870" cy="851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259498" y="4293272"/>
            <a:ext cx="10354" cy="8204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748028" y="4327293"/>
            <a:ext cx="279311" cy="8282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6809695" y="4293272"/>
            <a:ext cx="289584" cy="8544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7319953" y="3028729"/>
            <a:ext cx="1905000" cy="767306"/>
            <a:chOff x="6136218" y="2628021"/>
            <a:chExt cx="1905000" cy="767306"/>
          </a:xfrm>
        </p:grpSpPr>
        <p:sp>
          <p:nvSpPr>
            <p:cNvPr id="83" name="Rectangle 82"/>
            <p:cNvSpPr/>
            <p:nvPr/>
          </p:nvSpPr>
          <p:spPr>
            <a:xfrm>
              <a:off x="6136218" y="2628021"/>
              <a:ext cx="1905000" cy="7673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388129" y="2696820"/>
              <a:ext cx="1320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>
                  <a:solidFill>
                    <a:schemeClr val="tx1">
                      <a:lumMod val="95000"/>
                    </a:schemeClr>
                  </a:solidFill>
                </a:rPr>
                <a:t>Admin Backend</a:t>
              </a:r>
              <a:endParaRPr lang="hu-HU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19953" y="3876236"/>
            <a:ext cx="1905000" cy="418100"/>
            <a:chOff x="6136218" y="3475528"/>
            <a:chExt cx="1905000" cy="418100"/>
          </a:xfrm>
        </p:grpSpPr>
        <p:sp>
          <p:nvSpPr>
            <p:cNvPr id="84" name="Rectangle 83"/>
            <p:cNvSpPr/>
            <p:nvPr/>
          </p:nvSpPr>
          <p:spPr>
            <a:xfrm>
              <a:off x="6136218" y="3475528"/>
              <a:ext cx="1905000" cy="418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210160" y="3475528"/>
              <a:ext cx="16979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>
                  <a:solidFill>
                    <a:schemeClr val="tx1">
                      <a:lumMod val="95000"/>
                    </a:schemeClr>
                  </a:solidFill>
                </a:rPr>
                <a:t>Web Admin</a:t>
              </a:r>
              <a:endParaRPr lang="hu-HU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cxnSp>
        <p:nvCxnSpPr>
          <p:cNvPr id="89" name="Straight Arrow Connector 88"/>
          <p:cNvCxnSpPr>
            <a:stCxn id="84" idx="2"/>
          </p:cNvCxnSpPr>
          <p:nvPr/>
        </p:nvCxnSpPr>
        <p:spPr>
          <a:xfrm>
            <a:off x="8272453" y="4294336"/>
            <a:ext cx="552189" cy="861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7" idx="3"/>
          </p:cNvCxnSpPr>
          <p:nvPr/>
        </p:nvCxnSpPr>
        <p:spPr>
          <a:xfrm flipH="1" flipV="1">
            <a:off x="7201173" y="2200176"/>
            <a:ext cx="949975" cy="8165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8474498" y="4318721"/>
            <a:ext cx="519848" cy="819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8272453" y="5184511"/>
            <a:ext cx="3391037" cy="1099402"/>
            <a:chOff x="6582549" y="5115063"/>
            <a:chExt cx="3391037" cy="1099402"/>
          </a:xfrm>
        </p:grpSpPr>
        <p:sp>
          <p:nvSpPr>
            <p:cNvPr id="17" name="Flowchart: Internal Storage 16"/>
            <p:cNvSpPr/>
            <p:nvPr/>
          </p:nvSpPr>
          <p:spPr>
            <a:xfrm>
              <a:off x="6582549" y="5115063"/>
              <a:ext cx="3391037" cy="1099402"/>
            </a:xfrm>
            <a:prstGeom prst="flowChartInternalStorag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63200" y="5495487"/>
              <a:ext cx="2910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 smtClean="0">
                  <a:solidFill>
                    <a:schemeClr val="bg2">
                      <a:lumMod val="25000"/>
                    </a:schemeClr>
                  </a:solidFill>
                </a:rPr>
                <a:t>http://www.bears-admin.jp</a:t>
              </a:r>
              <a:endParaRPr lang="hu-HU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234860" y="3343363"/>
            <a:ext cx="1253697" cy="1435077"/>
            <a:chOff x="7171586" y="1571047"/>
            <a:chExt cx="1052938" cy="1205273"/>
          </a:xfrm>
        </p:grpSpPr>
        <p:sp>
          <p:nvSpPr>
            <p:cNvPr id="64" name="Can 63"/>
            <p:cNvSpPr/>
            <p:nvPr/>
          </p:nvSpPr>
          <p:spPr>
            <a:xfrm>
              <a:off x="7171586" y="1571047"/>
              <a:ext cx="1052938" cy="1205273"/>
            </a:xfrm>
            <a:prstGeom prst="ca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08247" y="2018587"/>
              <a:ext cx="979614" cy="310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>
                  <a:solidFill>
                    <a:schemeClr val="tx1">
                      <a:lumMod val="95000"/>
                    </a:schemeClr>
                  </a:solidFill>
                </a:rPr>
                <a:t>Firebase</a:t>
              </a:r>
              <a:endParaRPr lang="hu-HU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cxnSp>
        <p:nvCxnSpPr>
          <p:cNvPr id="80" name="Straight Arrow Connector 79"/>
          <p:cNvCxnSpPr/>
          <p:nvPr/>
        </p:nvCxnSpPr>
        <p:spPr>
          <a:xfrm flipH="1" flipV="1">
            <a:off x="2513525" y="4557042"/>
            <a:ext cx="2497195" cy="825186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2521352" y="4494210"/>
            <a:ext cx="3493183" cy="619503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2532208" y="4386506"/>
            <a:ext cx="4387435" cy="742922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 flipV="1">
            <a:off x="2488557" y="4073440"/>
            <a:ext cx="2748427" cy="31987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640724" y="370133"/>
            <a:ext cx="126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PLAYERS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576568" y="628284"/>
            <a:ext cx="97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TEAMS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091874" y="1089099"/>
            <a:ext cx="126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STADIUMS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538132" y="1606705"/>
            <a:ext cx="126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MATCHES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510866" y="1069530"/>
            <a:ext cx="144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METADATA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561261" y="2068615"/>
            <a:ext cx="110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LINEUPS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348867" y="1042365"/>
            <a:ext cx="87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USERS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589194" y="1846582"/>
            <a:ext cx="133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STATISTICS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668476" y="3633154"/>
            <a:ext cx="244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RECORDING EVENTS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295997" y="4929046"/>
            <a:ext cx="244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RECORDING EVENTS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00" name="Flowchart: Multidocument 99"/>
          <p:cNvSpPr/>
          <p:nvPr/>
        </p:nvSpPr>
        <p:spPr>
          <a:xfrm>
            <a:off x="8081368" y="1381863"/>
            <a:ext cx="730930" cy="581005"/>
          </a:xfrm>
          <a:prstGeom prst="flowChartMulti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8341595" y="2016058"/>
            <a:ext cx="56664" cy="1011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6529400" y="2039684"/>
            <a:ext cx="1701999" cy="9954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7915830" y="2145798"/>
            <a:ext cx="110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IMAGES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9" grpId="0"/>
      <p:bldP spid="10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" y="66675"/>
            <a:ext cx="5194935" cy="3246834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257633" y="442462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24" y="66675"/>
            <a:ext cx="5194935" cy="32468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24" y="3486150"/>
            <a:ext cx="5194935" cy="32468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" y="3486150"/>
            <a:ext cx="5194935" cy="3246834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2225236" y="1418116"/>
            <a:ext cx="908489" cy="91550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6000" b="1" dirty="0" smtClean="0">
                <a:latin typeface="Arial Black" panose="020B0A04020102020204" pitchFamily="34" charset="0"/>
              </a:rPr>
              <a:t>1.</a:t>
            </a:r>
            <a:endParaRPr lang="hu-HU" sz="6000" b="1" dirty="0">
              <a:latin typeface="Arial Black" panose="020B0A04020102020204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816536" y="1428832"/>
            <a:ext cx="908489" cy="91550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6000" b="1" dirty="0">
                <a:latin typeface="Arial Black" panose="020B0A04020102020204" pitchFamily="34" charset="0"/>
              </a:rPr>
              <a:t>2</a:t>
            </a:r>
            <a:r>
              <a:rPr lang="hu-HU" sz="6000" b="1" dirty="0" smtClean="0">
                <a:latin typeface="Arial Black" panose="020B0A04020102020204" pitchFamily="34" charset="0"/>
              </a:rPr>
              <a:t>.</a:t>
            </a:r>
            <a:endParaRPr lang="hu-HU" sz="6000" b="1" dirty="0">
              <a:latin typeface="Arial Black" panose="020B0A04020102020204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225235" y="4942366"/>
            <a:ext cx="908489" cy="91550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6000" b="1" dirty="0">
                <a:latin typeface="Arial Black" panose="020B0A04020102020204" pitchFamily="34" charset="0"/>
              </a:rPr>
              <a:t>3</a:t>
            </a:r>
            <a:r>
              <a:rPr lang="hu-HU" sz="6000" b="1" dirty="0" smtClean="0">
                <a:latin typeface="Arial Black" panose="020B0A04020102020204" pitchFamily="34" charset="0"/>
              </a:rPr>
              <a:t>.</a:t>
            </a:r>
            <a:endParaRPr lang="hu-HU" sz="6000" b="1" dirty="0">
              <a:latin typeface="Arial Black" panose="020B0A04020102020204" pitchFamily="34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816535" y="4942365"/>
            <a:ext cx="908489" cy="91550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6000" b="1" dirty="0">
                <a:latin typeface="Arial Black" panose="020B0A04020102020204" pitchFamily="34" charset="0"/>
              </a:rPr>
              <a:t>4</a:t>
            </a:r>
            <a:r>
              <a:rPr lang="hu-HU" sz="6000" b="1" dirty="0" smtClean="0">
                <a:latin typeface="Arial Black" panose="020B0A04020102020204" pitchFamily="34" charset="0"/>
              </a:rPr>
              <a:t>.</a:t>
            </a:r>
            <a:endParaRPr lang="hu-HU" sz="6000" b="1" dirty="0">
              <a:latin typeface="Arial Black" panose="020B0A04020102020204" pitchFamily="34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5076783" y="0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Freeform 47"/>
          <p:cNvSpPr/>
          <p:nvPr/>
        </p:nvSpPr>
        <p:spPr>
          <a:xfrm>
            <a:off x="2831782" y="1510434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Freeform 48"/>
          <p:cNvSpPr/>
          <p:nvPr/>
        </p:nvSpPr>
        <p:spPr>
          <a:xfrm>
            <a:off x="5053227" y="1297438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Freeform 49"/>
          <p:cNvSpPr/>
          <p:nvPr/>
        </p:nvSpPr>
        <p:spPr>
          <a:xfrm>
            <a:off x="1958853" y="442462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Freeform 50"/>
          <p:cNvSpPr/>
          <p:nvPr/>
        </p:nvSpPr>
        <p:spPr>
          <a:xfrm>
            <a:off x="10794642" y="427815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Freeform 51"/>
          <p:cNvSpPr/>
          <p:nvPr/>
        </p:nvSpPr>
        <p:spPr>
          <a:xfrm>
            <a:off x="11613792" y="-14647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Freeform 52"/>
          <p:cNvSpPr/>
          <p:nvPr/>
        </p:nvSpPr>
        <p:spPr>
          <a:xfrm>
            <a:off x="9368791" y="1495787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Freeform 53"/>
          <p:cNvSpPr/>
          <p:nvPr/>
        </p:nvSpPr>
        <p:spPr>
          <a:xfrm>
            <a:off x="11590236" y="1282791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Freeform 54"/>
          <p:cNvSpPr/>
          <p:nvPr/>
        </p:nvSpPr>
        <p:spPr>
          <a:xfrm>
            <a:off x="8495862" y="427815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Freeform 55"/>
          <p:cNvSpPr/>
          <p:nvPr/>
        </p:nvSpPr>
        <p:spPr>
          <a:xfrm>
            <a:off x="10794642" y="3855605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Freeform 56"/>
          <p:cNvSpPr/>
          <p:nvPr/>
        </p:nvSpPr>
        <p:spPr>
          <a:xfrm>
            <a:off x="11613792" y="3413143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8" name="Freeform 57"/>
          <p:cNvSpPr/>
          <p:nvPr/>
        </p:nvSpPr>
        <p:spPr>
          <a:xfrm>
            <a:off x="9368791" y="4923577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9" name="Freeform 58"/>
          <p:cNvSpPr/>
          <p:nvPr/>
        </p:nvSpPr>
        <p:spPr>
          <a:xfrm>
            <a:off x="11590236" y="4710581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Freeform 59"/>
          <p:cNvSpPr/>
          <p:nvPr/>
        </p:nvSpPr>
        <p:spPr>
          <a:xfrm>
            <a:off x="8495862" y="3855605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1" name="Freeform 60"/>
          <p:cNvSpPr/>
          <p:nvPr/>
        </p:nvSpPr>
        <p:spPr>
          <a:xfrm>
            <a:off x="4269411" y="3866528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2" name="Freeform 61"/>
          <p:cNvSpPr/>
          <p:nvPr/>
        </p:nvSpPr>
        <p:spPr>
          <a:xfrm>
            <a:off x="5088561" y="3424066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Freeform 62"/>
          <p:cNvSpPr/>
          <p:nvPr/>
        </p:nvSpPr>
        <p:spPr>
          <a:xfrm>
            <a:off x="2843560" y="4934500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4" name="Freeform 63"/>
          <p:cNvSpPr/>
          <p:nvPr/>
        </p:nvSpPr>
        <p:spPr>
          <a:xfrm>
            <a:off x="5065005" y="4721504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5" name="Freeform 64"/>
          <p:cNvSpPr/>
          <p:nvPr/>
        </p:nvSpPr>
        <p:spPr>
          <a:xfrm>
            <a:off x="1970631" y="3866528"/>
            <a:ext cx="352467" cy="359316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91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197222"/>
            <a:ext cx="9601200" cy="5737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FIREBASE </a:t>
            </a:r>
            <a:r>
              <a:rPr lang="en-US" dirty="0" err="1" smtClean="0"/>
              <a:t>PLAtform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35" y="770963"/>
            <a:ext cx="9480148" cy="533792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446835" y="1759352"/>
            <a:ext cx="2772130" cy="428263"/>
          </a:xfrm>
          <a:custGeom>
            <a:avLst/>
            <a:gdLst>
              <a:gd name="connsiteX0" fmla="*/ 289165 w 2772130"/>
              <a:gd name="connsiteY0" fmla="*/ 57089 h 602420"/>
              <a:gd name="connsiteX1" fmla="*/ 2294 w 2772130"/>
              <a:gd name="connsiteY1" fmla="*/ 361889 h 602420"/>
              <a:gd name="connsiteX2" fmla="*/ 441565 w 2772130"/>
              <a:gd name="connsiteY2" fmla="*/ 577041 h 602420"/>
              <a:gd name="connsiteX3" fmla="*/ 2413800 w 2772130"/>
              <a:gd name="connsiteY3" fmla="*/ 550147 h 602420"/>
              <a:gd name="connsiteX4" fmla="*/ 2736530 w 2772130"/>
              <a:gd name="connsiteY4" fmla="*/ 146736 h 602420"/>
              <a:gd name="connsiteX5" fmla="*/ 1965565 w 2772130"/>
              <a:gd name="connsiteY5" fmla="*/ 12265 h 602420"/>
              <a:gd name="connsiteX6" fmla="*/ 728436 w 2772130"/>
              <a:gd name="connsiteY6" fmla="*/ 12265 h 602420"/>
              <a:gd name="connsiteX7" fmla="*/ 289165 w 2772130"/>
              <a:gd name="connsiteY7" fmla="*/ 57089 h 60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2130" h="602420">
                <a:moveTo>
                  <a:pt x="289165" y="57089"/>
                </a:moveTo>
                <a:cubicBezTo>
                  <a:pt x="168141" y="115360"/>
                  <a:pt x="-23106" y="275230"/>
                  <a:pt x="2294" y="361889"/>
                </a:cubicBezTo>
                <a:cubicBezTo>
                  <a:pt x="27694" y="448548"/>
                  <a:pt x="39647" y="545665"/>
                  <a:pt x="441565" y="577041"/>
                </a:cubicBezTo>
                <a:cubicBezTo>
                  <a:pt x="843483" y="608417"/>
                  <a:pt x="2031306" y="621864"/>
                  <a:pt x="2413800" y="550147"/>
                </a:cubicBezTo>
                <a:cubicBezTo>
                  <a:pt x="2796294" y="478430"/>
                  <a:pt x="2811236" y="236383"/>
                  <a:pt x="2736530" y="146736"/>
                </a:cubicBezTo>
                <a:cubicBezTo>
                  <a:pt x="2661824" y="57089"/>
                  <a:pt x="2300247" y="34677"/>
                  <a:pt x="1965565" y="12265"/>
                </a:cubicBezTo>
                <a:cubicBezTo>
                  <a:pt x="1630883" y="-10147"/>
                  <a:pt x="1000365" y="3300"/>
                  <a:pt x="728436" y="12265"/>
                </a:cubicBezTo>
                <a:cubicBezTo>
                  <a:pt x="456507" y="21230"/>
                  <a:pt x="410189" y="-1182"/>
                  <a:pt x="289165" y="57089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Freeform 4"/>
          <p:cNvSpPr/>
          <p:nvPr/>
        </p:nvSpPr>
        <p:spPr>
          <a:xfrm>
            <a:off x="1385097" y="2314937"/>
            <a:ext cx="2833868" cy="416660"/>
          </a:xfrm>
          <a:custGeom>
            <a:avLst/>
            <a:gdLst>
              <a:gd name="connsiteX0" fmla="*/ 289165 w 2772130"/>
              <a:gd name="connsiteY0" fmla="*/ 57089 h 602420"/>
              <a:gd name="connsiteX1" fmla="*/ 2294 w 2772130"/>
              <a:gd name="connsiteY1" fmla="*/ 361889 h 602420"/>
              <a:gd name="connsiteX2" fmla="*/ 441565 w 2772130"/>
              <a:gd name="connsiteY2" fmla="*/ 577041 h 602420"/>
              <a:gd name="connsiteX3" fmla="*/ 2413800 w 2772130"/>
              <a:gd name="connsiteY3" fmla="*/ 550147 h 602420"/>
              <a:gd name="connsiteX4" fmla="*/ 2736530 w 2772130"/>
              <a:gd name="connsiteY4" fmla="*/ 146736 h 602420"/>
              <a:gd name="connsiteX5" fmla="*/ 1965565 w 2772130"/>
              <a:gd name="connsiteY5" fmla="*/ 12265 h 602420"/>
              <a:gd name="connsiteX6" fmla="*/ 728436 w 2772130"/>
              <a:gd name="connsiteY6" fmla="*/ 12265 h 602420"/>
              <a:gd name="connsiteX7" fmla="*/ 289165 w 2772130"/>
              <a:gd name="connsiteY7" fmla="*/ 57089 h 60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2130" h="602420">
                <a:moveTo>
                  <a:pt x="289165" y="57089"/>
                </a:moveTo>
                <a:cubicBezTo>
                  <a:pt x="168141" y="115360"/>
                  <a:pt x="-23106" y="275230"/>
                  <a:pt x="2294" y="361889"/>
                </a:cubicBezTo>
                <a:cubicBezTo>
                  <a:pt x="27694" y="448548"/>
                  <a:pt x="39647" y="545665"/>
                  <a:pt x="441565" y="577041"/>
                </a:cubicBezTo>
                <a:cubicBezTo>
                  <a:pt x="843483" y="608417"/>
                  <a:pt x="2031306" y="621864"/>
                  <a:pt x="2413800" y="550147"/>
                </a:cubicBezTo>
                <a:cubicBezTo>
                  <a:pt x="2796294" y="478430"/>
                  <a:pt x="2811236" y="236383"/>
                  <a:pt x="2736530" y="146736"/>
                </a:cubicBezTo>
                <a:cubicBezTo>
                  <a:pt x="2661824" y="57089"/>
                  <a:pt x="2300247" y="34677"/>
                  <a:pt x="1965565" y="12265"/>
                </a:cubicBezTo>
                <a:cubicBezTo>
                  <a:pt x="1630883" y="-10147"/>
                  <a:pt x="1000365" y="3300"/>
                  <a:pt x="728436" y="12265"/>
                </a:cubicBezTo>
                <a:cubicBezTo>
                  <a:pt x="456507" y="21230"/>
                  <a:pt x="410189" y="-1182"/>
                  <a:pt x="289165" y="57089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Freeform 5"/>
          <p:cNvSpPr/>
          <p:nvPr/>
        </p:nvSpPr>
        <p:spPr>
          <a:xfrm>
            <a:off x="1271279" y="3349654"/>
            <a:ext cx="2833868" cy="416660"/>
          </a:xfrm>
          <a:custGeom>
            <a:avLst/>
            <a:gdLst>
              <a:gd name="connsiteX0" fmla="*/ 289165 w 2772130"/>
              <a:gd name="connsiteY0" fmla="*/ 57089 h 602420"/>
              <a:gd name="connsiteX1" fmla="*/ 2294 w 2772130"/>
              <a:gd name="connsiteY1" fmla="*/ 361889 h 602420"/>
              <a:gd name="connsiteX2" fmla="*/ 441565 w 2772130"/>
              <a:gd name="connsiteY2" fmla="*/ 577041 h 602420"/>
              <a:gd name="connsiteX3" fmla="*/ 2413800 w 2772130"/>
              <a:gd name="connsiteY3" fmla="*/ 550147 h 602420"/>
              <a:gd name="connsiteX4" fmla="*/ 2736530 w 2772130"/>
              <a:gd name="connsiteY4" fmla="*/ 146736 h 602420"/>
              <a:gd name="connsiteX5" fmla="*/ 1965565 w 2772130"/>
              <a:gd name="connsiteY5" fmla="*/ 12265 h 602420"/>
              <a:gd name="connsiteX6" fmla="*/ 728436 w 2772130"/>
              <a:gd name="connsiteY6" fmla="*/ 12265 h 602420"/>
              <a:gd name="connsiteX7" fmla="*/ 289165 w 2772130"/>
              <a:gd name="connsiteY7" fmla="*/ 57089 h 60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2130" h="602420">
                <a:moveTo>
                  <a:pt x="289165" y="57089"/>
                </a:moveTo>
                <a:cubicBezTo>
                  <a:pt x="168141" y="115360"/>
                  <a:pt x="-23106" y="275230"/>
                  <a:pt x="2294" y="361889"/>
                </a:cubicBezTo>
                <a:cubicBezTo>
                  <a:pt x="27694" y="448548"/>
                  <a:pt x="39647" y="545665"/>
                  <a:pt x="441565" y="577041"/>
                </a:cubicBezTo>
                <a:cubicBezTo>
                  <a:pt x="843483" y="608417"/>
                  <a:pt x="2031306" y="621864"/>
                  <a:pt x="2413800" y="550147"/>
                </a:cubicBezTo>
                <a:cubicBezTo>
                  <a:pt x="2796294" y="478430"/>
                  <a:pt x="2811236" y="236383"/>
                  <a:pt x="2736530" y="146736"/>
                </a:cubicBezTo>
                <a:cubicBezTo>
                  <a:pt x="2661824" y="57089"/>
                  <a:pt x="2300247" y="34677"/>
                  <a:pt x="1965565" y="12265"/>
                </a:cubicBezTo>
                <a:cubicBezTo>
                  <a:pt x="1630883" y="-10147"/>
                  <a:pt x="1000365" y="3300"/>
                  <a:pt x="728436" y="12265"/>
                </a:cubicBezTo>
                <a:cubicBezTo>
                  <a:pt x="456507" y="21230"/>
                  <a:pt x="410189" y="-1182"/>
                  <a:pt x="289165" y="57089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Freeform 7"/>
          <p:cNvSpPr/>
          <p:nvPr/>
        </p:nvSpPr>
        <p:spPr>
          <a:xfrm>
            <a:off x="1271279" y="5446601"/>
            <a:ext cx="2833868" cy="416660"/>
          </a:xfrm>
          <a:custGeom>
            <a:avLst/>
            <a:gdLst>
              <a:gd name="connsiteX0" fmla="*/ 289165 w 2772130"/>
              <a:gd name="connsiteY0" fmla="*/ 57089 h 602420"/>
              <a:gd name="connsiteX1" fmla="*/ 2294 w 2772130"/>
              <a:gd name="connsiteY1" fmla="*/ 361889 h 602420"/>
              <a:gd name="connsiteX2" fmla="*/ 441565 w 2772130"/>
              <a:gd name="connsiteY2" fmla="*/ 577041 h 602420"/>
              <a:gd name="connsiteX3" fmla="*/ 2413800 w 2772130"/>
              <a:gd name="connsiteY3" fmla="*/ 550147 h 602420"/>
              <a:gd name="connsiteX4" fmla="*/ 2736530 w 2772130"/>
              <a:gd name="connsiteY4" fmla="*/ 146736 h 602420"/>
              <a:gd name="connsiteX5" fmla="*/ 1965565 w 2772130"/>
              <a:gd name="connsiteY5" fmla="*/ 12265 h 602420"/>
              <a:gd name="connsiteX6" fmla="*/ 728436 w 2772130"/>
              <a:gd name="connsiteY6" fmla="*/ 12265 h 602420"/>
              <a:gd name="connsiteX7" fmla="*/ 289165 w 2772130"/>
              <a:gd name="connsiteY7" fmla="*/ 57089 h 60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2130" h="602420">
                <a:moveTo>
                  <a:pt x="289165" y="57089"/>
                </a:moveTo>
                <a:cubicBezTo>
                  <a:pt x="168141" y="115360"/>
                  <a:pt x="-23106" y="275230"/>
                  <a:pt x="2294" y="361889"/>
                </a:cubicBezTo>
                <a:cubicBezTo>
                  <a:pt x="27694" y="448548"/>
                  <a:pt x="39647" y="545665"/>
                  <a:pt x="441565" y="577041"/>
                </a:cubicBezTo>
                <a:cubicBezTo>
                  <a:pt x="843483" y="608417"/>
                  <a:pt x="2031306" y="621864"/>
                  <a:pt x="2413800" y="550147"/>
                </a:cubicBezTo>
                <a:cubicBezTo>
                  <a:pt x="2796294" y="478430"/>
                  <a:pt x="2811236" y="236383"/>
                  <a:pt x="2736530" y="146736"/>
                </a:cubicBezTo>
                <a:cubicBezTo>
                  <a:pt x="2661824" y="57089"/>
                  <a:pt x="2300247" y="34677"/>
                  <a:pt x="1965565" y="12265"/>
                </a:cubicBezTo>
                <a:cubicBezTo>
                  <a:pt x="1630883" y="-10147"/>
                  <a:pt x="1000365" y="3300"/>
                  <a:pt x="728436" y="12265"/>
                </a:cubicBezTo>
                <a:cubicBezTo>
                  <a:pt x="456507" y="21230"/>
                  <a:pt x="410189" y="-1182"/>
                  <a:pt x="289165" y="57089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Freeform 8"/>
          <p:cNvSpPr/>
          <p:nvPr/>
        </p:nvSpPr>
        <p:spPr>
          <a:xfrm>
            <a:off x="1271279" y="4911588"/>
            <a:ext cx="2833868" cy="416660"/>
          </a:xfrm>
          <a:custGeom>
            <a:avLst/>
            <a:gdLst>
              <a:gd name="connsiteX0" fmla="*/ 289165 w 2772130"/>
              <a:gd name="connsiteY0" fmla="*/ 57089 h 602420"/>
              <a:gd name="connsiteX1" fmla="*/ 2294 w 2772130"/>
              <a:gd name="connsiteY1" fmla="*/ 361889 h 602420"/>
              <a:gd name="connsiteX2" fmla="*/ 441565 w 2772130"/>
              <a:gd name="connsiteY2" fmla="*/ 577041 h 602420"/>
              <a:gd name="connsiteX3" fmla="*/ 2413800 w 2772130"/>
              <a:gd name="connsiteY3" fmla="*/ 550147 h 602420"/>
              <a:gd name="connsiteX4" fmla="*/ 2736530 w 2772130"/>
              <a:gd name="connsiteY4" fmla="*/ 146736 h 602420"/>
              <a:gd name="connsiteX5" fmla="*/ 1965565 w 2772130"/>
              <a:gd name="connsiteY5" fmla="*/ 12265 h 602420"/>
              <a:gd name="connsiteX6" fmla="*/ 728436 w 2772130"/>
              <a:gd name="connsiteY6" fmla="*/ 12265 h 602420"/>
              <a:gd name="connsiteX7" fmla="*/ 289165 w 2772130"/>
              <a:gd name="connsiteY7" fmla="*/ 57089 h 60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2130" h="602420">
                <a:moveTo>
                  <a:pt x="289165" y="57089"/>
                </a:moveTo>
                <a:cubicBezTo>
                  <a:pt x="168141" y="115360"/>
                  <a:pt x="-23106" y="275230"/>
                  <a:pt x="2294" y="361889"/>
                </a:cubicBezTo>
                <a:cubicBezTo>
                  <a:pt x="27694" y="448548"/>
                  <a:pt x="39647" y="545665"/>
                  <a:pt x="441565" y="577041"/>
                </a:cubicBezTo>
                <a:cubicBezTo>
                  <a:pt x="843483" y="608417"/>
                  <a:pt x="2031306" y="621864"/>
                  <a:pt x="2413800" y="550147"/>
                </a:cubicBezTo>
                <a:cubicBezTo>
                  <a:pt x="2796294" y="478430"/>
                  <a:pt x="2811236" y="236383"/>
                  <a:pt x="2736530" y="146736"/>
                </a:cubicBezTo>
                <a:cubicBezTo>
                  <a:pt x="2661824" y="57089"/>
                  <a:pt x="2300247" y="34677"/>
                  <a:pt x="1965565" y="12265"/>
                </a:cubicBezTo>
                <a:cubicBezTo>
                  <a:pt x="1630883" y="-10147"/>
                  <a:pt x="1000365" y="3300"/>
                  <a:pt x="728436" y="12265"/>
                </a:cubicBezTo>
                <a:cubicBezTo>
                  <a:pt x="456507" y="21230"/>
                  <a:pt x="410189" y="-1182"/>
                  <a:pt x="289165" y="57089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/>
          <p:cNvSpPr/>
          <p:nvPr/>
        </p:nvSpPr>
        <p:spPr>
          <a:xfrm>
            <a:off x="168796" y="59267"/>
            <a:ext cx="10964871" cy="4956940"/>
          </a:xfrm>
          <a:prstGeom prst="cloud">
            <a:avLst/>
          </a:prstGeom>
          <a:solidFill>
            <a:srgbClr val="0F5457">
              <a:alpha val="25882"/>
            </a:srgb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96" y="0"/>
            <a:ext cx="5407406" cy="537601"/>
          </a:xfrm>
        </p:spPr>
        <p:txBody>
          <a:bodyPr>
            <a:normAutofit fontScale="90000"/>
          </a:bodyPr>
          <a:lstStyle/>
          <a:p>
            <a:pPr algn="l"/>
            <a:r>
              <a:rPr lang="hu-HU" dirty="0" smtClean="0"/>
              <a:t>Firebase architecture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30" y="5153812"/>
            <a:ext cx="600414" cy="1160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60" y="5153812"/>
            <a:ext cx="600414" cy="1160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645" y="5153812"/>
            <a:ext cx="600414" cy="11608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72453" y="5184511"/>
            <a:ext cx="3391037" cy="1099402"/>
            <a:chOff x="6582549" y="5115063"/>
            <a:chExt cx="3391037" cy="1099402"/>
          </a:xfrm>
        </p:grpSpPr>
        <p:sp>
          <p:nvSpPr>
            <p:cNvPr id="17" name="Flowchart: Internal Storage 16"/>
            <p:cNvSpPr/>
            <p:nvPr/>
          </p:nvSpPr>
          <p:spPr>
            <a:xfrm>
              <a:off x="6582549" y="5115063"/>
              <a:ext cx="3391037" cy="1099402"/>
            </a:xfrm>
            <a:prstGeom prst="flowChartInternalStorag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63200" y="5495487"/>
              <a:ext cx="2910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 smtClean="0">
                  <a:solidFill>
                    <a:schemeClr val="bg2">
                      <a:lumMod val="25000"/>
                    </a:schemeClr>
                  </a:solidFill>
                </a:rPr>
                <a:t>http://www.bears-admin.jp</a:t>
              </a:r>
              <a:endParaRPr lang="hu-HU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649074" y="1421966"/>
            <a:ext cx="1253697" cy="1435077"/>
            <a:chOff x="7171586" y="1571047"/>
            <a:chExt cx="1052938" cy="1205273"/>
          </a:xfrm>
        </p:grpSpPr>
        <p:sp>
          <p:nvSpPr>
            <p:cNvPr id="64" name="Can 63"/>
            <p:cNvSpPr/>
            <p:nvPr/>
          </p:nvSpPr>
          <p:spPr>
            <a:xfrm>
              <a:off x="7171586" y="1571047"/>
              <a:ext cx="1052938" cy="1205273"/>
            </a:xfrm>
            <a:prstGeom prst="ca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08247" y="2018587"/>
              <a:ext cx="979614" cy="310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>
                  <a:solidFill>
                    <a:schemeClr val="tx1">
                      <a:lumMod val="95000"/>
                    </a:schemeClr>
                  </a:solidFill>
                </a:rPr>
                <a:t>Firebase</a:t>
              </a:r>
              <a:endParaRPr lang="hu-HU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cxnSp>
        <p:nvCxnSpPr>
          <p:cNvPr id="80" name="Straight Arrow Connector 79"/>
          <p:cNvCxnSpPr>
            <a:stCxn id="30" idx="0"/>
          </p:cNvCxnSpPr>
          <p:nvPr/>
        </p:nvCxnSpPr>
        <p:spPr>
          <a:xfrm flipV="1">
            <a:off x="5348867" y="2857044"/>
            <a:ext cx="678225" cy="2296768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32" idx="0"/>
            <a:endCxn id="64" idx="3"/>
          </p:cNvCxnSpPr>
          <p:nvPr/>
        </p:nvCxnSpPr>
        <p:spPr>
          <a:xfrm flipV="1">
            <a:off x="6269852" y="2857043"/>
            <a:ext cx="6071" cy="2296769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5" idx="0"/>
          </p:cNvCxnSpPr>
          <p:nvPr/>
        </p:nvCxnSpPr>
        <p:spPr>
          <a:xfrm flipH="1" flipV="1">
            <a:off x="6503307" y="2857039"/>
            <a:ext cx="687530" cy="2296773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 flipV="1">
            <a:off x="6752138" y="2857039"/>
            <a:ext cx="2160369" cy="228078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211040" y="777106"/>
            <a:ext cx="126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MATCHES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480715" y="1344008"/>
            <a:ext cx="126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PLAYERS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709461" y="580862"/>
            <a:ext cx="97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TEAMS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199232" y="1123281"/>
            <a:ext cx="126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STADIUMS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494980" y="1688371"/>
            <a:ext cx="126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MATCHES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749763" y="2004975"/>
            <a:ext cx="144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METADATA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495110" y="2349778"/>
            <a:ext cx="110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LINEUPS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129244" y="1757970"/>
            <a:ext cx="133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STATISTICS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129244" y="2156824"/>
            <a:ext cx="244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RECORDED EVENTS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116328" y="4292112"/>
            <a:ext cx="244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RECORDING EVENTS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721336" y="1764194"/>
            <a:ext cx="110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IMAGES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1" name="Right Arrow 70"/>
          <p:cNvSpPr/>
          <p:nvPr/>
        </p:nvSpPr>
        <p:spPr>
          <a:xfrm rot="5400000">
            <a:off x="702850" y="3666723"/>
            <a:ext cx="3072463" cy="38735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Right Arrow 71"/>
          <p:cNvSpPr/>
          <p:nvPr/>
        </p:nvSpPr>
        <p:spPr>
          <a:xfrm rot="5400000">
            <a:off x="1756704" y="4186587"/>
            <a:ext cx="3415784" cy="38735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3" name="TextBox 72"/>
          <p:cNvSpPr txBox="1"/>
          <p:nvPr/>
        </p:nvSpPr>
        <p:spPr>
          <a:xfrm>
            <a:off x="1232958" y="1770889"/>
            <a:ext cx="35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+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738381" y="1757970"/>
            <a:ext cx="35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tx1">
                    <a:lumMod val="95000"/>
                  </a:schemeClr>
                </a:solidFill>
              </a:rPr>
              <a:t>+</a:t>
            </a:r>
            <a:endParaRPr lang="hu-HU" b="1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1512" y="1764194"/>
            <a:ext cx="1711132" cy="3632437"/>
            <a:chOff x="91512" y="1764194"/>
            <a:chExt cx="1711132" cy="3632437"/>
          </a:xfrm>
        </p:grpSpPr>
        <p:sp>
          <p:nvSpPr>
            <p:cNvPr id="60" name="TextBox 59"/>
            <p:cNvSpPr txBox="1"/>
            <p:nvPr/>
          </p:nvSpPr>
          <p:spPr>
            <a:xfrm>
              <a:off x="398952" y="1764194"/>
              <a:ext cx="872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 smtClean="0">
                  <a:solidFill>
                    <a:schemeClr val="tx1">
                      <a:lumMod val="95000"/>
                    </a:schemeClr>
                  </a:solidFill>
                </a:rPr>
                <a:t>USERS</a:t>
              </a:r>
              <a:endParaRPr lang="hu-HU" b="1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69" name="Right Arrow 68"/>
            <p:cNvSpPr/>
            <p:nvPr/>
          </p:nvSpPr>
          <p:spPr>
            <a:xfrm rot="5400000">
              <a:off x="-365154" y="3309791"/>
              <a:ext cx="2400855" cy="387355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1512" y="4873411"/>
              <a:ext cx="1711132" cy="52322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1400" b="1" dirty="0" smtClean="0">
                  <a:solidFill>
                    <a:schemeClr val="tx1">
                      <a:lumMod val="95000"/>
                    </a:schemeClr>
                  </a:solidFill>
                </a:rPr>
                <a:t>Firebase</a:t>
              </a:r>
            </a:p>
            <a:p>
              <a:pPr algn="ctr"/>
              <a:r>
                <a:rPr lang="hu-HU" sz="1400" b="1" dirty="0" smtClean="0">
                  <a:solidFill>
                    <a:schemeClr val="tx1">
                      <a:lumMod val="95000"/>
                    </a:schemeClr>
                  </a:solidFill>
                </a:rPr>
                <a:t>Authentication</a:t>
              </a:r>
              <a:endParaRPr lang="hu-HU" sz="1400" b="1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351641" y="5564935"/>
            <a:ext cx="1711132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95000"/>
                  </a:schemeClr>
                </a:solidFill>
              </a:rPr>
              <a:t>Firebase</a:t>
            </a:r>
          </a:p>
          <a:p>
            <a:pPr algn="ctr"/>
            <a:r>
              <a:rPr lang="hu-HU" sz="1400" b="1" dirty="0" smtClean="0">
                <a:solidFill>
                  <a:schemeClr val="tx1">
                    <a:lumMod val="95000"/>
                  </a:schemeClr>
                </a:solidFill>
              </a:rPr>
              <a:t>Storage</a:t>
            </a:r>
            <a:endParaRPr lang="hu-HU" sz="1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643114" y="6256459"/>
            <a:ext cx="1711132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95000"/>
                  </a:schemeClr>
                </a:solidFill>
              </a:rPr>
              <a:t>Firebase</a:t>
            </a:r>
          </a:p>
          <a:p>
            <a:pPr algn="ctr"/>
            <a:r>
              <a:rPr lang="hu-HU" sz="1400" b="1" dirty="0" smtClean="0">
                <a:solidFill>
                  <a:schemeClr val="tx1">
                    <a:lumMod val="95000"/>
                  </a:schemeClr>
                </a:solidFill>
              </a:rPr>
              <a:t>Functions</a:t>
            </a:r>
            <a:endParaRPr lang="hu-HU" sz="1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  <p:sp>
        <p:nvSpPr>
          <p:cNvPr id="88" name="Title 1"/>
          <p:cNvSpPr txBox="1">
            <a:spLocks/>
          </p:cNvSpPr>
          <p:nvPr/>
        </p:nvSpPr>
        <p:spPr>
          <a:xfrm>
            <a:off x="2077108" y="770346"/>
            <a:ext cx="3962399" cy="5376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Sunbears Cloud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9" grpId="0"/>
      <p:bldP spid="50" grpId="0"/>
      <p:bldP spid="51" grpId="0"/>
      <p:bldP spid="52" grpId="0"/>
      <p:bldP spid="53" grpId="0"/>
      <p:bldP spid="54" grpId="0"/>
      <p:bldP spid="58" grpId="0"/>
      <p:bldP spid="62" grpId="0"/>
      <p:bldP spid="63" grpId="0"/>
      <p:bldP spid="67" grpId="0"/>
      <p:bldP spid="71" grpId="0" animBg="1"/>
      <p:bldP spid="72" grpId="0" animBg="1"/>
      <p:bldP spid="73" grpId="0"/>
      <p:bldP spid="74" grpId="0"/>
      <p:bldP spid="77" grpId="0" animBg="1"/>
      <p:bldP spid="78" grpId="0" animBg="1"/>
      <p:bldP spid="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7" y="143933"/>
            <a:ext cx="9601200" cy="677333"/>
          </a:xfrm>
        </p:spPr>
        <p:txBody>
          <a:bodyPr>
            <a:normAutofit/>
          </a:bodyPr>
          <a:lstStyle/>
          <a:p>
            <a:r>
              <a:rPr lang="hu-HU" dirty="0" smtClean="0"/>
              <a:t>mit „adott” a firebase?!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0374" y="1352549"/>
            <a:ext cx="5450418" cy="6773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2800" dirty="0" smtClean="0">
                <a:solidFill>
                  <a:schemeClr val="tx1">
                    <a:lumMod val="95000"/>
                  </a:schemeClr>
                </a:solidFill>
              </a:rPr>
              <a:t>Valós idejű szinkronizáció</a:t>
            </a:r>
            <a:endParaRPr lang="en-US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380615" y="1684064"/>
            <a:ext cx="4169836" cy="6773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2800" dirty="0" smtClean="0">
                <a:solidFill>
                  <a:schemeClr val="tx1">
                    <a:lumMod val="95000"/>
                  </a:schemeClr>
                </a:solidFill>
              </a:rPr>
              <a:t>felhasználói élmény</a:t>
            </a:r>
            <a:endParaRPr lang="en-US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38599" y="2753784"/>
            <a:ext cx="2741084" cy="6773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2800" dirty="0" smtClean="0">
                <a:solidFill>
                  <a:schemeClr val="tx1">
                    <a:lumMod val="95000"/>
                  </a:schemeClr>
                </a:solidFill>
              </a:rPr>
              <a:t>kooperáció</a:t>
            </a:r>
            <a:endParaRPr lang="en-US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0374" y="3962400"/>
            <a:ext cx="3578225" cy="6773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2800" dirty="0" smtClean="0">
                <a:solidFill>
                  <a:schemeClr val="tx1">
                    <a:lumMod val="95000"/>
                  </a:schemeClr>
                </a:solidFill>
              </a:rPr>
              <a:t>azonnali Statisztika</a:t>
            </a:r>
            <a:endParaRPr lang="en-US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176154" y="3285067"/>
            <a:ext cx="3578225" cy="6773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2800" dirty="0" smtClean="0">
                <a:solidFill>
                  <a:schemeClr val="tx1">
                    <a:lumMod val="95000"/>
                  </a:schemeClr>
                </a:solidFill>
              </a:rPr>
              <a:t>pontosabb rögzítés</a:t>
            </a:r>
            <a:endParaRPr lang="en-US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38599" y="4832349"/>
            <a:ext cx="3180292" cy="6773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2800" dirty="0" smtClean="0">
                <a:solidFill>
                  <a:schemeClr val="tx1">
                    <a:lumMod val="95000"/>
                  </a:schemeClr>
                </a:solidFill>
              </a:rPr>
              <a:t>edzői döntések</a:t>
            </a:r>
            <a:endParaRPr lang="en-US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800000">
            <a:off x="3292020" y="2197899"/>
            <a:ext cx="1224586" cy="38735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Right Arrow 13"/>
          <p:cNvSpPr/>
          <p:nvPr/>
        </p:nvSpPr>
        <p:spPr>
          <a:xfrm rot="19800000">
            <a:off x="6673270" y="2502697"/>
            <a:ext cx="1224586" cy="38735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Right Arrow 15"/>
          <p:cNvSpPr/>
          <p:nvPr/>
        </p:nvSpPr>
        <p:spPr>
          <a:xfrm rot="588211">
            <a:off x="6865625" y="3325622"/>
            <a:ext cx="1224586" cy="38735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Right Arrow 16"/>
          <p:cNvSpPr/>
          <p:nvPr/>
        </p:nvSpPr>
        <p:spPr>
          <a:xfrm rot="5400000">
            <a:off x="887173" y="2829564"/>
            <a:ext cx="1878320" cy="38735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Right Arrow 17"/>
          <p:cNvSpPr/>
          <p:nvPr/>
        </p:nvSpPr>
        <p:spPr>
          <a:xfrm rot="1800000">
            <a:off x="3833887" y="4333875"/>
            <a:ext cx="1224586" cy="38735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Right Arrow 18"/>
          <p:cNvSpPr/>
          <p:nvPr/>
        </p:nvSpPr>
        <p:spPr>
          <a:xfrm rot="19282501">
            <a:off x="7064606" y="4292637"/>
            <a:ext cx="1566655" cy="38735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8053" y="5556253"/>
            <a:ext cx="3601879" cy="6773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2800" b="1" dirty="0" smtClean="0">
                <a:solidFill>
                  <a:schemeClr val="tx1">
                    <a:lumMod val="95000"/>
                  </a:schemeClr>
                </a:solidFill>
              </a:rPr>
              <a:t>+RENGETEG ÚJ ÖTLET</a:t>
            </a: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023413"/>
            <a:ext cx="8534400" cy="970986"/>
          </a:xfrm>
        </p:spPr>
        <p:txBody>
          <a:bodyPr/>
          <a:lstStyle/>
          <a:p>
            <a:r>
              <a:rPr lang="hu-HU" dirty="0" smtClean="0"/>
              <a:t>development time</a:t>
            </a:r>
            <a:endParaRPr lang="hu-HU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247035"/>
              </p:ext>
            </p:extLst>
          </p:nvPr>
        </p:nvGraphicFramePr>
        <p:xfrm>
          <a:off x="601884" y="324091"/>
          <a:ext cx="9734308" cy="4699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886923" y="1893709"/>
            <a:ext cx="1736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/>
              <a:t>54 %</a:t>
            </a:r>
            <a:endParaRPr lang="hu-HU" sz="4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604183" y="522429"/>
            <a:ext cx="1736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/>
              <a:t>100 %</a:t>
            </a:r>
            <a:endParaRPr lang="hu-HU" sz="40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0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5400" dirty="0" smtClean="0"/>
              <a:t>DEMO</a:t>
            </a:r>
            <a:endParaRPr lang="hu-HU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some live </a:t>
            </a:r>
            <a:r>
              <a:rPr lang="en-US" dirty="0" smtClean="0"/>
              <a:t>demo</a:t>
            </a:r>
            <a:r>
              <a:rPr lang="hu-HU" dirty="0" smtClean="0"/>
              <a:t>: A</a:t>
            </a:r>
            <a:r>
              <a:rPr lang="en-US" dirty="0" err="1" smtClean="0"/>
              <a:t>ndroid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hu-HU" dirty="0" smtClean="0"/>
              <a:t>F</a:t>
            </a:r>
            <a:r>
              <a:rPr lang="en-US" dirty="0" err="1" smtClean="0"/>
              <a:t>irebase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75129"/>
            <a:ext cx="9601200" cy="654424"/>
          </a:xfrm>
        </p:spPr>
        <p:txBody>
          <a:bodyPr>
            <a:normAutofit/>
          </a:bodyPr>
          <a:lstStyle/>
          <a:p>
            <a:r>
              <a:rPr lang="hu-HU" dirty="0" smtClean="0"/>
              <a:t>DEmo android application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01906"/>
            <a:ext cx="3841376" cy="411480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Model: </a:t>
            </a:r>
          </a:p>
          <a:p>
            <a:pPr lvl="1"/>
            <a:r>
              <a:rPr lang="hu-HU" sz="2400" dirty="0" smtClean="0"/>
              <a:t>User</a:t>
            </a:r>
          </a:p>
          <a:p>
            <a:r>
              <a:rPr lang="hu-HU" sz="2800" dirty="0" smtClean="0"/>
              <a:t>Functions:</a:t>
            </a:r>
          </a:p>
          <a:p>
            <a:pPr lvl="1"/>
            <a:r>
              <a:rPr lang="hu-HU" sz="2400" dirty="0" smtClean="0"/>
              <a:t>Create User</a:t>
            </a:r>
          </a:p>
          <a:p>
            <a:pPr lvl="1"/>
            <a:r>
              <a:rPr lang="hu-HU" sz="2400" dirty="0" smtClean="0"/>
              <a:t>Delete User</a:t>
            </a:r>
          </a:p>
          <a:p>
            <a:pPr lvl="1"/>
            <a:r>
              <a:rPr lang="hu-HU" sz="2400" dirty="0" smtClean="0"/>
              <a:t>List Users</a:t>
            </a:r>
          </a:p>
          <a:p>
            <a:pPr marL="45720" indent="0">
              <a:buNone/>
            </a:pPr>
            <a:endParaRPr lang="hu-HU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250" y="1604402"/>
            <a:ext cx="4819680" cy="259108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Left Arrow 5"/>
          <p:cNvSpPr/>
          <p:nvPr/>
        </p:nvSpPr>
        <p:spPr>
          <a:xfrm rot="10800000">
            <a:off x="2939862" y="2331650"/>
            <a:ext cx="3353362" cy="393619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2788" y="0"/>
            <a:ext cx="4728882" cy="6096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Demo application ui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48" y="304800"/>
            <a:ext cx="3419963" cy="5614988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680" y="3791764"/>
            <a:ext cx="3848100" cy="4953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3408269" y="1525777"/>
            <a:ext cx="133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5"/>
                </a:solidFill>
              </a:rPr>
              <a:t>User.name</a:t>
            </a:r>
            <a:endParaRPr lang="hu-HU" b="1" dirty="0">
              <a:solidFill>
                <a:schemeClr val="accent5"/>
              </a:solidFill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1327616" y="1610923"/>
            <a:ext cx="1999130" cy="199039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3408268" y="1987441"/>
            <a:ext cx="2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5"/>
                </a:solidFill>
              </a:rPr>
              <a:t>User.description</a:t>
            </a:r>
            <a:endParaRPr lang="hu-HU" b="1" dirty="0">
              <a:solidFill>
                <a:schemeClr val="accent5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1677239" y="2079774"/>
            <a:ext cx="1649507" cy="184667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extBox 12"/>
          <p:cNvSpPr txBox="1"/>
          <p:nvPr/>
        </p:nvSpPr>
        <p:spPr>
          <a:xfrm>
            <a:off x="4164945" y="3145434"/>
            <a:ext cx="1549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5"/>
                </a:solidFill>
              </a:rPr>
              <a:t>List</a:t>
            </a:r>
            <a:r>
              <a:rPr lang="en-US" b="1" dirty="0" smtClean="0">
                <a:solidFill>
                  <a:schemeClr val="accent5"/>
                </a:solidFill>
              </a:rPr>
              <a:t>&lt;User&gt;</a:t>
            </a:r>
            <a:endParaRPr lang="hu-HU" b="1" dirty="0">
              <a:solidFill>
                <a:schemeClr val="accent5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 rot="10800000">
            <a:off x="1677237" y="3201230"/>
            <a:ext cx="2410668" cy="221201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9" name="Group 18"/>
          <p:cNvGrpSpPr/>
          <p:nvPr/>
        </p:nvGrpSpPr>
        <p:grpSpPr>
          <a:xfrm>
            <a:off x="1168212" y="2079774"/>
            <a:ext cx="1240772" cy="870485"/>
            <a:chOff x="6116730" y="1987441"/>
            <a:chExt cx="1240772" cy="870485"/>
          </a:xfrm>
        </p:grpSpPr>
        <p:sp>
          <p:nvSpPr>
            <p:cNvPr id="17" name="Left Arrow Callout 16"/>
            <p:cNvSpPr/>
            <p:nvPr/>
          </p:nvSpPr>
          <p:spPr>
            <a:xfrm>
              <a:off x="6116730" y="1987441"/>
              <a:ext cx="1240772" cy="870485"/>
            </a:xfrm>
            <a:prstGeom prst="leftArrowCallout">
              <a:avLst>
                <a:gd name="adj1" fmla="val 20881"/>
                <a:gd name="adj2" fmla="val 21910"/>
                <a:gd name="adj3" fmla="val 23970"/>
                <a:gd name="adj4" fmla="val 64977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63005" y="2238017"/>
              <a:ext cx="729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ADD</a:t>
              </a:r>
              <a:endParaRPr lang="hu-H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40780" y="3514766"/>
            <a:ext cx="1240772" cy="870485"/>
            <a:chOff x="6116730" y="1987441"/>
            <a:chExt cx="1240772" cy="870485"/>
          </a:xfrm>
        </p:grpSpPr>
        <p:sp>
          <p:nvSpPr>
            <p:cNvPr id="21" name="Left Arrow Callout 20"/>
            <p:cNvSpPr/>
            <p:nvPr/>
          </p:nvSpPr>
          <p:spPr>
            <a:xfrm>
              <a:off x="6116730" y="1987441"/>
              <a:ext cx="1240772" cy="870485"/>
            </a:xfrm>
            <a:prstGeom prst="leftArrowCallout">
              <a:avLst>
                <a:gd name="adj1" fmla="val 20881"/>
                <a:gd name="adj2" fmla="val 21910"/>
                <a:gd name="adj3" fmla="val 23970"/>
                <a:gd name="adj4" fmla="val 64977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63005" y="2238017"/>
              <a:ext cx="729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DEL</a:t>
              </a:r>
              <a:endParaRPr lang="hu-H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98780" y="4668452"/>
            <a:ext cx="1240772" cy="870485"/>
            <a:chOff x="6116730" y="1987441"/>
            <a:chExt cx="1240772" cy="870485"/>
          </a:xfrm>
        </p:grpSpPr>
        <p:sp>
          <p:nvSpPr>
            <p:cNvPr id="24" name="Left Arrow Callout 23"/>
            <p:cNvSpPr/>
            <p:nvPr/>
          </p:nvSpPr>
          <p:spPr>
            <a:xfrm>
              <a:off x="6116730" y="1987441"/>
              <a:ext cx="1240772" cy="870485"/>
            </a:xfrm>
            <a:prstGeom prst="leftArrowCallout">
              <a:avLst>
                <a:gd name="adj1" fmla="val 20881"/>
                <a:gd name="adj2" fmla="val 21910"/>
                <a:gd name="adj3" fmla="val 23970"/>
                <a:gd name="adj4" fmla="val 64977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63005" y="2238017"/>
              <a:ext cx="729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LIST</a:t>
              </a:r>
              <a:endParaRPr lang="hu-HU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6367" y="91347"/>
            <a:ext cx="8534400" cy="6857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latin typeface="Arial Narrow" panose="020B0606020202030204" pitchFamily="34" charset="0"/>
              </a:rPr>
              <a:t>SUNBEARS</a:t>
            </a:r>
            <a:r>
              <a:rPr lang="hu-HU" dirty="0" smtClean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PROJE</a:t>
            </a:r>
            <a:r>
              <a:rPr lang="hu-HU" dirty="0">
                <a:latin typeface="Arial Narrow" panose="020B0606020202030204" pitchFamily="34" charset="0"/>
              </a:rPr>
              <a:t>C</a:t>
            </a:r>
            <a:r>
              <a:rPr lang="en-US" dirty="0" smtClean="0">
                <a:latin typeface="Arial Narrow" panose="020B0606020202030204" pitchFamily="34" charset="0"/>
              </a:rPr>
              <a:t>T</a:t>
            </a:r>
            <a:endParaRPr lang="hu-HU" dirty="0">
              <a:latin typeface="Arial Narrow" panose="020B0606020202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1166" y="989704"/>
            <a:ext cx="11730834" cy="52469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Narrow" panose="020B0606020202030204" pitchFamily="34" charset="0"/>
              </a:rPr>
              <a:t>“ICE HOCKEY GAME RECORDING APPLICATION”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Narrow" panose="020B0606020202030204" pitchFamily="34" charset="0"/>
              </a:rPr>
              <a:t>Record game events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Narrow" panose="020B0606020202030204" pitchFamily="34" charset="0"/>
              </a:rPr>
              <a:t>Recorded events stored in database AT THE SERVER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Narrow" panose="020B0606020202030204" pitchFamily="34" charset="0"/>
              </a:rPr>
              <a:t>SETUP </a:t>
            </a:r>
            <a:r>
              <a:rPr lang="en-US" sz="2800" dirty="0" smtClean="0">
                <a:latin typeface="Arial Narrow" panose="020B0606020202030204" pitchFamily="34" charset="0"/>
              </a:rPr>
              <a:t>DATA 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smtClean="0">
                <a:latin typeface="Arial Narrow" panose="020B0606020202030204" pitchFamily="34" charset="0"/>
              </a:rPr>
              <a:t>at the SERVER SIDE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Narrow" panose="020B0606020202030204" pitchFamily="34" charset="0"/>
              </a:rPr>
              <a:t>Record data at the client side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Client is a tablet – Large (10’’) screen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800" dirty="0" smtClean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0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682" y="2597243"/>
            <a:ext cx="5402713" cy="251263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79" y="1219198"/>
            <a:ext cx="3518726" cy="539879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Left Arrow 5"/>
          <p:cNvSpPr/>
          <p:nvPr/>
        </p:nvSpPr>
        <p:spPr>
          <a:xfrm rot="10800000">
            <a:off x="904873" y="3066757"/>
            <a:ext cx="5657292" cy="221201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Left Arrow 6"/>
          <p:cNvSpPr/>
          <p:nvPr/>
        </p:nvSpPr>
        <p:spPr>
          <a:xfrm>
            <a:off x="3850059" y="3977719"/>
            <a:ext cx="2410668" cy="221201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4395" y="416859"/>
            <a:ext cx="2998694" cy="5827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client</a:t>
            </a:r>
            <a:endParaRPr lang="hu-HU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89494" y="0"/>
            <a:ext cx="6441141" cy="7082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“Realtime” synchronization</a:t>
            </a:r>
            <a:endParaRPr lang="hu-HU" dirty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7310717" y="1600200"/>
            <a:ext cx="2998694" cy="5827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firebase</a:t>
            </a:r>
            <a:endParaRPr lang="hu-H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1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3212" y="251012"/>
            <a:ext cx="1501589" cy="4840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Setup</a:t>
            </a:r>
            <a:endParaRPr lang="hu-H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4447" y="1444968"/>
            <a:ext cx="4500282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compile 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'com.firebaseui:firebase-ui:0.6.0'</a:t>
            </a:r>
            <a:b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compile 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'com.google.firebase:firebase-database:9.6.1'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4447" y="2102530"/>
            <a:ext cx="4500282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apply 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plugin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'com.google.gms.google-services'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4447" y="3292895"/>
            <a:ext cx="4894729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FirebaseDatabase database = FirebaseDatabase.</a:t>
            </a:r>
            <a:r>
              <a:rPr kumimoji="0" lang="hu-HU" altLang="hu-H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getInstance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730" y="1002850"/>
            <a:ext cx="225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</a:rPr>
              <a:t>build.gradle</a:t>
            </a:r>
            <a:r>
              <a:rPr lang="en-US" dirty="0" smtClean="0">
                <a:solidFill>
                  <a:schemeClr val="accent1"/>
                </a:solidFill>
              </a:rPr>
              <a:t> setup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729" y="2912333"/>
            <a:ext cx="266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get firebase instance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729" y="3845247"/>
            <a:ext cx="28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access User list ref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4447" y="4274489"/>
            <a:ext cx="4634753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DatabaseReference userRef = database.getReference(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"user"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729" y="4778161"/>
            <a:ext cx="28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create User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94447" y="5158723"/>
            <a:ext cx="7368988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User user = 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User(</a:t>
            </a:r>
            <a:r>
              <a:rPr lang="hu-HU" altLang="hu-HU" sz="1000" b="1" dirty="0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  <a:r>
              <a:rPr lang="en-US" altLang="hu-HU" sz="1000" b="1" dirty="0" err="1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gbatori</a:t>
            </a:r>
            <a:r>
              <a:rPr lang="hu-HU" altLang="hu-HU" sz="1000" b="1" dirty="0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  <a:r>
              <a:rPr lang="en-US" altLang="hu-HU" sz="1000" b="1" dirty="0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hu-HU" altLang="hu-HU" sz="1000" b="1" dirty="0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  <a:r>
              <a:rPr lang="en-US" altLang="hu-HU" sz="1000" b="1" dirty="0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Description for </a:t>
            </a:r>
            <a:r>
              <a:rPr lang="en-US" altLang="hu-HU" sz="1000" b="1" dirty="0" err="1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gbatori</a:t>
            </a:r>
            <a:r>
              <a:rPr lang="hu-HU" altLang="hu-HU" sz="1000" b="1" dirty="0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94447" y="5511020"/>
            <a:ext cx="3424518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String userId = userRef.push().getKey();</a:t>
            </a:r>
            <a:br>
              <a:rPr kumimoji="0" lang="hu-HU" altLang="hu-H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userRef.child(userId).setValue(user);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088" y="1444968"/>
            <a:ext cx="5402713" cy="251263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Left Arrow 15"/>
          <p:cNvSpPr/>
          <p:nvPr/>
        </p:nvSpPr>
        <p:spPr>
          <a:xfrm rot="18393453">
            <a:off x="4256409" y="2994611"/>
            <a:ext cx="2815731" cy="314534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088" y="4009336"/>
            <a:ext cx="5600700" cy="88582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9" name="Left Arrow 18"/>
          <p:cNvSpPr/>
          <p:nvPr/>
        </p:nvSpPr>
        <p:spPr>
          <a:xfrm rot="9128060">
            <a:off x="4306516" y="4856720"/>
            <a:ext cx="2750107" cy="303477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1" y="316758"/>
            <a:ext cx="3209364" cy="6051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firebase </a:t>
            </a:r>
            <a:r>
              <a:rPr lang="en-US" dirty="0" err="1" smtClean="0"/>
              <a:t>ui</a:t>
            </a:r>
            <a:endParaRPr lang="hu-H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4471" y="1916360"/>
            <a:ext cx="10139082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adapter = 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FirebaseListAdapter&lt;User&gt;(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User.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class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R.layout.</a:t>
            </a:r>
            <a:r>
              <a:rPr kumimoji="0" lang="hu-HU" altLang="hu-HU" sz="1000" b="1" i="1" u="none" strike="noStrike" cap="none" normalizeH="0" baseline="0" dirty="0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list_item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FirebaseDatabase.</a:t>
            </a:r>
            <a:r>
              <a:rPr kumimoji="0" lang="hu-HU" altLang="hu-HU" sz="1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getInstance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().getReference(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"user"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19" y="1482786"/>
            <a:ext cx="224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Firebase adapter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19" y="2413028"/>
            <a:ext cx="224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Delete item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34471" y="2846602"/>
            <a:ext cx="5163670" cy="19389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ImageButton delete = (ImageButton) v.findViewById(R.id.</a:t>
            </a:r>
            <a:r>
              <a:rPr kumimoji="0" lang="hu-HU" altLang="hu-HU" sz="1000" b="1" i="1" u="none" strike="noStrike" cap="none" normalizeH="0" baseline="0" dirty="0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list_button_delete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delete.setOnClickListener(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View.OnClickListener() {</a:t>
            </a:r>
            <a:b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@Override</a:t>
            </a:r>
            <a:b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void 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onClick(View view) {</a:t>
            </a:r>
            <a:b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DatabaseReference dbRef = getRef(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position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(dbRef != 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  <a:b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dbRef.removeValue();</a:t>
            </a:r>
            <a:b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  <a:b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hu-HU" altLang="hu-H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});</a:t>
            </a: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500" y="3816098"/>
            <a:ext cx="5600700" cy="88582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Left Arrow 10"/>
          <p:cNvSpPr/>
          <p:nvPr/>
        </p:nvSpPr>
        <p:spPr>
          <a:xfrm rot="10800000">
            <a:off x="2929631" y="4034515"/>
            <a:ext cx="2978109" cy="314534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Multiply 11"/>
          <p:cNvSpPr/>
          <p:nvPr/>
        </p:nvSpPr>
        <p:spPr>
          <a:xfrm>
            <a:off x="5531223" y="3591900"/>
            <a:ext cx="6140824" cy="1334219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5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294094"/>
            <a:ext cx="10058400" cy="1055146"/>
          </a:xfrm>
        </p:spPr>
        <p:txBody>
          <a:bodyPr>
            <a:noAutofit/>
          </a:bodyPr>
          <a:lstStyle/>
          <a:p>
            <a:r>
              <a:rPr lang="hu-HU" sz="5400" dirty="0" smtClean="0"/>
              <a:t>end</a:t>
            </a:r>
            <a:r>
              <a:rPr lang="en-US" sz="5400" dirty="0" smtClean="0"/>
              <a:t> of part I…</a:t>
            </a:r>
            <a:endParaRPr lang="hu-HU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thank you…</a:t>
            </a:r>
            <a:endParaRPr lang="hu-HU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04047" y="2384612"/>
            <a:ext cx="10058400" cy="9117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800" b="1" kern="1200" cap="all" baseline="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/>
              <a:t>Questions ?</a:t>
            </a:r>
            <a:endParaRPr lang="hu-HU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725" y="57813"/>
            <a:ext cx="5549954" cy="710628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SYNC API </a:t>
            </a:r>
            <a:r>
              <a:rPr lang="en-US" dirty="0" smtClean="0"/>
              <a:t>ARCHITECTURE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5374" y="1029302"/>
            <a:ext cx="8092487" cy="3520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600" i="1" dirty="0" smtClean="0">
                <a:solidFill>
                  <a:schemeClr val="tx1"/>
                </a:solidFill>
              </a:rPr>
              <a:t>The </a:t>
            </a:r>
            <a:r>
              <a:rPr lang="en-US" sz="1600" i="1" dirty="0" smtClean="0">
                <a:solidFill>
                  <a:schemeClr val="tx1"/>
                </a:solidFill>
              </a:rPr>
              <a:t>architecture of the Synchronization API in the Android client application</a:t>
            </a:r>
            <a:endParaRPr lang="hu-HU" sz="1600" i="1" dirty="0">
              <a:solidFill>
                <a:schemeClr val="tx1"/>
              </a:solidFill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488887" y="1574800"/>
            <a:ext cx="11217244" cy="4898428"/>
            <a:chOff x="488887" y="2238442"/>
            <a:chExt cx="11217244" cy="4234786"/>
          </a:xfrm>
        </p:grpSpPr>
        <p:sp>
          <p:nvSpPr>
            <p:cNvPr id="5" name="Téglalap 4"/>
            <p:cNvSpPr/>
            <p:nvPr/>
          </p:nvSpPr>
          <p:spPr>
            <a:xfrm>
              <a:off x="488887" y="2453489"/>
              <a:ext cx="11217244" cy="4019739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488888" y="2238442"/>
              <a:ext cx="1692998" cy="452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Android</a:t>
              </a:r>
              <a:endParaRPr lang="hu-HU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Csoportba foglalás 25"/>
          <p:cNvGrpSpPr/>
          <p:nvPr/>
        </p:nvGrpSpPr>
        <p:grpSpPr>
          <a:xfrm>
            <a:off x="588474" y="4357484"/>
            <a:ext cx="7930837" cy="1961836"/>
            <a:chOff x="588474" y="4623274"/>
            <a:chExt cx="7930837" cy="1696045"/>
          </a:xfrm>
        </p:grpSpPr>
        <p:grpSp>
          <p:nvGrpSpPr>
            <p:cNvPr id="10" name="Csoportba foglalás 9"/>
            <p:cNvGrpSpPr/>
            <p:nvPr/>
          </p:nvGrpSpPr>
          <p:grpSpPr>
            <a:xfrm>
              <a:off x="588474" y="4623274"/>
              <a:ext cx="7930837" cy="1696045"/>
              <a:chOff x="588474" y="4623274"/>
              <a:chExt cx="7930837" cy="1696045"/>
            </a:xfrm>
          </p:grpSpPr>
          <p:sp>
            <p:nvSpPr>
              <p:cNvPr id="8" name="Téglalap 7"/>
              <p:cNvSpPr/>
              <p:nvPr/>
            </p:nvSpPr>
            <p:spPr>
              <a:xfrm>
                <a:off x="588475" y="4807390"/>
                <a:ext cx="7930836" cy="151192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Szövegdoboz 8"/>
              <p:cNvSpPr txBox="1"/>
              <p:nvPr/>
            </p:nvSpPr>
            <p:spPr>
              <a:xfrm>
                <a:off x="588474" y="4623274"/>
                <a:ext cx="3091103" cy="399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</a:rPr>
                  <a:t>Android Framework</a:t>
                </a:r>
                <a:endParaRPr lang="hu-HU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Csoportba foglalás 12"/>
            <p:cNvGrpSpPr/>
            <p:nvPr/>
          </p:nvGrpSpPr>
          <p:grpSpPr>
            <a:xfrm>
              <a:off x="6614835" y="5062669"/>
              <a:ext cx="1802472" cy="588475"/>
              <a:chOff x="6621953" y="4965057"/>
              <a:chExt cx="1802472" cy="588475"/>
            </a:xfrm>
          </p:grpSpPr>
          <p:sp>
            <p:nvSpPr>
              <p:cNvPr id="11" name="Lekerekített téglalap 10"/>
              <p:cNvSpPr/>
              <p:nvPr/>
            </p:nvSpPr>
            <p:spPr>
              <a:xfrm>
                <a:off x="6631840" y="4965057"/>
                <a:ext cx="1792585" cy="588475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Szövegdoboz 11"/>
              <p:cNvSpPr txBox="1"/>
              <p:nvPr/>
            </p:nvSpPr>
            <p:spPr>
              <a:xfrm>
                <a:off x="6621953" y="5076742"/>
                <a:ext cx="1761555" cy="266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/>
                  <a:t>ContentProvider</a:t>
                </a:r>
                <a:endParaRPr lang="hu-HU" sz="1400" b="1" dirty="0"/>
              </a:p>
            </p:txBody>
          </p:sp>
        </p:grpSp>
        <p:grpSp>
          <p:nvGrpSpPr>
            <p:cNvPr id="14" name="Csoportba foglalás 13"/>
            <p:cNvGrpSpPr/>
            <p:nvPr/>
          </p:nvGrpSpPr>
          <p:grpSpPr>
            <a:xfrm>
              <a:off x="4641391" y="5062669"/>
              <a:ext cx="1792585" cy="588475"/>
              <a:chOff x="6584015" y="4952246"/>
              <a:chExt cx="1792585" cy="588475"/>
            </a:xfrm>
          </p:grpSpPr>
          <p:sp>
            <p:nvSpPr>
              <p:cNvPr id="15" name="Lekerekített téglalap 14"/>
              <p:cNvSpPr/>
              <p:nvPr/>
            </p:nvSpPr>
            <p:spPr>
              <a:xfrm>
                <a:off x="6584015" y="4952246"/>
                <a:ext cx="1792585" cy="588475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Szövegdoboz 15"/>
              <p:cNvSpPr txBox="1"/>
              <p:nvPr/>
            </p:nvSpPr>
            <p:spPr>
              <a:xfrm>
                <a:off x="6732593" y="5080472"/>
                <a:ext cx="1495427" cy="266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SQLite</a:t>
                </a:r>
                <a:endParaRPr lang="hu-HU" sz="1400" b="1" dirty="0"/>
              </a:p>
            </p:txBody>
          </p:sp>
        </p:grpSp>
        <p:grpSp>
          <p:nvGrpSpPr>
            <p:cNvPr id="17" name="Csoportba foglalás 16"/>
            <p:cNvGrpSpPr/>
            <p:nvPr/>
          </p:nvGrpSpPr>
          <p:grpSpPr>
            <a:xfrm>
              <a:off x="2627095" y="5056058"/>
              <a:ext cx="1792585" cy="588475"/>
              <a:chOff x="6710208" y="4945635"/>
              <a:chExt cx="1792585" cy="588475"/>
            </a:xfrm>
          </p:grpSpPr>
          <p:sp>
            <p:nvSpPr>
              <p:cNvPr id="18" name="Lekerekített téglalap 17"/>
              <p:cNvSpPr/>
              <p:nvPr/>
            </p:nvSpPr>
            <p:spPr>
              <a:xfrm>
                <a:off x="6710208" y="4945635"/>
                <a:ext cx="1792585" cy="588475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Szövegdoboz 18"/>
              <p:cNvSpPr txBox="1"/>
              <p:nvPr/>
            </p:nvSpPr>
            <p:spPr>
              <a:xfrm>
                <a:off x="7043829" y="5090210"/>
                <a:ext cx="1195030" cy="266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Http</a:t>
                </a:r>
                <a:endParaRPr lang="hu-HU" sz="1400" b="1" dirty="0"/>
              </a:p>
            </p:txBody>
          </p:sp>
        </p:grpSp>
        <p:grpSp>
          <p:nvGrpSpPr>
            <p:cNvPr id="20" name="Csoportba foglalás 19"/>
            <p:cNvGrpSpPr/>
            <p:nvPr/>
          </p:nvGrpSpPr>
          <p:grpSpPr>
            <a:xfrm>
              <a:off x="643764" y="5062669"/>
              <a:ext cx="1792585" cy="588475"/>
              <a:chOff x="6590923" y="4952246"/>
              <a:chExt cx="1792585" cy="588475"/>
            </a:xfrm>
          </p:grpSpPr>
          <p:sp>
            <p:nvSpPr>
              <p:cNvPr id="21" name="Lekerekített téglalap 20"/>
              <p:cNvSpPr/>
              <p:nvPr/>
            </p:nvSpPr>
            <p:spPr>
              <a:xfrm>
                <a:off x="6590923" y="4952246"/>
                <a:ext cx="1792585" cy="588475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Szövegdoboz 21"/>
              <p:cNvSpPr txBox="1"/>
              <p:nvPr/>
            </p:nvSpPr>
            <p:spPr>
              <a:xfrm>
                <a:off x="6611611" y="5090599"/>
                <a:ext cx="1761555" cy="266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/>
                  <a:t>SyncAdapter</a:t>
                </a:r>
                <a:endParaRPr lang="hu-HU" sz="1400" b="1" dirty="0"/>
              </a:p>
            </p:txBody>
          </p:sp>
        </p:grpSp>
        <p:grpSp>
          <p:nvGrpSpPr>
            <p:cNvPr id="23" name="Csoportba foglalás 22"/>
            <p:cNvGrpSpPr/>
            <p:nvPr/>
          </p:nvGrpSpPr>
          <p:grpSpPr>
            <a:xfrm>
              <a:off x="674794" y="5776760"/>
              <a:ext cx="1761555" cy="416943"/>
              <a:chOff x="6590923" y="4952246"/>
              <a:chExt cx="1792585" cy="588475"/>
            </a:xfrm>
          </p:grpSpPr>
          <p:sp>
            <p:nvSpPr>
              <p:cNvPr id="24" name="Lekerekített téglalap 23"/>
              <p:cNvSpPr/>
              <p:nvPr/>
            </p:nvSpPr>
            <p:spPr>
              <a:xfrm>
                <a:off x="6590923" y="4952246"/>
                <a:ext cx="1792585" cy="588475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Szövegdoboz 24"/>
              <p:cNvSpPr txBox="1"/>
              <p:nvPr/>
            </p:nvSpPr>
            <p:spPr>
              <a:xfrm>
                <a:off x="6621953" y="5033667"/>
                <a:ext cx="1761555" cy="337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Authentication</a:t>
                </a:r>
                <a:endParaRPr lang="hu-HU" sz="1200" b="1" dirty="0"/>
              </a:p>
            </p:txBody>
          </p:sp>
        </p:grpSp>
      </p:grpSp>
      <p:grpSp>
        <p:nvGrpSpPr>
          <p:cNvPr id="29" name="Csoportba foglalás 28"/>
          <p:cNvGrpSpPr/>
          <p:nvPr/>
        </p:nvGrpSpPr>
        <p:grpSpPr>
          <a:xfrm>
            <a:off x="2937058" y="2025537"/>
            <a:ext cx="1683944" cy="2211188"/>
            <a:chOff x="3190691" y="2987027"/>
            <a:chExt cx="1457608" cy="1420593"/>
          </a:xfrm>
        </p:grpSpPr>
        <p:sp>
          <p:nvSpPr>
            <p:cNvPr id="27" name="Lekerekített téglalap 26"/>
            <p:cNvSpPr/>
            <p:nvPr/>
          </p:nvSpPr>
          <p:spPr>
            <a:xfrm>
              <a:off x="3190691" y="2987027"/>
              <a:ext cx="1457608" cy="1420593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>
                <a:solidFill>
                  <a:schemeClr val="tx1"/>
                </a:solidFill>
              </a:endParaRPr>
            </a:p>
          </p:txBody>
        </p:sp>
        <p:sp>
          <p:nvSpPr>
            <p:cNvPr id="28" name="Szövegdoboz 27"/>
            <p:cNvSpPr txBox="1"/>
            <p:nvPr/>
          </p:nvSpPr>
          <p:spPr>
            <a:xfrm>
              <a:off x="3278006" y="3340365"/>
              <a:ext cx="1217034" cy="65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b="1" dirty="0" smtClean="0"/>
                <a:t>ITW</a:t>
              </a:r>
              <a:endParaRPr lang="en-US" sz="2000" b="1" dirty="0" smtClean="0"/>
            </a:p>
            <a:p>
              <a:pPr algn="ctr"/>
              <a:r>
                <a:rPr lang="en-US" sz="2000" b="1" dirty="0" smtClean="0"/>
                <a:t>SYNC</a:t>
              </a:r>
            </a:p>
            <a:p>
              <a:pPr algn="ctr"/>
              <a:r>
                <a:rPr lang="en-US" sz="2000" b="1" dirty="0" smtClean="0"/>
                <a:t>API</a:t>
              </a:r>
              <a:endParaRPr lang="hu-HU" sz="2000" b="1" dirty="0"/>
            </a:p>
          </p:txBody>
        </p:sp>
      </p:grpSp>
      <p:grpSp>
        <p:nvGrpSpPr>
          <p:cNvPr id="88" name="Csoportba foglalás 87"/>
          <p:cNvGrpSpPr/>
          <p:nvPr/>
        </p:nvGrpSpPr>
        <p:grpSpPr>
          <a:xfrm>
            <a:off x="4985494" y="2008467"/>
            <a:ext cx="1400924" cy="2184164"/>
            <a:chOff x="4909341" y="2571805"/>
            <a:chExt cx="1400924" cy="1888252"/>
          </a:xfrm>
        </p:grpSpPr>
        <p:grpSp>
          <p:nvGrpSpPr>
            <p:cNvPr id="30" name="Csoportba foglalás 29"/>
            <p:cNvGrpSpPr/>
            <p:nvPr/>
          </p:nvGrpSpPr>
          <p:grpSpPr>
            <a:xfrm>
              <a:off x="4909341" y="2571805"/>
              <a:ext cx="1400924" cy="412157"/>
              <a:chOff x="3190691" y="2987027"/>
              <a:chExt cx="1457608" cy="1420593"/>
            </a:xfrm>
          </p:grpSpPr>
          <p:sp>
            <p:nvSpPr>
              <p:cNvPr id="31" name="Lekerekített téglalap 30"/>
              <p:cNvSpPr/>
              <p:nvPr/>
            </p:nvSpPr>
            <p:spPr>
              <a:xfrm>
                <a:off x="3190691" y="2987027"/>
                <a:ext cx="1457608" cy="1420593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Szövegdoboz 31"/>
              <p:cNvSpPr txBox="1"/>
              <p:nvPr/>
            </p:nvSpPr>
            <p:spPr>
              <a:xfrm>
                <a:off x="3310978" y="3274494"/>
                <a:ext cx="1217034" cy="917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Database</a:t>
                </a:r>
                <a:endParaRPr lang="hu-HU" sz="1400" b="1" dirty="0"/>
              </a:p>
            </p:txBody>
          </p:sp>
        </p:grpSp>
        <p:grpSp>
          <p:nvGrpSpPr>
            <p:cNvPr id="33" name="Csoportba foglalás 32"/>
            <p:cNvGrpSpPr/>
            <p:nvPr/>
          </p:nvGrpSpPr>
          <p:grpSpPr>
            <a:xfrm>
              <a:off x="4909341" y="3095750"/>
              <a:ext cx="1400924" cy="412157"/>
              <a:chOff x="3190691" y="2987027"/>
              <a:chExt cx="1457608" cy="1367824"/>
            </a:xfrm>
          </p:grpSpPr>
          <p:sp>
            <p:nvSpPr>
              <p:cNvPr id="34" name="Lekerekített téglalap 33"/>
              <p:cNvSpPr/>
              <p:nvPr/>
            </p:nvSpPr>
            <p:spPr>
              <a:xfrm>
                <a:off x="3190691" y="2987027"/>
                <a:ext cx="1457608" cy="1367824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Szövegdoboz 34"/>
              <p:cNvSpPr txBox="1"/>
              <p:nvPr/>
            </p:nvSpPr>
            <p:spPr>
              <a:xfrm>
                <a:off x="3310978" y="3165240"/>
                <a:ext cx="1217034" cy="883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Network</a:t>
                </a:r>
                <a:endParaRPr lang="hu-HU" sz="1400" b="1" dirty="0"/>
              </a:p>
            </p:txBody>
          </p:sp>
        </p:grpSp>
        <p:grpSp>
          <p:nvGrpSpPr>
            <p:cNvPr id="36" name="Csoportba foglalás 35"/>
            <p:cNvGrpSpPr/>
            <p:nvPr/>
          </p:nvGrpSpPr>
          <p:grpSpPr>
            <a:xfrm>
              <a:off x="4909341" y="3578326"/>
              <a:ext cx="1400924" cy="391427"/>
              <a:chOff x="3190691" y="2987027"/>
              <a:chExt cx="1457608" cy="1420593"/>
            </a:xfrm>
          </p:grpSpPr>
          <p:sp>
            <p:nvSpPr>
              <p:cNvPr id="37" name="Lekerekített téglalap 36"/>
              <p:cNvSpPr/>
              <p:nvPr/>
            </p:nvSpPr>
            <p:spPr>
              <a:xfrm>
                <a:off x="3190691" y="2987027"/>
                <a:ext cx="1457608" cy="1420593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Szövegdoboz 37"/>
              <p:cNvSpPr txBox="1"/>
              <p:nvPr/>
            </p:nvSpPr>
            <p:spPr>
              <a:xfrm>
                <a:off x="3310978" y="3274495"/>
                <a:ext cx="1217034" cy="965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Sync</a:t>
                </a:r>
                <a:endParaRPr lang="hu-HU" sz="1400" b="1" dirty="0"/>
              </a:p>
            </p:txBody>
          </p:sp>
        </p:grpSp>
        <p:grpSp>
          <p:nvGrpSpPr>
            <p:cNvPr id="42" name="Csoportba foglalás 41"/>
            <p:cNvGrpSpPr/>
            <p:nvPr/>
          </p:nvGrpSpPr>
          <p:grpSpPr>
            <a:xfrm>
              <a:off x="4909341" y="4068630"/>
              <a:ext cx="1400924" cy="391427"/>
              <a:chOff x="3190691" y="2987027"/>
              <a:chExt cx="1457608" cy="1420593"/>
            </a:xfrm>
          </p:grpSpPr>
          <p:sp>
            <p:nvSpPr>
              <p:cNvPr id="43" name="Lekerekített téglalap 42"/>
              <p:cNvSpPr/>
              <p:nvPr/>
            </p:nvSpPr>
            <p:spPr>
              <a:xfrm>
                <a:off x="3190691" y="2987027"/>
                <a:ext cx="1457608" cy="1420593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Szövegdoboz 43"/>
              <p:cNvSpPr txBox="1"/>
              <p:nvPr/>
            </p:nvSpPr>
            <p:spPr>
              <a:xfrm>
                <a:off x="3310978" y="3274495"/>
                <a:ext cx="1217034" cy="965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/>
                  <a:t>Auth</a:t>
                </a:r>
                <a:endParaRPr lang="hu-HU" sz="1400" b="1" dirty="0"/>
              </a:p>
            </p:txBody>
          </p:sp>
        </p:grpSp>
      </p:grpSp>
      <p:grpSp>
        <p:nvGrpSpPr>
          <p:cNvPr id="86" name="Csoportba foglalás 85"/>
          <p:cNvGrpSpPr/>
          <p:nvPr/>
        </p:nvGrpSpPr>
        <p:grpSpPr>
          <a:xfrm>
            <a:off x="6690988" y="2006709"/>
            <a:ext cx="1400924" cy="2197142"/>
            <a:chOff x="6614835" y="2571805"/>
            <a:chExt cx="1400924" cy="1899472"/>
          </a:xfrm>
        </p:grpSpPr>
        <p:grpSp>
          <p:nvGrpSpPr>
            <p:cNvPr id="45" name="Csoportba foglalás 44"/>
            <p:cNvGrpSpPr/>
            <p:nvPr/>
          </p:nvGrpSpPr>
          <p:grpSpPr>
            <a:xfrm>
              <a:off x="6614835" y="2571805"/>
              <a:ext cx="1400924" cy="412157"/>
              <a:chOff x="3190691" y="3094606"/>
              <a:chExt cx="1457608" cy="1420593"/>
            </a:xfrm>
          </p:grpSpPr>
          <p:sp>
            <p:nvSpPr>
              <p:cNvPr id="46" name="Lekerekített téglalap 45"/>
              <p:cNvSpPr/>
              <p:nvPr/>
            </p:nvSpPr>
            <p:spPr>
              <a:xfrm>
                <a:off x="3190691" y="3094606"/>
                <a:ext cx="1457608" cy="1420593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Szövegdoboz 46"/>
              <p:cNvSpPr txBox="1"/>
              <p:nvPr/>
            </p:nvSpPr>
            <p:spPr>
              <a:xfrm>
                <a:off x="3310978" y="3274494"/>
                <a:ext cx="1217034" cy="917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ORM</a:t>
                </a:r>
                <a:endParaRPr lang="hu-HU" sz="1400" b="1" dirty="0"/>
              </a:p>
            </p:txBody>
          </p:sp>
        </p:grpSp>
        <p:grpSp>
          <p:nvGrpSpPr>
            <p:cNvPr id="48" name="Csoportba foglalás 47"/>
            <p:cNvGrpSpPr/>
            <p:nvPr/>
          </p:nvGrpSpPr>
          <p:grpSpPr>
            <a:xfrm>
              <a:off x="6614835" y="3095749"/>
              <a:ext cx="1400924" cy="412157"/>
              <a:chOff x="3190691" y="3094606"/>
              <a:chExt cx="1457608" cy="1420593"/>
            </a:xfrm>
          </p:grpSpPr>
          <p:sp>
            <p:nvSpPr>
              <p:cNvPr id="49" name="Lekerekített téglalap 48"/>
              <p:cNvSpPr/>
              <p:nvPr/>
            </p:nvSpPr>
            <p:spPr>
              <a:xfrm>
                <a:off x="3190691" y="3094606"/>
                <a:ext cx="1457608" cy="1420593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Szövegdoboz 49"/>
              <p:cNvSpPr txBox="1"/>
              <p:nvPr/>
            </p:nvSpPr>
            <p:spPr>
              <a:xfrm>
                <a:off x="3310978" y="3274494"/>
                <a:ext cx="1217034" cy="917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RESTful</a:t>
                </a:r>
                <a:endParaRPr lang="hu-HU" sz="1400" b="1" dirty="0"/>
              </a:p>
            </p:txBody>
          </p:sp>
        </p:grpSp>
        <p:grpSp>
          <p:nvGrpSpPr>
            <p:cNvPr id="51" name="Csoportba foglalás 50"/>
            <p:cNvGrpSpPr/>
            <p:nvPr/>
          </p:nvGrpSpPr>
          <p:grpSpPr>
            <a:xfrm>
              <a:off x="6614835" y="3575954"/>
              <a:ext cx="1400924" cy="412157"/>
              <a:chOff x="3190691" y="3094606"/>
              <a:chExt cx="1457608" cy="1420593"/>
            </a:xfrm>
          </p:grpSpPr>
          <p:sp>
            <p:nvSpPr>
              <p:cNvPr id="52" name="Lekerekített téglalap 51"/>
              <p:cNvSpPr/>
              <p:nvPr/>
            </p:nvSpPr>
            <p:spPr>
              <a:xfrm>
                <a:off x="3190691" y="3094606"/>
                <a:ext cx="1457608" cy="1420593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Szövegdoboz 52"/>
              <p:cNvSpPr txBox="1"/>
              <p:nvPr/>
            </p:nvSpPr>
            <p:spPr>
              <a:xfrm>
                <a:off x="3310978" y="3274494"/>
                <a:ext cx="1217034" cy="917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Service</a:t>
                </a:r>
                <a:endParaRPr lang="hu-HU" sz="1400" b="1" dirty="0"/>
              </a:p>
            </p:txBody>
          </p:sp>
        </p:grpSp>
        <p:grpSp>
          <p:nvGrpSpPr>
            <p:cNvPr id="54" name="Csoportba foglalás 53"/>
            <p:cNvGrpSpPr/>
            <p:nvPr/>
          </p:nvGrpSpPr>
          <p:grpSpPr>
            <a:xfrm>
              <a:off x="6614835" y="4059120"/>
              <a:ext cx="1400924" cy="412157"/>
              <a:chOff x="3190691" y="3094606"/>
              <a:chExt cx="1457608" cy="1420593"/>
            </a:xfrm>
          </p:grpSpPr>
          <p:sp>
            <p:nvSpPr>
              <p:cNvPr id="55" name="Lekerekített téglalap 54"/>
              <p:cNvSpPr/>
              <p:nvPr/>
            </p:nvSpPr>
            <p:spPr>
              <a:xfrm>
                <a:off x="3190691" y="3094606"/>
                <a:ext cx="1457608" cy="1420593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Szövegdoboz 55"/>
              <p:cNvSpPr txBox="1"/>
              <p:nvPr/>
            </p:nvSpPr>
            <p:spPr>
              <a:xfrm>
                <a:off x="3310978" y="3274494"/>
                <a:ext cx="1217034" cy="917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Account</a:t>
                </a:r>
                <a:endParaRPr lang="hu-HU" sz="1400" b="1" dirty="0"/>
              </a:p>
            </p:txBody>
          </p:sp>
        </p:grpSp>
      </p:grpSp>
      <p:grpSp>
        <p:nvGrpSpPr>
          <p:cNvPr id="91" name="Csoportba foglalás 90"/>
          <p:cNvGrpSpPr/>
          <p:nvPr/>
        </p:nvGrpSpPr>
        <p:grpSpPr>
          <a:xfrm>
            <a:off x="8259346" y="2006709"/>
            <a:ext cx="3319242" cy="3248786"/>
            <a:chOff x="8263262" y="2565762"/>
            <a:chExt cx="3319242" cy="2808640"/>
          </a:xfrm>
        </p:grpSpPr>
        <p:grpSp>
          <p:nvGrpSpPr>
            <p:cNvPr id="87" name="Csoportba foglalás 86"/>
            <p:cNvGrpSpPr/>
            <p:nvPr/>
          </p:nvGrpSpPr>
          <p:grpSpPr>
            <a:xfrm>
              <a:off x="8263262" y="2565762"/>
              <a:ext cx="3319242" cy="2808640"/>
              <a:chOff x="8263262" y="2565762"/>
              <a:chExt cx="3319242" cy="2808640"/>
            </a:xfrm>
          </p:grpSpPr>
          <p:grpSp>
            <p:nvGrpSpPr>
              <p:cNvPr id="57" name="Csoportba foglalás 56"/>
              <p:cNvGrpSpPr/>
              <p:nvPr/>
            </p:nvGrpSpPr>
            <p:grpSpPr>
              <a:xfrm>
                <a:off x="8274033" y="2571805"/>
                <a:ext cx="1285592" cy="936101"/>
                <a:chOff x="3167270" y="3000324"/>
                <a:chExt cx="1457608" cy="1420593"/>
              </a:xfrm>
            </p:grpSpPr>
            <p:sp>
              <p:nvSpPr>
                <p:cNvPr id="58" name="Lekerekített téglalap 57"/>
                <p:cNvSpPr/>
                <p:nvPr/>
              </p:nvSpPr>
              <p:spPr>
                <a:xfrm>
                  <a:off x="3167270" y="3000324"/>
                  <a:ext cx="1457608" cy="1420593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Szövegdoboz 58"/>
                <p:cNvSpPr txBox="1"/>
                <p:nvPr/>
              </p:nvSpPr>
              <p:spPr>
                <a:xfrm>
                  <a:off x="3283323" y="3445925"/>
                  <a:ext cx="1313900" cy="4037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err="1" smtClean="0"/>
                    <a:t>Datamodel</a:t>
                  </a:r>
                  <a:endParaRPr lang="hu-HU" sz="1400" b="1" dirty="0"/>
                </a:p>
              </p:txBody>
            </p:sp>
          </p:grpSp>
          <p:grpSp>
            <p:nvGrpSpPr>
              <p:cNvPr id="60" name="Csoportba foglalás 59"/>
              <p:cNvGrpSpPr/>
              <p:nvPr/>
            </p:nvGrpSpPr>
            <p:grpSpPr>
              <a:xfrm>
                <a:off x="9675605" y="2571805"/>
                <a:ext cx="824062" cy="412157"/>
                <a:chOff x="3190691" y="2987027"/>
                <a:chExt cx="1457608" cy="1420593"/>
              </a:xfrm>
            </p:grpSpPr>
            <p:sp>
              <p:nvSpPr>
                <p:cNvPr id="61" name="Lekerekített téglalap 60"/>
                <p:cNvSpPr/>
                <p:nvPr/>
              </p:nvSpPr>
              <p:spPr>
                <a:xfrm>
                  <a:off x="3190691" y="2987027"/>
                  <a:ext cx="1457608" cy="1420593"/>
                </a:xfrm>
                <a:prstGeom prst="round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Szövegdoboz 61"/>
                <p:cNvSpPr txBox="1"/>
                <p:nvPr/>
              </p:nvSpPr>
              <p:spPr>
                <a:xfrm>
                  <a:off x="3310979" y="3166915"/>
                  <a:ext cx="1217034" cy="917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CRUD</a:t>
                  </a:r>
                  <a:endParaRPr lang="hu-HU" sz="1400" b="1" dirty="0"/>
                </a:p>
              </p:txBody>
            </p:sp>
          </p:grpSp>
          <p:grpSp>
            <p:nvGrpSpPr>
              <p:cNvPr id="66" name="Csoportba foglalás 65"/>
              <p:cNvGrpSpPr/>
              <p:nvPr/>
            </p:nvGrpSpPr>
            <p:grpSpPr>
              <a:xfrm>
                <a:off x="10622323" y="2565762"/>
                <a:ext cx="957059" cy="412157"/>
                <a:chOff x="3190691" y="2987027"/>
                <a:chExt cx="1457608" cy="1420593"/>
              </a:xfrm>
            </p:grpSpPr>
            <p:sp>
              <p:nvSpPr>
                <p:cNvPr id="67" name="Lekerekített téglalap 66"/>
                <p:cNvSpPr/>
                <p:nvPr/>
              </p:nvSpPr>
              <p:spPr>
                <a:xfrm>
                  <a:off x="3190691" y="2987027"/>
                  <a:ext cx="1457608" cy="1420593"/>
                </a:xfrm>
                <a:prstGeom prst="round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Szövegdoboz 67"/>
                <p:cNvSpPr txBox="1"/>
                <p:nvPr/>
              </p:nvSpPr>
              <p:spPr>
                <a:xfrm>
                  <a:off x="3310978" y="3166915"/>
                  <a:ext cx="1337318" cy="917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SQLite</a:t>
                  </a:r>
                  <a:endParaRPr lang="hu-HU" sz="1400" b="1" dirty="0"/>
                </a:p>
              </p:txBody>
            </p:sp>
          </p:grpSp>
          <p:grpSp>
            <p:nvGrpSpPr>
              <p:cNvPr id="72" name="Csoportba foglalás 71"/>
              <p:cNvGrpSpPr/>
              <p:nvPr/>
            </p:nvGrpSpPr>
            <p:grpSpPr>
              <a:xfrm>
                <a:off x="9661982" y="3115194"/>
                <a:ext cx="824062" cy="412157"/>
                <a:chOff x="3190691" y="2987027"/>
                <a:chExt cx="1457608" cy="1420593"/>
              </a:xfrm>
            </p:grpSpPr>
            <p:sp>
              <p:nvSpPr>
                <p:cNvPr id="73" name="Lekerekített téglalap 72"/>
                <p:cNvSpPr/>
                <p:nvPr/>
              </p:nvSpPr>
              <p:spPr>
                <a:xfrm>
                  <a:off x="3190691" y="2987027"/>
                  <a:ext cx="1457608" cy="1420593"/>
                </a:xfrm>
                <a:prstGeom prst="round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" name="Szövegdoboz 73"/>
                <p:cNvSpPr txBox="1"/>
                <p:nvPr/>
              </p:nvSpPr>
              <p:spPr>
                <a:xfrm>
                  <a:off x="3310979" y="3166915"/>
                  <a:ext cx="1217034" cy="917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Http</a:t>
                  </a:r>
                  <a:endParaRPr lang="hu-HU" sz="1400" b="1" dirty="0"/>
                </a:p>
              </p:txBody>
            </p:sp>
          </p:grpSp>
          <p:grpSp>
            <p:nvGrpSpPr>
              <p:cNvPr id="75" name="Csoportba foglalás 74"/>
              <p:cNvGrpSpPr/>
              <p:nvPr/>
            </p:nvGrpSpPr>
            <p:grpSpPr>
              <a:xfrm>
                <a:off x="10679463" y="3115193"/>
                <a:ext cx="903041" cy="412157"/>
                <a:chOff x="3190691" y="2987027"/>
                <a:chExt cx="1457608" cy="1420593"/>
              </a:xfrm>
            </p:grpSpPr>
            <p:sp>
              <p:nvSpPr>
                <p:cNvPr id="76" name="Lekerekített téglalap 75"/>
                <p:cNvSpPr/>
                <p:nvPr/>
              </p:nvSpPr>
              <p:spPr>
                <a:xfrm>
                  <a:off x="3190691" y="2987027"/>
                  <a:ext cx="1457608" cy="1420593"/>
                </a:xfrm>
                <a:prstGeom prst="roundRe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Szövegdoboz 76"/>
                <p:cNvSpPr txBox="1"/>
                <p:nvPr/>
              </p:nvSpPr>
              <p:spPr>
                <a:xfrm>
                  <a:off x="3310978" y="3166915"/>
                  <a:ext cx="1217035" cy="917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err="1" smtClean="0"/>
                    <a:t>GSon</a:t>
                  </a:r>
                  <a:endParaRPr lang="hu-HU" sz="1400" b="1" dirty="0"/>
                </a:p>
              </p:txBody>
            </p:sp>
          </p:grpSp>
          <p:grpSp>
            <p:nvGrpSpPr>
              <p:cNvPr id="78" name="Csoportba foglalás 77"/>
              <p:cNvGrpSpPr/>
              <p:nvPr/>
            </p:nvGrpSpPr>
            <p:grpSpPr>
              <a:xfrm>
                <a:off x="9641231" y="4956949"/>
                <a:ext cx="1938149" cy="417453"/>
                <a:chOff x="3190692" y="3687025"/>
                <a:chExt cx="1457608" cy="1420593"/>
              </a:xfrm>
            </p:grpSpPr>
            <p:sp>
              <p:nvSpPr>
                <p:cNvPr id="79" name="Lekerekített téglalap 78"/>
                <p:cNvSpPr/>
                <p:nvPr/>
              </p:nvSpPr>
              <p:spPr>
                <a:xfrm>
                  <a:off x="3190692" y="3687025"/>
                  <a:ext cx="1457608" cy="1420593"/>
                </a:xfrm>
                <a:prstGeom prst="roundRe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Szövegdoboz 79"/>
                <p:cNvSpPr txBox="1"/>
                <p:nvPr/>
              </p:nvSpPr>
              <p:spPr>
                <a:xfrm>
                  <a:off x="3307174" y="3877379"/>
                  <a:ext cx="1217034" cy="905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err="1" smtClean="0"/>
                    <a:t>Utils</a:t>
                  </a:r>
                  <a:endParaRPr lang="hu-HU" sz="1400" b="1" dirty="0"/>
                </a:p>
              </p:txBody>
            </p:sp>
          </p:grpSp>
          <p:grpSp>
            <p:nvGrpSpPr>
              <p:cNvPr id="81" name="Csoportba foglalás 80"/>
              <p:cNvGrpSpPr/>
              <p:nvPr/>
            </p:nvGrpSpPr>
            <p:grpSpPr>
              <a:xfrm>
                <a:off x="8263262" y="3568049"/>
                <a:ext cx="1285592" cy="936101"/>
                <a:chOff x="3167270" y="3000324"/>
                <a:chExt cx="1457608" cy="1420593"/>
              </a:xfrm>
            </p:grpSpPr>
            <p:sp>
              <p:nvSpPr>
                <p:cNvPr id="82" name="Lekerekített téglalap 81"/>
                <p:cNvSpPr/>
                <p:nvPr/>
              </p:nvSpPr>
              <p:spPr>
                <a:xfrm>
                  <a:off x="3167270" y="3000324"/>
                  <a:ext cx="1457608" cy="1420593"/>
                </a:xfrm>
                <a:prstGeom prst="round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sz="1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Szövegdoboz 82"/>
                <p:cNvSpPr txBox="1"/>
                <p:nvPr/>
              </p:nvSpPr>
              <p:spPr>
                <a:xfrm>
                  <a:off x="3283323" y="3445925"/>
                  <a:ext cx="1313900" cy="4037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Provider</a:t>
                  </a:r>
                  <a:endParaRPr lang="hu-HU" sz="1400" b="1" dirty="0"/>
                </a:p>
              </p:txBody>
            </p:sp>
          </p:grpSp>
          <p:sp>
            <p:nvSpPr>
              <p:cNvPr id="84" name="Folyamatábra: Mágneslemez 83"/>
              <p:cNvSpPr/>
              <p:nvPr/>
            </p:nvSpPr>
            <p:spPr>
              <a:xfrm>
                <a:off x="9940893" y="3677387"/>
                <a:ext cx="1362859" cy="1054972"/>
              </a:xfrm>
              <a:prstGeom prst="flowChartMagneticDisk">
                <a:avLst/>
              </a:prstGeom>
              <a:ln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0" name="Szövegdoboz 89"/>
            <p:cNvSpPr txBox="1"/>
            <p:nvPr/>
          </p:nvSpPr>
          <p:spPr>
            <a:xfrm>
              <a:off x="10176259" y="4096249"/>
              <a:ext cx="995881" cy="558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SQLITE</a:t>
              </a:r>
              <a:r>
                <a:rPr lang="en-US" dirty="0" smtClean="0"/>
                <a:t>DB</a:t>
              </a:r>
              <a:endParaRPr lang="hu-HU" dirty="0"/>
            </a:p>
          </p:txBody>
        </p:sp>
      </p:grpSp>
      <p:grpSp>
        <p:nvGrpSpPr>
          <p:cNvPr id="109" name="Csoportba foglalás 108"/>
          <p:cNvGrpSpPr/>
          <p:nvPr/>
        </p:nvGrpSpPr>
        <p:grpSpPr>
          <a:xfrm>
            <a:off x="655658" y="2211902"/>
            <a:ext cx="2281400" cy="2083950"/>
            <a:chOff x="579505" y="2761662"/>
            <a:chExt cx="2281400" cy="1801615"/>
          </a:xfrm>
        </p:grpSpPr>
        <p:grpSp>
          <p:nvGrpSpPr>
            <p:cNvPr id="94" name="Csoportba foglalás 93"/>
            <p:cNvGrpSpPr/>
            <p:nvPr/>
          </p:nvGrpSpPr>
          <p:grpSpPr>
            <a:xfrm>
              <a:off x="579505" y="2761662"/>
              <a:ext cx="960551" cy="699468"/>
              <a:chOff x="579505" y="2761662"/>
              <a:chExt cx="960551" cy="699468"/>
            </a:xfrm>
          </p:grpSpPr>
          <p:sp>
            <p:nvSpPr>
              <p:cNvPr id="92" name="Ellipszis 91"/>
              <p:cNvSpPr/>
              <p:nvPr/>
            </p:nvSpPr>
            <p:spPr>
              <a:xfrm>
                <a:off x="579505" y="2761662"/>
                <a:ext cx="960551" cy="699468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601409" y="2938102"/>
                <a:ext cx="938647" cy="239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UI Screen</a:t>
                </a:r>
                <a:endParaRPr lang="hu-HU" sz="1200" dirty="0"/>
              </a:p>
            </p:txBody>
          </p:sp>
        </p:grpSp>
        <p:grpSp>
          <p:nvGrpSpPr>
            <p:cNvPr id="95" name="Csoportba foglalás 94"/>
            <p:cNvGrpSpPr/>
            <p:nvPr/>
          </p:nvGrpSpPr>
          <p:grpSpPr>
            <a:xfrm>
              <a:off x="1467424" y="3327653"/>
              <a:ext cx="960551" cy="699468"/>
              <a:chOff x="579505" y="2761662"/>
              <a:chExt cx="960551" cy="699468"/>
            </a:xfrm>
          </p:grpSpPr>
          <p:sp>
            <p:nvSpPr>
              <p:cNvPr id="96" name="Ellipszis 95"/>
              <p:cNvSpPr/>
              <p:nvPr/>
            </p:nvSpPr>
            <p:spPr>
              <a:xfrm>
                <a:off x="579505" y="2761662"/>
                <a:ext cx="960551" cy="699468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Szövegdoboz 96"/>
              <p:cNvSpPr txBox="1"/>
              <p:nvPr/>
            </p:nvSpPr>
            <p:spPr>
              <a:xfrm>
                <a:off x="601409" y="2938102"/>
                <a:ext cx="938647" cy="239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UI Screen</a:t>
                </a:r>
                <a:endParaRPr lang="hu-HU" sz="1200" dirty="0"/>
              </a:p>
            </p:txBody>
          </p:sp>
        </p:grpSp>
        <p:grpSp>
          <p:nvGrpSpPr>
            <p:cNvPr id="98" name="Csoportba foglalás 97"/>
            <p:cNvGrpSpPr/>
            <p:nvPr/>
          </p:nvGrpSpPr>
          <p:grpSpPr>
            <a:xfrm>
              <a:off x="643764" y="3863809"/>
              <a:ext cx="960551" cy="699468"/>
              <a:chOff x="579505" y="2761662"/>
              <a:chExt cx="960551" cy="699468"/>
            </a:xfrm>
          </p:grpSpPr>
          <p:sp>
            <p:nvSpPr>
              <p:cNvPr id="99" name="Ellipszis 98"/>
              <p:cNvSpPr/>
              <p:nvPr/>
            </p:nvSpPr>
            <p:spPr>
              <a:xfrm>
                <a:off x="579505" y="2761662"/>
                <a:ext cx="960551" cy="699468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01409" y="2938102"/>
                <a:ext cx="938647" cy="239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UI Screen</a:t>
                </a:r>
                <a:endParaRPr lang="hu-HU" sz="1200" dirty="0"/>
              </a:p>
            </p:txBody>
          </p:sp>
        </p:grpSp>
        <p:cxnSp>
          <p:nvCxnSpPr>
            <p:cNvPr id="102" name="Egyenes összekötő nyíllal 101"/>
            <p:cNvCxnSpPr>
              <a:endCxn id="92" idx="6"/>
            </p:cNvCxnSpPr>
            <p:nvPr/>
          </p:nvCxnSpPr>
          <p:spPr>
            <a:xfrm flipH="1" flipV="1">
              <a:off x="1540056" y="3111396"/>
              <a:ext cx="1320849" cy="682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Egyenes összekötő nyíllal 103"/>
            <p:cNvCxnSpPr/>
            <p:nvPr/>
          </p:nvCxnSpPr>
          <p:spPr>
            <a:xfrm flipH="1">
              <a:off x="2413000" y="3689598"/>
              <a:ext cx="433189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Egyenes összekötő nyíllal 105"/>
            <p:cNvCxnSpPr>
              <a:endCxn id="99" idx="6"/>
            </p:cNvCxnSpPr>
            <p:nvPr/>
          </p:nvCxnSpPr>
          <p:spPr>
            <a:xfrm flipH="1">
              <a:off x="1604315" y="4212626"/>
              <a:ext cx="1241874" cy="91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69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  <p:grpSp>
        <p:nvGrpSpPr>
          <p:cNvPr id="4" name="Csoportba foglalás 1"/>
          <p:cNvGrpSpPr/>
          <p:nvPr/>
        </p:nvGrpSpPr>
        <p:grpSpPr>
          <a:xfrm>
            <a:off x="4803353" y="1661452"/>
            <a:ext cx="3368473" cy="2752255"/>
            <a:chOff x="4453267" y="2286963"/>
            <a:chExt cx="4092558" cy="3343878"/>
          </a:xfrm>
        </p:grpSpPr>
        <p:sp>
          <p:nvSpPr>
            <p:cNvPr id="5" name="Felhő 2"/>
            <p:cNvSpPr/>
            <p:nvPr/>
          </p:nvSpPr>
          <p:spPr>
            <a:xfrm>
              <a:off x="4453267" y="2286963"/>
              <a:ext cx="4092558" cy="3343878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200">
                <a:solidFill>
                  <a:schemeClr val="tx1"/>
                </a:solidFill>
              </a:endParaRPr>
            </a:p>
          </p:txBody>
        </p:sp>
        <p:sp>
          <p:nvSpPr>
            <p:cNvPr id="6" name="Szövegdoboz 3"/>
            <p:cNvSpPr txBox="1"/>
            <p:nvPr/>
          </p:nvSpPr>
          <p:spPr>
            <a:xfrm>
              <a:off x="5071681" y="3431881"/>
              <a:ext cx="2821662" cy="785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600" b="1" dirty="0" smtClean="0"/>
                <a:t>Internet</a:t>
              </a:r>
              <a:endParaRPr lang="hu-HU" sz="3600" b="1" dirty="0"/>
            </a:p>
          </p:txBody>
        </p:sp>
      </p:grpSp>
      <p:sp>
        <p:nvSpPr>
          <p:cNvPr id="7" name="Lefelé nyíl 4"/>
          <p:cNvSpPr/>
          <p:nvPr/>
        </p:nvSpPr>
        <p:spPr>
          <a:xfrm rot="16200000" flipH="1">
            <a:off x="3599666" y="2096631"/>
            <a:ext cx="373349" cy="2034026"/>
          </a:xfrm>
          <a:prstGeom prst="downArrow">
            <a:avLst/>
          </a:prstGeom>
          <a:solidFill>
            <a:srgbClr val="00CC66">
              <a:alpha val="72157"/>
            </a:srgb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Lefelé nyíl 6"/>
          <p:cNvSpPr/>
          <p:nvPr/>
        </p:nvSpPr>
        <p:spPr>
          <a:xfrm rot="16200000" flipH="1">
            <a:off x="8670810" y="2286611"/>
            <a:ext cx="430228" cy="1597185"/>
          </a:xfrm>
          <a:prstGeom prst="downArrow">
            <a:avLst/>
          </a:prstGeom>
          <a:solidFill>
            <a:srgbClr val="00CC66">
              <a:alpha val="72157"/>
            </a:srgb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9" name="Folyamatábra: Mágneslemez 7"/>
          <p:cNvSpPr/>
          <p:nvPr/>
        </p:nvSpPr>
        <p:spPr>
          <a:xfrm>
            <a:off x="9755199" y="4241492"/>
            <a:ext cx="2209119" cy="2170691"/>
          </a:xfrm>
          <a:prstGeom prst="flowChartMagneticDisk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0" name="Téglalap 8"/>
          <p:cNvSpPr/>
          <p:nvPr/>
        </p:nvSpPr>
        <p:spPr>
          <a:xfrm>
            <a:off x="9684517" y="2090433"/>
            <a:ext cx="2279801" cy="155931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1" name="Lefelé nyíl 9"/>
          <p:cNvSpPr/>
          <p:nvPr/>
        </p:nvSpPr>
        <p:spPr>
          <a:xfrm rot="5400000" flipH="1">
            <a:off x="8670809" y="1856382"/>
            <a:ext cx="430228" cy="1597185"/>
          </a:xfrm>
          <a:prstGeom prst="downArrow">
            <a:avLst/>
          </a:prstGeom>
          <a:solidFill>
            <a:srgbClr val="00CC66">
              <a:alpha val="72157"/>
            </a:srgb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Lefelé nyíl 10"/>
          <p:cNvSpPr/>
          <p:nvPr/>
        </p:nvSpPr>
        <p:spPr>
          <a:xfrm rot="10800000" flipH="1">
            <a:off x="10801333" y="3649746"/>
            <a:ext cx="430228" cy="679883"/>
          </a:xfrm>
          <a:prstGeom prst="downArrow">
            <a:avLst/>
          </a:prstGeom>
          <a:solidFill>
            <a:srgbClr val="00CC66">
              <a:alpha val="72157"/>
            </a:srgb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3" name="Lefelé nyíl 11"/>
          <p:cNvSpPr/>
          <p:nvPr/>
        </p:nvSpPr>
        <p:spPr>
          <a:xfrm flipH="1">
            <a:off x="10278266" y="3649746"/>
            <a:ext cx="430228" cy="763961"/>
          </a:xfrm>
          <a:prstGeom prst="downArrow">
            <a:avLst/>
          </a:prstGeom>
          <a:solidFill>
            <a:srgbClr val="00CC66">
              <a:alpha val="72157"/>
            </a:srgb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4" name="Lefelé nyíl 12"/>
          <p:cNvSpPr/>
          <p:nvPr/>
        </p:nvSpPr>
        <p:spPr>
          <a:xfrm rot="5400000" flipH="1">
            <a:off x="3599664" y="1666401"/>
            <a:ext cx="373349" cy="2034026"/>
          </a:xfrm>
          <a:prstGeom prst="downArrow">
            <a:avLst/>
          </a:prstGeom>
          <a:solidFill>
            <a:srgbClr val="00CC66">
              <a:alpha val="72157"/>
            </a:srgb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5" name="Kép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5" y="1803092"/>
            <a:ext cx="2438400" cy="2438400"/>
          </a:xfrm>
          <a:prstGeom prst="rect">
            <a:avLst/>
          </a:prstGeom>
        </p:spPr>
      </p:pic>
      <p:sp>
        <p:nvSpPr>
          <p:cNvPr id="16" name="Szövegdoboz 17"/>
          <p:cNvSpPr txBox="1"/>
          <p:nvPr/>
        </p:nvSpPr>
        <p:spPr>
          <a:xfrm>
            <a:off x="9698541" y="2309631"/>
            <a:ext cx="2322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Server</a:t>
            </a:r>
          </a:p>
          <a:p>
            <a:pPr algn="ctr"/>
            <a:r>
              <a:rPr lang="hu-HU" sz="2800" b="1" dirty="0" smtClean="0"/>
              <a:t>(Wildfly)</a:t>
            </a:r>
          </a:p>
        </p:txBody>
      </p:sp>
      <p:sp>
        <p:nvSpPr>
          <p:cNvPr id="17" name="Szövegdoboz 18"/>
          <p:cNvSpPr txBox="1"/>
          <p:nvPr/>
        </p:nvSpPr>
        <p:spPr>
          <a:xfrm>
            <a:off x="9698541" y="5238702"/>
            <a:ext cx="2322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/>
              <a:t>Database</a:t>
            </a:r>
            <a:endParaRPr lang="hu-HU" sz="2800" b="1" dirty="0" smtClean="0"/>
          </a:p>
          <a:p>
            <a:pPr algn="ctr"/>
            <a:r>
              <a:rPr lang="hu-HU" sz="2800" b="1" dirty="0" smtClean="0"/>
              <a:t>(MySql)</a:t>
            </a:r>
            <a:endParaRPr lang="hu-HU" sz="2800" b="1" dirty="0"/>
          </a:p>
        </p:txBody>
      </p:sp>
      <p:sp>
        <p:nvSpPr>
          <p:cNvPr id="18" name="Szövegdoboz 19"/>
          <p:cNvSpPr txBox="1"/>
          <p:nvPr/>
        </p:nvSpPr>
        <p:spPr>
          <a:xfrm>
            <a:off x="612872" y="4308861"/>
            <a:ext cx="2322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/>
              <a:t>Tablet</a:t>
            </a:r>
            <a:endParaRPr lang="hu-HU" sz="2800" b="1" dirty="0"/>
          </a:p>
        </p:txBody>
      </p:sp>
      <p:sp>
        <p:nvSpPr>
          <p:cNvPr id="19" name="Szövegdoboz 20"/>
          <p:cNvSpPr txBox="1"/>
          <p:nvPr/>
        </p:nvSpPr>
        <p:spPr>
          <a:xfrm>
            <a:off x="0" y="0"/>
            <a:ext cx="9539791" cy="83099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Synchronize</a:t>
            </a:r>
            <a:r>
              <a:rPr lang="hu-HU" sz="4800" b="1" dirty="0" smtClean="0"/>
              <a:t> </a:t>
            </a:r>
            <a:r>
              <a:rPr lang="en-US" sz="4800" b="1" dirty="0" smtClean="0"/>
              <a:t>~1 million record…</a:t>
            </a:r>
            <a:endParaRPr lang="hu-HU" sz="4800" b="1" dirty="0"/>
          </a:p>
        </p:txBody>
      </p:sp>
      <p:sp>
        <p:nvSpPr>
          <p:cNvPr id="20" name="Szövegdoboz 21"/>
          <p:cNvSpPr txBox="1"/>
          <p:nvPr/>
        </p:nvSpPr>
        <p:spPr>
          <a:xfrm>
            <a:off x="0" y="754006"/>
            <a:ext cx="1219200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/>
              <a:t>~</a:t>
            </a:r>
            <a:r>
              <a:rPr lang="hu-HU" sz="8800" b="1" dirty="0" smtClean="0"/>
              <a:t>1.100.00</a:t>
            </a:r>
            <a:r>
              <a:rPr lang="en-US" sz="8800" b="1" dirty="0"/>
              <a:t>0</a:t>
            </a:r>
            <a:endParaRPr lang="hu-HU" sz="8800" b="1" dirty="0"/>
          </a:p>
        </p:txBody>
      </p:sp>
      <p:sp>
        <p:nvSpPr>
          <p:cNvPr id="21" name="Szövegdoboz 22"/>
          <p:cNvSpPr txBox="1"/>
          <p:nvPr/>
        </p:nvSpPr>
        <p:spPr>
          <a:xfrm>
            <a:off x="0" y="3979385"/>
            <a:ext cx="1219200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&lt;</a:t>
            </a:r>
            <a:r>
              <a:rPr lang="en-US" sz="8800" b="1" dirty="0" smtClean="0"/>
              <a:t>10 mins</a:t>
            </a:r>
            <a:endParaRPr lang="hu-HU" sz="8800" b="1" dirty="0"/>
          </a:p>
        </p:txBody>
      </p:sp>
      <p:sp>
        <p:nvSpPr>
          <p:cNvPr id="22" name="Szövegdoboz 23"/>
          <p:cNvSpPr txBox="1"/>
          <p:nvPr/>
        </p:nvSpPr>
        <p:spPr>
          <a:xfrm>
            <a:off x="225054" y="4787434"/>
            <a:ext cx="1746965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gzip</a:t>
            </a:r>
            <a:endParaRPr lang="hu-HU" sz="6000" b="1" dirty="0"/>
          </a:p>
        </p:txBody>
      </p:sp>
      <p:sp>
        <p:nvSpPr>
          <p:cNvPr id="23" name="Szövegdoboz 24"/>
          <p:cNvSpPr txBox="1"/>
          <p:nvPr/>
        </p:nvSpPr>
        <p:spPr>
          <a:xfrm>
            <a:off x="1738138" y="5479660"/>
            <a:ext cx="3770296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streaming</a:t>
            </a:r>
            <a:endParaRPr lang="hu-HU" sz="5400" b="1" dirty="0"/>
          </a:p>
        </p:txBody>
      </p:sp>
      <p:sp>
        <p:nvSpPr>
          <p:cNvPr id="24" name="Szövegdoboz 25"/>
          <p:cNvSpPr txBox="1"/>
          <p:nvPr/>
        </p:nvSpPr>
        <p:spPr>
          <a:xfrm>
            <a:off x="5749638" y="5842337"/>
            <a:ext cx="377029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batchSQL</a:t>
            </a:r>
            <a:endParaRPr lang="hu-HU" sz="6000" b="1" dirty="0"/>
          </a:p>
        </p:txBody>
      </p:sp>
      <p:sp>
        <p:nvSpPr>
          <p:cNvPr id="25" name="Szövegdoboz 26"/>
          <p:cNvSpPr txBox="1"/>
          <p:nvPr/>
        </p:nvSpPr>
        <p:spPr>
          <a:xfrm>
            <a:off x="0" y="3994420"/>
            <a:ext cx="1219200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/>
              <a:t>4 hours</a:t>
            </a:r>
            <a:endParaRPr lang="hu-HU" sz="8800" b="1" dirty="0"/>
          </a:p>
        </p:txBody>
      </p:sp>
      <p:sp>
        <p:nvSpPr>
          <p:cNvPr id="26" name="Szövegdoboz 27"/>
          <p:cNvSpPr txBox="1"/>
          <p:nvPr/>
        </p:nvSpPr>
        <p:spPr>
          <a:xfrm>
            <a:off x="0" y="3999352"/>
            <a:ext cx="12192000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/>
              <a:t>1 hour</a:t>
            </a:r>
            <a:endParaRPr lang="hu-HU" sz="8800" b="1" dirty="0"/>
          </a:p>
        </p:txBody>
      </p:sp>
    </p:spTree>
    <p:extLst>
      <p:ext uri="{BB962C8B-B14F-4D97-AF65-F5344CB8AC3E}">
        <p14:creationId xmlns:p14="http://schemas.microsoft.com/office/powerpoint/2010/main" val="37497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5" grpId="1"/>
      <p:bldP spid="26" grpId="0"/>
      <p:bldP spid="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3304" y="5893070"/>
            <a:ext cx="6198869" cy="705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PROCESS OVERVIEW</a:t>
            </a:r>
            <a:endParaRPr lang="hu-HU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979576" y="155275"/>
          <a:ext cx="9786189" cy="5879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Line Callout 2 5"/>
          <p:cNvSpPr/>
          <p:nvPr/>
        </p:nvSpPr>
        <p:spPr>
          <a:xfrm>
            <a:off x="979576" y="606485"/>
            <a:ext cx="1999355" cy="863600"/>
          </a:xfrm>
          <a:prstGeom prst="borderCallout2">
            <a:avLst>
              <a:gd name="adj1" fmla="val 29534"/>
              <a:gd name="adj2" fmla="val 100706"/>
              <a:gd name="adj3" fmla="val 30396"/>
              <a:gd name="adj4" fmla="val 120950"/>
              <a:gd name="adj5" fmla="val 159873"/>
              <a:gd name="adj6" fmla="val 181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Create event templates</a:t>
            </a:r>
            <a:endParaRPr lang="hu-HU" dirty="0"/>
          </a:p>
        </p:txBody>
      </p:sp>
      <p:sp>
        <p:nvSpPr>
          <p:cNvPr id="7" name="Line Callout 2 6"/>
          <p:cNvSpPr/>
          <p:nvPr/>
        </p:nvSpPr>
        <p:spPr>
          <a:xfrm>
            <a:off x="8846329" y="487488"/>
            <a:ext cx="1999355" cy="863600"/>
          </a:xfrm>
          <a:prstGeom prst="borderCallout2">
            <a:avLst>
              <a:gd name="adj1" fmla="val 44377"/>
              <a:gd name="adj2" fmla="val -167"/>
              <a:gd name="adj3" fmla="val 43260"/>
              <a:gd name="adj4" fmla="val -34206"/>
              <a:gd name="adj5" fmla="val 167789"/>
              <a:gd name="adj6" fmla="val -862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Record the events in the Android client</a:t>
            </a:r>
            <a:endParaRPr lang="hu-HU" dirty="0"/>
          </a:p>
        </p:txBody>
      </p:sp>
      <p:sp>
        <p:nvSpPr>
          <p:cNvPr id="8" name="Line Callout 2 7"/>
          <p:cNvSpPr/>
          <p:nvPr/>
        </p:nvSpPr>
        <p:spPr>
          <a:xfrm>
            <a:off x="8554347" y="5237525"/>
            <a:ext cx="1999355" cy="863600"/>
          </a:xfrm>
          <a:prstGeom prst="borderCallout2">
            <a:avLst>
              <a:gd name="adj1" fmla="val 44377"/>
              <a:gd name="adj2" fmla="val -167"/>
              <a:gd name="adj3" fmla="val 43260"/>
              <a:gd name="adj4" fmla="val -34206"/>
              <a:gd name="adj5" fmla="val -117203"/>
              <a:gd name="adj6" fmla="val -1307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Analyze the results and make decisions</a:t>
            </a:r>
            <a:endParaRPr lang="hu-HU" dirty="0"/>
          </a:p>
        </p:txBody>
      </p:sp>
      <p:grpSp>
        <p:nvGrpSpPr>
          <p:cNvPr id="15" name="Group 14"/>
          <p:cNvGrpSpPr/>
          <p:nvPr/>
        </p:nvGrpSpPr>
        <p:grpSpPr>
          <a:xfrm>
            <a:off x="1563230" y="2075590"/>
            <a:ext cx="1897166" cy="1897166"/>
            <a:chOff x="1563230" y="2075590"/>
            <a:chExt cx="1897166" cy="1897166"/>
          </a:xfrm>
        </p:grpSpPr>
        <p:sp>
          <p:nvSpPr>
            <p:cNvPr id="9" name="Teardrop 8"/>
            <p:cNvSpPr/>
            <p:nvPr/>
          </p:nvSpPr>
          <p:spPr>
            <a:xfrm rot="3600000">
              <a:off x="1563230" y="2075590"/>
              <a:ext cx="1897166" cy="1897166"/>
            </a:xfrm>
            <a:prstGeom prst="teardrop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46277" y="2608674"/>
              <a:ext cx="1731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TEMPLATE ENGINE</a:t>
              </a:r>
              <a:endParaRPr lang="hu-H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495902" y="1705597"/>
            <a:ext cx="2074585" cy="1981607"/>
            <a:chOff x="8495902" y="1705597"/>
            <a:chExt cx="2074585" cy="1981607"/>
          </a:xfrm>
        </p:grpSpPr>
        <p:sp>
          <p:nvSpPr>
            <p:cNvPr id="11" name="Teardrop 10"/>
            <p:cNvSpPr/>
            <p:nvPr/>
          </p:nvSpPr>
          <p:spPr>
            <a:xfrm rot="13500000">
              <a:off x="8588880" y="1705597"/>
              <a:ext cx="1981607" cy="1981607"/>
            </a:xfrm>
            <a:prstGeom prst="teardrop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95902" y="2280901"/>
              <a:ext cx="20253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RECORDING ENGINE</a:t>
              </a:r>
              <a:endParaRPr lang="hu-H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549622" y="4944487"/>
            <a:ext cx="1897166" cy="1897166"/>
            <a:chOff x="5297548" y="4766786"/>
            <a:chExt cx="1897166" cy="1897166"/>
          </a:xfrm>
        </p:grpSpPr>
        <p:sp>
          <p:nvSpPr>
            <p:cNvPr id="13" name="Teardrop 12"/>
            <p:cNvSpPr/>
            <p:nvPr/>
          </p:nvSpPr>
          <p:spPr>
            <a:xfrm rot="16200000">
              <a:off x="5297548" y="4766786"/>
              <a:ext cx="1897166" cy="1897166"/>
            </a:xfrm>
            <a:prstGeom prst="teardrop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80595" y="5299872"/>
              <a:ext cx="1731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STATISTICS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ENGINE</a:t>
              </a:r>
              <a:endParaRPr lang="hu-HU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49" y="6382489"/>
            <a:ext cx="1911197" cy="3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1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gnetic Disk 4"/>
          <p:cNvSpPr/>
          <p:nvPr/>
        </p:nvSpPr>
        <p:spPr>
          <a:xfrm>
            <a:off x="4783905" y="1147766"/>
            <a:ext cx="2431999" cy="1765745"/>
          </a:xfrm>
          <a:prstGeom prst="flowChartMagneticDisk">
            <a:avLst/>
          </a:prstGeom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1003">
            <a:schemeClr val="dk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" name="Group 5"/>
          <p:cNvGrpSpPr/>
          <p:nvPr/>
        </p:nvGrpSpPr>
        <p:grpSpPr>
          <a:xfrm>
            <a:off x="121343" y="91954"/>
            <a:ext cx="3079874" cy="2266078"/>
            <a:chOff x="281393" y="273922"/>
            <a:chExt cx="3079874" cy="2266078"/>
          </a:xfrm>
        </p:grpSpPr>
        <p:sp>
          <p:nvSpPr>
            <p:cNvPr id="4" name="Rectangle 3"/>
            <p:cNvSpPr/>
            <p:nvPr/>
          </p:nvSpPr>
          <p:spPr>
            <a:xfrm>
              <a:off x="281393" y="273922"/>
              <a:ext cx="3079874" cy="2266078"/>
            </a:xfrm>
            <a:prstGeom prst="rect">
              <a:avLst/>
            </a:prstGeom>
          </p:spPr>
          <p:style>
            <a:lnRef idx="0">
              <a:schemeClr val="accent1"/>
            </a:lnRef>
            <a:fillRef idx="1003">
              <a:schemeClr val="dk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55563" y="273922"/>
              <a:ext cx="2531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/>
                <a:t>Admin Web UI</a:t>
              </a:r>
              <a:endParaRPr lang="hu-HU" sz="24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32869" y="735587"/>
              <a:ext cx="2659592" cy="1719656"/>
              <a:chOff x="532869" y="735587"/>
              <a:chExt cx="2659592" cy="171965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869" y="735587"/>
                <a:ext cx="2659592" cy="1719656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577725" y="1224993"/>
                <a:ext cx="2526305" cy="10779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8959726" y="91954"/>
            <a:ext cx="3079874" cy="2289507"/>
            <a:chOff x="8866593" y="250493"/>
            <a:chExt cx="3079874" cy="2289507"/>
          </a:xfrm>
        </p:grpSpPr>
        <p:sp>
          <p:nvSpPr>
            <p:cNvPr id="22" name="Rectangle 21"/>
            <p:cNvSpPr/>
            <p:nvPr/>
          </p:nvSpPr>
          <p:spPr>
            <a:xfrm>
              <a:off x="8866593" y="273922"/>
              <a:ext cx="3079874" cy="2266078"/>
            </a:xfrm>
            <a:prstGeom prst="rect">
              <a:avLst/>
            </a:prstGeom>
          </p:spPr>
          <p:style>
            <a:lnRef idx="0">
              <a:schemeClr val="accent1"/>
            </a:lnRef>
            <a:fillRef idx="1003">
              <a:schemeClr val="dk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9118069" y="735587"/>
              <a:ext cx="2659592" cy="1719656"/>
              <a:chOff x="532869" y="735587"/>
              <a:chExt cx="2659592" cy="17196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869" y="735587"/>
                <a:ext cx="2659592" cy="1719656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77725" y="1224993"/>
                <a:ext cx="2526305" cy="10779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8983134" y="250493"/>
              <a:ext cx="28701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/>
                <a:t>Statistics Web UI </a:t>
              </a:r>
              <a:endParaRPr lang="hu-HU" sz="2400" dirty="0"/>
            </a:p>
          </p:txBody>
        </p:sp>
        <p:graphicFrame>
          <p:nvGraphicFramePr>
            <p:cNvPr id="35" name="Chart 34"/>
            <p:cNvGraphicFramePr/>
            <p:nvPr>
              <p:extLst/>
            </p:nvPr>
          </p:nvGraphicFramePr>
          <p:xfrm>
            <a:off x="9120948" y="800027"/>
            <a:ext cx="2656713" cy="16786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43" name="Group 42"/>
          <p:cNvGrpSpPr/>
          <p:nvPr/>
        </p:nvGrpSpPr>
        <p:grpSpPr>
          <a:xfrm>
            <a:off x="8415226" y="2010331"/>
            <a:ext cx="2820396" cy="657503"/>
            <a:chOff x="4396193" y="3671545"/>
            <a:chExt cx="3079874" cy="657503"/>
          </a:xfrm>
        </p:grpSpPr>
        <p:sp>
          <p:nvSpPr>
            <p:cNvPr id="44" name="Rectangle 43"/>
            <p:cNvSpPr/>
            <p:nvPr/>
          </p:nvSpPr>
          <p:spPr>
            <a:xfrm>
              <a:off x="4396193" y="3671545"/>
              <a:ext cx="3079874" cy="657503"/>
            </a:xfrm>
            <a:prstGeom prst="rect">
              <a:avLst/>
            </a:prstGeom>
          </p:spPr>
          <p:style>
            <a:lnRef idx="0">
              <a:schemeClr val="accent1"/>
            </a:lnRef>
            <a:fillRef idx="1003">
              <a:schemeClr val="dk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481822" y="3769463"/>
              <a:ext cx="28944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/>
                <a:t>Admin Backend</a:t>
              </a:r>
              <a:endParaRPr lang="hu-HU" sz="24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01167" y="2120965"/>
            <a:ext cx="2820396" cy="657503"/>
            <a:chOff x="4396193" y="3671545"/>
            <a:chExt cx="3079874" cy="657503"/>
          </a:xfrm>
        </p:grpSpPr>
        <p:sp>
          <p:nvSpPr>
            <p:cNvPr id="41" name="Rectangle 40"/>
            <p:cNvSpPr/>
            <p:nvPr/>
          </p:nvSpPr>
          <p:spPr>
            <a:xfrm>
              <a:off x="4396193" y="3671545"/>
              <a:ext cx="3079874" cy="657503"/>
            </a:xfrm>
            <a:prstGeom prst="rect">
              <a:avLst/>
            </a:prstGeom>
          </p:spPr>
          <p:style>
            <a:lnRef idx="0">
              <a:schemeClr val="accent1"/>
            </a:lnRef>
            <a:fillRef idx="1003">
              <a:schemeClr val="dk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84890" y="3769463"/>
              <a:ext cx="286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/>
                <a:t>Admin Backend</a:t>
              </a:r>
              <a:endParaRPr lang="hu-HU" sz="24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59970" y="4332028"/>
            <a:ext cx="3079874" cy="2266078"/>
            <a:chOff x="4459970" y="4332028"/>
            <a:chExt cx="3079874" cy="2266078"/>
          </a:xfrm>
        </p:grpSpPr>
        <p:sp>
          <p:nvSpPr>
            <p:cNvPr id="50" name="Rectangle 49"/>
            <p:cNvSpPr/>
            <p:nvPr/>
          </p:nvSpPr>
          <p:spPr>
            <a:xfrm>
              <a:off x="4459970" y="4332028"/>
              <a:ext cx="3079874" cy="2266078"/>
            </a:xfrm>
            <a:prstGeom prst="rect">
              <a:avLst/>
            </a:prstGeom>
          </p:spPr>
          <p:style>
            <a:lnRef idx="0">
              <a:schemeClr val="accent1"/>
            </a:lnRef>
            <a:fillRef idx="1003">
              <a:schemeClr val="dk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459970" y="4332028"/>
              <a:ext cx="29929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/>
                <a:t>Android UI</a:t>
              </a:r>
              <a:endParaRPr lang="hu-HU" sz="2400" dirty="0"/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32244" y="4532436"/>
              <a:ext cx="1735323" cy="2131682"/>
            </a:xfrm>
            <a:prstGeom prst="rect">
              <a:avLst/>
            </a:prstGeom>
          </p:spPr>
        </p:pic>
      </p:grpSp>
      <p:sp>
        <p:nvSpPr>
          <p:cNvPr id="18" name="Right Arrow 17"/>
          <p:cNvSpPr/>
          <p:nvPr/>
        </p:nvSpPr>
        <p:spPr>
          <a:xfrm rot="1557034">
            <a:off x="2880436" y="1377121"/>
            <a:ext cx="2047770" cy="40637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9" name="Group 38"/>
          <p:cNvGrpSpPr/>
          <p:nvPr/>
        </p:nvGrpSpPr>
        <p:grpSpPr>
          <a:xfrm>
            <a:off x="4632539" y="3152473"/>
            <a:ext cx="2820396" cy="657503"/>
            <a:chOff x="4396193" y="3671545"/>
            <a:chExt cx="3079874" cy="657503"/>
          </a:xfrm>
        </p:grpSpPr>
        <p:sp>
          <p:nvSpPr>
            <p:cNvPr id="37" name="Rectangle 36"/>
            <p:cNvSpPr/>
            <p:nvPr/>
          </p:nvSpPr>
          <p:spPr>
            <a:xfrm>
              <a:off x="4396193" y="3671545"/>
              <a:ext cx="3079874" cy="657503"/>
            </a:xfrm>
            <a:prstGeom prst="rect">
              <a:avLst/>
            </a:prstGeom>
          </p:spPr>
          <p:style>
            <a:lnRef idx="0">
              <a:schemeClr val="accent1"/>
            </a:lnRef>
            <a:fillRef idx="1003">
              <a:schemeClr val="dk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96193" y="3751534"/>
              <a:ext cx="30798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/>
                <a:t>Android Backend</a:t>
              </a:r>
              <a:endParaRPr lang="hu-HU" sz="2400" dirty="0"/>
            </a:p>
          </p:txBody>
        </p:sp>
      </p:grpSp>
      <p:sp>
        <p:nvSpPr>
          <p:cNvPr id="47" name="Right Arrow 46"/>
          <p:cNvSpPr/>
          <p:nvPr/>
        </p:nvSpPr>
        <p:spPr>
          <a:xfrm rot="16200000">
            <a:off x="5793798" y="3376007"/>
            <a:ext cx="1505665" cy="4063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Right Arrow 45"/>
          <p:cNvSpPr/>
          <p:nvPr/>
        </p:nvSpPr>
        <p:spPr>
          <a:xfrm rot="5400000">
            <a:off x="4597395" y="3376008"/>
            <a:ext cx="1505665" cy="40637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Right Arrow 47"/>
          <p:cNvSpPr/>
          <p:nvPr/>
        </p:nvSpPr>
        <p:spPr>
          <a:xfrm rot="20144432">
            <a:off x="7154169" y="1386650"/>
            <a:ext cx="1885112" cy="4063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TextBox 55"/>
          <p:cNvSpPr txBox="1"/>
          <p:nvPr/>
        </p:nvSpPr>
        <p:spPr>
          <a:xfrm>
            <a:off x="5019918" y="2085863"/>
            <a:ext cx="196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DATABASE</a:t>
            </a:r>
            <a:endParaRPr lang="hu-HU" sz="2400" dirty="0"/>
          </a:p>
        </p:txBody>
      </p:sp>
      <p:sp>
        <p:nvSpPr>
          <p:cNvPr id="58" name="Right Arrow 57"/>
          <p:cNvSpPr/>
          <p:nvPr/>
        </p:nvSpPr>
        <p:spPr>
          <a:xfrm rot="10800000">
            <a:off x="3220474" y="244887"/>
            <a:ext cx="5686987" cy="40637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192770" y="5912307"/>
            <a:ext cx="3706370" cy="685799"/>
          </a:xfrm>
        </p:spPr>
        <p:txBody>
          <a:bodyPr/>
          <a:lstStyle/>
          <a:p>
            <a:r>
              <a:rPr lang="en-US" dirty="0" smtClean="0">
                <a:latin typeface="Arial Narrow" panose="020B0606020202030204" pitchFamily="34" charset="0"/>
              </a:rPr>
              <a:t>ARCHITECTURE</a:t>
            </a:r>
            <a:endParaRPr lang="hu-HU" dirty="0">
              <a:latin typeface="Arial Narrow" panose="020B060602020203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543835" y="0"/>
            <a:ext cx="956733" cy="956733"/>
            <a:chOff x="10151534" y="4217664"/>
            <a:chExt cx="956733" cy="956733"/>
          </a:xfrm>
        </p:grpSpPr>
        <p:sp>
          <p:nvSpPr>
            <p:cNvPr id="52" name="24-Point Star 51"/>
            <p:cNvSpPr/>
            <p:nvPr/>
          </p:nvSpPr>
          <p:spPr>
            <a:xfrm>
              <a:off x="10151534" y="4217664"/>
              <a:ext cx="956733" cy="956733"/>
            </a:xfrm>
            <a:prstGeom prst="star24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340051" y="4511364"/>
              <a:ext cx="63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$$$</a:t>
              </a:r>
              <a:endParaRPr lang="hu-HU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5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7" grpId="0" animBg="1"/>
      <p:bldP spid="46" grpId="0" animBg="1"/>
      <p:bldP spid="48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6096000" y="1626670"/>
            <a:ext cx="1199949" cy="1237970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48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00550" y="4038600"/>
            <a:ext cx="3248025" cy="981075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25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58208"/>
            <a:ext cx="10879667" cy="6799792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1434165" y="1241660"/>
            <a:ext cx="3436218" cy="1626668"/>
          </a:xfrm>
          <a:custGeom>
            <a:avLst/>
            <a:gdLst>
              <a:gd name="connsiteX0" fmla="*/ 558265 w 1763304"/>
              <a:gd name="connsiteY0" fmla="*/ 96252 h 1819175"/>
              <a:gd name="connsiteX1" fmla="*/ 490888 w 1763304"/>
              <a:gd name="connsiteY1" fmla="*/ 105878 h 1819175"/>
              <a:gd name="connsiteX2" fmla="*/ 442762 w 1763304"/>
              <a:gd name="connsiteY2" fmla="*/ 125128 h 1819175"/>
              <a:gd name="connsiteX3" fmla="*/ 413886 w 1763304"/>
              <a:gd name="connsiteY3" fmla="*/ 134753 h 1819175"/>
              <a:gd name="connsiteX4" fmla="*/ 336884 w 1763304"/>
              <a:gd name="connsiteY4" fmla="*/ 163629 h 1819175"/>
              <a:gd name="connsiteX5" fmla="*/ 308008 w 1763304"/>
              <a:gd name="connsiteY5" fmla="*/ 173255 h 1819175"/>
              <a:gd name="connsiteX6" fmla="*/ 250256 w 1763304"/>
              <a:gd name="connsiteY6" fmla="*/ 211756 h 1819175"/>
              <a:gd name="connsiteX7" fmla="*/ 221381 w 1763304"/>
              <a:gd name="connsiteY7" fmla="*/ 231006 h 1819175"/>
              <a:gd name="connsiteX8" fmla="*/ 163629 w 1763304"/>
              <a:gd name="connsiteY8" fmla="*/ 288758 h 1819175"/>
              <a:gd name="connsiteX9" fmla="*/ 154004 w 1763304"/>
              <a:gd name="connsiteY9" fmla="*/ 317633 h 1819175"/>
              <a:gd name="connsiteX10" fmla="*/ 134753 w 1763304"/>
              <a:gd name="connsiteY10" fmla="*/ 346509 h 1819175"/>
              <a:gd name="connsiteX11" fmla="*/ 96252 w 1763304"/>
              <a:gd name="connsiteY11" fmla="*/ 433137 h 1819175"/>
              <a:gd name="connsiteX12" fmla="*/ 67376 w 1763304"/>
              <a:gd name="connsiteY12" fmla="*/ 500513 h 1819175"/>
              <a:gd name="connsiteX13" fmla="*/ 57751 w 1763304"/>
              <a:gd name="connsiteY13" fmla="*/ 539015 h 1819175"/>
              <a:gd name="connsiteX14" fmla="*/ 38501 w 1763304"/>
              <a:gd name="connsiteY14" fmla="*/ 596766 h 1819175"/>
              <a:gd name="connsiteX15" fmla="*/ 28875 w 1763304"/>
              <a:gd name="connsiteY15" fmla="*/ 625642 h 1819175"/>
              <a:gd name="connsiteX16" fmla="*/ 19250 w 1763304"/>
              <a:gd name="connsiteY16" fmla="*/ 664143 h 1819175"/>
              <a:gd name="connsiteX17" fmla="*/ 0 w 1763304"/>
              <a:gd name="connsiteY17" fmla="*/ 760396 h 1819175"/>
              <a:gd name="connsiteX18" fmla="*/ 9625 w 1763304"/>
              <a:gd name="connsiteY18" fmla="*/ 1001027 h 1819175"/>
              <a:gd name="connsiteX19" fmla="*/ 57751 w 1763304"/>
              <a:gd name="connsiteY19" fmla="*/ 1116530 h 1819175"/>
              <a:gd name="connsiteX20" fmla="*/ 77002 w 1763304"/>
              <a:gd name="connsiteY20" fmla="*/ 1174282 h 1819175"/>
              <a:gd name="connsiteX21" fmla="*/ 125128 w 1763304"/>
              <a:gd name="connsiteY21" fmla="*/ 1241659 h 1819175"/>
              <a:gd name="connsiteX22" fmla="*/ 154004 w 1763304"/>
              <a:gd name="connsiteY22" fmla="*/ 1280160 h 1819175"/>
              <a:gd name="connsiteX23" fmla="*/ 192505 w 1763304"/>
              <a:gd name="connsiteY23" fmla="*/ 1366787 h 1819175"/>
              <a:gd name="connsiteX24" fmla="*/ 221381 w 1763304"/>
              <a:gd name="connsiteY24" fmla="*/ 1395663 h 1819175"/>
              <a:gd name="connsiteX25" fmla="*/ 259882 w 1763304"/>
              <a:gd name="connsiteY25" fmla="*/ 1453415 h 1819175"/>
              <a:gd name="connsiteX26" fmla="*/ 327259 w 1763304"/>
              <a:gd name="connsiteY26" fmla="*/ 1540042 h 1819175"/>
              <a:gd name="connsiteX27" fmla="*/ 346509 w 1763304"/>
              <a:gd name="connsiteY27" fmla="*/ 1568918 h 1819175"/>
              <a:gd name="connsiteX28" fmla="*/ 404261 w 1763304"/>
              <a:gd name="connsiteY28" fmla="*/ 1626669 h 1819175"/>
              <a:gd name="connsiteX29" fmla="*/ 433136 w 1763304"/>
              <a:gd name="connsiteY29" fmla="*/ 1655545 h 1819175"/>
              <a:gd name="connsiteX30" fmla="*/ 529389 w 1763304"/>
              <a:gd name="connsiteY30" fmla="*/ 1713297 h 1819175"/>
              <a:gd name="connsiteX31" fmla="*/ 558265 w 1763304"/>
              <a:gd name="connsiteY31" fmla="*/ 1732547 h 1819175"/>
              <a:gd name="connsiteX32" fmla="*/ 625642 w 1763304"/>
              <a:gd name="connsiteY32" fmla="*/ 1751798 h 1819175"/>
              <a:gd name="connsiteX33" fmla="*/ 654517 w 1763304"/>
              <a:gd name="connsiteY33" fmla="*/ 1761423 h 1819175"/>
              <a:gd name="connsiteX34" fmla="*/ 693019 w 1763304"/>
              <a:gd name="connsiteY34" fmla="*/ 1771048 h 1819175"/>
              <a:gd name="connsiteX35" fmla="*/ 770021 w 1763304"/>
              <a:gd name="connsiteY35" fmla="*/ 1790299 h 1819175"/>
              <a:gd name="connsiteX36" fmla="*/ 847023 w 1763304"/>
              <a:gd name="connsiteY36" fmla="*/ 1809549 h 1819175"/>
              <a:gd name="connsiteX37" fmla="*/ 962526 w 1763304"/>
              <a:gd name="connsiteY37" fmla="*/ 1819175 h 1819175"/>
              <a:gd name="connsiteX38" fmla="*/ 1212783 w 1763304"/>
              <a:gd name="connsiteY38" fmla="*/ 1809549 h 1819175"/>
              <a:gd name="connsiteX39" fmla="*/ 1260909 w 1763304"/>
              <a:gd name="connsiteY39" fmla="*/ 1799924 h 1819175"/>
              <a:gd name="connsiteX40" fmla="*/ 1337911 w 1763304"/>
              <a:gd name="connsiteY40" fmla="*/ 1790299 h 1819175"/>
              <a:gd name="connsiteX41" fmla="*/ 1376412 w 1763304"/>
              <a:gd name="connsiteY41" fmla="*/ 1771048 h 1819175"/>
              <a:gd name="connsiteX42" fmla="*/ 1414913 w 1763304"/>
              <a:gd name="connsiteY42" fmla="*/ 1761423 h 1819175"/>
              <a:gd name="connsiteX43" fmla="*/ 1472665 w 1763304"/>
              <a:gd name="connsiteY43" fmla="*/ 1722922 h 1819175"/>
              <a:gd name="connsiteX44" fmla="*/ 1501541 w 1763304"/>
              <a:gd name="connsiteY44" fmla="*/ 1703671 h 1819175"/>
              <a:gd name="connsiteX45" fmla="*/ 1530416 w 1763304"/>
              <a:gd name="connsiteY45" fmla="*/ 1665170 h 1819175"/>
              <a:gd name="connsiteX46" fmla="*/ 1597793 w 1763304"/>
              <a:gd name="connsiteY46" fmla="*/ 1588168 h 1819175"/>
              <a:gd name="connsiteX47" fmla="*/ 1617044 w 1763304"/>
              <a:gd name="connsiteY47" fmla="*/ 1540042 h 1819175"/>
              <a:gd name="connsiteX48" fmla="*/ 1645920 w 1763304"/>
              <a:gd name="connsiteY48" fmla="*/ 1501541 h 1819175"/>
              <a:gd name="connsiteX49" fmla="*/ 1684421 w 1763304"/>
              <a:gd name="connsiteY49" fmla="*/ 1405288 h 1819175"/>
              <a:gd name="connsiteX50" fmla="*/ 1713296 w 1763304"/>
              <a:gd name="connsiteY50" fmla="*/ 1337911 h 1819175"/>
              <a:gd name="connsiteX51" fmla="*/ 1732547 w 1763304"/>
              <a:gd name="connsiteY51" fmla="*/ 1241659 h 1819175"/>
              <a:gd name="connsiteX52" fmla="*/ 1742172 w 1763304"/>
              <a:gd name="connsiteY52" fmla="*/ 1203158 h 1819175"/>
              <a:gd name="connsiteX53" fmla="*/ 1761423 w 1763304"/>
              <a:gd name="connsiteY53" fmla="*/ 1087655 h 1819175"/>
              <a:gd name="connsiteX54" fmla="*/ 1742172 w 1763304"/>
              <a:gd name="connsiteY54" fmla="*/ 664143 h 1819175"/>
              <a:gd name="connsiteX55" fmla="*/ 1732547 w 1763304"/>
              <a:gd name="connsiteY55" fmla="*/ 635267 h 1819175"/>
              <a:gd name="connsiteX56" fmla="*/ 1694046 w 1763304"/>
              <a:gd name="connsiteY56" fmla="*/ 548640 h 1819175"/>
              <a:gd name="connsiteX57" fmla="*/ 1655545 w 1763304"/>
              <a:gd name="connsiteY57" fmla="*/ 490888 h 1819175"/>
              <a:gd name="connsiteX58" fmla="*/ 1597793 w 1763304"/>
              <a:gd name="connsiteY58" fmla="*/ 404261 h 1819175"/>
              <a:gd name="connsiteX59" fmla="*/ 1578543 w 1763304"/>
              <a:gd name="connsiteY59" fmla="*/ 375385 h 1819175"/>
              <a:gd name="connsiteX60" fmla="*/ 1530416 w 1763304"/>
              <a:gd name="connsiteY60" fmla="*/ 336884 h 1819175"/>
              <a:gd name="connsiteX61" fmla="*/ 1491915 w 1763304"/>
              <a:gd name="connsiteY61" fmla="*/ 298383 h 1819175"/>
              <a:gd name="connsiteX62" fmla="*/ 1463040 w 1763304"/>
              <a:gd name="connsiteY62" fmla="*/ 279132 h 1819175"/>
              <a:gd name="connsiteX63" fmla="*/ 1424539 w 1763304"/>
              <a:gd name="connsiteY63" fmla="*/ 240631 h 1819175"/>
              <a:gd name="connsiteX64" fmla="*/ 1405288 w 1763304"/>
              <a:gd name="connsiteY64" fmla="*/ 211756 h 1819175"/>
              <a:gd name="connsiteX65" fmla="*/ 1357162 w 1763304"/>
              <a:gd name="connsiteY65" fmla="*/ 182880 h 1819175"/>
              <a:gd name="connsiteX66" fmla="*/ 1260909 w 1763304"/>
              <a:gd name="connsiteY66" fmla="*/ 105878 h 1819175"/>
              <a:gd name="connsiteX67" fmla="*/ 1232033 w 1763304"/>
              <a:gd name="connsiteY67" fmla="*/ 96252 h 1819175"/>
              <a:gd name="connsiteX68" fmla="*/ 1203157 w 1763304"/>
              <a:gd name="connsiteY68" fmla="*/ 77002 h 1819175"/>
              <a:gd name="connsiteX69" fmla="*/ 1164656 w 1763304"/>
              <a:gd name="connsiteY69" fmla="*/ 67377 h 1819175"/>
              <a:gd name="connsiteX70" fmla="*/ 1010652 w 1763304"/>
              <a:gd name="connsiteY70" fmla="*/ 48126 h 1819175"/>
              <a:gd name="connsiteX71" fmla="*/ 952901 w 1763304"/>
              <a:gd name="connsiteY71" fmla="*/ 38501 h 1819175"/>
              <a:gd name="connsiteX72" fmla="*/ 818147 w 1763304"/>
              <a:gd name="connsiteY72" fmla="*/ 19250 h 1819175"/>
              <a:gd name="connsiteX73" fmla="*/ 750770 w 1763304"/>
              <a:gd name="connsiteY73" fmla="*/ 9625 h 1819175"/>
              <a:gd name="connsiteX74" fmla="*/ 625642 w 1763304"/>
              <a:gd name="connsiteY74" fmla="*/ 0 h 1819175"/>
              <a:gd name="connsiteX75" fmla="*/ 510139 w 1763304"/>
              <a:gd name="connsiteY75" fmla="*/ 9625 h 1819175"/>
              <a:gd name="connsiteX76" fmla="*/ 481263 w 1763304"/>
              <a:gd name="connsiteY76" fmla="*/ 19250 h 1819175"/>
              <a:gd name="connsiteX77" fmla="*/ 423511 w 1763304"/>
              <a:gd name="connsiteY77" fmla="*/ 57751 h 1819175"/>
              <a:gd name="connsiteX78" fmla="*/ 404261 w 1763304"/>
              <a:gd name="connsiteY78" fmla="*/ 182880 h 18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763304" h="1819175">
                <a:moveTo>
                  <a:pt x="558265" y="96252"/>
                </a:moveTo>
                <a:cubicBezTo>
                  <a:pt x="535806" y="99461"/>
                  <a:pt x="512898" y="100376"/>
                  <a:pt x="490888" y="105878"/>
                </a:cubicBezTo>
                <a:cubicBezTo>
                  <a:pt x="474126" y="110068"/>
                  <a:pt x="458940" y="119062"/>
                  <a:pt x="442762" y="125128"/>
                </a:cubicBezTo>
                <a:cubicBezTo>
                  <a:pt x="433262" y="128690"/>
                  <a:pt x="423642" y="131966"/>
                  <a:pt x="413886" y="134753"/>
                </a:cubicBezTo>
                <a:cubicBezTo>
                  <a:pt x="325166" y="160102"/>
                  <a:pt x="426589" y="125184"/>
                  <a:pt x="336884" y="163629"/>
                </a:cubicBezTo>
                <a:cubicBezTo>
                  <a:pt x="327558" y="167626"/>
                  <a:pt x="316877" y="168328"/>
                  <a:pt x="308008" y="173255"/>
                </a:cubicBezTo>
                <a:cubicBezTo>
                  <a:pt x="287783" y="184491"/>
                  <a:pt x="269507" y="198922"/>
                  <a:pt x="250256" y="211756"/>
                </a:cubicBezTo>
                <a:cubicBezTo>
                  <a:pt x="240631" y="218173"/>
                  <a:pt x="229561" y="222826"/>
                  <a:pt x="221381" y="231006"/>
                </a:cubicBezTo>
                <a:lnTo>
                  <a:pt x="163629" y="288758"/>
                </a:lnTo>
                <a:cubicBezTo>
                  <a:pt x="160421" y="298383"/>
                  <a:pt x="158541" y="308558"/>
                  <a:pt x="154004" y="317633"/>
                </a:cubicBezTo>
                <a:cubicBezTo>
                  <a:pt x="148830" y="327980"/>
                  <a:pt x="139451" y="335938"/>
                  <a:pt x="134753" y="346509"/>
                </a:cubicBezTo>
                <a:cubicBezTo>
                  <a:pt x="88936" y="449599"/>
                  <a:pt x="139819" y="367787"/>
                  <a:pt x="96252" y="433137"/>
                </a:cubicBezTo>
                <a:cubicBezTo>
                  <a:pt x="68618" y="543675"/>
                  <a:pt x="107260" y="407451"/>
                  <a:pt x="67376" y="500513"/>
                </a:cubicBezTo>
                <a:cubicBezTo>
                  <a:pt x="62165" y="512672"/>
                  <a:pt x="61552" y="526344"/>
                  <a:pt x="57751" y="539015"/>
                </a:cubicBezTo>
                <a:cubicBezTo>
                  <a:pt x="51920" y="558451"/>
                  <a:pt x="44918" y="577516"/>
                  <a:pt x="38501" y="596766"/>
                </a:cubicBezTo>
                <a:cubicBezTo>
                  <a:pt x="35292" y="606391"/>
                  <a:pt x="31336" y="615799"/>
                  <a:pt x="28875" y="625642"/>
                </a:cubicBezTo>
                <a:cubicBezTo>
                  <a:pt x="25667" y="638476"/>
                  <a:pt x="21616" y="651128"/>
                  <a:pt x="19250" y="664143"/>
                </a:cubicBezTo>
                <a:cubicBezTo>
                  <a:pt x="1554" y="761473"/>
                  <a:pt x="19767" y="701094"/>
                  <a:pt x="0" y="760396"/>
                </a:cubicBezTo>
                <a:cubicBezTo>
                  <a:pt x="3208" y="840606"/>
                  <a:pt x="4102" y="920943"/>
                  <a:pt x="9625" y="1001027"/>
                </a:cubicBezTo>
                <a:cubicBezTo>
                  <a:pt x="12848" y="1047756"/>
                  <a:pt x="42321" y="1070240"/>
                  <a:pt x="57751" y="1116530"/>
                </a:cubicBezTo>
                <a:cubicBezTo>
                  <a:pt x="64168" y="1135781"/>
                  <a:pt x="64827" y="1158048"/>
                  <a:pt x="77002" y="1174282"/>
                </a:cubicBezTo>
                <a:cubicBezTo>
                  <a:pt x="171411" y="1300164"/>
                  <a:pt x="54726" y="1143097"/>
                  <a:pt x="125128" y="1241659"/>
                </a:cubicBezTo>
                <a:cubicBezTo>
                  <a:pt x="134452" y="1254713"/>
                  <a:pt x="144379" y="1267326"/>
                  <a:pt x="154004" y="1280160"/>
                </a:cubicBezTo>
                <a:cubicBezTo>
                  <a:pt x="165185" y="1313704"/>
                  <a:pt x="170228" y="1333372"/>
                  <a:pt x="192505" y="1366787"/>
                </a:cubicBezTo>
                <a:cubicBezTo>
                  <a:pt x="200056" y="1378113"/>
                  <a:pt x="213024" y="1384918"/>
                  <a:pt x="221381" y="1395663"/>
                </a:cubicBezTo>
                <a:cubicBezTo>
                  <a:pt x="235585" y="1413926"/>
                  <a:pt x="246200" y="1434758"/>
                  <a:pt x="259882" y="1453415"/>
                </a:cubicBezTo>
                <a:cubicBezTo>
                  <a:pt x="281515" y="1482915"/>
                  <a:pt x="306968" y="1509604"/>
                  <a:pt x="327259" y="1540042"/>
                </a:cubicBezTo>
                <a:cubicBezTo>
                  <a:pt x="333676" y="1549667"/>
                  <a:pt x="338824" y="1560272"/>
                  <a:pt x="346509" y="1568918"/>
                </a:cubicBezTo>
                <a:cubicBezTo>
                  <a:pt x="364596" y="1589266"/>
                  <a:pt x="385010" y="1607418"/>
                  <a:pt x="404261" y="1626669"/>
                </a:cubicBezTo>
                <a:cubicBezTo>
                  <a:pt x="413886" y="1636294"/>
                  <a:pt x="421464" y="1648542"/>
                  <a:pt x="433136" y="1655545"/>
                </a:cubicBezTo>
                <a:cubicBezTo>
                  <a:pt x="465220" y="1674796"/>
                  <a:pt x="498256" y="1692543"/>
                  <a:pt x="529389" y="1713297"/>
                </a:cubicBezTo>
                <a:cubicBezTo>
                  <a:pt x="539014" y="1719714"/>
                  <a:pt x="547524" y="1728251"/>
                  <a:pt x="558265" y="1732547"/>
                </a:cubicBezTo>
                <a:cubicBezTo>
                  <a:pt x="579952" y="1741222"/>
                  <a:pt x="603269" y="1745086"/>
                  <a:pt x="625642" y="1751798"/>
                </a:cubicBezTo>
                <a:cubicBezTo>
                  <a:pt x="635360" y="1754713"/>
                  <a:pt x="644762" y="1758636"/>
                  <a:pt x="654517" y="1761423"/>
                </a:cubicBezTo>
                <a:cubicBezTo>
                  <a:pt x="667237" y="1765057"/>
                  <a:pt x="680299" y="1767414"/>
                  <a:pt x="693019" y="1771048"/>
                </a:cubicBezTo>
                <a:cubicBezTo>
                  <a:pt x="796068" y="1800490"/>
                  <a:pt x="617365" y="1755071"/>
                  <a:pt x="770021" y="1790299"/>
                </a:cubicBezTo>
                <a:cubicBezTo>
                  <a:pt x="795801" y="1796248"/>
                  <a:pt x="820657" y="1807352"/>
                  <a:pt x="847023" y="1809549"/>
                </a:cubicBezTo>
                <a:lnTo>
                  <a:pt x="962526" y="1819175"/>
                </a:lnTo>
                <a:cubicBezTo>
                  <a:pt x="1045945" y="1815966"/>
                  <a:pt x="1129476" y="1814924"/>
                  <a:pt x="1212783" y="1809549"/>
                </a:cubicBezTo>
                <a:cubicBezTo>
                  <a:pt x="1229109" y="1808496"/>
                  <a:pt x="1244740" y="1802412"/>
                  <a:pt x="1260909" y="1799924"/>
                </a:cubicBezTo>
                <a:cubicBezTo>
                  <a:pt x="1286475" y="1795991"/>
                  <a:pt x="1312244" y="1793507"/>
                  <a:pt x="1337911" y="1790299"/>
                </a:cubicBezTo>
                <a:cubicBezTo>
                  <a:pt x="1350745" y="1783882"/>
                  <a:pt x="1362977" y="1776086"/>
                  <a:pt x="1376412" y="1771048"/>
                </a:cubicBezTo>
                <a:cubicBezTo>
                  <a:pt x="1388798" y="1766403"/>
                  <a:pt x="1403081" y="1767339"/>
                  <a:pt x="1414913" y="1761423"/>
                </a:cubicBezTo>
                <a:cubicBezTo>
                  <a:pt x="1435607" y="1751076"/>
                  <a:pt x="1453414" y="1735756"/>
                  <a:pt x="1472665" y="1722922"/>
                </a:cubicBezTo>
                <a:lnTo>
                  <a:pt x="1501541" y="1703671"/>
                </a:lnTo>
                <a:cubicBezTo>
                  <a:pt x="1511166" y="1690837"/>
                  <a:pt x="1519852" y="1677243"/>
                  <a:pt x="1530416" y="1665170"/>
                </a:cubicBezTo>
                <a:cubicBezTo>
                  <a:pt x="1559148" y="1632333"/>
                  <a:pt x="1576688" y="1626156"/>
                  <a:pt x="1597793" y="1588168"/>
                </a:cubicBezTo>
                <a:cubicBezTo>
                  <a:pt x="1606184" y="1573065"/>
                  <a:pt x="1608653" y="1555145"/>
                  <a:pt x="1617044" y="1540042"/>
                </a:cubicBezTo>
                <a:cubicBezTo>
                  <a:pt x="1624835" y="1526019"/>
                  <a:pt x="1638746" y="1515890"/>
                  <a:pt x="1645920" y="1501541"/>
                </a:cubicBezTo>
                <a:cubicBezTo>
                  <a:pt x="1661374" y="1470633"/>
                  <a:pt x="1668967" y="1436196"/>
                  <a:pt x="1684421" y="1405288"/>
                </a:cubicBezTo>
                <a:cubicBezTo>
                  <a:pt x="1696764" y="1380600"/>
                  <a:pt x="1707226" y="1364214"/>
                  <a:pt x="1713296" y="1337911"/>
                </a:cubicBezTo>
                <a:cubicBezTo>
                  <a:pt x="1720653" y="1306029"/>
                  <a:pt x="1724612" y="1273402"/>
                  <a:pt x="1732547" y="1241659"/>
                </a:cubicBezTo>
                <a:cubicBezTo>
                  <a:pt x="1735755" y="1228825"/>
                  <a:pt x="1739734" y="1216160"/>
                  <a:pt x="1742172" y="1203158"/>
                </a:cubicBezTo>
                <a:cubicBezTo>
                  <a:pt x="1749365" y="1164794"/>
                  <a:pt x="1761423" y="1087655"/>
                  <a:pt x="1761423" y="1087655"/>
                </a:cubicBezTo>
                <a:cubicBezTo>
                  <a:pt x="1758848" y="987255"/>
                  <a:pt x="1775368" y="796930"/>
                  <a:pt x="1742172" y="664143"/>
                </a:cubicBezTo>
                <a:cubicBezTo>
                  <a:pt x="1739711" y="654300"/>
                  <a:pt x="1736110" y="644767"/>
                  <a:pt x="1732547" y="635267"/>
                </a:cubicBezTo>
                <a:cubicBezTo>
                  <a:pt x="1722895" y="609528"/>
                  <a:pt x="1708626" y="572940"/>
                  <a:pt x="1694046" y="548640"/>
                </a:cubicBezTo>
                <a:cubicBezTo>
                  <a:pt x="1682143" y="528801"/>
                  <a:pt x="1667449" y="510727"/>
                  <a:pt x="1655545" y="490888"/>
                </a:cubicBezTo>
                <a:cubicBezTo>
                  <a:pt x="1606718" y="409511"/>
                  <a:pt x="1647924" y="474445"/>
                  <a:pt x="1597793" y="404261"/>
                </a:cubicBezTo>
                <a:cubicBezTo>
                  <a:pt x="1591069" y="394848"/>
                  <a:pt x="1586723" y="383565"/>
                  <a:pt x="1578543" y="375385"/>
                </a:cubicBezTo>
                <a:cubicBezTo>
                  <a:pt x="1564016" y="360858"/>
                  <a:pt x="1545771" y="350533"/>
                  <a:pt x="1530416" y="336884"/>
                </a:cubicBezTo>
                <a:cubicBezTo>
                  <a:pt x="1516851" y="324826"/>
                  <a:pt x="1505695" y="310195"/>
                  <a:pt x="1491915" y="298383"/>
                </a:cubicBezTo>
                <a:cubicBezTo>
                  <a:pt x="1483132" y="290855"/>
                  <a:pt x="1471823" y="286660"/>
                  <a:pt x="1463040" y="279132"/>
                </a:cubicBezTo>
                <a:cubicBezTo>
                  <a:pt x="1449260" y="267320"/>
                  <a:pt x="1436351" y="254411"/>
                  <a:pt x="1424539" y="240631"/>
                </a:cubicBezTo>
                <a:cubicBezTo>
                  <a:pt x="1417011" y="231848"/>
                  <a:pt x="1414071" y="219284"/>
                  <a:pt x="1405288" y="211756"/>
                </a:cubicBezTo>
                <a:cubicBezTo>
                  <a:pt x="1391084" y="199581"/>
                  <a:pt x="1372292" y="193884"/>
                  <a:pt x="1357162" y="182880"/>
                </a:cubicBezTo>
                <a:cubicBezTo>
                  <a:pt x="1344178" y="173437"/>
                  <a:pt x="1282909" y="118449"/>
                  <a:pt x="1260909" y="105878"/>
                </a:cubicBezTo>
                <a:cubicBezTo>
                  <a:pt x="1252100" y="100844"/>
                  <a:pt x="1241108" y="100789"/>
                  <a:pt x="1232033" y="96252"/>
                </a:cubicBezTo>
                <a:cubicBezTo>
                  <a:pt x="1221686" y="91079"/>
                  <a:pt x="1213790" y="81559"/>
                  <a:pt x="1203157" y="77002"/>
                </a:cubicBezTo>
                <a:cubicBezTo>
                  <a:pt x="1190998" y="71791"/>
                  <a:pt x="1177570" y="70247"/>
                  <a:pt x="1164656" y="67377"/>
                </a:cubicBezTo>
                <a:cubicBezTo>
                  <a:pt x="1084963" y="49667"/>
                  <a:pt x="1125928" y="61688"/>
                  <a:pt x="1010652" y="48126"/>
                </a:cubicBezTo>
                <a:cubicBezTo>
                  <a:pt x="991270" y="45846"/>
                  <a:pt x="972201" y="41396"/>
                  <a:pt x="952901" y="38501"/>
                </a:cubicBezTo>
                <a:lnTo>
                  <a:pt x="818147" y="19250"/>
                </a:lnTo>
                <a:cubicBezTo>
                  <a:pt x="795688" y="16042"/>
                  <a:pt x="773390" y="11365"/>
                  <a:pt x="750770" y="9625"/>
                </a:cubicBezTo>
                <a:lnTo>
                  <a:pt x="625642" y="0"/>
                </a:lnTo>
                <a:cubicBezTo>
                  <a:pt x="587141" y="3208"/>
                  <a:pt x="548435" y="4519"/>
                  <a:pt x="510139" y="9625"/>
                </a:cubicBezTo>
                <a:cubicBezTo>
                  <a:pt x="500082" y="10966"/>
                  <a:pt x="489705" y="13622"/>
                  <a:pt x="481263" y="19250"/>
                </a:cubicBezTo>
                <a:cubicBezTo>
                  <a:pt x="409162" y="67317"/>
                  <a:pt x="492171" y="34865"/>
                  <a:pt x="423511" y="57751"/>
                </a:cubicBezTo>
                <a:cubicBezTo>
                  <a:pt x="397159" y="136810"/>
                  <a:pt x="404261" y="95211"/>
                  <a:pt x="404261" y="182880"/>
                </a:cubicBez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50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574</Words>
  <Application>Microsoft Office PowerPoint</Application>
  <PresentationFormat>Widescreen</PresentationFormat>
  <Paragraphs>235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Black</vt:lpstr>
      <vt:lpstr>Arial Narrow</vt:lpstr>
      <vt:lpstr>Axure Handwriting</vt:lpstr>
      <vt:lpstr>Cambria</vt:lpstr>
      <vt:lpstr>Century Gothic</vt:lpstr>
      <vt:lpstr>Courier New</vt:lpstr>
      <vt:lpstr>Wingdings 3</vt:lpstr>
      <vt:lpstr>Slice</vt:lpstr>
      <vt:lpstr>Firebase a jégen</vt:lpstr>
      <vt:lpstr>Miről lesz szó?</vt:lpstr>
      <vt:lpstr>SUNBEARS PROJECT</vt:lpstr>
      <vt:lpstr>PowerPoint Presentation</vt:lpstr>
      <vt:lpstr>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Original architecture</vt:lpstr>
      <vt:lpstr>Firebase in SUNbears</vt:lpstr>
      <vt:lpstr>FIREBASE PLAtform</vt:lpstr>
      <vt:lpstr>Firebase Database</vt:lpstr>
      <vt:lpstr>Data format and queries</vt:lpstr>
      <vt:lpstr>firebase  „intro”  architecture</vt:lpstr>
      <vt:lpstr>PowerPoint Presentation</vt:lpstr>
      <vt:lpstr>FIREBASE PLAtform</vt:lpstr>
      <vt:lpstr>Firebase architecture</vt:lpstr>
      <vt:lpstr>mit „adott” a firebase?!</vt:lpstr>
      <vt:lpstr>development time</vt:lpstr>
      <vt:lpstr>DEMO</vt:lpstr>
      <vt:lpstr>DEmo android application</vt:lpstr>
      <vt:lpstr>Demo application ui</vt:lpstr>
      <vt:lpstr>client</vt:lpstr>
      <vt:lpstr>Setup</vt:lpstr>
      <vt:lpstr>firebase ui</vt:lpstr>
      <vt:lpstr>end of part I…</vt:lpstr>
      <vt:lpstr>SYNC API ARCHITECTURE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2016-12-05T11:02:03Z</dcterms:created>
  <dcterms:modified xsi:type="dcterms:W3CDTF">2017-04-24T14:54:41Z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