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4"/>
    <p:sldMasterId id="2147484046" r:id="rId5"/>
  </p:sldMasterIdLst>
  <p:notesMasterIdLst>
    <p:notesMasterId r:id="rId17"/>
  </p:notesMasterIdLst>
  <p:handoutMasterIdLst>
    <p:handoutMasterId r:id="rId18"/>
  </p:handoutMasterIdLst>
  <p:sldIdLst>
    <p:sldId id="648" r:id="rId6"/>
    <p:sldId id="874" r:id="rId7"/>
    <p:sldId id="875" r:id="rId8"/>
    <p:sldId id="877" r:id="rId9"/>
    <p:sldId id="862" r:id="rId10"/>
    <p:sldId id="876" r:id="rId11"/>
    <p:sldId id="870" r:id="rId12"/>
    <p:sldId id="871" r:id="rId13"/>
    <p:sldId id="872" r:id="rId14"/>
    <p:sldId id="873" r:id="rId15"/>
    <p:sldId id="869" r:id="rId1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28">
          <p15:clr>
            <a:srgbClr val="A4A3A4"/>
          </p15:clr>
        </p15:guide>
        <p15:guide id="11" pos="1767">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62">
          <p15:clr>
            <a:srgbClr val="A4A3A4"/>
          </p15:clr>
        </p15:guide>
        <p15:guide id="17" pos="3837">
          <p15:clr>
            <a:srgbClr val="A4A3A4"/>
          </p15:clr>
        </p15:guide>
        <p15:guide id="18" pos="2216">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2D82FF"/>
    <a:srgbClr val="0088EE"/>
    <a:srgbClr val="0042AC"/>
    <a:srgbClr val="D2D2D2"/>
    <a:srgbClr val="969696"/>
    <a:srgbClr val="505050"/>
    <a:srgbClr val="00188F"/>
    <a:srgbClr val="EB3C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50" autoAdjust="0"/>
    <p:restoredTop sz="95621" autoAdjust="0"/>
  </p:normalViewPr>
  <p:slideViewPr>
    <p:cSldViewPr snapToGrid="0">
      <p:cViewPr varScale="1">
        <p:scale>
          <a:sx n="73" d="100"/>
          <a:sy n="73" d="100"/>
        </p:scale>
        <p:origin x="90" y="1158"/>
      </p:cViewPr>
      <p:guideLst>
        <p:guide orient="horz" pos="142"/>
        <p:guide orient="horz" pos="4176"/>
        <p:guide orient="horz" pos="912"/>
        <p:guide orient="horz" pos="1197"/>
        <p:guide orient="horz" pos="1957"/>
        <p:guide orient="horz" pos="2723"/>
        <p:guide orient="horz" pos="2159"/>
        <p:guide orient="horz" pos="3863"/>
        <p:guide orient="horz" pos="3566"/>
        <p:guide pos="128"/>
        <p:guide pos="1767"/>
        <p:guide pos="7554"/>
        <p:guide pos="328"/>
        <p:guide pos="7353"/>
        <p:guide pos="613"/>
        <p:guide pos="7062"/>
        <p:guide pos="3837"/>
        <p:guide pos="2216"/>
        <p:guide pos="3771"/>
      </p:guideLst>
    </p:cSldViewPr>
  </p:slideViewPr>
  <p:notesTextViewPr>
    <p:cViewPr>
      <p:scale>
        <a:sx n="100" d="100"/>
        <a:sy n="100" d="100"/>
      </p:scale>
      <p:origin x="0" y="0"/>
    </p:cViewPr>
  </p:notesTextViewPr>
  <p:sorterViewPr>
    <p:cViewPr varScale="1">
      <p:scale>
        <a:sx n="1" d="1"/>
        <a:sy n="1" d="1"/>
      </p:scale>
      <p:origin x="0" y="10416"/>
    </p:cViewPr>
  </p:sorterViewPr>
  <p:notesViewPr>
    <p:cSldViewPr snapToGrid="0" showGuides="1">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Office365</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3/29/2017</a:t>
            </a:fld>
            <a:endParaRPr lang="en-US"/>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3/29/2017</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Office365</a:t>
            </a:r>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4664A66-7F43-48D1-91D2-AE7A931D6495}" type="datetime1">
              <a:rPr lang="en-US" smtClean="0"/>
              <a:t>3/29/2017</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Office365</a:t>
            </a:r>
          </a:p>
        </p:txBody>
      </p:sp>
      <p:sp>
        <p:nvSpPr>
          <p:cNvPr id="9"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6552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842" y="5033094"/>
            <a:ext cx="5432229" cy="1881715"/>
          </a:xfrm>
          <a:prstGeom prst="rect">
            <a:avLst/>
          </a:prstGeom>
        </p:spPr>
      </p:pic>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a:t>Speaker Title</a:t>
            </a:r>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hu-HU"/>
              <a:t>Mintaszöveg szerkesztése</a:t>
            </a:r>
          </a:p>
        </p:txBody>
      </p:sp>
      <p:sp>
        <p:nvSpPr>
          <p:cNvPr id="12" name="Title 11"/>
          <p:cNvSpPr>
            <a:spLocks noGrp="1"/>
          </p:cNvSpPr>
          <p:nvPr>
            <p:ph type="title"/>
          </p:nvPr>
        </p:nvSpPr>
        <p:spPr/>
        <p:txBody>
          <a:bodyPr>
            <a:noAutofit/>
          </a:bodyPr>
          <a:lstStyle>
            <a:lvl1pPr>
              <a:defRPr/>
            </a:lvl1pPr>
          </a:lstStyle>
          <a:p>
            <a:r>
              <a:rPr lang="hu-HU"/>
              <a:t>Mintacím szerkesztése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96721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hu-HU"/>
              <a:t>Mintaszöveg szerkesztése</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85724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hu-HU"/>
              <a:t>Mintaszöveg szerkesztése</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32375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hu-HU"/>
              <a:t>Mintaszöveg szerkesztése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23502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hu-HU"/>
              <a:t>Mintaszöveg szerkesztése</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69267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hu-HU"/>
              <a:t>Mintaszöveg szerkesztése</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79596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hu-HU"/>
              <a:t>Mintaszöveg szerkesztése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54261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hu-HU"/>
              <a:t>Mintacím szerkesztése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20657508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hu-HU"/>
              <a:t>Mintacím szerkesztése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4353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25967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5870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67794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a:t>Click to edit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99823012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a:t>Click to edit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7487479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a:t>Click to edit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0711247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a:t>Click to edit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6095944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hu-HU"/>
              <a:t>Alcím mintájának szerkesztése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hu-HU"/>
              <a:t>Mintaszöveg szerkesztése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107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a:prstGeom prst="rect">
            <a:avLst/>
          </a:prstGeo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
        <p:nvSpPr>
          <p:cNvPr id="7"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35650354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32-pt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a:prstGeom prst="rect">
            <a:avLst/>
          </a:prstGeom>
        </p:spPr>
        <p:txBody>
          <a:bodyPr/>
          <a:lstStyle>
            <a:lvl1pPr>
              <a:defRPr>
                <a:gradFill>
                  <a:gsLst>
                    <a:gs pos="1250">
                      <a:schemeClr val="tx2"/>
                    </a:gs>
                    <a:gs pos="100000">
                      <a:schemeClr val="tx2"/>
                    </a:gs>
                  </a:gsLst>
                  <a:lin ang="5400000" scaled="0"/>
                </a:gradFill>
              </a:defRPr>
            </a:lvl1pPr>
          </a:lstStyle>
          <a:p>
            <a:r>
              <a:rPr lang="en-US" dirty="0"/>
              <a:t>Click to edit Master title style</a:t>
            </a:r>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lnSpc>
                <a:spcPct val="100000"/>
              </a:lnSpc>
              <a:spcBef>
                <a:spcPts val="600"/>
              </a:spcBef>
              <a:buClr>
                <a:schemeClr val="tx2"/>
              </a:buClr>
              <a:buFont typeface="Wingdings" pitchFamily="2" charset="2"/>
              <a:buChar char="§"/>
              <a:defRPr sz="3200">
                <a:latin typeface="+mn-lt"/>
              </a:defRPr>
            </a:lvl1pPr>
            <a:lvl2pPr marL="517525" indent="-233363">
              <a:lnSpc>
                <a:spcPct val="100000"/>
              </a:lnSpc>
              <a:spcBef>
                <a:spcPts val="600"/>
              </a:spcBef>
              <a:buClr>
                <a:schemeClr val="tx2"/>
              </a:buClr>
              <a:buFont typeface="Wingdings" pitchFamily="2" charset="2"/>
              <a:buChar char="§"/>
              <a:defRPr sz="2200">
                <a:latin typeface="+mn-lt"/>
              </a:defRPr>
            </a:lvl2pPr>
            <a:lvl3pPr marL="741363" indent="-223838">
              <a:lnSpc>
                <a:spcPct val="100000"/>
              </a:lnSpc>
              <a:spcBef>
                <a:spcPts val="600"/>
              </a:spcBef>
              <a:buClr>
                <a:schemeClr val="tx2"/>
              </a:buClr>
              <a:buFont typeface="Wingdings" pitchFamily="2" charset="2"/>
              <a:buChar char="§"/>
              <a:tabLst/>
              <a:defRPr sz="2200">
                <a:latin typeface="+mn-lt"/>
              </a:defRPr>
            </a:lvl3pPr>
            <a:lvl4pPr marL="914400" indent="-173038">
              <a:lnSpc>
                <a:spcPct val="100000"/>
              </a:lnSpc>
              <a:spcBef>
                <a:spcPts val="600"/>
              </a:spcBef>
              <a:buClr>
                <a:schemeClr val="tx2"/>
              </a:buClr>
              <a:buFont typeface="Wingdings" pitchFamily="2" charset="2"/>
              <a:buChar char="§"/>
              <a:defRPr sz="1800">
                <a:latin typeface="+mn-lt"/>
              </a:defRPr>
            </a:lvl4pPr>
            <a:lvl5pPr marL="1087438" indent="-173038">
              <a:lnSpc>
                <a:spcPct val="100000"/>
              </a:lnSpc>
              <a:spcBef>
                <a:spcPts val="600"/>
              </a:spcBef>
              <a:buClr>
                <a:schemeClr val="tx2"/>
              </a:buClr>
              <a:buFont typeface="Wingdings" pitchFamily="2" charset="2"/>
              <a:buChar char="§"/>
              <a:tabLst/>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5998464"/>
            <a:ext cx="2164584" cy="749808"/>
          </a:xfrm>
          <a:prstGeom prst="rect">
            <a:avLst/>
          </a:prstGeom>
        </p:spPr>
      </p:pic>
    </p:spTree>
    <p:extLst>
      <p:ext uri="{BB962C8B-B14F-4D97-AF65-F5344CB8AC3E}">
        <p14:creationId xmlns:p14="http://schemas.microsoft.com/office/powerpoint/2010/main" val="34036232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a:t>Click to edit Master text styles</a:t>
            </a:r>
          </a:p>
        </p:txBody>
      </p:sp>
      <p:sp>
        <p:nvSpPr>
          <p:cNvPr id="4" name="Picture Placeholder 3"/>
          <p:cNvSpPr>
            <a:spLocks noGrp="1"/>
          </p:cNvSpPr>
          <p:nvPr>
            <p:ph type="pic" sz="quarter" idx="14" hasCustomPrompt="1"/>
          </p:nvPr>
        </p:nvSpPr>
        <p:spPr>
          <a:xfrm>
            <a:off x="6208713" y="0"/>
            <a:ext cx="5980112" cy="6858000"/>
          </a:xfrm>
          <a:prstGeom prst="rect">
            <a:avLst/>
          </a:prstGeom>
        </p:spPr>
        <p:txBody>
          <a:bodyPr lIns="182880" anchor="ctr"/>
          <a:lstStyle>
            <a:lvl1pPr marL="0" indent="0" algn="l">
              <a:buNone/>
              <a:defRPr/>
            </a:lvl1pPr>
          </a:lstStyle>
          <a:p>
            <a:r>
              <a:rPr lang="en-US" dirty="0"/>
              <a:t>Click to insert photo.</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518772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711483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a:prstGeom prst="rect">
            <a:avLst/>
          </a:prstGeom>
        </p:spPr>
        <p:txBody>
          <a:bodyPr/>
          <a:lstStyle>
            <a:lvl1pPr>
              <a:defRPr>
                <a:gradFill>
                  <a:gsLst>
                    <a:gs pos="1250">
                      <a:schemeClr val="tx2"/>
                    </a:gs>
                    <a:gs pos="100000">
                      <a:schemeClr val="tx2"/>
                    </a:gs>
                  </a:gsLst>
                  <a:lin ang="5400000" scaled="0"/>
                </a:gradFill>
              </a:defRPr>
            </a:lvl1pPr>
          </a:lstStyle>
          <a:p>
            <a:r>
              <a:rPr lang="en-US" dirty="0"/>
              <a:t>Click to edit Master title style</a:t>
            </a:r>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Clr>
                <a:schemeClr val="tx2"/>
              </a:buClr>
              <a:buFont typeface="Wingdings" pitchFamily="2" charset="2"/>
              <a:buChar char="§"/>
              <a:defRPr sz="4000">
                <a:latin typeface="+mn-lt"/>
              </a:defRPr>
            </a:lvl1pPr>
            <a:lvl2pPr marL="517525" indent="-233363">
              <a:buClr>
                <a:schemeClr val="tx2"/>
              </a:buClr>
              <a:buFont typeface="Wingdings" pitchFamily="2" charset="2"/>
              <a:buChar char="§"/>
              <a:defRPr>
                <a:latin typeface="+mn-lt"/>
              </a:defRPr>
            </a:lvl2pPr>
            <a:lvl3pPr marL="741363" indent="-223838">
              <a:buClr>
                <a:schemeClr val="tx2"/>
              </a:buClr>
              <a:buFont typeface="Wingdings" pitchFamily="2" charset="2"/>
              <a:buChar char="§"/>
              <a:tabLst/>
              <a:defRPr>
                <a:latin typeface="+mn-lt"/>
              </a:defRPr>
            </a:lvl3pPr>
            <a:lvl4pPr marL="914400" indent="-173038">
              <a:buClr>
                <a:schemeClr val="tx2"/>
              </a:buClr>
              <a:buFont typeface="Wingdings" pitchFamily="2" charset="2"/>
              <a:buChar char="§"/>
              <a:defRPr>
                <a:latin typeface="+mn-lt"/>
              </a:defRPr>
            </a:lvl4pPr>
            <a:lvl5pPr marL="1087438" indent="-173038">
              <a:buClr>
                <a:schemeClr val="tx2"/>
              </a:buClr>
              <a:buFont typeface="Wingdings" pitchFamily="2" charset="2"/>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6608873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hu-HU"/>
              <a:t>Mintacím szerkesztése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hu-HU"/>
              <a:t>Mintacím szerkesztése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4146948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hu-HU"/>
              <a:t>Mintacím szerkesztése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hu-HU"/>
              <a:t>Mintacím szerkesztése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Mintaszöveg szerkesztése</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Második szint</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Harmadik szint</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Negyedik szint</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Ötödik szint</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5678233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hu-HU"/>
              <a:t>Mintacím szerkesztése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Mintaszöveg szerkesztése</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Második szint</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Harmadik szint</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Negyedik szint</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hu-HU"/>
              <a:t>Ötödik szint</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6668435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hu-HU"/>
              <a:t>Mintacím szerkesztése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hu-HU"/>
              <a:t>Mintaszöveg szerkesztése</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hu-HU"/>
              <a:t>Második szint</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hu-HU"/>
              <a:t>Harmadik szint</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hu-HU"/>
              <a:t>Negyedik szint</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hu-HU"/>
              <a:t>Ötödik szint</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hu-HU"/>
              <a:t>Mintacím szerkesztése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089" r:id="rId9"/>
    <p:sldLayoutId id="2147484119" r:id="rId10"/>
    <p:sldLayoutId id="2147484116" r:id="rId11"/>
    <p:sldLayoutId id="2147484117" r:id="rId12"/>
    <p:sldLayoutId id="2147484140" r:id="rId13"/>
    <p:sldLayoutId id="2147484141" r:id="rId14"/>
    <p:sldLayoutId id="2147484142" r:id="rId15"/>
    <p:sldLayoutId id="2147484143" r:id="rId16"/>
    <p:sldLayoutId id="2147484092" r:id="rId17"/>
    <p:sldLayoutId id="2147484093" r:id="rId18"/>
    <p:sldLayoutId id="2147484094" r:id="rId19"/>
    <p:sldLayoutId id="2147484096" r:id="rId20"/>
    <p:sldLayoutId id="2147484155" r:id="rId21"/>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99" r:id="rId2"/>
    <p:sldLayoutId id="2147484100" r:id="rId3"/>
    <p:sldLayoutId id="2147484101" r:id="rId4"/>
    <p:sldLayoutId id="2147484048" r:id="rId5"/>
    <p:sldLayoutId id="2147484061" r:id="rId6"/>
    <p:sldLayoutId id="2147484062" r:id="rId7"/>
    <p:sldLayoutId id="2147484097" r:id="rId8"/>
    <p:sldLayoutId id="2147484057" r:id="rId9"/>
    <p:sldLayoutId id="2147484065" r:id="rId10"/>
    <p:sldLayoutId id="2147484066" r:id="rId11"/>
    <p:sldLayoutId id="2147484098" r:id="rId12"/>
    <p:sldLayoutId id="2147484145" r:id="rId13"/>
    <p:sldLayoutId id="2147484146" r:id="rId14"/>
    <p:sldLayoutId id="2147484147" r:id="rId15"/>
    <p:sldLayoutId id="2147484148" r:id="rId16"/>
    <p:sldLayoutId id="2147484149" r:id="rId17"/>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9.pn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7.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a:t> </a:t>
            </a:r>
            <a:endParaRPr lang="en-US" dirty="0"/>
          </a:p>
        </p:txBody>
      </p:sp>
      <p:sp>
        <p:nvSpPr>
          <p:cNvPr id="5" name="Text Placeholder 4"/>
          <p:cNvSpPr>
            <a:spLocks noGrp="1"/>
          </p:cNvSpPr>
          <p:nvPr>
            <p:ph type="body" sz="quarter" idx="12"/>
          </p:nvPr>
        </p:nvSpPr>
        <p:spPr>
          <a:xfrm>
            <a:off x="1114495" y="3280799"/>
            <a:ext cx="10237787" cy="1598848"/>
          </a:xfrm>
        </p:spPr>
        <p:txBody>
          <a:bodyPr/>
          <a:lstStyle/>
          <a:p>
            <a:r>
              <a:rPr lang="hu-HU" dirty="0"/>
              <a:t>Zombory Zoltán - Zomby</a:t>
            </a:r>
            <a:endParaRPr lang="en-US" dirty="0"/>
          </a:p>
          <a:p>
            <a:r>
              <a:rPr lang="hu-HU" dirty="0"/>
              <a:t>Ügyvezető, Microsoft MVP Office Servers and Services</a:t>
            </a:r>
            <a:endParaRPr lang="en-US" dirty="0"/>
          </a:p>
          <a:p>
            <a:r>
              <a:rPr lang="hu-HU" dirty="0"/>
              <a:t>ZOMPUTER Kft.</a:t>
            </a:r>
            <a:endParaRPr lang="en-US" dirty="0"/>
          </a:p>
        </p:txBody>
      </p:sp>
      <p:pic>
        <p:nvPicPr>
          <p:cNvPr id="6" name="Picture 5" descr="zomputer_justlogo.png"/>
          <p:cNvPicPr>
            <a:picLocks noChangeAspect="1"/>
          </p:cNvPicPr>
          <p:nvPr/>
        </p:nvPicPr>
        <p:blipFill>
          <a:blip r:embed="rId3"/>
          <a:stretch>
            <a:fillRect/>
          </a:stretch>
        </p:blipFill>
        <p:spPr>
          <a:xfrm>
            <a:off x="1114495" y="5200729"/>
            <a:ext cx="975359" cy="990600"/>
          </a:xfrm>
          <a:prstGeom prst="rect">
            <a:avLst/>
          </a:prstGeom>
          <a:effectLst>
            <a:reflection blurRad="6350" stA="50000" endA="300" endPos="55000" dir="5400000" sy="-100000" algn="bl" rotWithShape="0"/>
          </a:effectLst>
        </p:spPr>
      </p:pic>
      <p:sp>
        <p:nvSpPr>
          <p:cNvPr id="7" name="Text Placeholder 4"/>
          <p:cNvSpPr txBox="1">
            <a:spLocks/>
          </p:cNvSpPr>
          <p:nvPr/>
        </p:nvSpPr>
        <p:spPr>
          <a:xfrm>
            <a:off x="1185414" y="1236151"/>
            <a:ext cx="10237787" cy="1598848"/>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0"/>
              </a:spcBef>
              <a:spcAft>
                <a:spcPts val="0"/>
              </a:spcAft>
              <a:buClrTx/>
              <a:buSzPct val="80000"/>
              <a:buFont typeface="Arial" pitchFamily="34" charset="0"/>
              <a:buNone/>
              <a:tabLst/>
              <a:defRPr sz="3600" kern="1200" spc="-70" baseline="0">
                <a:gradFill>
                  <a:gsLst>
                    <a:gs pos="0">
                      <a:schemeClr val="bg1"/>
                    </a:gs>
                    <a:gs pos="100000">
                      <a:schemeClr val="bg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5400" b="1" dirty="0"/>
          </a:p>
        </p:txBody>
      </p:sp>
      <p:sp>
        <p:nvSpPr>
          <p:cNvPr id="8" name="Text Placeholder 4"/>
          <p:cNvSpPr txBox="1">
            <a:spLocks/>
          </p:cNvSpPr>
          <p:nvPr/>
        </p:nvSpPr>
        <p:spPr>
          <a:xfrm>
            <a:off x="600636" y="1409755"/>
            <a:ext cx="11062446" cy="1598848"/>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0"/>
              </a:spcBef>
              <a:spcAft>
                <a:spcPts val="0"/>
              </a:spcAft>
              <a:buClrTx/>
              <a:buSzPct val="80000"/>
              <a:buFont typeface="Arial" pitchFamily="34" charset="0"/>
              <a:buNone/>
              <a:tabLst/>
              <a:defRPr sz="3600" kern="1200" spc="-70" baseline="0">
                <a:gradFill>
                  <a:gsLst>
                    <a:gs pos="0">
                      <a:schemeClr val="bg1"/>
                    </a:gs>
                    <a:gs pos="100000">
                      <a:schemeClr val="bg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a:t>HWSW Meetup – </a:t>
            </a:r>
            <a:r>
              <a:rPr lang="en-US" sz="4800" dirty="0" err="1"/>
              <a:t>Felh</a:t>
            </a:r>
            <a:r>
              <a:rPr lang="hu-HU" sz="4800" dirty="0"/>
              <a:t>ő és ami mögötte van</a:t>
            </a:r>
            <a:endParaRPr lang="en-US" sz="4800" dirty="0"/>
          </a:p>
        </p:txBody>
      </p:sp>
    </p:spTree>
    <p:extLst>
      <p:ext uri="{BB962C8B-B14F-4D97-AF65-F5344CB8AC3E}">
        <p14:creationId xmlns:p14="http://schemas.microsoft.com/office/powerpoint/2010/main" val="2044405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58228077"/>
              </p:ext>
            </p:extLst>
          </p:nvPr>
        </p:nvGraphicFramePr>
        <p:xfrm>
          <a:off x="901337" y="584982"/>
          <a:ext cx="10083588" cy="5672127"/>
        </p:xfrm>
        <a:graphic>
          <a:graphicData uri="http://schemas.openxmlformats.org/presentationml/2006/ole">
            <mc:AlternateContent xmlns:mc="http://schemas.openxmlformats.org/markup-compatibility/2006">
              <mc:Choice xmlns:v="urn:schemas-microsoft-com:vml" Requires="v">
                <p:oleObj spid="_x0000_s7170" name="Image" r:id="rId3" imgW="9231480" imgH="5193360" progId="Photoshop.Image.18">
                  <p:embed/>
                </p:oleObj>
              </mc:Choice>
              <mc:Fallback>
                <p:oleObj name="Image" r:id="rId3" imgW="9231480" imgH="5193360" progId="Photoshop.Image.18">
                  <p:embed/>
                  <p:pic>
                    <p:nvPicPr>
                      <p:cNvPr id="3" name="Object 2"/>
                      <p:cNvPicPr/>
                      <p:nvPr/>
                    </p:nvPicPr>
                    <p:blipFill>
                      <a:blip r:embed="rId4"/>
                      <a:stretch>
                        <a:fillRect/>
                      </a:stretch>
                    </p:blipFill>
                    <p:spPr>
                      <a:xfrm>
                        <a:off x="901337" y="584982"/>
                        <a:ext cx="10083588" cy="5672127"/>
                      </a:xfrm>
                      <a:prstGeom prst="rect">
                        <a:avLst/>
                      </a:prstGeom>
                    </p:spPr>
                  </p:pic>
                </p:oleObj>
              </mc:Fallback>
            </mc:AlternateContent>
          </a:graphicData>
        </a:graphic>
      </p:graphicFrame>
    </p:spTree>
    <p:extLst>
      <p:ext uri="{BB962C8B-B14F-4D97-AF65-F5344CB8AC3E}">
        <p14:creationId xmlns:p14="http://schemas.microsoft.com/office/powerpoint/2010/main" val="11230755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ím 3"/>
          <p:cNvSpPr>
            <a:spLocks noGrp="1"/>
          </p:cNvSpPr>
          <p:nvPr>
            <p:ph type="title"/>
          </p:nvPr>
        </p:nvSpPr>
        <p:spPr>
          <a:xfrm>
            <a:off x="519112" y="411480"/>
            <a:ext cx="11149013" cy="5753099"/>
          </a:xfrm>
        </p:spPr>
        <p:txBody>
          <a:bodyPr/>
          <a:lstStyle/>
          <a:p>
            <a:pPr algn="ctr"/>
            <a:r>
              <a:rPr lang="en-US" sz="7200" dirty="0"/>
              <a:t>K</a:t>
            </a:r>
            <a:r>
              <a:rPr lang="hu-HU" sz="7200" dirty="0" err="1"/>
              <a:t>öszönöm</a:t>
            </a:r>
            <a:r>
              <a:rPr lang="hu-HU" sz="7200" dirty="0"/>
              <a:t> a figyelmet!</a:t>
            </a:r>
            <a:br>
              <a:rPr lang="hu-HU" sz="7200" dirty="0"/>
            </a:br>
            <a:br>
              <a:rPr lang="en-US" sz="7200" dirty="0"/>
            </a:br>
            <a:br>
              <a:rPr lang="en-US" sz="7200" dirty="0"/>
            </a:br>
            <a:br>
              <a:rPr lang="en-US" sz="7200" dirty="0"/>
            </a:br>
            <a:r>
              <a:rPr lang="hu-HU" sz="6000" dirty="0" err="1"/>
              <a:t>zombory.zoltan</a:t>
            </a:r>
            <a:r>
              <a:rPr lang="en-US" sz="6000" dirty="0"/>
              <a:t>@zomputer.hu</a:t>
            </a:r>
            <a:endParaRPr lang="hu-HU" sz="7200" dirty="0"/>
          </a:p>
        </p:txBody>
      </p:sp>
    </p:spTree>
    <p:extLst>
      <p:ext uri="{BB962C8B-B14F-4D97-AF65-F5344CB8AC3E}">
        <p14:creationId xmlns:p14="http://schemas.microsoft.com/office/powerpoint/2010/main" val="35206920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Safe</a:t>
            </a:r>
            <a:r>
              <a:rPr lang="hu-HU" dirty="0"/>
              <a:t> </a:t>
            </a:r>
            <a:r>
              <a:rPr lang="hu-HU" dirty="0" err="1"/>
              <a:t>Links</a:t>
            </a:r>
            <a:r>
              <a:rPr lang="hu-HU" dirty="0"/>
              <a:t> Office 365</a:t>
            </a:r>
          </a:p>
        </p:txBody>
      </p:sp>
      <p:sp>
        <p:nvSpPr>
          <p:cNvPr id="3" name="Text Placeholder 2"/>
          <p:cNvSpPr>
            <a:spLocks noGrp="1"/>
          </p:cNvSpPr>
          <p:nvPr>
            <p:ph type="body" sz="quarter" idx="10"/>
          </p:nvPr>
        </p:nvSpPr>
        <p:spPr/>
        <p:txBody>
          <a:bodyPr/>
          <a:lstStyle/>
          <a:p>
            <a:endParaRPr lang="hu-HU" dirty="0"/>
          </a:p>
        </p:txBody>
      </p:sp>
      <p:sp>
        <p:nvSpPr>
          <p:cNvPr id="4" name="Slide Number Placeholder 3"/>
          <p:cNvSpPr>
            <a:spLocks noGrp="1"/>
          </p:cNvSpPr>
          <p:nvPr>
            <p:ph type="sldNum" sz="quarter" idx="12"/>
          </p:nvPr>
        </p:nvSpPr>
        <p:spPr/>
        <p:txBody>
          <a:bodyPr/>
          <a:lstStyle/>
          <a:p>
            <a:fld id="{727B4C2D-45E2-4621-8491-2995EB46A674}" type="slidenum">
              <a:rPr lang="en-US" smtClean="0"/>
              <a:pPr/>
              <a:t>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80617065"/>
              </p:ext>
            </p:extLst>
          </p:nvPr>
        </p:nvGraphicFramePr>
        <p:xfrm>
          <a:off x="153693" y="1132934"/>
          <a:ext cx="11514432" cy="6456586"/>
        </p:xfrm>
        <a:graphic>
          <a:graphicData uri="http://schemas.openxmlformats.org/presentationml/2006/ole">
            <mc:AlternateContent xmlns:mc="http://schemas.openxmlformats.org/markup-compatibility/2006">
              <mc:Choice xmlns:v="urn:schemas-microsoft-com:vml" Requires="v">
                <p:oleObj spid="_x0000_s1026" name="Image" r:id="rId3" imgW="13002840" imgH="7314120" progId="Photoshop.Image.18">
                  <p:embed/>
                </p:oleObj>
              </mc:Choice>
              <mc:Fallback>
                <p:oleObj name="Image" r:id="rId3" imgW="13002840" imgH="7314120" progId="Photoshop.Image.18">
                  <p:embed/>
                  <p:pic>
                    <p:nvPicPr>
                      <p:cNvPr id="5" name="Object 4"/>
                      <p:cNvPicPr/>
                      <p:nvPr/>
                    </p:nvPicPr>
                    <p:blipFill>
                      <a:blip r:embed="rId4"/>
                      <a:stretch>
                        <a:fillRect/>
                      </a:stretch>
                    </p:blipFill>
                    <p:spPr>
                      <a:xfrm>
                        <a:off x="153693" y="1132934"/>
                        <a:ext cx="11514432" cy="6456586"/>
                      </a:xfrm>
                      <a:prstGeom prst="rect">
                        <a:avLst/>
                      </a:prstGeom>
                    </p:spPr>
                  </p:pic>
                </p:oleObj>
              </mc:Fallback>
            </mc:AlternateContent>
          </a:graphicData>
        </a:graphic>
      </p:graphicFrame>
    </p:spTree>
    <p:extLst>
      <p:ext uri="{BB962C8B-B14F-4D97-AF65-F5344CB8AC3E}">
        <p14:creationId xmlns:p14="http://schemas.microsoft.com/office/powerpoint/2010/main" val="18826731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4632" y="348206"/>
            <a:ext cx="11338904" cy="5856651"/>
          </a:xfrm>
          <a:prstGeom prst="rect">
            <a:avLst/>
          </a:prstGeom>
        </p:spPr>
      </p:pic>
    </p:spTree>
    <p:extLst>
      <p:ext uri="{BB962C8B-B14F-4D97-AF65-F5344CB8AC3E}">
        <p14:creationId xmlns:p14="http://schemas.microsoft.com/office/powerpoint/2010/main" val="5922967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095387181"/>
              </p:ext>
            </p:extLst>
          </p:nvPr>
        </p:nvGraphicFramePr>
        <p:xfrm>
          <a:off x="317500" y="179388"/>
          <a:ext cx="11555413" cy="6500812"/>
        </p:xfrm>
        <a:graphic>
          <a:graphicData uri="http://schemas.openxmlformats.org/presentationml/2006/ole">
            <mc:AlternateContent xmlns:mc="http://schemas.openxmlformats.org/markup-compatibility/2006">
              <mc:Choice xmlns:v="urn:schemas-microsoft-com:vml" Requires="v">
                <p:oleObj spid="_x0000_s2050" name="Image" r:id="rId3" imgW="11555280" imgH="6501240" progId="Photoshop.Image.18">
                  <p:embed/>
                </p:oleObj>
              </mc:Choice>
              <mc:Fallback>
                <p:oleObj name="Image" r:id="rId3" imgW="11555280" imgH="6501240" progId="Photoshop.Image.18">
                  <p:embed/>
                  <p:pic>
                    <p:nvPicPr>
                      <p:cNvPr id="8" name="Object 7"/>
                      <p:cNvPicPr/>
                      <p:nvPr/>
                    </p:nvPicPr>
                    <p:blipFill>
                      <a:blip r:embed="rId4"/>
                      <a:stretch>
                        <a:fillRect/>
                      </a:stretch>
                    </p:blipFill>
                    <p:spPr>
                      <a:xfrm>
                        <a:off x="317500" y="179388"/>
                        <a:ext cx="11555413" cy="6500812"/>
                      </a:xfrm>
                      <a:prstGeom prst="rect">
                        <a:avLst/>
                      </a:prstGeom>
                    </p:spPr>
                  </p:pic>
                </p:oleObj>
              </mc:Fallback>
            </mc:AlternateContent>
          </a:graphicData>
        </a:graphic>
      </p:graphicFrame>
    </p:spTree>
    <p:extLst>
      <p:ext uri="{BB962C8B-B14F-4D97-AF65-F5344CB8AC3E}">
        <p14:creationId xmlns:p14="http://schemas.microsoft.com/office/powerpoint/2010/main" val="35424539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rver Pr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86" y="418723"/>
            <a:ext cx="5387941" cy="3591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hu-HU" dirty="0"/>
              <a:t>Felhő példa</a:t>
            </a:r>
          </a:p>
        </p:txBody>
      </p:sp>
      <p:graphicFrame>
        <p:nvGraphicFramePr>
          <p:cNvPr id="7" name="Object 6"/>
          <p:cNvGraphicFramePr>
            <a:graphicFrameLocks noChangeAspect="1"/>
          </p:cNvGraphicFramePr>
          <p:nvPr>
            <p:extLst>
              <p:ext uri="{D42A27DB-BD31-4B8C-83A1-F6EECF244321}">
                <p14:modId xmlns:p14="http://schemas.microsoft.com/office/powerpoint/2010/main" val="3434932957"/>
              </p:ext>
            </p:extLst>
          </p:nvPr>
        </p:nvGraphicFramePr>
        <p:xfrm>
          <a:off x="0" y="3654646"/>
          <a:ext cx="12188825" cy="3203354"/>
        </p:xfrm>
        <a:graphic>
          <a:graphicData uri="http://schemas.openxmlformats.org/presentationml/2006/ole">
            <mc:AlternateContent xmlns:mc="http://schemas.openxmlformats.org/markup-compatibility/2006">
              <mc:Choice xmlns:v="urn:schemas-microsoft-com:vml" Requires="v">
                <p:oleObj spid="_x0000_s3074" name="Image" r:id="rId4" imgW="18285480" imgH="5333040" progId="Photoshop.Image.13">
                  <p:embed/>
                </p:oleObj>
              </mc:Choice>
              <mc:Fallback>
                <p:oleObj name="Image" r:id="rId4" imgW="18285480" imgH="5333040" progId="Photoshop.Image.13">
                  <p:embed/>
                  <p:pic>
                    <p:nvPicPr>
                      <p:cNvPr id="7" name="Object 6"/>
                      <p:cNvPicPr/>
                      <p:nvPr/>
                    </p:nvPicPr>
                    <p:blipFill>
                      <a:blip r:embed="rId5"/>
                      <a:stretch>
                        <a:fillRect/>
                      </a:stretch>
                    </p:blipFill>
                    <p:spPr>
                      <a:xfrm>
                        <a:off x="0" y="3654646"/>
                        <a:ext cx="12188825" cy="3203354"/>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6366727" y="54811"/>
            <a:ext cx="5031857" cy="359983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588572448"/>
              </p:ext>
            </p:extLst>
          </p:nvPr>
        </p:nvGraphicFramePr>
        <p:xfrm>
          <a:off x="0" y="0"/>
          <a:ext cx="12188825" cy="3676333"/>
        </p:xfrm>
        <a:graphic>
          <a:graphicData uri="http://schemas.openxmlformats.org/presentationml/2006/ole">
            <mc:AlternateContent xmlns:mc="http://schemas.openxmlformats.org/markup-compatibility/2006">
              <mc:Choice xmlns:v="urn:schemas-microsoft-com:vml" Requires="v">
                <p:oleObj spid="_x0000_s3075" name="Image" r:id="rId7" imgW="18285480" imgH="6107760" progId="Photoshop.Image.13">
                  <p:embed/>
                </p:oleObj>
              </mc:Choice>
              <mc:Fallback>
                <p:oleObj name="Image" r:id="rId7" imgW="18285480" imgH="6107760" progId="Photoshop.Image.13">
                  <p:embed/>
                  <p:pic>
                    <p:nvPicPr>
                      <p:cNvPr id="9" name="Object 8"/>
                      <p:cNvPicPr/>
                      <p:nvPr/>
                    </p:nvPicPr>
                    <p:blipFill>
                      <a:blip r:embed="rId8"/>
                      <a:stretch>
                        <a:fillRect/>
                      </a:stretch>
                    </p:blipFill>
                    <p:spPr>
                      <a:xfrm>
                        <a:off x="0" y="0"/>
                        <a:ext cx="12188825" cy="3676333"/>
                      </a:xfrm>
                      <a:prstGeom prst="rect">
                        <a:avLst/>
                      </a:prstGeom>
                    </p:spPr>
                  </p:pic>
                </p:oleObj>
              </mc:Fallback>
            </mc:AlternateContent>
          </a:graphicData>
        </a:graphic>
      </p:graphicFrame>
    </p:spTree>
    <p:extLst>
      <p:ext uri="{BB962C8B-B14F-4D97-AF65-F5344CB8AC3E}">
        <p14:creationId xmlns:p14="http://schemas.microsoft.com/office/powerpoint/2010/main" val="1438421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7B4C2D-45E2-4621-8491-2995EB46A674}"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1" y="-295865"/>
            <a:ext cx="12194271" cy="8133579"/>
          </a:xfrm>
          <a:prstGeom prst="rect">
            <a:avLst/>
          </a:prstGeom>
        </p:spPr>
      </p:pic>
    </p:spTree>
    <p:extLst>
      <p:ext uri="{BB962C8B-B14F-4D97-AF65-F5344CB8AC3E}">
        <p14:creationId xmlns:p14="http://schemas.microsoft.com/office/powerpoint/2010/main" val="947761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10" name="Slide Zoom 9"/>
              <p:cNvGraphicFramePr>
                <a:graphicFrameLocks noChangeAspect="1"/>
              </p:cNvGraphicFramePr>
              <p:nvPr>
                <p:extLst>
                  <p:ext uri="{D42A27DB-BD31-4B8C-83A1-F6EECF244321}">
                    <p14:modId xmlns:p14="http://schemas.microsoft.com/office/powerpoint/2010/main" val="656997182"/>
                  </p:ext>
                </p:extLst>
              </p:nvPr>
            </p:nvGraphicFramePr>
            <p:xfrm>
              <a:off x="312316" y="1675951"/>
              <a:ext cx="3047206" cy="1714500"/>
            </p:xfrm>
            <a:graphic>
              <a:graphicData uri="http://schemas.microsoft.com/office/powerpoint/2016/slidezoom">
                <pslz:sldZm>
                  <pslz:sldZmObj sldId="871" cId="2186063347">
                    <pslz:zmPr id="{5CF4F4E4-245F-42C1-B035-37F872B2F5D3}" returnToParent="0" transitionDur="1000">
                      <p166:blipFill xmlns:p166="http://schemas.microsoft.com/office/powerpoint/2016/6/main">
                        <a:blip r:embed="rId3"/>
                        <a:stretch>
                          <a:fillRect/>
                        </a:stretch>
                      </p166:blipFill>
                      <p166:spPr xmlns:p166="http://schemas.microsoft.com/office/powerpoint/2016/6/main">
                        <a:xfrm>
                          <a:off x="0" y="0"/>
                          <a:ext cx="3047206" cy="1714500"/>
                        </a:xfrm>
                        <a:prstGeom prst="rect">
                          <a:avLst/>
                        </a:prstGeom>
                        <a:ln w="3175">
                          <a:solidFill>
                            <a:prstClr val="ltGray"/>
                          </a:solidFill>
                        </a:ln>
                      </p166:spPr>
                    </pslz:zmPr>
                  </pslz:sldZmObj>
                </pslz:sldZm>
              </a:graphicData>
            </a:graphic>
          </p:graphicFrame>
        </mc:Choice>
        <mc:Fallback>
          <p:pic>
            <p:nvPicPr>
              <p:cNvPr id="10" name="Slide Zoom 9"/>
              <p:cNvPicPr>
                <a:picLocks noGrp="1" noRot="1" noChangeAspect="1" noMove="1" noResize="1" noEditPoints="1" noAdjustHandles="1" noChangeArrowheads="1" noChangeShapeType="1"/>
              </p:cNvPicPr>
              <p:nvPr/>
            </p:nvPicPr>
            <p:blipFill>
              <a:blip r:embed="rId3"/>
              <a:stretch>
                <a:fillRect/>
              </a:stretch>
            </p:blipFill>
            <p:spPr>
              <a:xfrm>
                <a:off x="312316" y="1675951"/>
                <a:ext cx="3047206" cy="1714500"/>
              </a:xfrm>
              <a:prstGeom prst="rect">
                <a:avLst/>
              </a:prstGeom>
              <a:ln w="3175">
                <a:solidFill>
                  <a:prstClr val="ltGray"/>
                </a:solidFill>
              </a:ln>
            </p:spPr>
          </p:pic>
        </mc:Fallback>
      </mc:AlternateContent>
      <p:sp>
        <p:nvSpPr>
          <p:cNvPr id="4" name="Slide Number Placeholder 3"/>
          <p:cNvSpPr>
            <a:spLocks noGrp="1"/>
          </p:cNvSpPr>
          <p:nvPr>
            <p:ph type="sldNum" sz="quarter" idx="12"/>
          </p:nvPr>
        </p:nvSpPr>
        <p:spPr/>
        <p:txBody>
          <a:bodyPr/>
          <a:lstStyle/>
          <a:p>
            <a:fld id="{727B4C2D-45E2-4621-8491-2995EB46A674}" type="slidenum">
              <a:rPr lang="en-US" smtClean="0"/>
              <a:pPr/>
              <a:t>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798084061"/>
              </p:ext>
            </p:extLst>
          </p:nvPr>
        </p:nvGraphicFramePr>
        <p:xfrm>
          <a:off x="-1" y="120088"/>
          <a:ext cx="12152384" cy="8109511"/>
        </p:xfrm>
        <a:graphic>
          <a:graphicData uri="http://schemas.openxmlformats.org/presentationml/2006/ole">
            <mc:AlternateContent xmlns:mc="http://schemas.openxmlformats.org/markup-compatibility/2006">
              <mc:Choice xmlns:v="urn:schemas-microsoft-com:vml" Requires="v">
                <p:oleObj spid="_x0000_s4098" name="Image" r:id="rId4" imgW="18920520" imgH="12660120" progId="Photoshop.Image.18">
                  <p:embed/>
                </p:oleObj>
              </mc:Choice>
              <mc:Fallback>
                <p:oleObj name="Image" r:id="rId4" imgW="18920520" imgH="12660120" progId="Photoshop.Image.18">
                  <p:embed/>
                  <p:pic>
                    <p:nvPicPr>
                      <p:cNvPr id="6" name="Object 5"/>
                      <p:cNvPicPr/>
                      <p:nvPr/>
                    </p:nvPicPr>
                    <p:blipFill>
                      <a:blip r:embed="rId5"/>
                      <a:stretch>
                        <a:fillRect/>
                      </a:stretch>
                    </p:blipFill>
                    <p:spPr>
                      <a:xfrm>
                        <a:off x="-1" y="120088"/>
                        <a:ext cx="12152384" cy="8109511"/>
                      </a:xfrm>
                      <a:prstGeom prst="rect">
                        <a:avLst/>
                      </a:prstGeom>
                    </p:spPr>
                  </p:pic>
                </p:oleObj>
              </mc:Fallback>
            </mc:AlternateContent>
          </a:graphicData>
        </a:graphic>
      </p:graphicFrame>
    </p:spTree>
    <p:extLst>
      <p:ext uri="{BB962C8B-B14F-4D97-AF65-F5344CB8AC3E}">
        <p14:creationId xmlns:p14="http://schemas.microsoft.com/office/powerpoint/2010/main" val="27929964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99069077"/>
              </p:ext>
            </p:extLst>
          </p:nvPr>
        </p:nvGraphicFramePr>
        <p:xfrm>
          <a:off x="0" y="-2955"/>
          <a:ext cx="12188825" cy="6863909"/>
        </p:xfrm>
        <a:graphic>
          <a:graphicData uri="http://schemas.openxmlformats.org/presentationml/2006/ole">
            <mc:AlternateContent xmlns:mc="http://schemas.openxmlformats.org/markup-compatibility/2006">
              <mc:Choice xmlns:v="urn:schemas-microsoft-com:vml" Requires="v">
                <p:oleObj spid="_x0000_s5122" name="Image" r:id="rId3" imgW="5028480" imgH="2831400" progId="Photoshop.Image.18">
                  <p:embed/>
                </p:oleObj>
              </mc:Choice>
              <mc:Fallback>
                <p:oleObj name="Image" r:id="rId3" imgW="5028480" imgH="2831400" progId="Photoshop.Image.18">
                  <p:embed/>
                  <p:pic>
                    <p:nvPicPr>
                      <p:cNvPr id="3" name="Object 2"/>
                      <p:cNvPicPr/>
                      <p:nvPr/>
                    </p:nvPicPr>
                    <p:blipFill>
                      <a:blip r:embed="rId4"/>
                      <a:stretch>
                        <a:fillRect/>
                      </a:stretch>
                    </p:blipFill>
                    <p:spPr>
                      <a:xfrm>
                        <a:off x="0" y="-2955"/>
                        <a:ext cx="12188825" cy="6863909"/>
                      </a:xfrm>
                      <a:prstGeom prst="rect">
                        <a:avLst/>
                      </a:prstGeom>
                    </p:spPr>
                  </p:pic>
                </p:oleObj>
              </mc:Fallback>
            </mc:AlternateContent>
          </a:graphicData>
        </a:graphic>
      </p:graphicFrame>
    </p:spTree>
    <p:extLst>
      <p:ext uri="{BB962C8B-B14F-4D97-AF65-F5344CB8AC3E}">
        <p14:creationId xmlns:p14="http://schemas.microsoft.com/office/powerpoint/2010/main" val="21860633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7" name="Slide Zoom 6"/>
              <p:cNvGraphicFramePr>
                <a:graphicFrameLocks noChangeAspect="1"/>
              </p:cNvGraphicFramePr>
              <p:nvPr>
                <p:extLst>
                  <p:ext uri="{D42A27DB-BD31-4B8C-83A1-F6EECF244321}">
                    <p14:modId xmlns:p14="http://schemas.microsoft.com/office/powerpoint/2010/main" val="3945823811"/>
                  </p:ext>
                </p:extLst>
              </p:nvPr>
            </p:nvGraphicFramePr>
            <p:xfrm>
              <a:off x="2977138" y="1827167"/>
              <a:ext cx="7042073" cy="3962198"/>
            </p:xfrm>
            <a:graphic>
              <a:graphicData uri="http://schemas.microsoft.com/office/powerpoint/2016/slidezoom">
                <pslz:sldZm>
                  <pslz:sldZmObj sldId="873" cId="1123075504">
                    <pslz:zmPr id="{14E50F31-34E9-44A0-BB3D-18B0158C9BF9}" returnToParent="0" transitionDur="1000">
                      <p166:blipFill xmlns:p166="http://schemas.microsoft.com/office/powerpoint/2016/6/main">
                        <a:blip r:embed="rId3"/>
                        <a:stretch>
                          <a:fillRect/>
                        </a:stretch>
                      </p166:blipFill>
                      <p166:spPr xmlns:p166="http://schemas.microsoft.com/office/powerpoint/2016/6/main">
                        <a:xfrm>
                          <a:off x="0" y="0"/>
                          <a:ext cx="7042073" cy="3962198"/>
                        </a:xfrm>
                        <a:prstGeom prst="rect">
                          <a:avLst/>
                        </a:prstGeom>
                        <a:ln w="3175">
                          <a:solidFill>
                            <a:prstClr val="ltGray"/>
                          </a:solidFill>
                        </a:ln>
                      </p166:spPr>
                    </pslz:zmPr>
                  </pslz:sldZmObj>
                </pslz:sldZm>
              </a:graphicData>
            </a:graphic>
          </p:graphicFrame>
        </mc:Choice>
        <mc:Fallback>
          <p:pic>
            <p:nvPicPr>
              <p:cNvPr id="7" name="Slide Zoom 6"/>
              <p:cNvPicPr>
                <a:picLocks noGrp="1" noRot="1" noChangeAspect="1" noMove="1" noResize="1" noEditPoints="1" noAdjustHandles="1" noChangeArrowheads="1" noChangeShapeType="1"/>
              </p:cNvPicPr>
              <p:nvPr/>
            </p:nvPicPr>
            <p:blipFill>
              <a:blip r:embed="rId3"/>
              <a:stretch>
                <a:fillRect/>
              </a:stretch>
            </p:blipFill>
            <p:spPr>
              <a:xfrm>
                <a:off x="2977138" y="1827167"/>
                <a:ext cx="7042073" cy="3962198"/>
              </a:xfrm>
              <a:prstGeom prst="rect">
                <a:avLst/>
              </a:prstGeom>
              <a:ln w="3175">
                <a:solidFill>
                  <a:prstClr val="ltGray"/>
                </a:solidFill>
              </a:ln>
            </p:spPr>
          </p:pic>
        </mc:Fallback>
      </mc:AlternateContent>
      <p:graphicFrame>
        <p:nvGraphicFramePr>
          <p:cNvPr id="6" name="Object 5"/>
          <p:cNvGraphicFramePr>
            <a:graphicFrameLocks noChangeAspect="1"/>
          </p:cNvGraphicFramePr>
          <p:nvPr/>
        </p:nvGraphicFramePr>
        <p:xfrm>
          <a:off x="-1" y="120088"/>
          <a:ext cx="12152384" cy="8109511"/>
        </p:xfrm>
        <a:graphic>
          <a:graphicData uri="http://schemas.openxmlformats.org/presentationml/2006/ole">
            <mc:AlternateContent xmlns:mc="http://schemas.openxmlformats.org/markup-compatibility/2006">
              <mc:Choice xmlns:v="urn:schemas-microsoft-com:vml" Requires="v">
                <p:oleObj spid="_x0000_s6146" name="Image" r:id="rId4" imgW="18920520" imgH="12660120" progId="Photoshop.Image.18">
                  <p:embed/>
                </p:oleObj>
              </mc:Choice>
              <mc:Fallback>
                <p:oleObj name="Image" r:id="rId4" imgW="18920520" imgH="12660120" progId="Photoshop.Image.18">
                  <p:embed/>
                  <p:pic>
                    <p:nvPicPr>
                      <p:cNvPr id="6" name="Object 5"/>
                      <p:cNvPicPr/>
                      <p:nvPr/>
                    </p:nvPicPr>
                    <p:blipFill>
                      <a:blip r:embed="rId5"/>
                      <a:stretch>
                        <a:fillRect/>
                      </a:stretch>
                    </p:blipFill>
                    <p:spPr>
                      <a:xfrm>
                        <a:off x="-1" y="120088"/>
                        <a:ext cx="12152384" cy="810951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727B4C2D-45E2-4621-8491-2995EB46A674}" type="slidenum">
              <a:rPr lang="en-US" smtClean="0"/>
              <a:pPr/>
              <a:t>9</a:t>
            </a:fld>
            <a:endParaRPr lang="en-US" dirty="0"/>
          </a:p>
        </p:txBody>
      </p:sp>
    </p:spTree>
    <p:extLst>
      <p:ext uri="{BB962C8B-B14F-4D97-AF65-F5344CB8AC3E}">
        <p14:creationId xmlns:p14="http://schemas.microsoft.com/office/powerpoint/2010/main" val="3433539218"/>
      </p:ext>
    </p:extLst>
  </p:cSld>
  <p:clrMapOvr>
    <a:masterClrMapping/>
  </p:clrMapOvr>
  <p:transition>
    <p:fade/>
  </p:transition>
</p:sld>
</file>

<file path=ppt/theme/theme1.xml><?xml version="1.0" encoding="utf-8"?>
<a:theme xmlns:a="http://schemas.openxmlformats.org/drawingml/2006/main" name="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xml><?xml version="1.0" encoding="utf-8"?>
<a:theme xmlns:a="http://schemas.openxmlformats.org/drawingml/2006/main" name="5-30055_Office365 Template 2012 - 16x9 - Colored Accent Slides">
  <a:themeElements>
    <a:clrScheme name="Office_Template_2012_Accent_Slides">
      <a:dk1>
        <a:srgbClr val="000000"/>
      </a:dk1>
      <a:lt1>
        <a:srgbClr val="FFFFFF"/>
      </a:lt1>
      <a:dk2>
        <a:srgbClr val="EB3C00"/>
      </a:dk2>
      <a:lt2>
        <a:srgbClr val="D2D2D2"/>
      </a:lt2>
      <a:accent1>
        <a:srgbClr val="EB3C00"/>
      </a:accent1>
      <a:accent2>
        <a:srgbClr val="007233"/>
      </a:accent2>
      <a:accent3>
        <a:srgbClr val="00188F"/>
      </a:accent3>
      <a:accent4>
        <a:srgbClr val="68217A"/>
      </a:accent4>
      <a:accent5>
        <a:srgbClr val="969696"/>
      </a:accent5>
      <a:accent6>
        <a:srgbClr val="D2D2D2"/>
      </a:accent6>
      <a:hlink>
        <a:srgbClr val="969696"/>
      </a:hlink>
      <a:folHlink>
        <a:srgbClr val="D2D2D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0530E4E2BDF8A544808FBFEBAA250C01" ma:contentTypeVersion="1" ma:contentTypeDescription="Új dokumentum létrehozása." ma:contentTypeScope="" ma:versionID="be40f9706a777cd18364381b61d7250d">
  <xsd:schema xmlns:xsd="http://www.w3.org/2001/XMLSchema" xmlns:xs="http://www.w3.org/2001/XMLSchema" xmlns:p="http://schemas.microsoft.com/office/2006/metadata/properties" xmlns:ns3="2f2bafdf-b3bf-41a1-94ec-65df2f8177c1" targetNamespace="http://schemas.microsoft.com/office/2006/metadata/properties" ma:root="true" ma:fieldsID="79eb4ae6cbc2925f37c9003eb65d5f54" ns3:_="">
    <xsd:import namespace="2f2bafdf-b3bf-41a1-94ec-65df2f8177c1"/>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bafdf-b3bf-41a1-94ec-65df2f8177c1" elementFormDefault="qualified">
    <xsd:import namespace="http://schemas.microsoft.com/office/2006/documentManagement/types"/>
    <xsd:import namespace="http://schemas.microsoft.com/office/infopath/2007/PartnerControls"/>
    <xsd:element name="SharedWithUsers" ma:index="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A9CACD-21EB-487B-9D3D-7BBF235721A5}">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purl.org/dc/terms/"/>
    <ds:schemaRef ds:uri="2f2bafdf-b3bf-41a1-94ec-65df2f8177c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314219C-0894-47AB-8E08-847295F73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bafdf-b3bf-41a1-94ec-65df2f817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D7E34B-74C8-41BF-A96E-A11C956BF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Office365_Template_16x9_WHITE</Template>
  <TotalTime>0</TotalTime>
  <Words>167</Words>
  <Application>Microsoft Office PowerPoint</Application>
  <PresentationFormat>Custom</PresentationFormat>
  <Paragraphs>17</Paragraphs>
  <Slides>11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11</vt:i4>
      </vt:variant>
    </vt:vector>
  </HeadingPairs>
  <TitlesOfParts>
    <vt:vector size="21" baseType="lpstr">
      <vt:lpstr>Arial</vt:lpstr>
      <vt:lpstr>Calibri</vt:lpstr>
      <vt:lpstr>Consolas</vt:lpstr>
      <vt:lpstr>Segoe UI</vt:lpstr>
      <vt:lpstr>Segoe UI Light</vt:lpstr>
      <vt:lpstr>Wingdings</vt:lpstr>
      <vt:lpstr>5-30055_Office365 Template 2012 - 16x9 - White Background</vt:lpstr>
      <vt:lpstr>5-30055_Office365 Template 2012 - 16x9 - Colored Accent Slides</vt:lpstr>
      <vt:lpstr>Adobe Photoshop Image</vt:lpstr>
      <vt:lpstr>Image</vt:lpstr>
      <vt:lpstr> </vt:lpstr>
      <vt:lpstr>Safe Links Office 365</vt:lpstr>
      <vt:lpstr>PowerPoint Presentation</vt:lpstr>
      <vt:lpstr>PowerPoint Presentation</vt:lpstr>
      <vt:lpstr>Felhő példa</vt:lpstr>
      <vt:lpstr>PowerPoint Presentation</vt:lpstr>
      <vt:lpstr>PowerPoint Presentation</vt:lpstr>
      <vt:lpstr>PowerPoint Presentation</vt:lpstr>
      <vt:lpstr>PowerPoint Presentation</vt:lpstr>
      <vt:lpstr>PowerPoint Presentation</vt:lpstr>
      <vt:lpstr>Köszönöm a figyelmet!    zombory.zoltan@zomputer.hu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2014-04-01T13:44:29Z</dcterms:created>
  <dcterms:modified xsi:type="dcterms:W3CDTF">2017-03-29T13:34:53Z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0x0101000530E4E2BDF8A544808FBFEBAA250C01</vt:lpwstr>
  </property>
  <property fmtid="{D5CDD505-2E9C-101B-9397-08002B2CF9AE}" pid="3" name="IsMyDocuments">
    <vt:bool>true</vt:bool>
  </property>
</Properties>
</file>