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41" r:id="rId4"/>
    <p:sldMasterId id="2147484504" r:id="rId5"/>
    <p:sldMasterId id="2147484475" r:id="rId6"/>
  </p:sldMasterIdLst>
  <p:notesMasterIdLst>
    <p:notesMasterId r:id="rId15"/>
  </p:notesMasterIdLst>
  <p:handoutMasterIdLst>
    <p:handoutMasterId r:id="rId16"/>
  </p:handoutMasterIdLst>
  <p:sldIdLst>
    <p:sldId id="295" r:id="rId7"/>
    <p:sldId id="296" r:id="rId8"/>
    <p:sldId id="297" r:id="rId9"/>
    <p:sldId id="302" r:id="rId10"/>
    <p:sldId id="314" r:id="rId11"/>
    <p:sldId id="311" r:id="rId12"/>
    <p:sldId id="316" r:id="rId13"/>
    <p:sldId id="315" r:id="rId14"/>
  </p:sldIdLst>
  <p:sldSz cx="9144000" cy="5143500" type="screen16x9"/>
  <p:notesSz cx="7010400" cy="929640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577">
          <p15:clr>
            <a:srgbClr val="A4A3A4"/>
          </p15:clr>
        </p15:guide>
        <p15:guide id="3" pos="180">
          <p15:clr>
            <a:srgbClr val="A4A3A4"/>
          </p15:clr>
        </p15:guide>
        <p15:guide id="4" orient="horz" pos="5510">
          <p15:clr>
            <a:srgbClr val="A4A3A4"/>
          </p15:clr>
        </p15:guide>
        <p15:guide id="5" pos="3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638">
          <p15:clr>
            <a:srgbClr val="A4A3A4"/>
          </p15:clr>
        </p15:guide>
        <p15:guide id="4" pos="4111">
          <p15:clr>
            <a:srgbClr val="A4A3A4"/>
          </p15:clr>
        </p15:guide>
        <p15:guide id="5" pos="30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son, Angele" initials="DA" lastIdx="2" clrIdx="0">
    <p:extLst/>
  </p:cmAuthor>
  <p:cmAuthor id="2" name="Matthews, Elizabeth" initials="ME" lastIdx="29" clrIdx="1">
    <p:extLst/>
  </p:cmAuthor>
  <p:cmAuthor id="3" name="Schweighofer, David" initials="SD" lastIdx="11" clrIdx="2">
    <p:extLst>
      <p:ext uri="{19B8F6BF-5375-455C-9EA6-DF929625EA0E}">
        <p15:presenceInfo xmlns:p15="http://schemas.microsoft.com/office/powerpoint/2012/main" userId="S-1-5-21-198575724-866408411-929701000-446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77CAC7"/>
    <a:srgbClr val="EAEBEC"/>
    <a:srgbClr val="007DB8"/>
    <a:srgbClr val="C0D34A"/>
    <a:srgbClr val="0099FF"/>
    <a:srgbClr val="808080"/>
    <a:srgbClr val="EE6411"/>
    <a:srgbClr val="807D80"/>
    <a:srgbClr val="6EA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4125" autoAdjust="0"/>
  </p:normalViewPr>
  <p:slideViewPr>
    <p:cSldViewPr snapToGrid="0">
      <p:cViewPr varScale="1">
        <p:scale>
          <a:sx n="145" d="100"/>
          <a:sy n="145" d="100"/>
        </p:scale>
        <p:origin x="1248" y="108"/>
      </p:cViewPr>
      <p:guideLst>
        <p:guide orient="horz" pos="3072"/>
        <p:guide pos="5577"/>
        <p:guide pos="180"/>
        <p:guide orient="horz" pos="5510"/>
        <p:guide pos="3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-6224" y="-104"/>
      </p:cViewPr>
      <p:guideLst>
        <p:guide orient="horz" pos="2928"/>
        <p:guide pos="2208"/>
        <p:guide orient="horz" pos="2638"/>
        <p:guide pos="4111"/>
        <p:guide pos="3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88950" y="8747125"/>
            <a:ext cx="423902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fld id="{AC8DF440-AC1E-4EB3-BCAA-2AAB8924A793}" type="slidenum">
              <a:rPr lang="en-US" sz="80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" name="fl" descr="                              Dell - Internal Use - Confidential&#10;"/>
          <p:cNvSpPr txBox="1"/>
          <p:nvPr/>
        </p:nvSpPr>
        <p:spPr>
          <a:xfrm>
            <a:off x="0" y="8981440"/>
            <a:ext cx="2484655" cy="2539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850" b="1" smtClean="0">
                <a:solidFill>
                  <a:srgbClr val="7F7F7F"/>
                </a:solidFill>
                <a:latin typeface="museo sans for dell" panose="02000000000000000000" pitchFamily="2" charset="0"/>
              </a:rPr>
              <a:t>                              Dell - Internal Use - Confidential</a:t>
            </a:r>
          </a:p>
          <a:p>
            <a:endParaRPr lang="en-US" sz="800" b="1" dirty="0" smtClean="0">
              <a:solidFill>
                <a:srgbClr val="7F7F7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6834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85775" y="384175"/>
            <a:ext cx="6040438" cy="339894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85775" y="4187826"/>
            <a:ext cx="6040438" cy="459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88950" y="8988139"/>
            <a:ext cx="423902" cy="12311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fld id="{AC8DF440-AC1E-4EB3-BCAA-2AAB8924A793}" type="slidenum">
              <a:rPr lang="en-US" sz="80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9" name="fl" descr="                              Dell - Internal Use - Confidential&#10;"/>
          <p:cNvSpPr txBox="1"/>
          <p:nvPr/>
        </p:nvSpPr>
        <p:spPr>
          <a:xfrm>
            <a:off x="0" y="8981440"/>
            <a:ext cx="2484655" cy="25391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l"/>
            <a:r>
              <a:rPr lang="en-US" sz="850" b="1" i="0" u="none" baseline="0" smtClean="0">
                <a:solidFill>
                  <a:srgbClr val="7F7F7F"/>
                </a:solidFill>
                <a:latin typeface="museo sans for dell" panose="02000000000000000000" pitchFamily="2" charset="0"/>
              </a:rPr>
              <a:t>                              Dell - Internal Use - Confidential</a:t>
            </a:r>
          </a:p>
          <a:p>
            <a:endParaRPr lang="en-US" sz="800" b="1" dirty="0" smtClean="0">
              <a:solidFill>
                <a:srgbClr val="7F7F7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71688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384175"/>
            <a:ext cx="6040438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F440-AC1E-4EB3-BCAA-2AAB8924A793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1</a:t>
            </a:fld>
            <a:endParaRPr lang="en-US" sz="8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113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384175"/>
            <a:ext cx="6040438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F440-AC1E-4EB3-BCAA-2AAB8924A793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2</a:t>
            </a:fld>
            <a:endParaRPr lang="en-US" sz="8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37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5775" y="384175"/>
            <a:ext cx="6040438" cy="33988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DF440-AC1E-4EB3-BCAA-2AAB8924A793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3</a:t>
            </a:fld>
            <a:endParaRPr lang="en-US" sz="8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90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285750"/>
            <a:ext cx="4437063" cy="2495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(Back to PG presenter if segment covered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IoT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In real terms, the client business has had six key product investment areas over the last 2-3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years. Yes it’s that long, as many of the things we are doing, like carbon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fibre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, had not been done by ANYONE else before Dell.  Making that to high volume, high quality production takes time.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Museo Sans For Dell" pitchFamily="2" charset="0"/>
                <a:ea typeface="+mn-ea"/>
                <a:cs typeface="+mn-cs"/>
              </a:rPr>
              <a:t>How many of you have noticed changes in our products that came from these areas??</a:t>
            </a:r>
            <a:endParaRPr lang="en-US" sz="1200" dirty="0" smtClean="0">
              <a:solidFill>
                <a:srgbClr val="FFFFFF">
                  <a:lumMod val="50000"/>
                </a:srgbClr>
              </a:solidFill>
              <a:latin typeface="Museo Sans For Del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035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74320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1" y="3862847"/>
            <a:ext cx="932650" cy="9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643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4056"/>
            <a:ext cx="4865304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09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097910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84080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66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541463"/>
            <a:ext cx="4291012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989344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8850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5130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_imag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453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_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865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_imag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227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_Dell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7922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_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10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_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7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74320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1" y="3862847"/>
            <a:ext cx="932650" cy="9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6374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_DellGray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013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1798082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7225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y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1798082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09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2385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1886"/>
            <a:ext cx="7930595" cy="64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EB89C991-5E83-4A1A-B78E-CDBD8778BC15}" type="datetimeFigureOut">
              <a:rPr lang="en-US" smtClean="0">
                <a:solidFill>
                  <a:srgbClr val="444444">
                    <a:tint val="75000"/>
                  </a:srgbClr>
                </a:solidFill>
              </a:rPr>
              <a:pPr/>
              <a:t>3/29/2017</a:t>
            </a:fld>
            <a:endParaRPr lang="en-US">
              <a:solidFill>
                <a:srgbClr val="44444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en-US">
              <a:solidFill>
                <a:srgbClr val="44444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E037F31-EB6B-47D9-8E2F-E7C02210236C}" type="slidenum">
              <a:rPr lang="en-US" smtClean="0">
                <a:solidFill>
                  <a:srgbClr val="44444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44444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97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C3E-C7B9-48FB-8539-2EFE4327AAF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8DF5-D12A-4244-B6FB-40240A3F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6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C3E-C7B9-48FB-8539-2EFE4327AAF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8DF5-D12A-4244-B6FB-40240A3F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08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C3E-C7B9-48FB-8539-2EFE4327AAF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8DF5-D12A-4244-B6FB-40240A3F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65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C3E-C7B9-48FB-8539-2EFE4327AAF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8DF5-D12A-4244-B6FB-40240A3F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0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C3E-C7B9-48FB-8539-2EFE4327AAF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8DF5-D12A-4244-B6FB-40240A3F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2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Dell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74320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1" y="3862847"/>
            <a:ext cx="932650" cy="9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497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C3E-C7B9-48FB-8539-2EFE4327AAF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8DF5-D12A-4244-B6FB-40240A3F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01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C3E-C7B9-48FB-8539-2EFE4327AAF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8DF5-D12A-4244-B6FB-40240A3F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11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C3E-C7B9-48FB-8539-2EFE4327AAF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8DF5-D12A-4244-B6FB-40240A3F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6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C3E-C7B9-48FB-8539-2EFE4327AAF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8DF5-D12A-4244-B6FB-40240A3F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55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C3E-C7B9-48FB-8539-2EFE4327AAF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8DF5-D12A-4244-B6FB-40240A3F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018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AC3E-C7B9-48FB-8539-2EFE4327AAF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8DF5-D12A-4244-B6FB-40240A3F1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04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1" y="274321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1" y="2252134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491" y="3862848"/>
            <a:ext cx="932650" cy="9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638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1" y="274321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1" y="2252134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491" y="3862848"/>
            <a:ext cx="932650" cy="9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927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Dell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1" y="274321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1" y="2252134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491" y="3862848"/>
            <a:ext cx="932650" cy="9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597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Dell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rgbClr val="808080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1" y="274321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1" y="2252134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491" y="3862848"/>
            <a:ext cx="932650" cy="9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570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DellGray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74320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91" y="3862847"/>
            <a:ext cx="932650" cy="9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2218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06919"/>
            <a:ext cx="7955279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74" indent="-23177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2800710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7924386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74" indent="-23177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5265396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4661" indent="-23177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4389120" y="1280160"/>
            <a:ext cx="38404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4661" indent="-23177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6578854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097280"/>
            <a:ext cx="7955280" cy="34747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74" indent="-23177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19" y="765781"/>
            <a:ext cx="7955280" cy="238842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b="1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1001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3051" y="271463"/>
            <a:ext cx="4295219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274320" y="1280160"/>
            <a:ext cx="428386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defRPr sz="14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4661" indent="-23177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00" b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defRPr sz="1800" b="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5537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4057"/>
            <a:ext cx="4865304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305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74" indent="-23177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3050" y="819150"/>
            <a:ext cx="4297680" cy="2388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8227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1"/>
            <a:ext cx="4297680" cy="664797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</a:t>
            </a:r>
            <a:br>
              <a:rPr lang="en-US" dirty="0" smtClean="0"/>
            </a:br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554480"/>
            <a:ext cx="4297680" cy="301752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73074" indent="-23177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 baseline="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1113348"/>
            <a:ext cx="4297680" cy="238842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026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58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0411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_imag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1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2956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1pPr>
            <a:lvl2pPr marL="341312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2pPr>
            <a:lvl3pPr marL="688975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13535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_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1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064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_image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4321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348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_Dell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solidFill>
                <a:srgbClr val="007DB8"/>
              </a:solidFill>
              <a:latin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1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079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solidFill>
                <a:srgbClr val="6EA204"/>
              </a:solidFill>
              <a:latin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1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837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rgbClr val="EE641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1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1570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_Dell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rgbClr val="808080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1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divider slide title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033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760" y="1798082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551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50644"/>
          </a:xfrm>
          <a:prstGeom prst="rect">
            <a:avLst/>
          </a:prstGeom>
          <a:solidFill>
            <a:srgbClr val="808080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760" y="1798082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365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1" y="274321"/>
            <a:ext cx="5200791" cy="1661993"/>
          </a:xfrm>
          <a:prstGeom prst="rect">
            <a:avLst/>
          </a:prstGeom>
        </p:spPr>
        <p:txBody>
          <a:bodyPr wrap="square" anchor="b" anchorCtr="0">
            <a:norm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5400" b="0" i="0" smtClean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/>
          </p:nvPr>
        </p:nvSpPr>
        <p:spPr>
          <a:xfrm>
            <a:off x="274321" y="2252134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0" i="0" smtClean="0">
                <a:solidFill>
                  <a:schemeClr val="bg2">
                    <a:lumMod val="65000"/>
                    <a:lumOff val="35000"/>
                  </a:schemeClr>
                </a:solidFill>
                <a:latin typeface="Museo Sans For Dell" pitchFamily="2" charset="0"/>
                <a:ea typeface="Museo Sans For Dell" pitchFamily="2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14" name="Freeform 13"/>
          <p:cNvSpPr/>
          <p:nvPr userDrawn="1"/>
        </p:nvSpPr>
        <p:spPr>
          <a:xfrm>
            <a:off x="4121944" y="1157289"/>
            <a:ext cx="5022056" cy="3993356"/>
          </a:xfrm>
          <a:custGeom>
            <a:avLst/>
            <a:gdLst>
              <a:gd name="connsiteX0" fmla="*/ 5022056 w 5022056"/>
              <a:gd name="connsiteY0" fmla="*/ 0 h 3993356"/>
              <a:gd name="connsiteX1" fmla="*/ 5022056 w 5022056"/>
              <a:gd name="connsiteY1" fmla="*/ 3993356 h 3993356"/>
              <a:gd name="connsiteX2" fmla="*/ 0 w 5022056"/>
              <a:gd name="connsiteY2" fmla="*/ 3993356 h 3993356"/>
              <a:gd name="connsiteX3" fmla="*/ 5022056 w 5022056"/>
              <a:gd name="connsiteY3" fmla="*/ 0 h 399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2056" h="3993356">
                <a:moveTo>
                  <a:pt x="5022056" y="0"/>
                </a:moveTo>
                <a:lnTo>
                  <a:pt x="5022056" y="3993356"/>
                </a:lnTo>
                <a:lnTo>
                  <a:pt x="0" y="3993356"/>
                </a:lnTo>
                <a:lnTo>
                  <a:pt x="5022056" y="0"/>
                </a:lnTo>
                <a:close/>
              </a:path>
            </a:pathLst>
          </a:custGeom>
          <a:solidFill>
            <a:srgbClr val="0085C3"/>
          </a:soli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Freeform 12"/>
          <p:cNvSpPr/>
          <p:nvPr userDrawn="1"/>
        </p:nvSpPr>
        <p:spPr>
          <a:xfrm>
            <a:off x="4100514" y="1114426"/>
            <a:ext cx="5072062" cy="4036219"/>
          </a:xfrm>
          <a:custGeom>
            <a:avLst/>
            <a:gdLst>
              <a:gd name="connsiteX0" fmla="*/ 5043487 w 5072062"/>
              <a:gd name="connsiteY0" fmla="*/ 57150 h 4036219"/>
              <a:gd name="connsiteX1" fmla="*/ 0 w 5072062"/>
              <a:gd name="connsiteY1" fmla="*/ 4036219 h 4036219"/>
              <a:gd name="connsiteX2" fmla="*/ 5057775 w 5072062"/>
              <a:gd name="connsiteY2" fmla="*/ 4036219 h 4036219"/>
              <a:gd name="connsiteX3" fmla="*/ 5057775 w 5072062"/>
              <a:gd name="connsiteY3" fmla="*/ 0 h 4036219"/>
              <a:gd name="connsiteX4" fmla="*/ 5072062 w 5072062"/>
              <a:gd name="connsiteY4" fmla="*/ 742950 h 403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72062" h="4036219">
                <a:moveTo>
                  <a:pt x="5043487" y="57150"/>
                </a:moveTo>
                <a:lnTo>
                  <a:pt x="0" y="4036219"/>
                </a:lnTo>
                <a:lnTo>
                  <a:pt x="5057775" y="4036219"/>
                </a:lnTo>
                <a:lnTo>
                  <a:pt x="5057775" y="0"/>
                </a:lnTo>
                <a:lnTo>
                  <a:pt x="5072062" y="742950"/>
                </a:lnTo>
              </a:path>
            </a:pathLst>
          </a:custGeom>
          <a:noFill/>
          <a:effectLst/>
        </p:spPr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museo sans for dell (Body)"/>
            </a:endParaRPr>
          </a:p>
        </p:txBody>
      </p:sp>
      <p:pic>
        <p:nvPicPr>
          <p:cNvPr id="18" name="Picture 9" descr="white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black">
          <a:xfrm>
            <a:off x="7825734" y="3849193"/>
            <a:ext cx="1023494" cy="10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840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42" y="1309656"/>
            <a:ext cx="8874632" cy="1061829"/>
          </a:xfrm>
          <a:prstGeom prst="rect">
            <a:avLst/>
          </a:prstGeom>
        </p:spPr>
        <p:txBody>
          <a:bodyPr lIns="0" tIns="0" rIns="0" bIns="0"/>
          <a:lstStyle>
            <a:lvl1pPr indent="-137156" algn="l">
              <a:lnSpc>
                <a:spcPct val="100000"/>
              </a:lnSpc>
              <a:spcBef>
                <a:spcPts val="600"/>
              </a:spcBef>
              <a:defRPr sz="1600" b="1">
                <a:solidFill>
                  <a:schemeClr val="bg2"/>
                </a:solidFill>
                <a:latin typeface="Museo Sans For Dell" pitchFamily="2" charset="0"/>
              </a:defRPr>
            </a:lvl1pPr>
            <a:lvl2pPr marL="365751" indent="-137156" algn="l">
              <a:lnSpc>
                <a:spcPct val="100000"/>
              </a:lnSpc>
              <a:spcBef>
                <a:spcPts val="0"/>
              </a:spcBef>
              <a:buFont typeface="Museo Sans For Dell" pitchFamily="2" charset="0"/>
              <a:buChar char="–"/>
              <a:defRPr sz="1600" baseline="0">
                <a:solidFill>
                  <a:schemeClr val="bg2"/>
                </a:solidFill>
                <a:latin typeface="Museo Sans For Dell" pitchFamily="2" charset="0"/>
              </a:defRPr>
            </a:lvl2pPr>
            <a:lvl3pPr marL="548627" indent="-137156"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800"/>
              </a:spcBef>
              <a:defRPr sz="1800">
                <a:solidFill>
                  <a:schemeClr val="bg2"/>
                </a:solidFill>
                <a:latin typeface="Museo Sans For Dell" pitchFamily="2" charset="0"/>
              </a:defRPr>
            </a:lvl4pPr>
            <a:lvl5pPr>
              <a:spcBef>
                <a:spcPts val="800"/>
              </a:spcBef>
              <a:defRPr sz="1800">
                <a:solidFill>
                  <a:schemeClr val="bg2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1st Order Comment</a:t>
            </a:r>
          </a:p>
          <a:p>
            <a:pPr lvl="1"/>
            <a:r>
              <a:rPr lang="en-US" dirty="0" smtClean="0"/>
              <a:t>2nd Order Comment </a:t>
            </a:r>
          </a:p>
          <a:p>
            <a:pPr lvl="2"/>
            <a:r>
              <a:rPr lang="en-US" dirty="0" smtClean="0"/>
              <a:t>3rd Order Comment</a:t>
            </a:r>
          </a:p>
          <a:p>
            <a:pPr lvl="0"/>
            <a:r>
              <a:rPr lang="en-US" dirty="0" smtClean="0"/>
              <a:t>1st Order Comment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42" y="271886"/>
            <a:ext cx="7930595" cy="6400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567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518546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5657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Dell Berry footer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45"/>
            <a:ext cx="5460436" cy="332399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baseline="0"/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4320" y="1280160"/>
            <a:ext cx="4297680" cy="32004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AAAAA"/>
              </a:buClr>
              <a:buFont typeface="Arial" pitchFamily="34" charset="0"/>
              <a:buChar char="•"/>
              <a:defRPr sz="1400">
                <a:solidFill>
                  <a:schemeClr val="bg2"/>
                </a:solidFill>
                <a:latin typeface="Museo Sans For Dell" pitchFamily="2" charset="0"/>
              </a:defRPr>
            </a:lvl1pPr>
            <a:lvl2pPr marL="572738" indent="-231626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buFont typeface="Museo Sans For Dell" pitchFamily="2" charset="0"/>
              <a:buChar char="–"/>
              <a:defRPr sz="1200">
                <a:solidFill>
                  <a:schemeClr val="bg2"/>
                </a:solidFill>
                <a:latin typeface="Museo Sans For Dell" pitchFamily="2" charset="0"/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000">
                <a:solidFill>
                  <a:schemeClr val="bg2"/>
                </a:solidFill>
                <a:latin typeface="Museo Sans For Dell" pitchFamily="2" charset="0"/>
              </a:defRPr>
            </a:lvl3pPr>
            <a:lvl4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400" baseline="0">
                <a:solidFill>
                  <a:schemeClr val="tx1"/>
                </a:solidFill>
                <a:latin typeface="Museo Sans For Dell" pitchFamily="2" charset="0"/>
              </a:defRPr>
            </a:lvl4pPr>
            <a:lvl5pPr>
              <a:spcBef>
                <a:spcPts val="300"/>
              </a:spcBef>
              <a:spcAft>
                <a:spcPts val="0"/>
              </a:spcAft>
              <a:buClr>
                <a:srgbClr val="AAAAAA"/>
              </a:buClr>
              <a:defRPr sz="1200">
                <a:solidFill>
                  <a:schemeClr val="tx1"/>
                </a:solidFill>
                <a:latin typeface="Museo Sans For Dell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0" y="819150"/>
            <a:ext cx="4297680" cy="238842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076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84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pPr marL="0" lvl="0" indent="0"/>
            <a:r>
              <a:rPr lang="en-US" dirty="0" smtClean="0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4111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20052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1463"/>
            <a:ext cx="4295219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content page title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954050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3/29/2017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328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</a:pPr>
            <a:fld id="{E00CF047-7350-4707-AA1A-E56FA69586CC}" type="datetime1">
              <a:rPr lang="en-US" sz="9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rPr>
              <a:pPr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bg1"/>
                </a:buClr>
              </a:pPr>
              <a:t>3/29/2017</a:t>
            </a:fld>
            <a:endParaRPr lang="en-US" sz="9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5274" y="4832722"/>
            <a:ext cx="0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850" kern="12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274" y="4832722"/>
            <a:ext cx="0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850" kern="12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5274" y="4832722"/>
            <a:ext cx="141064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850" b="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pPr algn="r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‹#›</a:t>
            </a:fld>
            <a:endParaRPr lang="en-US" sz="850" b="0" kern="1200" dirty="0" smtClean="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fl"/>
          <p:cNvSpPr txBox="1"/>
          <p:nvPr userDrawn="1"/>
        </p:nvSpPr>
        <p:spPr>
          <a:xfrm>
            <a:off x="0" y="4739640"/>
            <a:ext cx="9144000" cy="307777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err="1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94827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23" r:id="rId1"/>
    <p:sldLayoutId id="2147484428" r:id="rId2"/>
    <p:sldLayoutId id="2147484405" r:id="rId3"/>
    <p:sldLayoutId id="2147484418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  <p:sldLayoutId id="2147484469" r:id="rId12"/>
    <p:sldLayoutId id="2147484470" r:id="rId13"/>
    <p:sldLayoutId id="2147484411" r:id="rId14"/>
    <p:sldLayoutId id="2147484454" r:id="rId15"/>
    <p:sldLayoutId id="2147484451" r:id="rId16"/>
    <p:sldLayoutId id="2147484396" r:id="rId17"/>
    <p:sldLayoutId id="2147484420" r:id="rId18"/>
    <p:sldLayoutId id="2147484421" r:id="rId19"/>
    <p:sldLayoutId id="2147484413" r:id="rId20"/>
    <p:sldLayoutId id="2147484459" r:id="rId21"/>
    <p:sldLayoutId id="2147484458" r:id="rId22"/>
    <p:sldLayoutId id="2147484471" r:id="rId23"/>
    <p:sldLayoutId id="2147484516" r:id="rId24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AAC3E-C7B9-48FB-8539-2EFE4327AAFB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E8DF5-D12A-4244-B6FB-40240A3F13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l"/>
          <p:cNvSpPr txBox="1"/>
          <p:nvPr userDrawn="1"/>
        </p:nvSpPr>
        <p:spPr>
          <a:xfrm>
            <a:off x="0" y="48006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endParaRPr lang="en-US" sz="1000" b="0" i="0" u="none" baseline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1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7" y="482532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3/29/2017</a:t>
            </a:fld>
            <a:endParaRPr lang="en-US" sz="90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7" y="4825329"/>
            <a:ext cx="649537" cy="1246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7DB8"/>
              </a:buClr>
            </a:pPr>
            <a:fld id="{E00CF047-7350-4707-AA1A-E56FA69586CC}" type="datetime1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007DB8"/>
                </a:buClr>
              </a:pPr>
              <a:t>3/29/2017</a:t>
            </a:fld>
            <a:endParaRPr lang="en-US" sz="90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974" y="4610378"/>
            <a:ext cx="348663" cy="3486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5211" y="4833813"/>
            <a:ext cx="65" cy="11772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85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5211" y="4833813"/>
            <a:ext cx="65" cy="11772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85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5946" y="4858816"/>
            <a:ext cx="134653" cy="11772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fld id="{58EC7406-F4CC-4ABF-902E-2AF4E70E5C0F}" type="slidenum">
              <a:rPr lang="en-US" sz="85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pPr algn="r">
                <a:lnSpc>
                  <a:spcPct val="90000"/>
                </a:lnSpc>
                <a:buClr>
                  <a:srgbClr val="007DB8"/>
                </a:buClr>
              </a:pPr>
              <a:t>‹#›</a:t>
            </a:fld>
            <a:endParaRPr lang="en-US" sz="850" dirty="0" smtClean="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273038" y="4858816"/>
            <a:ext cx="304571" cy="11772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>
              <a:lnSpc>
                <a:spcPct val="90000"/>
              </a:lnSpc>
              <a:buClr>
                <a:srgbClr val="007DB8"/>
              </a:buClr>
            </a:pPr>
            <a:r>
              <a:rPr lang="en-US" sz="85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of 112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085C3"/>
              </a:buClr>
            </a:pPr>
            <a:endParaRPr lang="en-US" sz="900" dirty="0">
              <a:solidFill>
                <a:srgbClr val="444444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295274" y="4873847"/>
            <a:ext cx="265176" cy="8915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>
              <a:lnSpc>
                <a:spcPct val="90000"/>
              </a:lnSpc>
              <a:buClr>
                <a:srgbClr val="0085C3"/>
              </a:buClr>
            </a:pPr>
            <a:endParaRPr lang="en-US" sz="900" dirty="0">
              <a:solidFill>
                <a:srgbClr val="444444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3" name="fl"/>
          <p:cNvSpPr txBox="1"/>
          <p:nvPr/>
        </p:nvSpPr>
        <p:spPr>
          <a:xfrm>
            <a:off x="0" y="4815840"/>
            <a:ext cx="9144000" cy="1384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l" fontAlgn="auto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1000" b="0" i="0" u="none" baseline="0" dirty="0" smtClean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198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76" r:id="rId1"/>
    <p:sldLayoutId id="2147484477" r:id="rId2"/>
    <p:sldLayoutId id="2147484478" r:id="rId3"/>
    <p:sldLayoutId id="2147484479" r:id="rId4"/>
    <p:sldLayoutId id="2147484480" r:id="rId5"/>
    <p:sldLayoutId id="2147484481" r:id="rId6"/>
    <p:sldLayoutId id="2147484482" r:id="rId7"/>
    <p:sldLayoutId id="2147484483" r:id="rId8"/>
    <p:sldLayoutId id="2147484484" r:id="rId9"/>
    <p:sldLayoutId id="2147484485" r:id="rId10"/>
    <p:sldLayoutId id="2147484486" r:id="rId11"/>
    <p:sldLayoutId id="2147484487" r:id="rId12"/>
    <p:sldLayoutId id="2147484488" r:id="rId13"/>
    <p:sldLayoutId id="2147484489" r:id="rId14"/>
    <p:sldLayoutId id="2147484490" r:id="rId15"/>
    <p:sldLayoutId id="2147484491" r:id="rId16"/>
    <p:sldLayoutId id="2147484492" r:id="rId17"/>
    <p:sldLayoutId id="2147484493" r:id="rId18"/>
    <p:sldLayoutId id="2147484494" r:id="rId19"/>
    <p:sldLayoutId id="2147484495" r:id="rId20"/>
    <p:sldLayoutId id="2147484496" r:id="rId21"/>
    <p:sldLayoutId id="2147484497" r:id="rId22"/>
    <p:sldLayoutId id="2147484498" r:id="rId23"/>
    <p:sldLayoutId id="2147484499" r:id="rId24"/>
    <p:sldLayoutId id="2147484500" r:id="rId25"/>
    <p:sldLayoutId id="2147484502" r:id="rId26"/>
    <p:sldLayoutId id="2147484503" r:id="rId27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189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378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566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754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594" indent="-228594" algn="l" rtl="0" eaLnBrk="1" fontAlgn="base" hangingPunct="1">
        <a:lnSpc>
          <a:spcPct val="100000"/>
        </a:lnSpc>
        <a:spcBef>
          <a:spcPts val="1200"/>
        </a:spcBef>
        <a:spcAft>
          <a:spcPts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itchFamily="2" charset="0"/>
          <a:cs typeface="+mn-cs"/>
        </a:defRPr>
      </a:lvl1pPr>
      <a:lvl2pPr marL="574661" indent="-233357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itchFamily="2" charset="0"/>
        </a:defRPr>
      </a:lvl2pPr>
      <a:lvl3pPr marL="909615" indent="-220658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3pPr>
      <a:lvl4pPr marL="1246157" indent="-222245" algn="l" rtl="0" eaLnBrk="1" fontAlgn="base" hangingPunct="1">
        <a:lnSpc>
          <a:spcPct val="90000"/>
        </a:lnSpc>
        <a:spcBef>
          <a:spcPts val="300"/>
        </a:spcBef>
        <a:spcAft>
          <a:spcPts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itchFamily="2" charset="0"/>
        </a:defRPr>
      </a:lvl4pPr>
      <a:lvl5pPr marL="1608098" indent="-236532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itchFamily="2" charset="0"/>
        </a:defRPr>
      </a:lvl5pPr>
      <a:lvl6pPr marL="2065286" indent="-23653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6pPr>
      <a:lvl7pPr marL="2522475" indent="-23653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7pPr>
      <a:lvl8pPr marL="2979664" indent="-23653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8pPr>
      <a:lvl9pPr marL="3436852" indent="-236532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futurereadyworkforce.dell.com/the-new-workforce-9am-to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56" y="0"/>
            <a:ext cx="9159256" cy="3328341"/>
          </a:xfrm>
          <a:prstGeom prst="rect">
            <a:avLst/>
          </a:prstGeom>
        </p:spPr>
      </p:pic>
      <p:sp>
        <p:nvSpPr>
          <p:cNvPr id="3" name="Content Placeholder 6"/>
          <p:cNvSpPr txBox="1">
            <a:spLocks/>
          </p:cNvSpPr>
          <p:nvPr/>
        </p:nvSpPr>
        <p:spPr>
          <a:xfrm>
            <a:off x="435750" y="2509832"/>
            <a:ext cx="8226971" cy="29784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Font typeface="Arial" pitchFamily="34" charset="0"/>
              <a:buNone/>
              <a:defRPr sz="1400">
                <a:solidFill>
                  <a:srgbClr val="000000"/>
                </a:solidFill>
                <a:latin typeface="+mn-lt"/>
                <a:ea typeface="Arial"/>
                <a:cs typeface="+mn-cs"/>
              </a:defRPr>
            </a:lvl1pPr>
            <a:lvl2pPr marL="341312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Font typeface="Museo Sans For Dell" pitchFamily="2" charset="0"/>
              <a:buNone/>
              <a:defRPr sz="1200" baseline="0">
                <a:solidFill>
                  <a:srgbClr val="000000"/>
                </a:solidFill>
                <a:latin typeface="+mn-lt"/>
                <a:ea typeface="Arial"/>
              </a:defRPr>
            </a:lvl2pPr>
            <a:lvl3pPr marL="688975" indent="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Font typeface="Museo Sans For Dell" pitchFamily="2" charset="0"/>
              <a:buNone/>
              <a:defRPr sz="1000" baseline="0">
                <a:solidFill>
                  <a:srgbClr val="000000"/>
                </a:solidFill>
                <a:latin typeface="+mn-lt"/>
                <a:ea typeface="Arial"/>
              </a:defRPr>
            </a:lvl3pPr>
            <a:lvl4pPr marL="1258888" indent="-230188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Font typeface="Courier New" panose="02070309020205020404" pitchFamily="49" charset="0"/>
              <a:buChar char="o"/>
              <a:defRPr sz="1000" baseline="0">
                <a:solidFill>
                  <a:srgbClr val="000000"/>
                </a:solidFill>
                <a:latin typeface="+mn-lt"/>
                <a:ea typeface="Museo Sans For Dell" pitchFamily="2" charset="0"/>
              </a:defRPr>
            </a:lvl4pPr>
            <a:lvl5pPr marL="1608138" indent="-236538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Font typeface="Museo For Dell 300" pitchFamily="50" charset="0"/>
              <a:buChar char="–"/>
              <a:defRPr sz="1000">
                <a:solidFill>
                  <a:schemeClr val="bg2"/>
                </a:solidFill>
                <a:latin typeface="+mn-lt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hu-HU" sz="3200" dirty="0" smtClean="0">
                <a:solidFill>
                  <a:schemeClr val="bg1"/>
                </a:solidFill>
                <a:latin typeface="+mj-lt"/>
              </a:rPr>
              <a:t>Virtualizált kliensek, virtualizált alkalmazások</a:t>
            </a:r>
            <a:endParaRPr lang="en-US" sz="3200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6961" y="3686861"/>
            <a:ext cx="7886700" cy="871591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600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</a:rPr>
              <a:t>rugalmas </a:t>
            </a:r>
            <a:r>
              <a:rPr lang="hu-HU" sz="1600" dirty="0">
                <a:solidFill>
                  <a:schemeClr val="tx2">
                    <a:lumMod val="50000"/>
                  </a:schemeClr>
                </a:solidFill>
              </a:rPr>
              <a:t>munkahely </a:t>
            </a: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</a:rPr>
              <a:t>és </a:t>
            </a:r>
            <a:r>
              <a:rPr lang="hu-HU" sz="1600" dirty="0">
                <a:solidFill>
                  <a:schemeClr val="tx2">
                    <a:lumMod val="50000"/>
                  </a:schemeClr>
                </a:solidFill>
              </a:rPr>
              <a:t>munkaidő (infrastrukturális követelményei</a:t>
            </a: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endParaRPr lang="hu-H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 Gergely</a:t>
            </a:r>
          </a:p>
          <a:p>
            <a:r>
              <a:rPr lang="hu-H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ergely.rab@dell.com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5750" y="3627054"/>
            <a:ext cx="2561444" cy="44298"/>
            <a:chOff x="930954" y="6039671"/>
            <a:chExt cx="3415258" cy="59064"/>
          </a:xfrm>
        </p:grpSpPr>
        <p:sp>
          <p:nvSpPr>
            <p:cNvPr id="6" name="Rectangle 5"/>
            <p:cNvSpPr/>
            <p:nvPr/>
          </p:nvSpPr>
          <p:spPr>
            <a:xfrm>
              <a:off x="930954" y="6039671"/>
              <a:ext cx="853932" cy="59064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37160" rtlCol="0" anchor="ctr"/>
            <a:lstStyle/>
            <a:p>
              <a:pPr algn="r"/>
              <a:endParaRPr lang="en-US" b="1" dirty="0">
                <a:solidFill>
                  <a:prstClr val="white"/>
                </a:solidFill>
                <a:latin typeface="Museo Sans For Dell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784541" y="6039671"/>
              <a:ext cx="853932" cy="59064"/>
            </a:xfrm>
            <a:prstGeom prst="rect">
              <a:avLst/>
            </a:prstGeom>
            <a:solidFill>
              <a:srgbClr val="D743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 dirty="0">
                <a:solidFill>
                  <a:prstClr val="white"/>
                </a:solidFill>
                <a:latin typeface="Museo Sans For Dell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36664" y="6039671"/>
              <a:ext cx="853932" cy="59064"/>
            </a:xfrm>
            <a:prstGeom prst="rect">
              <a:avLst/>
            </a:prstGeom>
            <a:solidFill>
              <a:srgbClr val="F2A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 dirty="0">
                <a:solidFill>
                  <a:prstClr val="white"/>
                </a:solidFill>
                <a:latin typeface="Museo Sans For Dell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88717" y="6039671"/>
              <a:ext cx="857495" cy="59064"/>
            </a:xfrm>
            <a:prstGeom prst="rect">
              <a:avLst/>
            </a:prstGeom>
            <a:solidFill>
              <a:srgbClr val="42AE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 dirty="0">
                <a:solidFill>
                  <a:prstClr val="white"/>
                </a:solidFill>
                <a:latin typeface="Museo Sans For Dell" panose="02000000000000000000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598507" y="4558453"/>
            <a:ext cx="1612053" cy="243840"/>
          </a:xfrm>
          <a:prstGeom prst="rect">
            <a:avLst/>
          </a:prstGeom>
          <a:solidFill>
            <a:schemeClr val="tx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err="1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flFirstPage"/>
          <p:cNvSpPr txBox="1"/>
          <p:nvPr/>
        </p:nvSpPr>
        <p:spPr>
          <a:xfrm>
            <a:off x="0" y="4800600"/>
            <a:ext cx="184731" cy="24622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1000" dirty="0" err="1" smtClean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569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52713" y="1282942"/>
            <a:ext cx="8354764" cy="3349368"/>
          </a:xfrm>
          <a:prstGeom prst="rect">
            <a:avLst/>
          </a:prstGeom>
          <a:solidFill>
            <a:schemeClr val="tx2"/>
          </a:solidFill>
          <a:ln w="1270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713" y="1282942"/>
            <a:ext cx="645727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 generáció (millenials) munkába áll</a:t>
            </a: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Más eszközhasználat</a:t>
            </a:r>
          </a:p>
          <a:p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Más fókusz (munkában)</a:t>
            </a: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Visszajelzés és impulzus-intenzív elvárások</a:t>
            </a:r>
          </a:p>
          <a:p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Más vezetési trendek</a:t>
            </a: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	M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ás munkakörnyezet</a:t>
            </a:r>
          </a:p>
          <a:p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AI és Deep learning</a:t>
            </a: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Más lehetőségek</a:t>
            </a: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Más munkaerő</a:t>
            </a: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Kevesebb munkaerő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AR/VR</a:t>
            </a: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Más munkaerő</a:t>
            </a: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Más értéklánc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2420" y="4209493"/>
            <a:ext cx="2561444" cy="44298"/>
            <a:chOff x="930954" y="6039671"/>
            <a:chExt cx="3415258" cy="59064"/>
          </a:xfrm>
        </p:grpSpPr>
        <p:sp>
          <p:nvSpPr>
            <p:cNvPr id="11" name="Rectangle 10"/>
            <p:cNvSpPr/>
            <p:nvPr/>
          </p:nvSpPr>
          <p:spPr>
            <a:xfrm>
              <a:off x="930954" y="6039671"/>
              <a:ext cx="853932" cy="59064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37160" rtlCol="0" anchor="ctr"/>
            <a:lstStyle/>
            <a:p>
              <a:pPr algn="r"/>
              <a:endParaRPr lang="en-US" b="1" dirty="0">
                <a:solidFill>
                  <a:prstClr val="white"/>
                </a:solidFill>
                <a:latin typeface="Museo Sans For Dell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84541" y="6039671"/>
              <a:ext cx="853932" cy="59064"/>
            </a:xfrm>
            <a:prstGeom prst="rect">
              <a:avLst/>
            </a:prstGeom>
            <a:solidFill>
              <a:srgbClr val="D743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 dirty="0">
                <a:solidFill>
                  <a:prstClr val="white"/>
                </a:solidFill>
                <a:latin typeface="Museo Sans For Dell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36664" y="6039671"/>
              <a:ext cx="853932" cy="59064"/>
            </a:xfrm>
            <a:prstGeom prst="rect">
              <a:avLst/>
            </a:prstGeom>
            <a:solidFill>
              <a:srgbClr val="F2A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 dirty="0">
                <a:solidFill>
                  <a:prstClr val="white"/>
                </a:solidFill>
                <a:latin typeface="Museo Sans For Dell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88717" y="6039671"/>
              <a:ext cx="857495" cy="59064"/>
            </a:xfrm>
            <a:prstGeom prst="rect">
              <a:avLst/>
            </a:prstGeom>
            <a:solidFill>
              <a:srgbClr val="42AE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b="1" dirty="0">
                <a:solidFill>
                  <a:prstClr val="white"/>
                </a:solidFill>
                <a:latin typeface="Museo Sans For Dell" panose="02000000000000000000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2159"/>
            <a:ext cx="8759951" cy="941037"/>
          </a:xfrm>
          <a:prstGeom prst="rect">
            <a:avLst/>
          </a:prstGeom>
          <a:solidFill>
            <a:schemeClr val="tx2"/>
          </a:solidFill>
          <a:ln w="1270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itle 3"/>
          <p:cNvSpPr txBox="1">
            <a:spLocks/>
          </p:cNvSpPr>
          <p:nvPr/>
        </p:nvSpPr>
        <p:spPr bwMode="auto">
          <a:xfrm>
            <a:off x="252713" y="169262"/>
            <a:ext cx="7689028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hu-HU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Trendek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994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sashimi-or-temp.s3-us-west-2.amazonaws.com/566e8b688986220174213ce5/5823845978415c0c3466c988?AWSAccessKeyId=AKIAJTNW5E4HDAAVCNKA&amp;Expires=1478809074&amp;response-content-disposition=%3B%20filename%3D%22getty_100614169_easyaccess_xs2720_v2.jpeg%22&amp;Signature=0ngh7EraHALdsat6xEnyp%2FXmskQ%3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59" y="938970"/>
            <a:ext cx="2334604" cy="363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1481" y="1225193"/>
            <a:ext cx="6184977" cy="786488"/>
          </a:xfrm>
        </p:spPr>
        <p:txBody>
          <a:bodyPr/>
          <a:lstStyle/>
          <a:p>
            <a:pPr>
              <a:buFontTx/>
              <a:buChar char="-"/>
            </a:pPr>
            <a:r>
              <a:rPr lang="hu-HU" sz="1600" dirty="0" smtClean="0">
                <a:solidFill>
                  <a:schemeClr val="tx1"/>
                </a:solidFill>
              </a:rPr>
              <a:t>Bankok és biztosítók </a:t>
            </a:r>
            <a:r>
              <a:rPr lang="hu-HU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menedzsmentköltség-csökkentés és törvényi megfelelőség</a:t>
            </a:r>
          </a:p>
          <a:p>
            <a:pPr>
              <a:buFontTx/>
              <a:buChar char="-"/>
            </a:pPr>
            <a:r>
              <a:rPr lang="hu-HU" sz="1600" dirty="0" smtClean="0">
                <a:solidFill>
                  <a:schemeClr val="tx1"/>
                </a:solidFill>
                <a:sym typeface="Wingdings" panose="05000000000000000000" pitchFamily="2" charset="2"/>
              </a:rPr>
              <a:t>Gyártók  egyszerű és gyors hibaelhárítás, leállási idő minimalizálás</a:t>
            </a:r>
          </a:p>
          <a:p>
            <a:pPr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271482" y="938970"/>
            <a:ext cx="2943831" cy="38958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+mn-lt"/>
                <a:ea typeface="Arial"/>
                <a:cs typeface="+mn-cs"/>
              </a:defRPr>
            </a:lvl1pPr>
            <a:lvl2pPr marL="574675" indent="-2333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Font typeface="Museo Sans For Dell" pitchFamily="2" charset="0"/>
              <a:buChar char="–"/>
              <a:defRPr sz="1200" baseline="0">
                <a:solidFill>
                  <a:srgbClr val="000000"/>
                </a:solidFill>
                <a:latin typeface="+mn-lt"/>
                <a:ea typeface="Arial"/>
              </a:defRPr>
            </a:lvl2pPr>
            <a:lvl3pPr marL="858838" indent="-1698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Font typeface="Museo Sans For Dell" pitchFamily="2" charset="0"/>
              <a:buChar char="›"/>
              <a:defRPr sz="1000" baseline="0">
                <a:solidFill>
                  <a:srgbClr val="000000"/>
                </a:solidFill>
                <a:latin typeface="+mn-lt"/>
                <a:ea typeface="Arial"/>
              </a:defRPr>
            </a:lvl3pPr>
            <a:lvl4pPr marL="1258888" indent="-230188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Font typeface="Courier New" panose="02070309020205020404" pitchFamily="49" charset="0"/>
              <a:buChar char="o"/>
              <a:defRPr sz="1000" baseline="0">
                <a:solidFill>
                  <a:srgbClr val="000000"/>
                </a:solidFill>
                <a:latin typeface="+mn-lt"/>
                <a:ea typeface="Museo Sans For Dell" pitchFamily="2" charset="0"/>
              </a:defRPr>
            </a:lvl4pPr>
            <a:lvl5pPr marL="1608138" indent="-236538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Font typeface="Museo For Dell 300" pitchFamily="50" charset="0"/>
              <a:buChar char="–"/>
              <a:defRPr sz="1000">
                <a:solidFill>
                  <a:schemeClr val="bg2"/>
                </a:solidFill>
                <a:latin typeface="+mn-lt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600" b="1" dirty="0" smtClean="0">
                <a:solidFill>
                  <a:schemeClr val="bg1"/>
                </a:solidFill>
              </a:rPr>
              <a:t>„Hagyományos” vállalatok</a:t>
            </a:r>
            <a:endParaRPr lang="en-US" sz="16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7008"/>
            <a:ext cx="8873656" cy="774979"/>
          </a:xfrm>
          <a:prstGeom prst="rect">
            <a:avLst/>
          </a:prstGeom>
          <a:solidFill>
            <a:schemeClr val="tx2"/>
          </a:solidFill>
          <a:ln w="1270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188917" y="92609"/>
            <a:ext cx="7689028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hu-HU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Pár itthoni példa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305704" y="2718019"/>
            <a:ext cx="5819218" cy="38958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228600" indent="-22860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08080"/>
              </a:buClr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+mn-lt"/>
                <a:ea typeface="Arial"/>
                <a:cs typeface="+mn-cs"/>
              </a:defRPr>
            </a:lvl1pPr>
            <a:lvl2pPr marL="574675" indent="-2333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Font typeface="Museo Sans For Dell" pitchFamily="2" charset="0"/>
              <a:buChar char="–"/>
              <a:defRPr sz="1200" baseline="0">
                <a:solidFill>
                  <a:srgbClr val="000000"/>
                </a:solidFill>
                <a:latin typeface="+mn-lt"/>
                <a:ea typeface="Arial"/>
              </a:defRPr>
            </a:lvl2pPr>
            <a:lvl3pPr marL="858838" indent="-169863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Font typeface="Museo Sans For Dell" pitchFamily="2" charset="0"/>
              <a:buChar char="›"/>
              <a:defRPr sz="1000" baseline="0">
                <a:solidFill>
                  <a:srgbClr val="000000"/>
                </a:solidFill>
                <a:latin typeface="+mn-lt"/>
                <a:ea typeface="Arial"/>
              </a:defRPr>
            </a:lvl3pPr>
            <a:lvl4pPr marL="1258888" indent="-230188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Font typeface="Courier New" panose="02070309020205020404" pitchFamily="49" charset="0"/>
              <a:buChar char="o"/>
              <a:defRPr sz="1000" baseline="0">
                <a:solidFill>
                  <a:srgbClr val="000000"/>
                </a:solidFill>
                <a:latin typeface="+mn-lt"/>
                <a:ea typeface="Museo Sans For Dell" pitchFamily="2" charset="0"/>
              </a:defRPr>
            </a:lvl4pPr>
            <a:lvl5pPr marL="1608138" indent="-236538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Font typeface="Museo For Dell 300" pitchFamily="50" charset="0"/>
              <a:buChar char="–"/>
              <a:defRPr sz="1000">
                <a:solidFill>
                  <a:schemeClr val="bg2"/>
                </a:solidFill>
                <a:latin typeface="+mn-lt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600">
                <a:solidFill>
                  <a:schemeClr val="accent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hu-HU" sz="1600" b="1" dirty="0" smtClean="0">
                <a:solidFill>
                  <a:schemeClr val="bg1"/>
                </a:solidFill>
              </a:rPr>
              <a:t>Speciális igények</a:t>
            </a:r>
            <a:endParaRPr lang="en-US" sz="16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17" y="3004370"/>
            <a:ext cx="58192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hu-HU" sz="1600" dirty="0" smtClean="0"/>
              <a:t>Biztonság, biztonság, biztonság</a:t>
            </a:r>
          </a:p>
          <a:p>
            <a:pPr marL="171450" indent="-171450">
              <a:buFontTx/>
              <a:buChar char="-"/>
            </a:pPr>
            <a:r>
              <a:rPr lang="hu-HU" sz="1600" dirty="0" smtClean="0"/>
              <a:t>3D, CAD/CAM, rendering infrastruktúra költség minimalizálás</a:t>
            </a:r>
          </a:p>
          <a:p>
            <a:pPr marL="171450" indent="-171450">
              <a:buFontTx/>
              <a:buChar char="-"/>
            </a:pPr>
            <a:r>
              <a:rPr lang="hu-HU" sz="1600" dirty="0" smtClean="0"/>
              <a:t>Shared desk overbooking maximalizálás</a:t>
            </a:r>
          </a:p>
          <a:p>
            <a:pPr marL="171450" indent="-171450">
              <a:buFontTx/>
              <a:buChar char="-"/>
            </a:pPr>
            <a:r>
              <a:rPr lang="hu-HU" sz="1600" dirty="0" smtClean="0"/>
              <a:t>Mostoha körülmények</a:t>
            </a:r>
            <a:endParaRPr lang="en-US" sz="160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32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4009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54338" y="4572886"/>
            <a:ext cx="1926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200" dirty="0" smtClean="0">
                <a:solidFill>
                  <a:schemeClr val="bg2"/>
                </a:solidFill>
                <a:latin typeface="+mn-lt"/>
                <a:hlinkClick r:id="rId2"/>
              </a:rPr>
              <a:t>Future Workforce Study</a:t>
            </a:r>
            <a:endParaRPr lang="en-US" sz="1200" u="sng" dirty="0" smtClean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826" y="1186030"/>
            <a:ext cx="7687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hu-HU" sz="1100" dirty="0">
                <a:latin typeface="+mj-lt"/>
                <a:cs typeface="Arial" panose="020B0604020202020204" pitchFamily="34" charset="0"/>
              </a:rPr>
              <a:t>Túllőtt elvárásoknak </a:t>
            </a:r>
            <a:r>
              <a:rPr lang="hu-HU" sz="1100" dirty="0" smtClean="0">
                <a:latin typeface="+mj-lt"/>
                <a:cs typeface="Arial" panose="020B0604020202020204" pitchFamily="34" charset="0"/>
              </a:rPr>
              <a:t>megfelel (AI/DL, AR/VR, papírmentes, stb.)</a:t>
            </a:r>
            <a:endParaRPr lang="hu-HU" sz="1100" dirty="0">
              <a:latin typeface="+mj-lt"/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hu-HU" sz="1100" dirty="0">
                <a:latin typeface="+mj-lt"/>
                <a:cs typeface="Arial" panose="020B0604020202020204" pitchFamily="34" charset="0"/>
              </a:rPr>
              <a:t>Hozzáadott személyes hozzájárulás </a:t>
            </a:r>
            <a:r>
              <a:rPr lang="hu-HU" sz="1100" dirty="0" smtClean="0">
                <a:latin typeface="+mj-lt"/>
                <a:cs typeface="Arial" panose="020B0604020202020204" pitchFamily="34" charset="0"/>
              </a:rPr>
              <a:t>beépíthető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hu-HU" sz="1100" dirty="0" smtClean="0">
                <a:latin typeface="+mj-lt"/>
                <a:cs typeface="Arial" panose="020B0604020202020204" pitchFamily="34" charset="0"/>
              </a:rPr>
              <a:t>Interaktív és impulzus-gazdag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hu-HU" sz="1100" dirty="0" smtClean="0">
                <a:latin typeface="+mj-lt"/>
                <a:cs typeface="Arial" panose="020B0604020202020204" pitchFamily="34" charset="0"/>
              </a:rPr>
              <a:t>Támogatja a kávézókat/sörözőket (0 security mellett is)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r>
              <a:rPr lang="hu-HU" sz="1100" dirty="0" smtClean="0">
                <a:latin typeface="+mj-lt"/>
                <a:cs typeface="Arial" panose="020B0604020202020204" pitchFamily="34" charset="0"/>
              </a:rPr>
              <a:t>Álló asztalok </a:t>
            </a:r>
            <a:r>
              <a:rPr lang="hu-HU" sz="1100" dirty="0" smtClean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, több monitor, </a:t>
            </a:r>
            <a:endParaRPr lang="hu-HU" sz="1100" dirty="0">
              <a:latin typeface="+mj-lt"/>
              <a:cs typeface="Arial" panose="020B0604020202020204" pitchFamily="34" charset="0"/>
            </a:endParaRP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Tx/>
              <a:buChar char="-"/>
            </a:pPr>
            <a:endParaRPr lang="en-US" sz="1100" dirty="0" smtClean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826" y="932709"/>
            <a:ext cx="431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hu-HU" sz="1600" b="1" dirty="0" smtClean="0">
                <a:solidFill>
                  <a:schemeClr val="bg1"/>
                </a:solidFill>
                <a:latin typeface="+mn-lt"/>
              </a:rPr>
              <a:t>Érdekes</a:t>
            </a:r>
            <a:endParaRPr lang="en-US" sz="16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826" y="2455458"/>
            <a:ext cx="48365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u-HU" sz="1100" dirty="0" smtClean="0">
                <a:latin typeface="+mj-lt"/>
              </a:rPr>
              <a:t>Y-standardot teljesíti (mindenhonnan, mindig)</a:t>
            </a:r>
          </a:p>
          <a:p>
            <a:pPr marL="171450" lvl="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u-HU" sz="1100" dirty="0" smtClean="0">
                <a:latin typeface="+mj-lt"/>
              </a:rPr>
              <a:t>Pozitív megerősítések (workflow, e-learning, KB, helpdesk)</a:t>
            </a:r>
          </a:p>
          <a:p>
            <a:pPr marL="171450" lvl="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u-HU" sz="1100" dirty="0" smtClean="0">
                <a:latin typeface="+mj-lt"/>
              </a:rPr>
              <a:t>Jó válaszidő (80ms alatti kattintástól a képernyőig)</a:t>
            </a:r>
            <a:endParaRPr lang="en-US" sz="1100" dirty="0" smtClean="0">
              <a:latin typeface="+mj-lt"/>
            </a:endParaRPr>
          </a:p>
          <a:p>
            <a:pPr marL="17145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u-HU" sz="1100" dirty="0" smtClean="0">
                <a:latin typeface="+mj-lt"/>
                <a:cs typeface="Arial" panose="020B0604020202020204" pitchFamily="34" charset="0"/>
              </a:rPr>
              <a:t>Jó elérhetőségű (online, DR, LB, skálázható)</a:t>
            </a:r>
          </a:p>
          <a:p>
            <a:pPr marL="17145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u-HU" sz="1100" dirty="0" smtClean="0">
                <a:latin typeface="+mj-lt"/>
                <a:cs typeface="Arial" panose="020B0604020202020204" pitchFamily="34" charset="0"/>
              </a:rPr>
              <a:t>Gyors fejlesztésű (DevOps, Prod-Dev-Test-Int-UAT-Edu)</a:t>
            </a:r>
          </a:p>
          <a:p>
            <a:pPr marL="17145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u-HU" sz="1100" dirty="0" smtClean="0">
                <a:latin typeface="+mj-lt"/>
                <a:cs typeface="Arial" panose="020B0604020202020204" pitchFamily="34" charset="0"/>
              </a:rPr>
              <a:t>„költséghatékony”, a fentiek érdekében (olcsó </a:t>
            </a:r>
            <a:r>
              <a:rPr lang="hu-HU" sz="1100" dirty="0" smtClean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 )</a:t>
            </a:r>
          </a:p>
          <a:p>
            <a:pPr marL="17145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u-HU" sz="1100" dirty="0" smtClean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Jól támogatható szolgáltatás katalógus</a:t>
            </a:r>
            <a:endParaRPr lang="en-US" sz="1100" dirty="0" smtClean="0">
              <a:latin typeface="+mj-lt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42%</a:t>
            </a:r>
            <a:r>
              <a:rPr lang="hu-HU" sz="1100" dirty="0">
                <a:latin typeface="+mj-lt"/>
                <a:cs typeface="Arial" panose="020B0604020202020204" pitchFamily="34" charset="0"/>
              </a:rPr>
              <a:t>-a</a:t>
            </a:r>
            <a:r>
              <a:rPr lang="en-US" sz="1100" dirty="0">
                <a:latin typeface="+mj-lt"/>
                <a:cs typeface="Arial" panose="020B0604020202020204" pitchFamily="34" charset="0"/>
              </a:rPr>
              <a:t> </a:t>
            </a:r>
            <a:r>
              <a:rPr lang="hu-HU" sz="1100" dirty="0" smtClean="0">
                <a:latin typeface="+mj-lt"/>
                <a:cs typeface="Arial" panose="020B0604020202020204" pitchFamily="34" charset="0"/>
              </a:rPr>
              <a:t>az Y generációnak kilép, ha standard alattiak a körülmények</a:t>
            </a:r>
          </a:p>
          <a:p>
            <a:pPr marL="171450" indent="-17145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u-HU" sz="1100" dirty="0" smtClean="0">
                <a:latin typeface="+mj-lt"/>
                <a:cs typeface="Arial" panose="020B0604020202020204" pitchFamily="34" charset="0"/>
              </a:rPr>
              <a:t>Jó, ha az X és az ABC összes betűje is tudja használni </a:t>
            </a:r>
            <a:r>
              <a:rPr lang="hu-HU" sz="1100" dirty="0" smtClean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n-US" sz="1100" dirty="0">
              <a:latin typeface="+mj-lt"/>
              <a:cs typeface="Arial" panose="020B0604020202020204" pitchFamily="34" charset="0"/>
            </a:endParaRPr>
          </a:p>
          <a:p>
            <a:pPr marL="171450" lvl="0" indent="-171450">
              <a:spcBef>
                <a:spcPts val="600"/>
              </a:spcBef>
            </a:pPr>
            <a:endParaRPr lang="en-US" sz="1100" dirty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78" y="1780011"/>
            <a:ext cx="4146842" cy="24549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63917" y="4325718"/>
            <a:ext cx="2730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1400" b="1" dirty="0" smtClean="0">
                <a:latin typeface="+mn-lt"/>
              </a:rPr>
              <a:t>Key research</a:t>
            </a:r>
            <a:r>
              <a:rPr lang="en-US" sz="1400" dirty="0" smtClean="0">
                <a:latin typeface="+mn-lt"/>
              </a:rPr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53169" y="4763782"/>
            <a:ext cx="348482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7DB8"/>
              </a:buClr>
            </a:pPr>
            <a:r>
              <a:rPr lang="en-US" sz="750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SOURCE: </a:t>
            </a:r>
            <a:r>
              <a:rPr lang="en-US" sz="750" i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Future Workforce Study, Gartner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63087"/>
            <a:ext cx="8670210" cy="767165"/>
          </a:xfrm>
          <a:prstGeom prst="rect">
            <a:avLst/>
          </a:prstGeom>
          <a:solidFill>
            <a:schemeClr val="tx2"/>
          </a:solidFill>
          <a:ln w="1270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2" name="Title 3"/>
          <p:cNvSpPr txBox="1">
            <a:spLocks/>
          </p:cNvSpPr>
          <p:nvPr/>
        </p:nvSpPr>
        <p:spPr bwMode="auto">
          <a:xfrm>
            <a:off x="302826" y="114212"/>
            <a:ext cx="7689028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chemeClr val="bg1"/>
                </a:solidFill>
                <a:latin typeface="Museo Sans For Dell" panose="02000000000000000000" pitchFamily="2" charset="0"/>
                <a:ea typeface="Museo Sans For Dell" panose="02000000000000000000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hu-HU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Milyen a vonzó infrastruktúra?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4125" y="463785"/>
            <a:ext cx="19287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85C3"/>
              </a:buClr>
            </a:pPr>
            <a:r>
              <a:rPr lang="hu-HU" sz="18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Rugalmasság++</a:t>
            </a:r>
            <a:endParaRPr lang="en-US" sz="1800" dirty="0" smtClean="0">
              <a:solidFill>
                <a:schemeClr val="tx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5598738" y="4332044"/>
            <a:ext cx="2795454" cy="548706"/>
          </a:xfrm>
          <a:prstGeom prst="round2DiagRect">
            <a:avLst/>
          </a:prstGeom>
          <a:noFill/>
          <a:ln w="19050" cmpd="sng">
            <a:solidFill>
              <a:srgbClr val="66FFFF"/>
            </a:solidFill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26" y="2140977"/>
            <a:ext cx="3785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hu-HU" sz="1600" b="1" dirty="0" smtClean="0">
                <a:solidFill>
                  <a:schemeClr val="bg1"/>
                </a:solidFill>
              </a:rPr>
              <a:t>Megtartó</a:t>
            </a:r>
            <a:endParaRPr lang="en-US" sz="1400" b="1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1400" dirty="0" smtClean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59930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3558" y="2805036"/>
            <a:ext cx="3213753" cy="1510224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Innováció a végeken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0"/>
          <a:stretch/>
        </p:blipFill>
        <p:spPr>
          <a:xfrm>
            <a:off x="241387" y="2778823"/>
            <a:ext cx="3204806" cy="1435334"/>
          </a:xfrm>
          <a:custGeom>
            <a:avLst/>
            <a:gdLst>
              <a:gd name="connsiteX0" fmla="*/ 0 w 3204806"/>
              <a:gd name="connsiteY0" fmla="*/ 0 h 1435334"/>
              <a:gd name="connsiteX1" fmla="*/ 3204806 w 3204806"/>
              <a:gd name="connsiteY1" fmla="*/ 0 h 1435334"/>
              <a:gd name="connsiteX2" fmla="*/ 3204806 w 3204806"/>
              <a:gd name="connsiteY2" fmla="*/ 1435334 h 1435334"/>
              <a:gd name="connsiteX3" fmla="*/ 0 w 3204806"/>
              <a:gd name="connsiteY3" fmla="*/ 1435334 h 1435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4806" h="1435334">
                <a:moveTo>
                  <a:pt x="0" y="0"/>
                </a:moveTo>
                <a:lnTo>
                  <a:pt x="3204806" y="0"/>
                </a:lnTo>
                <a:lnTo>
                  <a:pt x="3204806" y="1435334"/>
                </a:lnTo>
                <a:lnTo>
                  <a:pt x="0" y="1435334"/>
                </a:lnTo>
                <a:close/>
              </a:path>
            </a:pathLst>
          </a:cu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7" y="838732"/>
            <a:ext cx="2818501" cy="158554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100" y="2805035"/>
            <a:ext cx="2682856" cy="151022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8617" y="881739"/>
            <a:ext cx="2780665" cy="146233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3238" y="881739"/>
            <a:ext cx="2986496" cy="153860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231752" y="4257289"/>
            <a:ext cx="3214441" cy="317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r>
              <a:rPr lang="hu-HU" sz="1800" dirty="0" smtClean="0">
                <a:solidFill>
                  <a:srgbClr val="FFFFFF"/>
                </a:solidFill>
              </a:rPr>
              <a:t>Kiemelkedő teljesítmény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41386" y="4257290"/>
            <a:ext cx="3060978" cy="31546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hu-HU" sz="1600" dirty="0" smtClean="0">
                <a:solidFill>
                  <a:schemeClr val="bg2"/>
                </a:solidFill>
              </a:rPr>
              <a:t>Kiemelkedő teljesítmény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09100" y="4257290"/>
            <a:ext cx="2709517" cy="3390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9100" y="4257290"/>
            <a:ext cx="2300194" cy="31546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hu-HU" sz="1600" dirty="0" smtClean="0">
                <a:solidFill>
                  <a:schemeClr val="bg2">
                    <a:lumMod val="50000"/>
                  </a:schemeClr>
                </a:solidFill>
              </a:rPr>
              <a:t>Kreativitás++</a:t>
            </a: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18617" y="4257290"/>
            <a:ext cx="2903959" cy="316667"/>
          </a:xfrm>
          <a:prstGeom prst="rect">
            <a:avLst/>
          </a:prstGeom>
          <a:solidFill>
            <a:schemeClr val="tx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18617" y="4257290"/>
            <a:ext cx="2890854" cy="315469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r>
              <a:rPr lang="hu-HU" sz="1600" dirty="0" smtClean="0">
                <a:solidFill>
                  <a:schemeClr val="bg2"/>
                </a:solidFill>
              </a:rPr>
              <a:t>Csak térerő legyen ... </a:t>
            </a:r>
            <a:r>
              <a:rPr lang="hu-HU" sz="1600" dirty="0">
                <a:solidFill>
                  <a:schemeClr val="bg2"/>
                </a:solidFill>
              </a:rPr>
              <a:t>m</a:t>
            </a:r>
            <a:r>
              <a:rPr lang="hu-HU" sz="1600" dirty="0" smtClean="0">
                <a:solidFill>
                  <a:schemeClr val="bg2"/>
                </a:solidFill>
              </a:rPr>
              <a:t>eg táp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18618" y="2206218"/>
            <a:ext cx="2808694" cy="304447"/>
          </a:xfrm>
          <a:prstGeom prst="rect">
            <a:avLst/>
          </a:prstGeom>
          <a:solidFill>
            <a:schemeClr val="tx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34366" y="2343122"/>
            <a:ext cx="2839547" cy="31546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hu-HU" sz="1600" dirty="0" smtClean="0">
                <a:solidFill>
                  <a:schemeClr val="bg2"/>
                </a:solidFill>
              </a:rPr>
              <a:t>Jó alkalmazások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63604" y="2176465"/>
            <a:ext cx="2960610" cy="311564"/>
          </a:xfrm>
          <a:prstGeom prst="rect">
            <a:avLst/>
          </a:prstGeom>
          <a:solidFill>
            <a:schemeClr val="tx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8236" y="2358441"/>
            <a:ext cx="1596110" cy="31546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hu-HU" sz="1600" dirty="0" smtClean="0">
                <a:solidFill>
                  <a:schemeClr val="bg2"/>
                </a:solidFill>
              </a:rPr>
              <a:t>Jó design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1843" y="2184130"/>
            <a:ext cx="2818045" cy="332648"/>
          </a:xfrm>
          <a:prstGeom prst="rect">
            <a:avLst/>
          </a:prstGeom>
          <a:solidFill>
            <a:schemeClr val="tx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/>
            <a:endParaRPr lang="en-US" sz="16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480" y="2370852"/>
            <a:ext cx="2881408" cy="315469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r>
              <a:rPr lang="hu-HU" sz="1600" dirty="0" smtClean="0">
                <a:solidFill>
                  <a:schemeClr val="bg2"/>
                </a:solidFill>
              </a:rPr>
              <a:t>Vezeték nélkül mindenhol AiO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6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4952" y="1462646"/>
            <a:ext cx="6022245" cy="29286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53131"/>
            <a:ext cx="8768316" cy="640080"/>
          </a:xfrm>
          <a:prstGeom prst="rect">
            <a:avLst/>
          </a:prstGeom>
          <a:solidFill>
            <a:schemeClr val="tx2"/>
          </a:solidFill>
          <a:ln w="12700" cmpd="sng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190341" y="109797"/>
            <a:ext cx="7689028" cy="640080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... </a:t>
            </a:r>
            <a:r>
              <a:rPr lang="hu-HU" dirty="0">
                <a:solidFill>
                  <a:schemeClr val="bg1"/>
                </a:solidFill>
              </a:rPr>
              <a:t>é</a:t>
            </a:r>
            <a:r>
              <a:rPr lang="hu-HU" dirty="0" smtClean="0">
                <a:solidFill>
                  <a:schemeClr val="bg1"/>
                </a:solidFill>
              </a:rPr>
              <a:t>s az adatcentrumban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232571" y="1126504"/>
            <a:ext cx="2030120" cy="971697"/>
          </a:xfrm>
          <a:prstGeom prst="roundRect">
            <a:avLst/>
          </a:prstGeom>
          <a:noFill/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	</a:t>
            </a:r>
          </a:p>
        </p:txBody>
      </p:sp>
      <p:sp>
        <p:nvSpPr>
          <p:cNvPr id="10" name="Trapezoid 9"/>
          <p:cNvSpPr/>
          <p:nvPr/>
        </p:nvSpPr>
        <p:spPr>
          <a:xfrm flipV="1">
            <a:off x="6421055" y="2107224"/>
            <a:ext cx="1653152" cy="1347568"/>
          </a:xfrm>
          <a:prstGeom prst="trapezoid">
            <a:avLst>
              <a:gd name="adj" fmla="val 164391"/>
            </a:avLst>
          </a:prstGeom>
          <a:gradFill>
            <a:gsLst>
              <a:gs pos="0">
                <a:schemeClr val="accent1">
                  <a:shade val="51000"/>
                  <a:satMod val="130000"/>
                  <a:alpha val="22000"/>
                </a:schemeClr>
              </a:gs>
              <a:gs pos="87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5865240" y="3361786"/>
            <a:ext cx="281038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dirty="0">
                <a:solidFill>
                  <a:srgbClr val="0085C3"/>
                </a:solidFill>
                <a:latin typeface="+mn-lt"/>
              </a:rPr>
              <a:t>Hyper-Converged Infrastructure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296068" y="1199428"/>
            <a:ext cx="1903125" cy="773216"/>
            <a:chOff x="7312439" y="1377522"/>
            <a:chExt cx="2537500" cy="1030954"/>
          </a:xfrm>
        </p:grpSpPr>
        <p:sp>
          <p:nvSpPr>
            <p:cNvPr id="16" name="Trapezoid 15"/>
            <p:cNvSpPr/>
            <p:nvPr/>
          </p:nvSpPr>
          <p:spPr>
            <a:xfrm flipV="1">
              <a:off x="7346090" y="1716425"/>
              <a:ext cx="2451821" cy="525939"/>
            </a:xfrm>
            <a:prstGeom prst="trapezoid">
              <a:avLst>
                <a:gd name="adj" fmla="val 85981"/>
              </a:avLst>
            </a:prstGeom>
            <a:gradFill>
              <a:gsLst>
                <a:gs pos="0">
                  <a:schemeClr val="accent1">
                    <a:shade val="51000"/>
                    <a:satMod val="130000"/>
                    <a:alpha val="22000"/>
                  </a:schemeClr>
                </a:gs>
                <a:gs pos="87000">
                  <a:schemeClr val="bg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9121484" y="2108148"/>
              <a:ext cx="728455" cy="224602"/>
            </a:xfrm>
            <a:custGeom>
              <a:avLst/>
              <a:gdLst>
                <a:gd name="T0" fmla="*/ 1746 w 1763"/>
                <a:gd name="T1" fmla="*/ 287 h 546"/>
                <a:gd name="T2" fmla="*/ 1630 w 1763"/>
                <a:gd name="T3" fmla="*/ 224 h 546"/>
                <a:gd name="T4" fmla="*/ 1604 w 1763"/>
                <a:gd name="T5" fmla="*/ 205 h 546"/>
                <a:gd name="T6" fmla="*/ 1703 w 1763"/>
                <a:gd name="T7" fmla="*/ 169 h 546"/>
                <a:gd name="T8" fmla="*/ 1723 w 1763"/>
                <a:gd name="T9" fmla="*/ 191 h 546"/>
                <a:gd name="T10" fmla="*/ 1726 w 1763"/>
                <a:gd name="T11" fmla="*/ 137 h 546"/>
                <a:gd name="T12" fmla="*/ 1295 w 1763"/>
                <a:gd name="T13" fmla="*/ 30 h 546"/>
                <a:gd name="T14" fmla="*/ 705 w 1763"/>
                <a:gd name="T15" fmla="*/ 71 h 546"/>
                <a:gd name="T16" fmla="*/ 431 w 1763"/>
                <a:gd name="T17" fmla="*/ 158 h 546"/>
                <a:gd name="T18" fmla="*/ 101 w 1763"/>
                <a:gd name="T19" fmla="*/ 231 h 546"/>
                <a:gd name="T20" fmla="*/ 12 w 1763"/>
                <a:gd name="T21" fmla="*/ 347 h 546"/>
                <a:gd name="T22" fmla="*/ 15 w 1763"/>
                <a:gd name="T23" fmla="*/ 402 h 546"/>
                <a:gd name="T24" fmla="*/ 0 w 1763"/>
                <a:gd name="T25" fmla="*/ 431 h 546"/>
                <a:gd name="T26" fmla="*/ 149 w 1763"/>
                <a:gd name="T27" fmla="*/ 469 h 546"/>
                <a:gd name="T28" fmla="*/ 287 w 1763"/>
                <a:gd name="T29" fmla="*/ 546 h 546"/>
                <a:gd name="T30" fmla="*/ 421 w 1763"/>
                <a:gd name="T31" fmla="*/ 469 h 546"/>
                <a:gd name="T32" fmla="*/ 1270 w 1763"/>
                <a:gd name="T33" fmla="*/ 465 h 546"/>
                <a:gd name="T34" fmla="*/ 1543 w 1763"/>
                <a:gd name="T35" fmla="*/ 464 h 546"/>
                <a:gd name="T36" fmla="*/ 1714 w 1763"/>
                <a:gd name="T37" fmla="*/ 439 h 546"/>
                <a:gd name="T38" fmla="*/ 1761 w 1763"/>
                <a:gd name="T39" fmla="*/ 311 h 546"/>
                <a:gd name="T40" fmla="*/ 62 w 1763"/>
                <a:gd name="T41" fmla="*/ 295 h 546"/>
                <a:gd name="T42" fmla="*/ 37 w 1763"/>
                <a:gd name="T43" fmla="*/ 291 h 546"/>
                <a:gd name="T44" fmla="*/ 22 w 1763"/>
                <a:gd name="T45" fmla="*/ 280 h 546"/>
                <a:gd name="T46" fmla="*/ 178 w 1763"/>
                <a:gd name="T47" fmla="*/ 235 h 546"/>
                <a:gd name="T48" fmla="*/ 103 w 1763"/>
                <a:gd name="T49" fmla="*/ 284 h 546"/>
                <a:gd name="T50" fmla="*/ 168 w 1763"/>
                <a:gd name="T51" fmla="*/ 390 h 546"/>
                <a:gd name="T52" fmla="*/ 406 w 1763"/>
                <a:gd name="T53" fmla="*/ 390 h 546"/>
                <a:gd name="T54" fmla="*/ 889 w 1763"/>
                <a:gd name="T55" fmla="*/ 209 h 546"/>
                <a:gd name="T56" fmla="*/ 858 w 1763"/>
                <a:gd name="T57" fmla="*/ 200 h 546"/>
                <a:gd name="T58" fmla="*/ 889 w 1763"/>
                <a:gd name="T59" fmla="*/ 209 h 546"/>
                <a:gd name="T60" fmla="*/ 930 w 1763"/>
                <a:gd name="T61" fmla="*/ 165 h 546"/>
                <a:gd name="T62" fmla="*/ 754 w 1763"/>
                <a:gd name="T63" fmla="*/ 71 h 546"/>
                <a:gd name="T64" fmla="*/ 931 w 1763"/>
                <a:gd name="T65" fmla="*/ 165 h 546"/>
                <a:gd name="T66" fmla="*/ 1027 w 1763"/>
                <a:gd name="T67" fmla="*/ 26 h 546"/>
                <a:gd name="T68" fmla="*/ 1421 w 1763"/>
                <a:gd name="T69" fmla="*/ 81 h 546"/>
                <a:gd name="T70" fmla="*/ 1323 w 1763"/>
                <a:gd name="T71" fmla="*/ 128 h 546"/>
                <a:gd name="T72" fmla="*/ 1026 w 1763"/>
                <a:gd name="T73" fmla="*/ 26 h 546"/>
                <a:gd name="T74" fmla="*/ 1303 w 1763"/>
                <a:gd name="T75" fmla="*/ 173 h 546"/>
                <a:gd name="T76" fmla="*/ 1217 w 1763"/>
                <a:gd name="T77" fmla="*/ 190 h 546"/>
                <a:gd name="T78" fmla="*/ 1406 w 1763"/>
                <a:gd name="T79" fmla="*/ 510 h 546"/>
                <a:gd name="T80" fmla="*/ 1406 w 1763"/>
                <a:gd name="T81" fmla="*/ 271 h 546"/>
                <a:gd name="T82" fmla="*/ 1406 w 1763"/>
                <a:gd name="T83" fmla="*/ 51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63" h="546">
                  <a:moveTo>
                    <a:pt x="1761" y="311"/>
                  </a:moveTo>
                  <a:cubicBezTo>
                    <a:pt x="1761" y="311"/>
                    <a:pt x="1746" y="292"/>
                    <a:pt x="1746" y="287"/>
                  </a:cubicBezTo>
                  <a:cubicBezTo>
                    <a:pt x="1745" y="283"/>
                    <a:pt x="1737" y="249"/>
                    <a:pt x="1731" y="222"/>
                  </a:cubicBezTo>
                  <a:cubicBezTo>
                    <a:pt x="1731" y="222"/>
                    <a:pt x="1672" y="226"/>
                    <a:pt x="1630" y="224"/>
                  </a:cubicBezTo>
                  <a:cubicBezTo>
                    <a:pt x="1617" y="224"/>
                    <a:pt x="1604" y="222"/>
                    <a:pt x="1600" y="220"/>
                  </a:cubicBezTo>
                  <a:cubicBezTo>
                    <a:pt x="1596" y="218"/>
                    <a:pt x="1593" y="212"/>
                    <a:pt x="1604" y="205"/>
                  </a:cubicBezTo>
                  <a:cubicBezTo>
                    <a:pt x="1615" y="198"/>
                    <a:pt x="1641" y="181"/>
                    <a:pt x="1654" y="175"/>
                  </a:cubicBezTo>
                  <a:cubicBezTo>
                    <a:pt x="1668" y="169"/>
                    <a:pt x="1689" y="165"/>
                    <a:pt x="1703" y="169"/>
                  </a:cubicBezTo>
                  <a:cubicBezTo>
                    <a:pt x="1717" y="174"/>
                    <a:pt x="1722" y="178"/>
                    <a:pt x="1722" y="178"/>
                  </a:cubicBezTo>
                  <a:cubicBezTo>
                    <a:pt x="1723" y="191"/>
                    <a:pt x="1723" y="191"/>
                    <a:pt x="1723" y="191"/>
                  </a:cubicBezTo>
                  <a:cubicBezTo>
                    <a:pt x="1731" y="185"/>
                    <a:pt x="1731" y="185"/>
                    <a:pt x="1731" y="185"/>
                  </a:cubicBezTo>
                  <a:cubicBezTo>
                    <a:pt x="1731" y="185"/>
                    <a:pt x="1722" y="154"/>
                    <a:pt x="1726" y="137"/>
                  </a:cubicBezTo>
                  <a:cubicBezTo>
                    <a:pt x="1726" y="137"/>
                    <a:pt x="1646" y="139"/>
                    <a:pt x="1583" y="115"/>
                  </a:cubicBezTo>
                  <a:cubicBezTo>
                    <a:pt x="1520" y="91"/>
                    <a:pt x="1382" y="43"/>
                    <a:pt x="1295" y="30"/>
                  </a:cubicBezTo>
                  <a:cubicBezTo>
                    <a:pt x="1208" y="17"/>
                    <a:pt x="1073" y="0"/>
                    <a:pt x="977" y="7"/>
                  </a:cubicBezTo>
                  <a:cubicBezTo>
                    <a:pt x="881" y="15"/>
                    <a:pt x="786" y="31"/>
                    <a:pt x="705" y="71"/>
                  </a:cubicBezTo>
                  <a:cubicBezTo>
                    <a:pt x="624" y="112"/>
                    <a:pt x="526" y="161"/>
                    <a:pt x="498" y="161"/>
                  </a:cubicBezTo>
                  <a:cubicBezTo>
                    <a:pt x="470" y="161"/>
                    <a:pt x="431" y="158"/>
                    <a:pt x="431" y="158"/>
                  </a:cubicBezTo>
                  <a:cubicBezTo>
                    <a:pt x="431" y="158"/>
                    <a:pt x="324" y="173"/>
                    <a:pt x="276" y="181"/>
                  </a:cubicBezTo>
                  <a:cubicBezTo>
                    <a:pt x="229" y="189"/>
                    <a:pt x="148" y="211"/>
                    <a:pt x="101" y="231"/>
                  </a:cubicBezTo>
                  <a:cubicBezTo>
                    <a:pt x="54" y="251"/>
                    <a:pt x="12" y="273"/>
                    <a:pt x="7" y="280"/>
                  </a:cubicBezTo>
                  <a:cubicBezTo>
                    <a:pt x="2" y="287"/>
                    <a:pt x="12" y="330"/>
                    <a:pt x="12" y="347"/>
                  </a:cubicBezTo>
                  <a:cubicBezTo>
                    <a:pt x="12" y="363"/>
                    <a:pt x="9" y="378"/>
                    <a:pt x="6" y="385"/>
                  </a:cubicBezTo>
                  <a:cubicBezTo>
                    <a:pt x="2" y="391"/>
                    <a:pt x="15" y="402"/>
                    <a:pt x="15" y="402"/>
                  </a:cubicBezTo>
                  <a:cubicBezTo>
                    <a:pt x="12" y="424"/>
                    <a:pt x="12" y="424"/>
                    <a:pt x="12" y="424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31"/>
                    <a:pt x="3" y="452"/>
                    <a:pt x="34" y="456"/>
                  </a:cubicBezTo>
                  <a:cubicBezTo>
                    <a:pt x="64" y="460"/>
                    <a:pt x="149" y="469"/>
                    <a:pt x="149" y="469"/>
                  </a:cubicBezTo>
                  <a:cubicBezTo>
                    <a:pt x="153" y="469"/>
                    <a:pt x="153" y="469"/>
                    <a:pt x="153" y="469"/>
                  </a:cubicBezTo>
                  <a:cubicBezTo>
                    <a:pt x="180" y="515"/>
                    <a:pt x="230" y="546"/>
                    <a:pt x="287" y="546"/>
                  </a:cubicBezTo>
                  <a:cubicBezTo>
                    <a:pt x="348" y="546"/>
                    <a:pt x="400" y="511"/>
                    <a:pt x="426" y="460"/>
                  </a:cubicBezTo>
                  <a:cubicBezTo>
                    <a:pt x="424" y="463"/>
                    <a:pt x="423" y="466"/>
                    <a:pt x="421" y="469"/>
                  </a:cubicBezTo>
                  <a:cubicBezTo>
                    <a:pt x="441" y="469"/>
                    <a:pt x="441" y="469"/>
                    <a:pt x="441" y="469"/>
                  </a:cubicBezTo>
                  <a:cubicBezTo>
                    <a:pt x="1270" y="465"/>
                    <a:pt x="1270" y="465"/>
                    <a:pt x="1270" y="465"/>
                  </a:cubicBezTo>
                  <a:cubicBezTo>
                    <a:pt x="1297" y="513"/>
                    <a:pt x="1348" y="546"/>
                    <a:pt x="1406" y="546"/>
                  </a:cubicBezTo>
                  <a:cubicBezTo>
                    <a:pt x="1465" y="546"/>
                    <a:pt x="1516" y="513"/>
                    <a:pt x="1543" y="464"/>
                  </a:cubicBezTo>
                  <a:cubicBezTo>
                    <a:pt x="1563" y="464"/>
                    <a:pt x="1563" y="464"/>
                    <a:pt x="1563" y="464"/>
                  </a:cubicBezTo>
                  <a:cubicBezTo>
                    <a:pt x="1563" y="464"/>
                    <a:pt x="1688" y="453"/>
                    <a:pt x="1714" y="439"/>
                  </a:cubicBezTo>
                  <a:cubicBezTo>
                    <a:pt x="1740" y="426"/>
                    <a:pt x="1759" y="391"/>
                    <a:pt x="1761" y="377"/>
                  </a:cubicBezTo>
                  <a:cubicBezTo>
                    <a:pt x="1763" y="364"/>
                    <a:pt x="1761" y="311"/>
                    <a:pt x="1761" y="311"/>
                  </a:cubicBezTo>
                  <a:close/>
                  <a:moveTo>
                    <a:pt x="103" y="284"/>
                  </a:moveTo>
                  <a:cubicBezTo>
                    <a:pt x="94" y="287"/>
                    <a:pt x="69" y="294"/>
                    <a:pt x="62" y="295"/>
                  </a:cubicBezTo>
                  <a:cubicBezTo>
                    <a:pt x="58" y="286"/>
                    <a:pt x="58" y="286"/>
                    <a:pt x="58" y="286"/>
                  </a:cubicBezTo>
                  <a:cubicBezTo>
                    <a:pt x="58" y="286"/>
                    <a:pt x="44" y="288"/>
                    <a:pt x="37" y="291"/>
                  </a:cubicBezTo>
                  <a:cubicBezTo>
                    <a:pt x="31" y="293"/>
                    <a:pt x="26" y="294"/>
                    <a:pt x="24" y="288"/>
                  </a:cubicBezTo>
                  <a:cubicBezTo>
                    <a:pt x="21" y="283"/>
                    <a:pt x="22" y="280"/>
                    <a:pt x="22" y="280"/>
                  </a:cubicBezTo>
                  <a:cubicBezTo>
                    <a:pt x="22" y="280"/>
                    <a:pt x="81" y="240"/>
                    <a:pt x="119" y="237"/>
                  </a:cubicBezTo>
                  <a:cubicBezTo>
                    <a:pt x="156" y="235"/>
                    <a:pt x="178" y="235"/>
                    <a:pt x="178" y="235"/>
                  </a:cubicBezTo>
                  <a:cubicBezTo>
                    <a:pt x="178" y="235"/>
                    <a:pt x="130" y="266"/>
                    <a:pt x="126" y="269"/>
                  </a:cubicBezTo>
                  <a:cubicBezTo>
                    <a:pt x="122" y="272"/>
                    <a:pt x="111" y="281"/>
                    <a:pt x="103" y="284"/>
                  </a:cubicBezTo>
                  <a:close/>
                  <a:moveTo>
                    <a:pt x="287" y="510"/>
                  </a:moveTo>
                  <a:cubicBezTo>
                    <a:pt x="221" y="510"/>
                    <a:pt x="168" y="456"/>
                    <a:pt x="168" y="390"/>
                  </a:cubicBezTo>
                  <a:cubicBezTo>
                    <a:pt x="168" y="325"/>
                    <a:pt x="221" y="271"/>
                    <a:pt x="287" y="271"/>
                  </a:cubicBezTo>
                  <a:cubicBezTo>
                    <a:pt x="353" y="271"/>
                    <a:pt x="406" y="325"/>
                    <a:pt x="406" y="390"/>
                  </a:cubicBezTo>
                  <a:cubicBezTo>
                    <a:pt x="406" y="456"/>
                    <a:pt x="353" y="510"/>
                    <a:pt x="287" y="510"/>
                  </a:cubicBezTo>
                  <a:close/>
                  <a:moveTo>
                    <a:pt x="889" y="209"/>
                  </a:moveTo>
                  <a:cubicBezTo>
                    <a:pt x="865" y="211"/>
                    <a:pt x="830" y="212"/>
                    <a:pt x="830" y="212"/>
                  </a:cubicBezTo>
                  <a:cubicBezTo>
                    <a:pt x="830" y="212"/>
                    <a:pt x="840" y="201"/>
                    <a:pt x="858" y="200"/>
                  </a:cubicBezTo>
                  <a:cubicBezTo>
                    <a:pt x="875" y="199"/>
                    <a:pt x="915" y="195"/>
                    <a:pt x="915" y="195"/>
                  </a:cubicBezTo>
                  <a:cubicBezTo>
                    <a:pt x="915" y="195"/>
                    <a:pt x="912" y="207"/>
                    <a:pt x="889" y="209"/>
                  </a:cubicBezTo>
                  <a:close/>
                  <a:moveTo>
                    <a:pt x="931" y="165"/>
                  </a:moveTo>
                  <a:cubicBezTo>
                    <a:pt x="931" y="165"/>
                    <a:pt x="930" y="165"/>
                    <a:pt x="930" y="165"/>
                  </a:cubicBezTo>
                  <a:cubicBezTo>
                    <a:pt x="821" y="170"/>
                    <a:pt x="622" y="181"/>
                    <a:pt x="558" y="177"/>
                  </a:cubicBezTo>
                  <a:cubicBezTo>
                    <a:pt x="558" y="177"/>
                    <a:pt x="650" y="105"/>
                    <a:pt x="754" y="71"/>
                  </a:cubicBezTo>
                  <a:cubicBezTo>
                    <a:pt x="855" y="38"/>
                    <a:pt x="905" y="25"/>
                    <a:pt x="985" y="25"/>
                  </a:cubicBezTo>
                  <a:lnTo>
                    <a:pt x="931" y="165"/>
                  </a:lnTo>
                  <a:close/>
                  <a:moveTo>
                    <a:pt x="1026" y="26"/>
                  </a:moveTo>
                  <a:cubicBezTo>
                    <a:pt x="1027" y="26"/>
                    <a:pt x="1027" y="26"/>
                    <a:pt x="1027" y="26"/>
                  </a:cubicBezTo>
                  <a:cubicBezTo>
                    <a:pt x="1106" y="27"/>
                    <a:pt x="1202" y="31"/>
                    <a:pt x="1281" y="48"/>
                  </a:cubicBezTo>
                  <a:cubicBezTo>
                    <a:pt x="1372" y="67"/>
                    <a:pt x="1421" y="81"/>
                    <a:pt x="1421" y="81"/>
                  </a:cubicBezTo>
                  <a:cubicBezTo>
                    <a:pt x="1433" y="85"/>
                    <a:pt x="1433" y="85"/>
                    <a:pt x="1433" y="85"/>
                  </a:cubicBezTo>
                  <a:cubicBezTo>
                    <a:pt x="1433" y="85"/>
                    <a:pt x="1412" y="113"/>
                    <a:pt x="1323" y="128"/>
                  </a:cubicBezTo>
                  <a:cubicBezTo>
                    <a:pt x="1245" y="141"/>
                    <a:pt x="1102" y="155"/>
                    <a:pt x="1004" y="161"/>
                  </a:cubicBezTo>
                  <a:lnTo>
                    <a:pt x="1026" y="26"/>
                  </a:lnTo>
                  <a:close/>
                  <a:moveTo>
                    <a:pt x="1250" y="178"/>
                  </a:moveTo>
                  <a:cubicBezTo>
                    <a:pt x="1276" y="176"/>
                    <a:pt x="1303" y="173"/>
                    <a:pt x="1303" y="173"/>
                  </a:cubicBezTo>
                  <a:cubicBezTo>
                    <a:pt x="1303" y="173"/>
                    <a:pt x="1297" y="187"/>
                    <a:pt x="1279" y="188"/>
                  </a:cubicBezTo>
                  <a:cubicBezTo>
                    <a:pt x="1260" y="189"/>
                    <a:pt x="1217" y="190"/>
                    <a:pt x="1217" y="190"/>
                  </a:cubicBezTo>
                  <a:cubicBezTo>
                    <a:pt x="1217" y="190"/>
                    <a:pt x="1224" y="179"/>
                    <a:pt x="1250" y="178"/>
                  </a:cubicBezTo>
                  <a:close/>
                  <a:moveTo>
                    <a:pt x="1406" y="510"/>
                  </a:moveTo>
                  <a:cubicBezTo>
                    <a:pt x="1340" y="510"/>
                    <a:pt x="1287" y="456"/>
                    <a:pt x="1287" y="390"/>
                  </a:cubicBezTo>
                  <a:cubicBezTo>
                    <a:pt x="1287" y="325"/>
                    <a:pt x="1340" y="271"/>
                    <a:pt x="1406" y="271"/>
                  </a:cubicBezTo>
                  <a:cubicBezTo>
                    <a:pt x="1472" y="271"/>
                    <a:pt x="1525" y="325"/>
                    <a:pt x="1525" y="390"/>
                  </a:cubicBezTo>
                  <a:cubicBezTo>
                    <a:pt x="1525" y="456"/>
                    <a:pt x="1472" y="510"/>
                    <a:pt x="1406" y="510"/>
                  </a:cubicBezTo>
                  <a:close/>
                </a:path>
              </a:pathLst>
            </a:cu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 defTabSz="2056320">
                <a:lnSpc>
                  <a:spcPct val="105000"/>
                </a:lnSpc>
              </a:pPr>
              <a:endParaRPr lang="en-US" sz="1800" b="1" dirty="0">
                <a:solidFill>
                  <a:prstClr val="white"/>
                </a:solidFill>
                <a:cs typeface="Arial"/>
              </a:endParaRPr>
            </a:p>
          </p:txBody>
        </p:sp>
        <p:grpSp>
          <p:nvGrpSpPr>
            <p:cNvPr id="18" name="Group 5"/>
            <p:cNvGrpSpPr>
              <a:grpSpLocks noChangeAspect="1"/>
            </p:cNvGrpSpPr>
            <p:nvPr/>
          </p:nvGrpSpPr>
          <p:grpSpPr bwMode="auto">
            <a:xfrm>
              <a:off x="8084379" y="1986497"/>
              <a:ext cx="329229" cy="421979"/>
              <a:chOff x="1666" y="609"/>
              <a:chExt cx="2429" cy="3106"/>
            </a:xfrm>
            <a:solidFill>
              <a:schemeClr val="tx1"/>
            </a:solidFill>
          </p:grpSpPr>
          <p:sp>
            <p:nvSpPr>
              <p:cNvPr id="148" name="Freeform 147"/>
              <p:cNvSpPr>
                <a:spLocks noEditPoints="1"/>
              </p:cNvSpPr>
              <p:nvPr/>
            </p:nvSpPr>
            <p:spPr bwMode="auto">
              <a:xfrm>
                <a:off x="1666" y="609"/>
                <a:ext cx="1574" cy="3106"/>
              </a:xfrm>
              <a:custGeom>
                <a:avLst/>
                <a:gdLst>
                  <a:gd name="T0" fmla="*/ 455 w 666"/>
                  <a:gd name="T1" fmla="*/ 1225 h 1315"/>
                  <a:gd name="T2" fmla="*/ 455 w 666"/>
                  <a:gd name="T3" fmla="*/ 1194 h 1315"/>
                  <a:gd name="T4" fmla="*/ 448 w 666"/>
                  <a:gd name="T5" fmla="*/ 1194 h 1315"/>
                  <a:gd name="T6" fmla="*/ 26 w 666"/>
                  <a:gd name="T7" fmla="*/ 1194 h 1315"/>
                  <a:gd name="T8" fmla="*/ 26 w 666"/>
                  <a:gd name="T9" fmla="*/ 118 h 1315"/>
                  <a:gd name="T10" fmla="*/ 640 w 666"/>
                  <a:gd name="T11" fmla="*/ 118 h 1315"/>
                  <a:gd name="T12" fmla="*/ 640 w 666"/>
                  <a:gd name="T13" fmla="*/ 129 h 1315"/>
                  <a:gd name="T14" fmla="*/ 666 w 666"/>
                  <a:gd name="T15" fmla="*/ 129 h 1315"/>
                  <a:gd name="T16" fmla="*/ 666 w 666"/>
                  <a:gd name="T17" fmla="*/ 120 h 1315"/>
                  <a:gd name="T18" fmla="*/ 547 w 666"/>
                  <a:gd name="T19" fmla="*/ 0 h 1315"/>
                  <a:gd name="T20" fmla="*/ 120 w 666"/>
                  <a:gd name="T21" fmla="*/ 0 h 1315"/>
                  <a:gd name="T22" fmla="*/ 0 w 666"/>
                  <a:gd name="T23" fmla="*/ 120 h 1315"/>
                  <a:gd name="T24" fmla="*/ 0 w 666"/>
                  <a:gd name="T25" fmla="*/ 1196 h 1315"/>
                  <a:gd name="T26" fmla="*/ 120 w 666"/>
                  <a:gd name="T27" fmla="*/ 1315 h 1315"/>
                  <a:gd name="T28" fmla="*/ 506 w 666"/>
                  <a:gd name="T29" fmla="*/ 1315 h 1315"/>
                  <a:gd name="T30" fmla="*/ 455 w 666"/>
                  <a:gd name="T31" fmla="*/ 1225 h 1315"/>
                  <a:gd name="T32" fmla="*/ 549 w 666"/>
                  <a:gd name="T33" fmla="*/ 30 h 1315"/>
                  <a:gd name="T34" fmla="*/ 562 w 666"/>
                  <a:gd name="T35" fmla="*/ 43 h 1315"/>
                  <a:gd name="T36" fmla="*/ 549 w 666"/>
                  <a:gd name="T37" fmla="*/ 56 h 1315"/>
                  <a:gd name="T38" fmla="*/ 537 w 666"/>
                  <a:gd name="T39" fmla="*/ 43 h 1315"/>
                  <a:gd name="T40" fmla="*/ 549 w 666"/>
                  <a:gd name="T41" fmla="*/ 30 h 1315"/>
                  <a:gd name="T42" fmla="*/ 467 w 666"/>
                  <a:gd name="T43" fmla="*/ 17 h 1315"/>
                  <a:gd name="T44" fmla="*/ 480 w 666"/>
                  <a:gd name="T45" fmla="*/ 30 h 1315"/>
                  <a:gd name="T46" fmla="*/ 467 w 666"/>
                  <a:gd name="T47" fmla="*/ 43 h 1315"/>
                  <a:gd name="T48" fmla="*/ 454 w 666"/>
                  <a:gd name="T49" fmla="*/ 30 h 1315"/>
                  <a:gd name="T50" fmla="*/ 467 w 666"/>
                  <a:gd name="T51" fmla="*/ 17 h 1315"/>
                  <a:gd name="T52" fmla="*/ 435 w 666"/>
                  <a:gd name="T53" fmla="*/ 17 h 1315"/>
                  <a:gd name="T54" fmla="*/ 448 w 666"/>
                  <a:gd name="T55" fmla="*/ 30 h 1315"/>
                  <a:gd name="T56" fmla="*/ 435 w 666"/>
                  <a:gd name="T57" fmla="*/ 43 h 1315"/>
                  <a:gd name="T58" fmla="*/ 422 w 666"/>
                  <a:gd name="T59" fmla="*/ 30 h 1315"/>
                  <a:gd name="T60" fmla="*/ 435 w 666"/>
                  <a:gd name="T61" fmla="*/ 17 h 1315"/>
                  <a:gd name="T62" fmla="*/ 261 w 666"/>
                  <a:gd name="T63" fmla="*/ 26 h 1315"/>
                  <a:gd name="T64" fmla="*/ 405 w 666"/>
                  <a:gd name="T65" fmla="*/ 26 h 1315"/>
                  <a:gd name="T66" fmla="*/ 416 w 666"/>
                  <a:gd name="T67" fmla="*/ 36 h 1315"/>
                  <a:gd name="T68" fmla="*/ 405 w 666"/>
                  <a:gd name="T69" fmla="*/ 46 h 1315"/>
                  <a:gd name="T70" fmla="*/ 261 w 666"/>
                  <a:gd name="T71" fmla="*/ 46 h 1315"/>
                  <a:gd name="T72" fmla="*/ 251 w 666"/>
                  <a:gd name="T73" fmla="*/ 36 h 1315"/>
                  <a:gd name="T74" fmla="*/ 261 w 666"/>
                  <a:gd name="T75" fmla="*/ 26 h 1315"/>
                  <a:gd name="T76" fmla="*/ 222 w 666"/>
                  <a:gd name="T77" fmla="*/ 17 h 1315"/>
                  <a:gd name="T78" fmla="*/ 235 w 666"/>
                  <a:gd name="T79" fmla="*/ 30 h 1315"/>
                  <a:gd name="T80" fmla="*/ 222 w 666"/>
                  <a:gd name="T81" fmla="*/ 43 h 1315"/>
                  <a:gd name="T82" fmla="*/ 210 w 666"/>
                  <a:gd name="T83" fmla="*/ 30 h 1315"/>
                  <a:gd name="T84" fmla="*/ 222 w 666"/>
                  <a:gd name="T85" fmla="*/ 17 h 1315"/>
                  <a:gd name="T86" fmla="*/ 390 w 666"/>
                  <a:gd name="T87" fmla="*/ 1275 h 1315"/>
                  <a:gd name="T88" fmla="*/ 277 w 666"/>
                  <a:gd name="T89" fmla="*/ 1275 h 1315"/>
                  <a:gd name="T90" fmla="*/ 252 w 666"/>
                  <a:gd name="T91" fmla="*/ 1250 h 1315"/>
                  <a:gd name="T92" fmla="*/ 277 w 666"/>
                  <a:gd name="T93" fmla="*/ 1225 h 1315"/>
                  <a:gd name="T94" fmla="*/ 390 w 666"/>
                  <a:gd name="T95" fmla="*/ 1225 h 1315"/>
                  <a:gd name="T96" fmla="*/ 415 w 666"/>
                  <a:gd name="T97" fmla="*/ 1250 h 1315"/>
                  <a:gd name="T98" fmla="*/ 390 w 666"/>
                  <a:gd name="T99" fmla="*/ 1275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66" h="1315">
                    <a:moveTo>
                      <a:pt x="455" y="1225"/>
                    </a:moveTo>
                    <a:cubicBezTo>
                      <a:pt x="455" y="1194"/>
                      <a:pt x="455" y="1194"/>
                      <a:pt x="455" y="1194"/>
                    </a:cubicBezTo>
                    <a:cubicBezTo>
                      <a:pt x="448" y="1194"/>
                      <a:pt x="448" y="1194"/>
                      <a:pt x="448" y="1194"/>
                    </a:cubicBezTo>
                    <a:cubicBezTo>
                      <a:pt x="26" y="1194"/>
                      <a:pt x="26" y="1194"/>
                      <a:pt x="26" y="1194"/>
                    </a:cubicBezTo>
                    <a:cubicBezTo>
                      <a:pt x="26" y="118"/>
                      <a:pt x="26" y="118"/>
                      <a:pt x="26" y="118"/>
                    </a:cubicBezTo>
                    <a:cubicBezTo>
                      <a:pt x="640" y="118"/>
                      <a:pt x="640" y="118"/>
                      <a:pt x="640" y="118"/>
                    </a:cubicBezTo>
                    <a:cubicBezTo>
                      <a:pt x="640" y="129"/>
                      <a:pt x="640" y="129"/>
                      <a:pt x="640" y="129"/>
                    </a:cubicBezTo>
                    <a:cubicBezTo>
                      <a:pt x="666" y="129"/>
                      <a:pt x="666" y="129"/>
                      <a:pt x="666" y="129"/>
                    </a:cubicBezTo>
                    <a:cubicBezTo>
                      <a:pt x="666" y="120"/>
                      <a:pt x="666" y="120"/>
                      <a:pt x="666" y="120"/>
                    </a:cubicBezTo>
                    <a:cubicBezTo>
                      <a:pt x="666" y="54"/>
                      <a:pt x="613" y="0"/>
                      <a:pt x="547" y="0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4" y="0"/>
                      <a:pt x="0" y="54"/>
                      <a:pt x="0" y="120"/>
                    </a:cubicBezTo>
                    <a:cubicBezTo>
                      <a:pt x="0" y="1196"/>
                      <a:pt x="0" y="1196"/>
                      <a:pt x="0" y="1196"/>
                    </a:cubicBezTo>
                    <a:cubicBezTo>
                      <a:pt x="0" y="1262"/>
                      <a:pt x="54" y="1315"/>
                      <a:pt x="120" y="1315"/>
                    </a:cubicBezTo>
                    <a:cubicBezTo>
                      <a:pt x="506" y="1315"/>
                      <a:pt x="506" y="1315"/>
                      <a:pt x="506" y="1315"/>
                    </a:cubicBezTo>
                    <a:cubicBezTo>
                      <a:pt x="475" y="1296"/>
                      <a:pt x="455" y="1263"/>
                      <a:pt x="455" y="1225"/>
                    </a:cubicBezTo>
                    <a:close/>
                    <a:moveTo>
                      <a:pt x="549" y="30"/>
                    </a:moveTo>
                    <a:cubicBezTo>
                      <a:pt x="557" y="30"/>
                      <a:pt x="562" y="36"/>
                      <a:pt x="562" y="43"/>
                    </a:cubicBezTo>
                    <a:cubicBezTo>
                      <a:pt x="562" y="50"/>
                      <a:pt x="557" y="56"/>
                      <a:pt x="549" y="56"/>
                    </a:cubicBezTo>
                    <a:cubicBezTo>
                      <a:pt x="542" y="56"/>
                      <a:pt x="537" y="50"/>
                      <a:pt x="537" y="43"/>
                    </a:cubicBezTo>
                    <a:cubicBezTo>
                      <a:pt x="537" y="36"/>
                      <a:pt x="542" y="30"/>
                      <a:pt x="549" y="30"/>
                    </a:cubicBezTo>
                    <a:close/>
                    <a:moveTo>
                      <a:pt x="467" y="17"/>
                    </a:moveTo>
                    <a:cubicBezTo>
                      <a:pt x="474" y="17"/>
                      <a:pt x="480" y="23"/>
                      <a:pt x="480" y="30"/>
                    </a:cubicBezTo>
                    <a:cubicBezTo>
                      <a:pt x="480" y="37"/>
                      <a:pt x="474" y="43"/>
                      <a:pt x="467" y="43"/>
                    </a:cubicBezTo>
                    <a:cubicBezTo>
                      <a:pt x="460" y="43"/>
                      <a:pt x="454" y="37"/>
                      <a:pt x="454" y="30"/>
                    </a:cubicBezTo>
                    <a:cubicBezTo>
                      <a:pt x="454" y="23"/>
                      <a:pt x="460" y="17"/>
                      <a:pt x="467" y="17"/>
                    </a:cubicBezTo>
                    <a:close/>
                    <a:moveTo>
                      <a:pt x="435" y="17"/>
                    </a:moveTo>
                    <a:cubicBezTo>
                      <a:pt x="442" y="17"/>
                      <a:pt x="448" y="23"/>
                      <a:pt x="448" y="30"/>
                    </a:cubicBezTo>
                    <a:cubicBezTo>
                      <a:pt x="448" y="37"/>
                      <a:pt x="442" y="43"/>
                      <a:pt x="435" y="43"/>
                    </a:cubicBezTo>
                    <a:cubicBezTo>
                      <a:pt x="428" y="43"/>
                      <a:pt x="422" y="37"/>
                      <a:pt x="422" y="30"/>
                    </a:cubicBezTo>
                    <a:cubicBezTo>
                      <a:pt x="422" y="23"/>
                      <a:pt x="428" y="17"/>
                      <a:pt x="435" y="17"/>
                    </a:cubicBezTo>
                    <a:close/>
                    <a:moveTo>
                      <a:pt x="261" y="26"/>
                    </a:moveTo>
                    <a:cubicBezTo>
                      <a:pt x="405" y="26"/>
                      <a:pt x="405" y="26"/>
                      <a:pt x="405" y="26"/>
                    </a:cubicBezTo>
                    <a:cubicBezTo>
                      <a:pt x="411" y="26"/>
                      <a:pt x="416" y="30"/>
                      <a:pt x="416" y="36"/>
                    </a:cubicBezTo>
                    <a:cubicBezTo>
                      <a:pt x="416" y="42"/>
                      <a:pt x="411" y="46"/>
                      <a:pt x="405" y="46"/>
                    </a:cubicBezTo>
                    <a:cubicBezTo>
                      <a:pt x="261" y="46"/>
                      <a:pt x="261" y="46"/>
                      <a:pt x="261" y="46"/>
                    </a:cubicBezTo>
                    <a:cubicBezTo>
                      <a:pt x="256" y="46"/>
                      <a:pt x="251" y="42"/>
                      <a:pt x="251" y="36"/>
                    </a:cubicBezTo>
                    <a:cubicBezTo>
                      <a:pt x="251" y="30"/>
                      <a:pt x="256" y="26"/>
                      <a:pt x="261" y="26"/>
                    </a:cubicBezTo>
                    <a:close/>
                    <a:moveTo>
                      <a:pt x="222" y="17"/>
                    </a:moveTo>
                    <a:cubicBezTo>
                      <a:pt x="229" y="17"/>
                      <a:pt x="235" y="23"/>
                      <a:pt x="235" y="30"/>
                    </a:cubicBezTo>
                    <a:cubicBezTo>
                      <a:pt x="235" y="37"/>
                      <a:pt x="229" y="43"/>
                      <a:pt x="222" y="43"/>
                    </a:cubicBezTo>
                    <a:cubicBezTo>
                      <a:pt x="215" y="43"/>
                      <a:pt x="210" y="37"/>
                      <a:pt x="210" y="30"/>
                    </a:cubicBezTo>
                    <a:cubicBezTo>
                      <a:pt x="210" y="23"/>
                      <a:pt x="215" y="17"/>
                      <a:pt x="222" y="17"/>
                    </a:cubicBezTo>
                    <a:close/>
                    <a:moveTo>
                      <a:pt x="390" y="1275"/>
                    </a:moveTo>
                    <a:cubicBezTo>
                      <a:pt x="277" y="1275"/>
                      <a:pt x="277" y="1275"/>
                      <a:pt x="277" y="1275"/>
                    </a:cubicBezTo>
                    <a:cubicBezTo>
                      <a:pt x="263" y="1275"/>
                      <a:pt x="252" y="1264"/>
                      <a:pt x="252" y="1250"/>
                    </a:cubicBezTo>
                    <a:cubicBezTo>
                      <a:pt x="252" y="1236"/>
                      <a:pt x="263" y="1225"/>
                      <a:pt x="277" y="1225"/>
                    </a:cubicBezTo>
                    <a:cubicBezTo>
                      <a:pt x="390" y="1225"/>
                      <a:pt x="390" y="1225"/>
                      <a:pt x="390" y="1225"/>
                    </a:cubicBezTo>
                    <a:cubicBezTo>
                      <a:pt x="404" y="1225"/>
                      <a:pt x="415" y="1236"/>
                      <a:pt x="415" y="1250"/>
                    </a:cubicBezTo>
                    <a:cubicBezTo>
                      <a:pt x="415" y="1264"/>
                      <a:pt x="404" y="1275"/>
                      <a:pt x="390" y="1275"/>
                    </a:cubicBezTo>
                    <a:close/>
                  </a:path>
                </a:pathLst>
              </a:custGeom>
              <a:ln>
                <a:noFill/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 defTabSz="2056320">
                  <a:lnSpc>
                    <a:spcPct val="105000"/>
                  </a:lnSpc>
                </a:pPr>
                <a:endParaRPr lang="en-US" sz="1800" b="1" dirty="0">
                  <a:solidFill>
                    <a:prstClr val="white"/>
                  </a:solidFill>
                  <a:cs typeface="Arial"/>
                </a:endParaRPr>
              </a:p>
            </p:txBody>
          </p:sp>
          <p:sp>
            <p:nvSpPr>
              <p:cNvPr id="149" name="Freeform 148"/>
              <p:cNvSpPr>
                <a:spLocks noEditPoints="1"/>
              </p:cNvSpPr>
              <p:nvPr/>
            </p:nvSpPr>
            <p:spPr bwMode="auto">
              <a:xfrm>
                <a:off x="2779" y="951"/>
                <a:ext cx="1316" cy="2764"/>
              </a:xfrm>
              <a:custGeom>
                <a:avLst/>
                <a:gdLst>
                  <a:gd name="T0" fmla="*/ 466 w 557"/>
                  <a:gd name="T1" fmla="*/ 0 h 1170"/>
                  <a:gd name="T2" fmla="*/ 91 w 557"/>
                  <a:gd name="T3" fmla="*/ 0 h 1170"/>
                  <a:gd name="T4" fmla="*/ 0 w 557"/>
                  <a:gd name="T5" fmla="*/ 90 h 1170"/>
                  <a:gd name="T6" fmla="*/ 0 w 557"/>
                  <a:gd name="T7" fmla="*/ 1080 h 1170"/>
                  <a:gd name="T8" fmla="*/ 74 w 557"/>
                  <a:gd name="T9" fmla="*/ 1169 h 1170"/>
                  <a:gd name="T10" fmla="*/ 91 w 557"/>
                  <a:gd name="T11" fmla="*/ 1170 h 1170"/>
                  <a:gd name="T12" fmla="*/ 466 w 557"/>
                  <a:gd name="T13" fmla="*/ 1170 h 1170"/>
                  <a:gd name="T14" fmla="*/ 557 w 557"/>
                  <a:gd name="T15" fmla="*/ 1080 h 1170"/>
                  <a:gd name="T16" fmla="*/ 557 w 557"/>
                  <a:gd name="T17" fmla="*/ 90 h 1170"/>
                  <a:gd name="T18" fmla="*/ 466 w 557"/>
                  <a:gd name="T19" fmla="*/ 0 h 1170"/>
                  <a:gd name="T20" fmla="*/ 279 w 557"/>
                  <a:gd name="T21" fmla="*/ 48 h 1170"/>
                  <a:gd name="T22" fmla="*/ 289 w 557"/>
                  <a:gd name="T23" fmla="*/ 58 h 1170"/>
                  <a:gd name="T24" fmla="*/ 279 w 557"/>
                  <a:gd name="T25" fmla="*/ 69 h 1170"/>
                  <a:gd name="T26" fmla="*/ 268 w 557"/>
                  <a:gd name="T27" fmla="*/ 58 h 1170"/>
                  <a:gd name="T28" fmla="*/ 279 w 557"/>
                  <a:gd name="T29" fmla="*/ 48 h 1170"/>
                  <a:gd name="T30" fmla="*/ 239 w 557"/>
                  <a:gd name="T31" fmla="*/ 95 h 1170"/>
                  <a:gd name="T32" fmla="*/ 318 w 557"/>
                  <a:gd name="T33" fmla="*/ 95 h 1170"/>
                  <a:gd name="T34" fmla="*/ 324 w 557"/>
                  <a:gd name="T35" fmla="*/ 102 h 1170"/>
                  <a:gd name="T36" fmla="*/ 318 w 557"/>
                  <a:gd name="T37" fmla="*/ 108 h 1170"/>
                  <a:gd name="T38" fmla="*/ 239 w 557"/>
                  <a:gd name="T39" fmla="*/ 108 h 1170"/>
                  <a:gd name="T40" fmla="*/ 233 w 557"/>
                  <a:gd name="T41" fmla="*/ 102 h 1170"/>
                  <a:gd name="T42" fmla="*/ 239 w 557"/>
                  <a:gd name="T43" fmla="*/ 95 h 1170"/>
                  <a:gd name="T44" fmla="*/ 203 w 557"/>
                  <a:gd name="T45" fmla="*/ 95 h 1170"/>
                  <a:gd name="T46" fmla="*/ 209 w 557"/>
                  <a:gd name="T47" fmla="*/ 102 h 1170"/>
                  <a:gd name="T48" fmla="*/ 203 w 557"/>
                  <a:gd name="T49" fmla="*/ 108 h 1170"/>
                  <a:gd name="T50" fmla="*/ 196 w 557"/>
                  <a:gd name="T51" fmla="*/ 102 h 1170"/>
                  <a:gd name="T52" fmla="*/ 203 w 557"/>
                  <a:gd name="T53" fmla="*/ 95 h 1170"/>
                  <a:gd name="T54" fmla="*/ 279 w 557"/>
                  <a:gd name="T55" fmla="*/ 1136 h 1170"/>
                  <a:gd name="T56" fmla="*/ 229 w 557"/>
                  <a:gd name="T57" fmla="*/ 1086 h 1170"/>
                  <a:gd name="T58" fmla="*/ 279 w 557"/>
                  <a:gd name="T59" fmla="*/ 1037 h 1170"/>
                  <a:gd name="T60" fmla="*/ 328 w 557"/>
                  <a:gd name="T61" fmla="*/ 1086 h 1170"/>
                  <a:gd name="T62" fmla="*/ 279 w 557"/>
                  <a:gd name="T63" fmla="*/ 1136 h 1170"/>
                  <a:gd name="T64" fmla="*/ 519 w 557"/>
                  <a:gd name="T65" fmla="*/ 1012 h 1170"/>
                  <a:gd name="T66" fmla="*/ 38 w 557"/>
                  <a:gd name="T67" fmla="*/ 1012 h 1170"/>
                  <a:gd name="T68" fmla="*/ 38 w 557"/>
                  <a:gd name="T69" fmla="*/ 161 h 1170"/>
                  <a:gd name="T70" fmla="*/ 519 w 557"/>
                  <a:gd name="T71" fmla="*/ 161 h 1170"/>
                  <a:gd name="T72" fmla="*/ 519 w 557"/>
                  <a:gd name="T73" fmla="*/ 1012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57" h="1170">
                    <a:moveTo>
                      <a:pt x="466" y="0"/>
                    </a:moveTo>
                    <a:cubicBezTo>
                      <a:pt x="91" y="0"/>
                      <a:pt x="91" y="0"/>
                      <a:pt x="91" y="0"/>
                    </a:cubicBezTo>
                    <a:cubicBezTo>
                      <a:pt x="41" y="0"/>
                      <a:pt x="0" y="40"/>
                      <a:pt x="0" y="90"/>
                    </a:cubicBezTo>
                    <a:cubicBezTo>
                      <a:pt x="0" y="1080"/>
                      <a:pt x="0" y="1080"/>
                      <a:pt x="0" y="1080"/>
                    </a:cubicBezTo>
                    <a:cubicBezTo>
                      <a:pt x="0" y="1124"/>
                      <a:pt x="32" y="1161"/>
                      <a:pt x="74" y="1169"/>
                    </a:cubicBezTo>
                    <a:cubicBezTo>
                      <a:pt x="79" y="1170"/>
                      <a:pt x="85" y="1170"/>
                      <a:pt x="91" y="1170"/>
                    </a:cubicBezTo>
                    <a:cubicBezTo>
                      <a:pt x="466" y="1170"/>
                      <a:pt x="466" y="1170"/>
                      <a:pt x="466" y="1170"/>
                    </a:cubicBezTo>
                    <a:cubicBezTo>
                      <a:pt x="516" y="1170"/>
                      <a:pt x="557" y="1130"/>
                      <a:pt x="557" y="1080"/>
                    </a:cubicBezTo>
                    <a:cubicBezTo>
                      <a:pt x="557" y="90"/>
                      <a:pt x="557" y="90"/>
                      <a:pt x="557" y="90"/>
                    </a:cubicBezTo>
                    <a:cubicBezTo>
                      <a:pt x="557" y="40"/>
                      <a:pt x="516" y="0"/>
                      <a:pt x="466" y="0"/>
                    </a:cubicBezTo>
                    <a:close/>
                    <a:moveTo>
                      <a:pt x="279" y="48"/>
                    </a:moveTo>
                    <a:cubicBezTo>
                      <a:pt x="284" y="48"/>
                      <a:pt x="289" y="52"/>
                      <a:pt x="289" y="58"/>
                    </a:cubicBezTo>
                    <a:cubicBezTo>
                      <a:pt x="289" y="64"/>
                      <a:pt x="284" y="69"/>
                      <a:pt x="279" y="69"/>
                    </a:cubicBezTo>
                    <a:cubicBezTo>
                      <a:pt x="273" y="69"/>
                      <a:pt x="268" y="64"/>
                      <a:pt x="268" y="58"/>
                    </a:cubicBezTo>
                    <a:cubicBezTo>
                      <a:pt x="268" y="52"/>
                      <a:pt x="273" y="48"/>
                      <a:pt x="279" y="48"/>
                    </a:cubicBezTo>
                    <a:close/>
                    <a:moveTo>
                      <a:pt x="239" y="95"/>
                    </a:moveTo>
                    <a:cubicBezTo>
                      <a:pt x="318" y="95"/>
                      <a:pt x="318" y="95"/>
                      <a:pt x="318" y="95"/>
                    </a:cubicBezTo>
                    <a:cubicBezTo>
                      <a:pt x="322" y="95"/>
                      <a:pt x="324" y="98"/>
                      <a:pt x="324" y="102"/>
                    </a:cubicBezTo>
                    <a:cubicBezTo>
                      <a:pt x="324" y="105"/>
                      <a:pt x="322" y="108"/>
                      <a:pt x="318" y="108"/>
                    </a:cubicBezTo>
                    <a:cubicBezTo>
                      <a:pt x="239" y="108"/>
                      <a:pt x="239" y="108"/>
                      <a:pt x="239" y="108"/>
                    </a:cubicBezTo>
                    <a:cubicBezTo>
                      <a:pt x="235" y="108"/>
                      <a:pt x="233" y="105"/>
                      <a:pt x="233" y="102"/>
                    </a:cubicBezTo>
                    <a:cubicBezTo>
                      <a:pt x="233" y="98"/>
                      <a:pt x="235" y="95"/>
                      <a:pt x="239" y="95"/>
                    </a:cubicBezTo>
                    <a:close/>
                    <a:moveTo>
                      <a:pt x="203" y="95"/>
                    </a:moveTo>
                    <a:cubicBezTo>
                      <a:pt x="206" y="95"/>
                      <a:pt x="209" y="98"/>
                      <a:pt x="209" y="102"/>
                    </a:cubicBezTo>
                    <a:cubicBezTo>
                      <a:pt x="209" y="105"/>
                      <a:pt x="206" y="108"/>
                      <a:pt x="203" y="108"/>
                    </a:cubicBezTo>
                    <a:cubicBezTo>
                      <a:pt x="199" y="108"/>
                      <a:pt x="196" y="105"/>
                      <a:pt x="196" y="102"/>
                    </a:cubicBezTo>
                    <a:cubicBezTo>
                      <a:pt x="196" y="98"/>
                      <a:pt x="199" y="95"/>
                      <a:pt x="203" y="95"/>
                    </a:cubicBezTo>
                    <a:close/>
                    <a:moveTo>
                      <a:pt x="279" y="1136"/>
                    </a:moveTo>
                    <a:cubicBezTo>
                      <a:pt x="251" y="1136"/>
                      <a:pt x="229" y="1114"/>
                      <a:pt x="229" y="1086"/>
                    </a:cubicBezTo>
                    <a:cubicBezTo>
                      <a:pt x="229" y="1059"/>
                      <a:pt x="251" y="1037"/>
                      <a:pt x="279" y="1037"/>
                    </a:cubicBezTo>
                    <a:cubicBezTo>
                      <a:pt x="306" y="1037"/>
                      <a:pt x="328" y="1059"/>
                      <a:pt x="328" y="1086"/>
                    </a:cubicBezTo>
                    <a:cubicBezTo>
                      <a:pt x="328" y="1114"/>
                      <a:pt x="306" y="1136"/>
                      <a:pt x="279" y="1136"/>
                    </a:cubicBezTo>
                    <a:close/>
                    <a:moveTo>
                      <a:pt x="519" y="1012"/>
                    </a:moveTo>
                    <a:cubicBezTo>
                      <a:pt x="38" y="1012"/>
                      <a:pt x="38" y="1012"/>
                      <a:pt x="38" y="1012"/>
                    </a:cubicBezTo>
                    <a:cubicBezTo>
                      <a:pt x="38" y="161"/>
                      <a:pt x="38" y="161"/>
                      <a:pt x="38" y="161"/>
                    </a:cubicBezTo>
                    <a:cubicBezTo>
                      <a:pt x="519" y="161"/>
                      <a:pt x="519" y="161"/>
                      <a:pt x="519" y="161"/>
                    </a:cubicBezTo>
                    <a:lnTo>
                      <a:pt x="519" y="1012"/>
                    </a:lnTo>
                    <a:close/>
                  </a:path>
                </a:pathLst>
              </a:custGeom>
              <a:ln>
                <a:noFill/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 defTabSz="2056320">
                  <a:lnSpc>
                    <a:spcPct val="105000"/>
                  </a:lnSpc>
                </a:pPr>
                <a:endParaRPr lang="en-US" sz="1800" b="1" dirty="0">
                  <a:solidFill>
                    <a:prstClr val="white"/>
                  </a:solidFill>
                  <a:cs typeface="Arial"/>
                </a:endParaRPr>
              </a:p>
            </p:txBody>
          </p:sp>
        </p:grpSp>
        <p:grpSp>
          <p:nvGrpSpPr>
            <p:cNvPr id="19" name="Group 11"/>
            <p:cNvGrpSpPr>
              <a:grpSpLocks noChangeAspect="1"/>
            </p:cNvGrpSpPr>
            <p:nvPr/>
          </p:nvGrpSpPr>
          <p:grpSpPr bwMode="auto">
            <a:xfrm>
              <a:off x="8544646" y="2029156"/>
              <a:ext cx="473925" cy="356931"/>
              <a:chOff x="1325" y="987"/>
              <a:chExt cx="3107" cy="2351"/>
            </a:xfrm>
            <a:solidFill>
              <a:schemeClr val="bg1"/>
            </a:solidFill>
          </p:grpSpPr>
          <p:sp>
            <p:nvSpPr>
              <p:cNvPr id="146" name="Freeform 12"/>
              <p:cNvSpPr>
                <a:spLocks noEditPoints="1"/>
              </p:cNvSpPr>
              <p:nvPr/>
            </p:nvSpPr>
            <p:spPr bwMode="auto">
              <a:xfrm>
                <a:off x="2842" y="987"/>
                <a:ext cx="1590" cy="2351"/>
              </a:xfrm>
              <a:custGeom>
                <a:avLst/>
                <a:gdLst>
                  <a:gd name="T0" fmla="*/ 620 w 673"/>
                  <a:gd name="T1" fmla="*/ 0 h 995"/>
                  <a:gd name="T2" fmla="*/ 53 w 673"/>
                  <a:gd name="T3" fmla="*/ 0 h 995"/>
                  <a:gd name="T4" fmla="*/ 0 w 673"/>
                  <a:gd name="T5" fmla="*/ 53 h 995"/>
                  <a:gd name="T6" fmla="*/ 0 w 673"/>
                  <a:gd name="T7" fmla="*/ 942 h 995"/>
                  <a:gd name="T8" fmla="*/ 53 w 673"/>
                  <a:gd name="T9" fmla="*/ 995 h 995"/>
                  <a:gd name="T10" fmla="*/ 620 w 673"/>
                  <a:gd name="T11" fmla="*/ 995 h 995"/>
                  <a:gd name="T12" fmla="*/ 673 w 673"/>
                  <a:gd name="T13" fmla="*/ 942 h 995"/>
                  <a:gd name="T14" fmla="*/ 673 w 673"/>
                  <a:gd name="T15" fmla="*/ 53 h 995"/>
                  <a:gd name="T16" fmla="*/ 620 w 673"/>
                  <a:gd name="T17" fmla="*/ 0 h 995"/>
                  <a:gd name="T18" fmla="*/ 337 w 673"/>
                  <a:gd name="T19" fmla="*/ 44 h 995"/>
                  <a:gd name="T20" fmla="*/ 346 w 673"/>
                  <a:gd name="T21" fmla="*/ 53 h 995"/>
                  <a:gd name="T22" fmla="*/ 337 w 673"/>
                  <a:gd name="T23" fmla="*/ 63 h 995"/>
                  <a:gd name="T24" fmla="*/ 327 w 673"/>
                  <a:gd name="T25" fmla="*/ 53 h 995"/>
                  <a:gd name="T26" fmla="*/ 337 w 673"/>
                  <a:gd name="T27" fmla="*/ 44 h 995"/>
                  <a:gd name="T28" fmla="*/ 337 w 673"/>
                  <a:gd name="T29" fmla="*/ 973 h 995"/>
                  <a:gd name="T30" fmla="*/ 310 w 673"/>
                  <a:gd name="T31" fmla="*/ 946 h 995"/>
                  <a:gd name="T32" fmla="*/ 337 w 673"/>
                  <a:gd name="T33" fmla="*/ 920 h 995"/>
                  <a:gd name="T34" fmla="*/ 363 w 673"/>
                  <a:gd name="T35" fmla="*/ 946 h 995"/>
                  <a:gd name="T36" fmla="*/ 337 w 673"/>
                  <a:gd name="T37" fmla="*/ 973 h 995"/>
                  <a:gd name="T38" fmla="*/ 639 w 673"/>
                  <a:gd name="T39" fmla="*/ 893 h 995"/>
                  <a:gd name="T40" fmla="*/ 35 w 673"/>
                  <a:gd name="T41" fmla="*/ 893 h 995"/>
                  <a:gd name="T42" fmla="*/ 35 w 673"/>
                  <a:gd name="T43" fmla="*/ 95 h 995"/>
                  <a:gd name="T44" fmla="*/ 639 w 673"/>
                  <a:gd name="T45" fmla="*/ 95 h 995"/>
                  <a:gd name="T46" fmla="*/ 639 w 673"/>
                  <a:gd name="T47" fmla="*/ 893 h 9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3" h="995">
                    <a:moveTo>
                      <a:pt x="620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24" y="0"/>
                      <a:pt x="0" y="24"/>
                      <a:pt x="0" y="53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72"/>
                      <a:pt x="24" y="995"/>
                      <a:pt x="53" y="995"/>
                    </a:cubicBezTo>
                    <a:cubicBezTo>
                      <a:pt x="620" y="995"/>
                      <a:pt x="620" y="995"/>
                      <a:pt x="620" y="995"/>
                    </a:cubicBezTo>
                    <a:cubicBezTo>
                      <a:pt x="649" y="995"/>
                      <a:pt x="673" y="972"/>
                      <a:pt x="673" y="942"/>
                    </a:cubicBezTo>
                    <a:cubicBezTo>
                      <a:pt x="673" y="53"/>
                      <a:pt x="673" y="53"/>
                      <a:pt x="673" y="53"/>
                    </a:cubicBezTo>
                    <a:cubicBezTo>
                      <a:pt x="673" y="24"/>
                      <a:pt x="649" y="0"/>
                      <a:pt x="620" y="0"/>
                    </a:cubicBezTo>
                    <a:close/>
                    <a:moveTo>
                      <a:pt x="337" y="44"/>
                    </a:moveTo>
                    <a:cubicBezTo>
                      <a:pt x="342" y="44"/>
                      <a:pt x="346" y="48"/>
                      <a:pt x="346" y="53"/>
                    </a:cubicBezTo>
                    <a:cubicBezTo>
                      <a:pt x="346" y="58"/>
                      <a:pt x="342" y="63"/>
                      <a:pt x="337" y="63"/>
                    </a:cubicBezTo>
                    <a:cubicBezTo>
                      <a:pt x="331" y="63"/>
                      <a:pt x="327" y="58"/>
                      <a:pt x="327" y="53"/>
                    </a:cubicBezTo>
                    <a:cubicBezTo>
                      <a:pt x="327" y="48"/>
                      <a:pt x="331" y="44"/>
                      <a:pt x="337" y="44"/>
                    </a:cubicBezTo>
                    <a:close/>
                    <a:moveTo>
                      <a:pt x="337" y="973"/>
                    </a:moveTo>
                    <a:cubicBezTo>
                      <a:pt x="322" y="973"/>
                      <a:pt x="310" y="961"/>
                      <a:pt x="310" y="946"/>
                    </a:cubicBezTo>
                    <a:cubicBezTo>
                      <a:pt x="310" y="932"/>
                      <a:pt x="322" y="920"/>
                      <a:pt x="337" y="920"/>
                    </a:cubicBezTo>
                    <a:cubicBezTo>
                      <a:pt x="351" y="920"/>
                      <a:pt x="363" y="932"/>
                      <a:pt x="363" y="946"/>
                    </a:cubicBezTo>
                    <a:cubicBezTo>
                      <a:pt x="363" y="961"/>
                      <a:pt x="351" y="973"/>
                      <a:pt x="337" y="973"/>
                    </a:cubicBezTo>
                    <a:close/>
                    <a:moveTo>
                      <a:pt x="639" y="893"/>
                    </a:moveTo>
                    <a:cubicBezTo>
                      <a:pt x="35" y="893"/>
                      <a:pt x="35" y="893"/>
                      <a:pt x="35" y="893"/>
                    </a:cubicBezTo>
                    <a:cubicBezTo>
                      <a:pt x="35" y="95"/>
                      <a:pt x="35" y="95"/>
                      <a:pt x="35" y="95"/>
                    </a:cubicBezTo>
                    <a:cubicBezTo>
                      <a:pt x="639" y="95"/>
                      <a:pt x="639" y="95"/>
                      <a:pt x="639" y="95"/>
                    </a:cubicBezTo>
                    <a:lnTo>
                      <a:pt x="639" y="893"/>
                    </a:lnTo>
                    <a:close/>
                  </a:path>
                </a:pathLst>
              </a:custGeom>
              <a:ln>
                <a:noFill/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 defTabSz="2056320">
                  <a:lnSpc>
                    <a:spcPct val="105000"/>
                  </a:lnSpc>
                </a:pPr>
                <a:endParaRPr lang="en-US" sz="1800" b="1" dirty="0">
                  <a:solidFill>
                    <a:prstClr val="white"/>
                  </a:solidFill>
                  <a:cs typeface="Arial"/>
                </a:endParaRPr>
              </a:p>
            </p:txBody>
          </p:sp>
          <p:sp>
            <p:nvSpPr>
              <p:cNvPr id="147" name="Freeform 13"/>
              <p:cNvSpPr>
                <a:spLocks noEditPoints="1"/>
              </p:cNvSpPr>
              <p:nvPr/>
            </p:nvSpPr>
            <p:spPr bwMode="auto">
              <a:xfrm>
                <a:off x="1325" y="1637"/>
                <a:ext cx="1529" cy="1701"/>
              </a:xfrm>
              <a:custGeom>
                <a:avLst/>
                <a:gdLst>
                  <a:gd name="T0" fmla="*/ 623 w 647"/>
                  <a:gd name="T1" fmla="*/ 667 h 720"/>
                  <a:gd name="T2" fmla="*/ 623 w 647"/>
                  <a:gd name="T3" fmla="*/ 642 h 720"/>
                  <a:gd name="T4" fmla="*/ 53 w 647"/>
                  <a:gd name="T5" fmla="*/ 642 h 720"/>
                  <a:gd name="T6" fmla="*/ 53 w 647"/>
                  <a:gd name="T7" fmla="*/ 77 h 720"/>
                  <a:gd name="T8" fmla="*/ 623 w 647"/>
                  <a:gd name="T9" fmla="*/ 77 h 720"/>
                  <a:gd name="T10" fmla="*/ 623 w 647"/>
                  <a:gd name="T11" fmla="*/ 0 h 720"/>
                  <a:gd name="T12" fmla="*/ 82 w 647"/>
                  <a:gd name="T13" fmla="*/ 0 h 720"/>
                  <a:gd name="T14" fmla="*/ 0 w 647"/>
                  <a:gd name="T15" fmla="*/ 81 h 720"/>
                  <a:gd name="T16" fmla="*/ 0 w 647"/>
                  <a:gd name="T17" fmla="*/ 639 h 720"/>
                  <a:gd name="T18" fmla="*/ 82 w 647"/>
                  <a:gd name="T19" fmla="*/ 720 h 720"/>
                  <a:gd name="T20" fmla="*/ 647 w 647"/>
                  <a:gd name="T21" fmla="*/ 720 h 720"/>
                  <a:gd name="T22" fmla="*/ 623 w 647"/>
                  <a:gd name="T23" fmla="*/ 667 h 720"/>
                  <a:gd name="T24" fmla="*/ 378 w 647"/>
                  <a:gd name="T25" fmla="*/ 34 h 720"/>
                  <a:gd name="T26" fmla="*/ 410 w 647"/>
                  <a:gd name="T27" fmla="*/ 34 h 720"/>
                  <a:gd name="T28" fmla="*/ 418 w 647"/>
                  <a:gd name="T29" fmla="*/ 42 h 720"/>
                  <a:gd name="T30" fmla="*/ 410 w 647"/>
                  <a:gd name="T31" fmla="*/ 51 h 720"/>
                  <a:gd name="T32" fmla="*/ 378 w 647"/>
                  <a:gd name="T33" fmla="*/ 51 h 720"/>
                  <a:gd name="T34" fmla="*/ 369 w 647"/>
                  <a:gd name="T35" fmla="*/ 42 h 720"/>
                  <a:gd name="T36" fmla="*/ 378 w 647"/>
                  <a:gd name="T37" fmla="*/ 34 h 720"/>
                  <a:gd name="T38" fmla="*/ 516 w 647"/>
                  <a:gd name="T39" fmla="*/ 702 h 720"/>
                  <a:gd name="T40" fmla="*/ 472 w 647"/>
                  <a:gd name="T41" fmla="*/ 702 h 720"/>
                  <a:gd name="T42" fmla="*/ 457 w 647"/>
                  <a:gd name="T43" fmla="*/ 688 h 720"/>
                  <a:gd name="T44" fmla="*/ 472 w 647"/>
                  <a:gd name="T45" fmla="*/ 673 h 720"/>
                  <a:gd name="T46" fmla="*/ 516 w 647"/>
                  <a:gd name="T47" fmla="*/ 673 h 720"/>
                  <a:gd name="T48" fmla="*/ 530 w 647"/>
                  <a:gd name="T49" fmla="*/ 688 h 720"/>
                  <a:gd name="T50" fmla="*/ 516 w 647"/>
                  <a:gd name="T51" fmla="*/ 702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7" h="720">
                    <a:moveTo>
                      <a:pt x="623" y="667"/>
                    </a:moveTo>
                    <a:cubicBezTo>
                      <a:pt x="623" y="642"/>
                      <a:pt x="623" y="642"/>
                      <a:pt x="623" y="642"/>
                    </a:cubicBezTo>
                    <a:cubicBezTo>
                      <a:pt x="53" y="642"/>
                      <a:pt x="53" y="642"/>
                      <a:pt x="53" y="642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623" y="77"/>
                      <a:pt x="623" y="77"/>
                      <a:pt x="623" y="77"/>
                    </a:cubicBezTo>
                    <a:cubicBezTo>
                      <a:pt x="623" y="0"/>
                      <a:pt x="623" y="0"/>
                      <a:pt x="623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37" y="0"/>
                      <a:pt x="0" y="36"/>
                      <a:pt x="0" y="81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84"/>
                      <a:pt x="37" y="720"/>
                      <a:pt x="82" y="720"/>
                    </a:cubicBezTo>
                    <a:cubicBezTo>
                      <a:pt x="647" y="720"/>
                      <a:pt x="647" y="720"/>
                      <a:pt x="647" y="720"/>
                    </a:cubicBezTo>
                    <a:cubicBezTo>
                      <a:pt x="632" y="707"/>
                      <a:pt x="623" y="688"/>
                      <a:pt x="623" y="667"/>
                    </a:cubicBezTo>
                    <a:close/>
                    <a:moveTo>
                      <a:pt x="378" y="34"/>
                    </a:moveTo>
                    <a:cubicBezTo>
                      <a:pt x="410" y="34"/>
                      <a:pt x="410" y="34"/>
                      <a:pt x="410" y="34"/>
                    </a:cubicBezTo>
                    <a:cubicBezTo>
                      <a:pt x="414" y="34"/>
                      <a:pt x="418" y="38"/>
                      <a:pt x="418" y="42"/>
                    </a:cubicBezTo>
                    <a:cubicBezTo>
                      <a:pt x="418" y="47"/>
                      <a:pt x="414" y="51"/>
                      <a:pt x="410" y="51"/>
                    </a:cubicBezTo>
                    <a:cubicBezTo>
                      <a:pt x="378" y="51"/>
                      <a:pt x="378" y="51"/>
                      <a:pt x="378" y="51"/>
                    </a:cubicBezTo>
                    <a:cubicBezTo>
                      <a:pt x="373" y="51"/>
                      <a:pt x="369" y="47"/>
                      <a:pt x="369" y="42"/>
                    </a:cubicBezTo>
                    <a:cubicBezTo>
                      <a:pt x="369" y="38"/>
                      <a:pt x="373" y="34"/>
                      <a:pt x="378" y="34"/>
                    </a:cubicBezTo>
                    <a:close/>
                    <a:moveTo>
                      <a:pt x="516" y="702"/>
                    </a:moveTo>
                    <a:cubicBezTo>
                      <a:pt x="472" y="702"/>
                      <a:pt x="472" y="702"/>
                      <a:pt x="472" y="702"/>
                    </a:cubicBezTo>
                    <a:cubicBezTo>
                      <a:pt x="464" y="702"/>
                      <a:pt x="457" y="696"/>
                      <a:pt x="457" y="688"/>
                    </a:cubicBezTo>
                    <a:cubicBezTo>
                      <a:pt x="457" y="680"/>
                      <a:pt x="464" y="673"/>
                      <a:pt x="472" y="673"/>
                    </a:cubicBezTo>
                    <a:cubicBezTo>
                      <a:pt x="516" y="673"/>
                      <a:pt x="516" y="673"/>
                      <a:pt x="516" y="673"/>
                    </a:cubicBezTo>
                    <a:cubicBezTo>
                      <a:pt x="524" y="673"/>
                      <a:pt x="530" y="680"/>
                      <a:pt x="530" y="688"/>
                    </a:cubicBezTo>
                    <a:cubicBezTo>
                      <a:pt x="530" y="696"/>
                      <a:pt x="524" y="702"/>
                      <a:pt x="516" y="702"/>
                    </a:cubicBezTo>
                    <a:close/>
                  </a:path>
                </a:pathLst>
              </a:custGeom>
              <a:ln>
                <a:noFill/>
              </a:ln>
              <a:effectLst/>
              <a:ex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 defTabSz="2056320">
                  <a:lnSpc>
                    <a:spcPct val="105000"/>
                  </a:lnSpc>
                </a:pPr>
                <a:endParaRPr lang="en-US" sz="1800" b="1" dirty="0">
                  <a:solidFill>
                    <a:prstClr val="white"/>
                  </a:solidFill>
                  <a:cs typeface="Arial"/>
                </a:endParaRPr>
              </a:p>
            </p:txBody>
          </p:sp>
        </p:grpSp>
        <p:sp>
          <p:nvSpPr>
            <p:cNvPr id="20" name="Freeform 19"/>
            <p:cNvSpPr>
              <a:spLocks noChangeAspect="1" noEditPoints="1"/>
            </p:cNvSpPr>
            <p:nvPr/>
          </p:nvSpPr>
          <p:spPr bwMode="auto">
            <a:xfrm>
              <a:off x="7331342" y="2049432"/>
              <a:ext cx="620889" cy="342034"/>
            </a:xfrm>
            <a:custGeom>
              <a:avLst/>
              <a:gdLst>
                <a:gd name="T0" fmla="*/ 1723 w 1723"/>
                <a:gd name="T1" fmla="*/ 890 h 952"/>
                <a:gd name="T2" fmla="*/ 1712 w 1723"/>
                <a:gd name="T3" fmla="*/ 871 h 952"/>
                <a:gd name="T4" fmla="*/ 1510 w 1723"/>
                <a:gd name="T5" fmla="*/ 743 h 952"/>
                <a:gd name="T6" fmla="*/ 1510 w 1723"/>
                <a:gd name="T7" fmla="*/ 20 h 952"/>
                <a:gd name="T8" fmla="*/ 1488 w 1723"/>
                <a:gd name="T9" fmla="*/ 0 h 952"/>
                <a:gd name="T10" fmla="*/ 226 w 1723"/>
                <a:gd name="T11" fmla="*/ 0 h 952"/>
                <a:gd name="T12" fmla="*/ 204 w 1723"/>
                <a:gd name="T13" fmla="*/ 20 h 952"/>
                <a:gd name="T14" fmla="*/ 204 w 1723"/>
                <a:gd name="T15" fmla="*/ 743 h 952"/>
                <a:gd name="T16" fmla="*/ 9 w 1723"/>
                <a:gd name="T17" fmla="*/ 871 h 952"/>
                <a:gd name="T18" fmla="*/ 9 w 1723"/>
                <a:gd name="T19" fmla="*/ 873 h 952"/>
                <a:gd name="T20" fmla="*/ 9 w 1723"/>
                <a:gd name="T21" fmla="*/ 873 h 952"/>
                <a:gd name="T22" fmla="*/ 6 w 1723"/>
                <a:gd name="T23" fmla="*/ 875 h 952"/>
                <a:gd name="T24" fmla="*/ 6 w 1723"/>
                <a:gd name="T25" fmla="*/ 875 h 952"/>
                <a:gd name="T26" fmla="*/ 4 w 1723"/>
                <a:gd name="T27" fmla="*/ 877 h 952"/>
                <a:gd name="T28" fmla="*/ 4 w 1723"/>
                <a:gd name="T29" fmla="*/ 879 h 952"/>
                <a:gd name="T30" fmla="*/ 2 w 1723"/>
                <a:gd name="T31" fmla="*/ 881 h 952"/>
                <a:gd name="T32" fmla="*/ 2 w 1723"/>
                <a:gd name="T33" fmla="*/ 882 h 952"/>
                <a:gd name="T34" fmla="*/ 0 w 1723"/>
                <a:gd name="T35" fmla="*/ 884 h 952"/>
                <a:gd name="T36" fmla="*/ 0 w 1723"/>
                <a:gd name="T37" fmla="*/ 886 h 952"/>
                <a:gd name="T38" fmla="*/ 0 w 1723"/>
                <a:gd name="T39" fmla="*/ 890 h 952"/>
                <a:gd name="T40" fmla="*/ 0 w 1723"/>
                <a:gd name="T41" fmla="*/ 890 h 952"/>
                <a:gd name="T42" fmla="*/ 0 w 1723"/>
                <a:gd name="T43" fmla="*/ 910 h 952"/>
                <a:gd name="T44" fmla="*/ 63 w 1723"/>
                <a:gd name="T45" fmla="*/ 952 h 952"/>
                <a:gd name="T46" fmla="*/ 1668 w 1723"/>
                <a:gd name="T47" fmla="*/ 952 h 952"/>
                <a:gd name="T48" fmla="*/ 1723 w 1723"/>
                <a:gd name="T49" fmla="*/ 910 h 952"/>
                <a:gd name="T50" fmla="*/ 1723 w 1723"/>
                <a:gd name="T51" fmla="*/ 892 h 952"/>
                <a:gd name="T52" fmla="*/ 1723 w 1723"/>
                <a:gd name="T53" fmla="*/ 890 h 952"/>
                <a:gd name="T54" fmla="*/ 1431 w 1723"/>
                <a:gd name="T55" fmla="*/ 706 h 952"/>
                <a:gd name="T56" fmla="*/ 283 w 1723"/>
                <a:gd name="T57" fmla="*/ 706 h 952"/>
                <a:gd name="T58" fmla="*/ 283 w 1723"/>
                <a:gd name="T59" fmla="*/ 68 h 952"/>
                <a:gd name="T60" fmla="*/ 1431 w 1723"/>
                <a:gd name="T61" fmla="*/ 68 h 952"/>
                <a:gd name="T62" fmla="*/ 1431 w 1723"/>
                <a:gd name="T63" fmla="*/ 706 h 952"/>
                <a:gd name="T64" fmla="*/ 1431 w 1723"/>
                <a:gd name="T65" fmla="*/ 706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3" h="952">
                  <a:moveTo>
                    <a:pt x="1723" y="890"/>
                  </a:moveTo>
                  <a:cubicBezTo>
                    <a:pt x="1723" y="881"/>
                    <a:pt x="1719" y="875"/>
                    <a:pt x="1712" y="871"/>
                  </a:cubicBezTo>
                  <a:cubicBezTo>
                    <a:pt x="1510" y="743"/>
                    <a:pt x="1510" y="743"/>
                    <a:pt x="1510" y="743"/>
                  </a:cubicBezTo>
                  <a:cubicBezTo>
                    <a:pt x="1510" y="20"/>
                    <a:pt x="1510" y="20"/>
                    <a:pt x="1510" y="20"/>
                  </a:cubicBezTo>
                  <a:cubicBezTo>
                    <a:pt x="1510" y="9"/>
                    <a:pt x="1501" y="0"/>
                    <a:pt x="1488" y="0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13" y="0"/>
                    <a:pt x="204" y="9"/>
                    <a:pt x="204" y="20"/>
                  </a:cubicBezTo>
                  <a:cubicBezTo>
                    <a:pt x="204" y="743"/>
                    <a:pt x="204" y="743"/>
                    <a:pt x="204" y="743"/>
                  </a:cubicBezTo>
                  <a:cubicBezTo>
                    <a:pt x="9" y="871"/>
                    <a:pt x="9" y="871"/>
                    <a:pt x="9" y="871"/>
                  </a:cubicBezTo>
                  <a:cubicBezTo>
                    <a:pt x="9" y="871"/>
                    <a:pt x="9" y="871"/>
                    <a:pt x="9" y="873"/>
                  </a:cubicBezTo>
                  <a:cubicBezTo>
                    <a:pt x="9" y="873"/>
                    <a:pt x="9" y="873"/>
                    <a:pt x="9" y="873"/>
                  </a:cubicBezTo>
                  <a:cubicBezTo>
                    <a:pt x="7" y="873"/>
                    <a:pt x="7" y="873"/>
                    <a:pt x="6" y="875"/>
                  </a:cubicBezTo>
                  <a:cubicBezTo>
                    <a:pt x="6" y="875"/>
                    <a:pt x="6" y="875"/>
                    <a:pt x="6" y="875"/>
                  </a:cubicBezTo>
                  <a:cubicBezTo>
                    <a:pt x="6" y="877"/>
                    <a:pt x="4" y="877"/>
                    <a:pt x="4" y="877"/>
                  </a:cubicBezTo>
                  <a:cubicBezTo>
                    <a:pt x="4" y="879"/>
                    <a:pt x="4" y="879"/>
                    <a:pt x="4" y="879"/>
                  </a:cubicBezTo>
                  <a:cubicBezTo>
                    <a:pt x="2" y="879"/>
                    <a:pt x="2" y="881"/>
                    <a:pt x="2" y="881"/>
                  </a:cubicBezTo>
                  <a:cubicBezTo>
                    <a:pt x="2" y="881"/>
                    <a:pt x="2" y="881"/>
                    <a:pt x="2" y="882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0" y="884"/>
                    <a:pt x="0" y="884"/>
                    <a:pt x="0" y="886"/>
                  </a:cubicBezTo>
                  <a:cubicBezTo>
                    <a:pt x="0" y="886"/>
                    <a:pt x="0" y="888"/>
                    <a:pt x="0" y="890"/>
                  </a:cubicBezTo>
                  <a:cubicBezTo>
                    <a:pt x="0" y="890"/>
                    <a:pt x="0" y="890"/>
                    <a:pt x="0" y="890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39"/>
                    <a:pt x="41" y="952"/>
                    <a:pt x="63" y="952"/>
                  </a:cubicBezTo>
                  <a:cubicBezTo>
                    <a:pt x="1668" y="952"/>
                    <a:pt x="1668" y="952"/>
                    <a:pt x="1668" y="952"/>
                  </a:cubicBezTo>
                  <a:cubicBezTo>
                    <a:pt x="1699" y="952"/>
                    <a:pt x="1723" y="934"/>
                    <a:pt x="1723" y="910"/>
                  </a:cubicBezTo>
                  <a:cubicBezTo>
                    <a:pt x="1723" y="892"/>
                    <a:pt x="1723" y="892"/>
                    <a:pt x="1723" y="892"/>
                  </a:cubicBezTo>
                  <a:cubicBezTo>
                    <a:pt x="1723" y="890"/>
                    <a:pt x="1723" y="890"/>
                    <a:pt x="1723" y="890"/>
                  </a:cubicBezTo>
                  <a:close/>
                  <a:moveTo>
                    <a:pt x="1431" y="706"/>
                  </a:moveTo>
                  <a:cubicBezTo>
                    <a:pt x="283" y="706"/>
                    <a:pt x="283" y="706"/>
                    <a:pt x="283" y="706"/>
                  </a:cubicBezTo>
                  <a:cubicBezTo>
                    <a:pt x="283" y="68"/>
                    <a:pt x="283" y="68"/>
                    <a:pt x="283" y="68"/>
                  </a:cubicBezTo>
                  <a:cubicBezTo>
                    <a:pt x="1431" y="68"/>
                    <a:pt x="1431" y="68"/>
                    <a:pt x="1431" y="68"/>
                  </a:cubicBezTo>
                  <a:cubicBezTo>
                    <a:pt x="1431" y="706"/>
                    <a:pt x="1431" y="706"/>
                    <a:pt x="1431" y="706"/>
                  </a:cubicBezTo>
                  <a:cubicBezTo>
                    <a:pt x="1431" y="706"/>
                    <a:pt x="1431" y="706"/>
                    <a:pt x="1431" y="706"/>
                  </a:cubicBezTo>
                  <a:close/>
                </a:path>
              </a:pathLst>
            </a:custGeom>
            <a:ln>
              <a:noFill/>
            </a:ln>
            <a:effectLst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 defTabSz="2056320">
                <a:lnSpc>
                  <a:spcPct val="105000"/>
                </a:lnSpc>
              </a:pPr>
              <a:endParaRPr lang="en-US" sz="1800" b="1" dirty="0">
                <a:solidFill>
                  <a:prstClr val="white"/>
                </a:solidFill>
                <a:cs typeface="Arial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791522" y="1380634"/>
              <a:ext cx="425032" cy="440400"/>
              <a:chOff x="2810396" y="3116659"/>
              <a:chExt cx="1056595" cy="1094800"/>
            </a:xfrm>
          </p:grpSpPr>
          <p:grpSp>
            <p:nvGrpSpPr>
              <p:cNvPr id="122" name="Group 121"/>
              <p:cNvGrpSpPr/>
              <p:nvPr/>
            </p:nvGrpSpPr>
            <p:grpSpPr>
              <a:xfrm>
                <a:off x="2810396" y="3116659"/>
                <a:ext cx="1056595" cy="1094800"/>
                <a:chOff x="1239776" y="2647930"/>
                <a:chExt cx="681377" cy="781070"/>
              </a:xfrm>
              <a:solidFill>
                <a:schemeClr val="accent1"/>
              </a:solidFill>
            </p:grpSpPr>
            <p:grpSp>
              <p:nvGrpSpPr>
                <p:cNvPr id="126" name="Group 125"/>
                <p:cNvGrpSpPr/>
                <p:nvPr/>
              </p:nvGrpSpPr>
              <p:grpSpPr>
                <a:xfrm>
                  <a:off x="1285035" y="2695565"/>
                  <a:ext cx="599316" cy="685800"/>
                  <a:chOff x="304804" y="-2347916"/>
                  <a:chExt cx="2816224" cy="3222629"/>
                </a:xfrm>
                <a:grpFill/>
              </p:grpSpPr>
              <p:sp>
                <p:nvSpPr>
                  <p:cNvPr id="14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665288" y="-1562100"/>
                    <a:ext cx="1455737" cy="2436813"/>
                  </a:xfrm>
                  <a:custGeom>
                    <a:avLst/>
                    <a:gdLst>
                      <a:gd name="T0" fmla="*/ 28 w 1117"/>
                      <a:gd name="T1" fmla="*/ 1872 h 1872"/>
                      <a:gd name="T2" fmla="*/ 14 w 1117"/>
                      <a:gd name="T3" fmla="*/ 1868 h 1872"/>
                      <a:gd name="T4" fmla="*/ 0 w 1117"/>
                      <a:gd name="T5" fmla="*/ 1844 h 1872"/>
                      <a:gd name="T6" fmla="*/ 4 w 1117"/>
                      <a:gd name="T7" fmla="*/ 644 h 1872"/>
                      <a:gd name="T8" fmla="*/ 17 w 1117"/>
                      <a:gd name="T9" fmla="*/ 619 h 1872"/>
                      <a:gd name="T10" fmla="*/ 1075 w 1117"/>
                      <a:gd name="T11" fmla="*/ 5 h 1872"/>
                      <a:gd name="T12" fmla="*/ 1103 w 1117"/>
                      <a:gd name="T13" fmla="*/ 5 h 1872"/>
                      <a:gd name="T14" fmla="*/ 1117 w 1117"/>
                      <a:gd name="T15" fmla="*/ 29 h 1872"/>
                      <a:gd name="T16" fmla="*/ 1113 w 1117"/>
                      <a:gd name="T17" fmla="*/ 1229 h 1872"/>
                      <a:gd name="T18" fmla="*/ 1099 w 1117"/>
                      <a:gd name="T19" fmla="*/ 1253 h 1872"/>
                      <a:gd name="T20" fmla="*/ 42 w 1117"/>
                      <a:gd name="T21" fmla="*/ 1868 h 1872"/>
                      <a:gd name="T22" fmla="*/ 28 w 1117"/>
                      <a:gd name="T23" fmla="*/ 1872 h 1872"/>
                      <a:gd name="T24" fmla="*/ 59 w 1117"/>
                      <a:gd name="T25" fmla="*/ 660 h 1872"/>
                      <a:gd name="T26" fmla="*/ 56 w 1117"/>
                      <a:gd name="T27" fmla="*/ 1795 h 1872"/>
                      <a:gd name="T28" fmla="*/ 1057 w 1117"/>
                      <a:gd name="T29" fmla="*/ 1213 h 1872"/>
                      <a:gd name="T30" fmla="*/ 1061 w 1117"/>
                      <a:gd name="T31" fmla="*/ 78 h 1872"/>
                      <a:gd name="T32" fmla="*/ 59 w 1117"/>
                      <a:gd name="T33" fmla="*/ 660 h 18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117" h="1872">
                        <a:moveTo>
                          <a:pt x="28" y="1872"/>
                        </a:moveTo>
                        <a:cubicBezTo>
                          <a:pt x="23" y="1872"/>
                          <a:pt x="18" y="1870"/>
                          <a:pt x="14" y="1868"/>
                        </a:cubicBezTo>
                        <a:cubicBezTo>
                          <a:pt x="5" y="1863"/>
                          <a:pt x="0" y="1854"/>
                          <a:pt x="0" y="1844"/>
                        </a:cubicBezTo>
                        <a:cubicBezTo>
                          <a:pt x="4" y="644"/>
                          <a:pt x="4" y="644"/>
                          <a:pt x="4" y="644"/>
                        </a:cubicBezTo>
                        <a:cubicBezTo>
                          <a:pt x="4" y="634"/>
                          <a:pt x="9" y="624"/>
                          <a:pt x="17" y="619"/>
                        </a:cubicBezTo>
                        <a:cubicBezTo>
                          <a:pt x="1075" y="5"/>
                          <a:pt x="1075" y="5"/>
                          <a:pt x="1075" y="5"/>
                        </a:cubicBezTo>
                        <a:cubicBezTo>
                          <a:pt x="1083" y="0"/>
                          <a:pt x="1094" y="0"/>
                          <a:pt x="1103" y="5"/>
                        </a:cubicBezTo>
                        <a:cubicBezTo>
                          <a:pt x="1111" y="10"/>
                          <a:pt x="1117" y="19"/>
                          <a:pt x="1117" y="29"/>
                        </a:cubicBezTo>
                        <a:cubicBezTo>
                          <a:pt x="1113" y="1229"/>
                          <a:pt x="1113" y="1229"/>
                          <a:pt x="1113" y="1229"/>
                        </a:cubicBezTo>
                        <a:cubicBezTo>
                          <a:pt x="1113" y="1239"/>
                          <a:pt x="1108" y="1248"/>
                          <a:pt x="1099" y="1253"/>
                        </a:cubicBezTo>
                        <a:cubicBezTo>
                          <a:pt x="42" y="1868"/>
                          <a:pt x="42" y="1868"/>
                          <a:pt x="42" y="1868"/>
                        </a:cubicBezTo>
                        <a:cubicBezTo>
                          <a:pt x="38" y="1870"/>
                          <a:pt x="33" y="1872"/>
                          <a:pt x="28" y="1872"/>
                        </a:cubicBezTo>
                        <a:close/>
                        <a:moveTo>
                          <a:pt x="59" y="660"/>
                        </a:moveTo>
                        <a:cubicBezTo>
                          <a:pt x="56" y="1795"/>
                          <a:pt x="56" y="1795"/>
                          <a:pt x="56" y="1795"/>
                        </a:cubicBezTo>
                        <a:cubicBezTo>
                          <a:pt x="1057" y="1213"/>
                          <a:pt x="1057" y="1213"/>
                          <a:pt x="1057" y="1213"/>
                        </a:cubicBezTo>
                        <a:cubicBezTo>
                          <a:pt x="1061" y="78"/>
                          <a:pt x="1061" y="78"/>
                          <a:pt x="1061" y="78"/>
                        </a:cubicBezTo>
                        <a:lnTo>
                          <a:pt x="59" y="66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4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309565" y="-2347916"/>
                    <a:ext cx="2811463" cy="1660527"/>
                  </a:xfrm>
                  <a:custGeom>
                    <a:avLst/>
                    <a:gdLst>
                      <a:gd name="T0" fmla="*/ 1073 w 2158"/>
                      <a:gd name="T1" fmla="*/ 1275 h 1275"/>
                      <a:gd name="T2" fmla="*/ 1059 w 2158"/>
                      <a:gd name="T3" fmla="*/ 1271 h 1275"/>
                      <a:gd name="T4" fmla="*/ 14 w 2158"/>
                      <a:gd name="T5" fmla="*/ 668 h 1275"/>
                      <a:gd name="T6" fmla="*/ 0 w 2158"/>
                      <a:gd name="T7" fmla="*/ 644 h 1275"/>
                      <a:gd name="T8" fmla="*/ 14 w 2158"/>
                      <a:gd name="T9" fmla="*/ 620 h 1275"/>
                      <a:gd name="T10" fmla="*/ 1071 w 2158"/>
                      <a:gd name="T11" fmla="*/ 5 h 1275"/>
                      <a:gd name="T12" fmla="*/ 1099 w 2158"/>
                      <a:gd name="T13" fmla="*/ 5 h 1275"/>
                      <a:gd name="T14" fmla="*/ 2144 w 2158"/>
                      <a:gd name="T15" fmla="*/ 608 h 1275"/>
                      <a:gd name="T16" fmla="*/ 2158 w 2158"/>
                      <a:gd name="T17" fmla="*/ 632 h 1275"/>
                      <a:gd name="T18" fmla="*/ 2144 w 2158"/>
                      <a:gd name="T19" fmla="*/ 657 h 1275"/>
                      <a:gd name="T20" fmla="*/ 1087 w 2158"/>
                      <a:gd name="T21" fmla="*/ 1271 h 1275"/>
                      <a:gd name="T22" fmla="*/ 1073 w 2158"/>
                      <a:gd name="T23" fmla="*/ 1275 h 1275"/>
                      <a:gd name="T24" fmla="*/ 84 w 2158"/>
                      <a:gd name="T25" fmla="*/ 644 h 1275"/>
                      <a:gd name="T26" fmla="*/ 1072 w 2158"/>
                      <a:gd name="T27" fmla="*/ 1214 h 1275"/>
                      <a:gd name="T28" fmla="*/ 2074 w 2158"/>
                      <a:gd name="T29" fmla="*/ 632 h 1275"/>
                      <a:gd name="T30" fmla="*/ 1086 w 2158"/>
                      <a:gd name="T31" fmla="*/ 62 h 1275"/>
                      <a:gd name="T32" fmla="*/ 84 w 2158"/>
                      <a:gd name="T33" fmla="*/ 644 h 1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158" h="1275">
                        <a:moveTo>
                          <a:pt x="1073" y="1275"/>
                        </a:moveTo>
                        <a:cubicBezTo>
                          <a:pt x="1068" y="1275"/>
                          <a:pt x="1063" y="1273"/>
                          <a:pt x="1059" y="1271"/>
                        </a:cubicBezTo>
                        <a:cubicBezTo>
                          <a:pt x="14" y="668"/>
                          <a:pt x="14" y="668"/>
                          <a:pt x="14" y="668"/>
                        </a:cubicBezTo>
                        <a:cubicBezTo>
                          <a:pt x="6" y="663"/>
                          <a:pt x="0" y="654"/>
                          <a:pt x="0" y="644"/>
                        </a:cubicBezTo>
                        <a:cubicBezTo>
                          <a:pt x="0" y="634"/>
                          <a:pt x="6" y="625"/>
                          <a:pt x="14" y="620"/>
                        </a:cubicBezTo>
                        <a:cubicBezTo>
                          <a:pt x="1071" y="5"/>
                          <a:pt x="1071" y="5"/>
                          <a:pt x="1071" y="5"/>
                        </a:cubicBezTo>
                        <a:cubicBezTo>
                          <a:pt x="1080" y="0"/>
                          <a:pt x="1091" y="0"/>
                          <a:pt x="1099" y="5"/>
                        </a:cubicBezTo>
                        <a:cubicBezTo>
                          <a:pt x="2144" y="608"/>
                          <a:pt x="2144" y="608"/>
                          <a:pt x="2144" y="608"/>
                        </a:cubicBezTo>
                        <a:cubicBezTo>
                          <a:pt x="2152" y="613"/>
                          <a:pt x="2158" y="622"/>
                          <a:pt x="2158" y="632"/>
                        </a:cubicBezTo>
                        <a:cubicBezTo>
                          <a:pt x="2158" y="642"/>
                          <a:pt x="2152" y="651"/>
                          <a:pt x="2144" y="657"/>
                        </a:cubicBezTo>
                        <a:cubicBezTo>
                          <a:pt x="1087" y="1271"/>
                          <a:pt x="1087" y="1271"/>
                          <a:pt x="1087" y="1271"/>
                        </a:cubicBezTo>
                        <a:cubicBezTo>
                          <a:pt x="1082" y="1273"/>
                          <a:pt x="1077" y="1275"/>
                          <a:pt x="1073" y="1275"/>
                        </a:cubicBezTo>
                        <a:close/>
                        <a:moveTo>
                          <a:pt x="84" y="644"/>
                        </a:moveTo>
                        <a:cubicBezTo>
                          <a:pt x="1072" y="1214"/>
                          <a:pt x="1072" y="1214"/>
                          <a:pt x="1072" y="1214"/>
                        </a:cubicBezTo>
                        <a:cubicBezTo>
                          <a:pt x="2074" y="632"/>
                          <a:pt x="2074" y="632"/>
                          <a:pt x="2074" y="632"/>
                        </a:cubicBezTo>
                        <a:cubicBezTo>
                          <a:pt x="1086" y="62"/>
                          <a:pt x="1086" y="62"/>
                          <a:pt x="1086" y="62"/>
                        </a:cubicBezTo>
                        <a:lnTo>
                          <a:pt x="84" y="64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4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304804" y="-1547814"/>
                    <a:ext cx="1438274" cy="2422527"/>
                  </a:xfrm>
                  <a:custGeom>
                    <a:avLst/>
                    <a:gdLst>
                      <a:gd name="T0" fmla="*/ 1072 w 1104"/>
                      <a:gd name="T1" fmla="*/ 1860 h 1860"/>
                      <a:gd name="T2" fmla="*/ 1058 w 1104"/>
                      <a:gd name="T3" fmla="*/ 1856 h 1860"/>
                      <a:gd name="T4" fmla="*/ 14 w 1104"/>
                      <a:gd name="T5" fmla="*/ 1253 h 1860"/>
                      <a:gd name="T6" fmla="*/ 0 w 1104"/>
                      <a:gd name="T7" fmla="*/ 1229 h 1860"/>
                      <a:gd name="T8" fmla="*/ 3 w 1104"/>
                      <a:gd name="T9" fmla="*/ 29 h 1860"/>
                      <a:gd name="T10" fmla="*/ 17 w 1104"/>
                      <a:gd name="T11" fmla="*/ 5 h 1860"/>
                      <a:gd name="T12" fmla="*/ 45 w 1104"/>
                      <a:gd name="T13" fmla="*/ 5 h 1860"/>
                      <a:gd name="T14" fmla="*/ 1090 w 1104"/>
                      <a:gd name="T15" fmla="*/ 607 h 1860"/>
                      <a:gd name="T16" fmla="*/ 1104 w 1104"/>
                      <a:gd name="T17" fmla="*/ 632 h 1860"/>
                      <a:gd name="T18" fmla="*/ 1100 w 1104"/>
                      <a:gd name="T19" fmla="*/ 1832 h 1860"/>
                      <a:gd name="T20" fmla="*/ 1086 w 1104"/>
                      <a:gd name="T21" fmla="*/ 1856 h 1860"/>
                      <a:gd name="T22" fmla="*/ 1072 w 1104"/>
                      <a:gd name="T23" fmla="*/ 1860 h 1860"/>
                      <a:gd name="T24" fmla="*/ 56 w 1104"/>
                      <a:gd name="T25" fmla="*/ 1213 h 1860"/>
                      <a:gd name="T26" fmla="*/ 1044 w 1104"/>
                      <a:gd name="T27" fmla="*/ 1783 h 1860"/>
                      <a:gd name="T28" fmla="*/ 1047 w 1104"/>
                      <a:gd name="T29" fmla="*/ 648 h 1860"/>
                      <a:gd name="T30" fmla="*/ 59 w 1104"/>
                      <a:gd name="T31" fmla="*/ 77 h 1860"/>
                      <a:gd name="T32" fmla="*/ 56 w 1104"/>
                      <a:gd name="T33" fmla="*/ 1213 h 1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104" h="1860">
                        <a:moveTo>
                          <a:pt x="1072" y="1860"/>
                        </a:moveTo>
                        <a:cubicBezTo>
                          <a:pt x="1067" y="1860"/>
                          <a:pt x="1062" y="1858"/>
                          <a:pt x="1058" y="1856"/>
                        </a:cubicBezTo>
                        <a:cubicBezTo>
                          <a:pt x="14" y="1253"/>
                          <a:pt x="14" y="1253"/>
                          <a:pt x="14" y="1253"/>
                        </a:cubicBezTo>
                        <a:cubicBezTo>
                          <a:pt x="5" y="1248"/>
                          <a:pt x="0" y="1239"/>
                          <a:pt x="0" y="1229"/>
                        </a:cubicBezTo>
                        <a:cubicBezTo>
                          <a:pt x="3" y="29"/>
                          <a:pt x="3" y="29"/>
                          <a:pt x="3" y="29"/>
                        </a:cubicBezTo>
                        <a:cubicBezTo>
                          <a:pt x="3" y="19"/>
                          <a:pt x="9" y="9"/>
                          <a:pt x="17" y="5"/>
                        </a:cubicBezTo>
                        <a:cubicBezTo>
                          <a:pt x="26" y="0"/>
                          <a:pt x="37" y="0"/>
                          <a:pt x="45" y="5"/>
                        </a:cubicBezTo>
                        <a:cubicBezTo>
                          <a:pt x="1090" y="607"/>
                          <a:pt x="1090" y="607"/>
                          <a:pt x="1090" y="607"/>
                        </a:cubicBezTo>
                        <a:cubicBezTo>
                          <a:pt x="1098" y="612"/>
                          <a:pt x="1104" y="622"/>
                          <a:pt x="1104" y="632"/>
                        </a:cubicBezTo>
                        <a:cubicBezTo>
                          <a:pt x="1100" y="1832"/>
                          <a:pt x="1100" y="1832"/>
                          <a:pt x="1100" y="1832"/>
                        </a:cubicBezTo>
                        <a:cubicBezTo>
                          <a:pt x="1100" y="1842"/>
                          <a:pt x="1095" y="1851"/>
                          <a:pt x="1086" y="1856"/>
                        </a:cubicBezTo>
                        <a:cubicBezTo>
                          <a:pt x="1082" y="1858"/>
                          <a:pt x="1077" y="1860"/>
                          <a:pt x="1072" y="1860"/>
                        </a:cubicBezTo>
                        <a:close/>
                        <a:moveTo>
                          <a:pt x="56" y="1213"/>
                        </a:moveTo>
                        <a:cubicBezTo>
                          <a:pt x="1044" y="1783"/>
                          <a:pt x="1044" y="1783"/>
                          <a:pt x="1044" y="1783"/>
                        </a:cubicBezTo>
                        <a:cubicBezTo>
                          <a:pt x="1047" y="648"/>
                          <a:pt x="1047" y="648"/>
                          <a:pt x="1047" y="648"/>
                        </a:cubicBezTo>
                        <a:cubicBezTo>
                          <a:pt x="59" y="77"/>
                          <a:pt x="59" y="77"/>
                          <a:pt x="59" y="77"/>
                        </a:cubicBezTo>
                        <a:lnTo>
                          <a:pt x="56" y="121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43" name="Freeform 20"/>
                  <p:cNvSpPr>
                    <a:spLocks/>
                  </p:cNvSpPr>
                  <p:nvPr/>
                </p:nvSpPr>
                <p:spPr bwMode="auto">
                  <a:xfrm>
                    <a:off x="1676400" y="-2266950"/>
                    <a:ext cx="77786" cy="1573214"/>
                  </a:xfrm>
                  <a:custGeom>
                    <a:avLst/>
                    <a:gdLst>
                      <a:gd name="T0" fmla="*/ 46 w 49"/>
                      <a:gd name="T1" fmla="*/ 991 h 991"/>
                      <a:gd name="T2" fmla="*/ 0 w 49"/>
                      <a:gd name="T3" fmla="*/ 991 h 991"/>
                      <a:gd name="T4" fmla="*/ 3 w 49"/>
                      <a:gd name="T5" fmla="*/ 0 h 991"/>
                      <a:gd name="T6" fmla="*/ 49 w 49"/>
                      <a:gd name="T7" fmla="*/ 0 h 991"/>
                      <a:gd name="T8" fmla="*/ 46 w 49"/>
                      <a:gd name="T9" fmla="*/ 991 h 9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9" h="991">
                        <a:moveTo>
                          <a:pt x="46" y="991"/>
                        </a:moveTo>
                        <a:lnTo>
                          <a:pt x="0" y="991"/>
                        </a:lnTo>
                        <a:lnTo>
                          <a:pt x="3" y="0"/>
                        </a:lnTo>
                        <a:lnTo>
                          <a:pt x="49" y="0"/>
                        </a:lnTo>
                        <a:lnTo>
                          <a:pt x="46" y="99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44" name="Freeform 21"/>
                  <p:cNvSpPr>
                    <a:spLocks/>
                  </p:cNvSpPr>
                  <p:nvPr/>
                </p:nvSpPr>
                <p:spPr bwMode="auto">
                  <a:xfrm>
                    <a:off x="2359025" y="-366712"/>
                    <a:ext cx="735012" cy="441325"/>
                  </a:xfrm>
                  <a:custGeom>
                    <a:avLst/>
                    <a:gdLst>
                      <a:gd name="T0" fmla="*/ 441 w 463"/>
                      <a:gd name="T1" fmla="*/ 278 h 278"/>
                      <a:gd name="T2" fmla="*/ 0 w 463"/>
                      <a:gd name="T3" fmla="*/ 40 h 278"/>
                      <a:gd name="T4" fmla="*/ 21 w 463"/>
                      <a:gd name="T5" fmla="*/ 0 h 278"/>
                      <a:gd name="T6" fmla="*/ 463 w 463"/>
                      <a:gd name="T7" fmla="*/ 237 h 278"/>
                      <a:gd name="T8" fmla="*/ 441 w 463"/>
                      <a:gd name="T9" fmla="*/ 278 h 2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3" h="278">
                        <a:moveTo>
                          <a:pt x="441" y="278"/>
                        </a:moveTo>
                        <a:lnTo>
                          <a:pt x="0" y="40"/>
                        </a:lnTo>
                        <a:lnTo>
                          <a:pt x="21" y="0"/>
                        </a:lnTo>
                        <a:lnTo>
                          <a:pt x="463" y="237"/>
                        </a:lnTo>
                        <a:lnTo>
                          <a:pt x="441" y="2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45" name="Freeform 22"/>
                  <p:cNvSpPr>
                    <a:spLocks/>
                  </p:cNvSpPr>
                  <p:nvPr/>
                </p:nvSpPr>
                <p:spPr bwMode="auto">
                  <a:xfrm>
                    <a:off x="346071" y="-381316"/>
                    <a:ext cx="748153" cy="429173"/>
                  </a:xfrm>
                  <a:custGeom>
                    <a:avLst/>
                    <a:gdLst>
                      <a:gd name="T0" fmla="*/ 24 w 506"/>
                      <a:gd name="T1" fmla="*/ 350 h 350"/>
                      <a:gd name="T2" fmla="*/ 0 w 506"/>
                      <a:gd name="T3" fmla="*/ 311 h 350"/>
                      <a:gd name="T4" fmla="*/ 482 w 506"/>
                      <a:gd name="T5" fmla="*/ 0 h 350"/>
                      <a:gd name="T6" fmla="*/ 506 w 506"/>
                      <a:gd name="T7" fmla="*/ 37 h 350"/>
                      <a:gd name="T8" fmla="*/ 24 w 506"/>
                      <a:gd name="T9" fmla="*/ 350 h 3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6" h="350">
                        <a:moveTo>
                          <a:pt x="24" y="350"/>
                        </a:moveTo>
                        <a:lnTo>
                          <a:pt x="0" y="311"/>
                        </a:lnTo>
                        <a:lnTo>
                          <a:pt x="482" y="0"/>
                        </a:lnTo>
                        <a:lnTo>
                          <a:pt x="506" y="37"/>
                        </a:lnTo>
                        <a:lnTo>
                          <a:pt x="24" y="3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</p:grpSp>
            <p:grpSp>
              <p:nvGrpSpPr>
                <p:cNvPr id="127" name="Group 126"/>
                <p:cNvGrpSpPr/>
                <p:nvPr/>
              </p:nvGrpSpPr>
              <p:grpSpPr>
                <a:xfrm>
                  <a:off x="1239776" y="2647930"/>
                  <a:ext cx="681377" cy="781070"/>
                  <a:chOff x="2073275" y="-1179513"/>
                  <a:chExt cx="2495550" cy="2860676"/>
                </a:xfrm>
                <a:grpFill/>
              </p:grpSpPr>
              <p:sp>
                <p:nvSpPr>
                  <p:cNvPr id="128" name="Freeform 26"/>
                  <p:cNvSpPr>
                    <a:spLocks/>
                  </p:cNvSpPr>
                  <p:nvPr/>
                </p:nvSpPr>
                <p:spPr bwMode="auto">
                  <a:xfrm>
                    <a:off x="4518025" y="-482600"/>
                    <a:ext cx="50800" cy="52388"/>
                  </a:xfrm>
                  <a:custGeom>
                    <a:avLst/>
                    <a:gdLst>
                      <a:gd name="T0" fmla="*/ 44 w 44"/>
                      <a:gd name="T1" fmla="*/ 45 h 45"/>
                      <a:gd name="T2" fmla="*/ 8 w 44"/>
                      <a:gd name="T3" fmla="*/ 45 h 45"/>
                      <a:gd name="T4" fmla="*/ 8 w 44"/>
                      <a:gd name="T5" fmla="*/ 36 h 45"/>
                      <a:gd name="T6" fmla="*/ 0 w 44"/>
                      <a:gd name="T7" fmla="*/ 31 h 45"/>
                      <a:gd name="T8" fmla="*/ 18 w 44"/>
                      <a:gd name="T9" fmla="*/ 0 h 45"/>
                      <a:gd name="T10" fmla="*/ 35 w 44"/>
                      <a:gd name="T11" fmla="*/ 10 h 45"/>
                      <a:gd name="T12" fmla="*/ 44 w 44"/>
                      <a:gd name="T13" fmla="*/ 25 h 45"/>
                      <a:gd name="T14" fmla="*/ 44 w 44"/>
                      <a:gd name="T1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45">
                        <a:moveTo>
                          <a:pt x="44" y="45"/>
                        </a:moveTo>
                        <a:cubicBezTo>
                          <a:pt x="8" y="45"/>
                          <a:pt x="8" y="45"/>
                          <a:pt x="8" y="45"/>
                        </a:cubicBezTo>
                        <a:cubicBezTo>
                          <a:pt x="8" y="36"/>
                          <a:pt x="8" y="36"/>
                          <a:pt x="8" y="36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35" y="10"/>
                          <a:pt x="35" y="10"/>
                          <a:pt x="35" y="10"/>
                        </a:cubicBezTo>
                        <a:cubicBezTo>
                          <a:pt x="41" y="13"/>
                          <a:pt x="44" y="19"/>
                          <a:pt x="44" y="2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29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4524375" y="-384175"/>
                    <a:ext cx="44450" cy="1258888"/>
                  </a:xfrm>
                  <a:custGeom>
                    <a:avLst/>
                    <a:gdLst>
                      <a:gd name="T0" fmla="*/ 0 w 28"/>
                      <a:gd name="T1" fmla="*/ 793 h 793"/>
                      <a:gd name="T2" fmla="*/ 26 w 28"/>
                      <a:gd name="T3" fmla="*/ 764 h 793"/>
                      <a:gd name="T4" fmla="*/ 26 w 28"/>
                      <a:gd name="T5" fmla="*/ 734 h 793"/>
                      <a:gd name="T6" fmla="*/ 0 w 28"/>
                      <a:gd name="T7" fmla="*/ 705 h 793"/>
                      <a:gd name="T8" fmla="*/ 26 w 28"/>
                      <a:gd name="T9" fmla="*/ 734 h 793"/>
                      <a:gd name="T10" fmla="*/ 0 w 28"/>
                      <a:gd name="T11" fmla="*/ 676 h 793"/>
                      <a:gd name="T12" fmla="*/ 26 w 28"/>
                      <a:gd name="T13" fmla="*/ 646 h 793"/>
                      <a:gd name="T14" fmla="*/ 26 w 28"/>
                      <a:gd name="T15" fmla="*/ 617 h 793"/>
                      <a:gd name="T16" fmla="*/ 0 w 28"/>
                      <a:gd name="T17" fmla="*/ 588 h 793"/>
                      <a:gd name="T18" fmla="*/ 26 w 28"/>
                      <a:gd name="T19" fmla="*/ 617 h 793"/>
                      <a:gd name="T20" fmla="*/ 0 w 28"/>
                      <a:gd name="T21" fmla="*/ 558 h 793"/>
                      <a:gd name="T22" fmla="*/ 27 w 28"/>
                      <a:gd name="T23" fmla="*/ 529 h 793"/>
                      <a:gd name="T24" fmla="*/ 27 w 28"/>
                      <a:gd name="T25" fmla="*/ 499 h 793"/>
                      <a:gd name="T26" fmla="*/ 0 w 28"/>
                      <a:gd name="T27" fmla="*/ 470 h 793"/>
                      <a:gd name="T28" fmla="*/ 27 w 28"/>
                      <a:gd name="T29" fmla="*/ 499 h 793"/>
                      <a:gd name="T30" fmla="*/ 0 w 28"/>
                      <a:gd name="T31" fmla="*/ 441 h 793"/>
                      <a:gd name="T32" fmla="*/ 27 w 28"/>
                      <a:gd name="T33" fmla="*/ 411 h 793"/>
                      <a:gd name="T34" fmla="*/ 27 w 28"/>
                      <a:gd name="T35" fmla="*/ 382 h 793"/>
                      <a:gd name="T36" fmla="*/ 0 w 28"/>
                      <a:gd name="T37" fmla="*/ 353 h 793"/>
                      <a:gd name="T38" fmla="*/ 27 w 28"/>
                      <a:gd name="T39" fmla="*/ 382 h 793"/>
                      <a:gd name="T40" fmla="*/ 1 w 28"/>
                      <a:gd name="T41" fmla="*/ 323 h 793"/>
                      <a:gd name="T42" fmla="*/ 28 w 28"/>
                      <a:gd name="T43" fmla="*/ 294 h 793"/>
                      <a:gd name="T44" fmla="*/ 28 w 28"/>
                      <a:gd name="T45" fmla="*/ 264 h 793"/>
                      <a:gd name="T46" fmla="*/ 1 w 28"/>
                      <a:gd name="T47" fmla="*/ 235 h 793"/>
                      <a:gd name="T48" fmla="*/ 28 w 28"/>
                      <a:gd name="T49" fmla="*/ 264 h 793"/>
                      <a:gd name="T50" fmla="*/ 1 w 28"/>
                      <a:gd name="T51" fmla="*/ 206 h 793"/>
                      <a:gd name="T52" fmla="*/ 28 w 28"/>
                      <a:gd name="T53" fmla="*/ 176 h 793"/>
                      <a:gd name="T54" fmla="*/ 28 w 28"/>
                      <a:gd name="T55" fmla="*/ 147 h 793"/>
                      <a:gd name="T56" fmla="*/ 1 w 28"/>
                      <a:gd name="T57" fmla="*/ 118 h 793"/>
                      <a:gd name="T58" fmla="*/ 28 w 28"/>
                      <a:gd name="T59" fmla="*/ 147 h 793"/>
                      <a:gd name="T60" fmla="*/ 1 w 28"/>
                      <a:gd name="T61" fmla="*/ 88 h 793"/>
                      <a:gd name="T62" fmla="*/ 28 w 28"/>
                      <a:gd name="T63" fmla="*/ 59 h 793"/>
                      <a:gd name="T64" fmla="*/ 28 w 28"/>
                      <a:gd name="T65" fmla="*/ 30 h 793"/>
                      <a:gd name="T66" fmla="*/ 2 w 28"/>
                      <a:gd name="T67" fmla="*/ 0 h 793"/>
                      <a:gd name="T68" fmla="*/ 28 w 28"/>
                      <a:gd name="T69" fmla="*/ 30 h 7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8" h="793">
                        <a:moveTo>
                          <a:pt x="26" y="793"/>
                        </a:moveTo>
                        <a:lnTo>
                          <a:pt x="0" y="793"/>
                        </a:lnTo>
                        <a:lnTo>
                          <a:pt x="0" y="764"/>
                        </a:lnTo>
                        <a:lnTo>
                          <a:pt x="26" y="764"/>
                        </a:lnTo>
                        <a:lnTo>
                          <a:pt x="26" y="793"/>
                        </a:lnTo>
                        <a:close/>
                        <a:moveTo>
                          <a:pt x="26" y="734"/>
                        </a:moveTo>
                        <a:lnTo>
                          <a:pt x="0" y="734"/>
                        </a:lnTo>
                        <a:lnTo>
                          <a:pt x="0" y="705"/>
                        </a:lnTo>
                        <a:lnTo>
                          <a:pt x="26" y="705"/>
                        </a:lnTo>
                        <a:lnTo>
                          <a:pt x="26" y="734"/>
                        </a:lnTo>
                        <a:close/>
                        <a:moveTo>
                          <a:pt x="26" y="676"/>
                        </a:moveTo>
                        <a:lnTo>
                          <a:pt x="0" y="676"/>
                        </a:lnTo>
                        <a:lnTo>
                          <a:pt x="0" y="646"/>
                        </a:lnTo>
                        <a:lnTo>
                          <a:pt x="26" y="646"/>
                        </a:lnTo>
                        <a:lnTo>
                          <a:pt x="26" y="676"/>
                        </a:lnTo>
                        <a:close/>
                        <a:moveTo>
                          <a:pt x="26" y="617"/>
                        </a:moveTo>
                        <a:lnTo>
                          <a:pt x="0" y="617"/>
                        </a:lnTo>
                        <a:lnTo>
                          <a:pt x="0" y="588"/>
                        </a:lnTo>
                        <a:lnTo>
                          <a:pt x="27" y="588"/>
                        </a:lnTo>
                        <a:lnTo>
                          <a:pt x="26" y="617"/>
                        </a:lnTo>
                        <a:close/>
                        <a:moveTo>
                          <a:pt x="27" y="558"/>
                        </a:moveTo>
                        <a:lnTo>
                          <a:pt x="0" y="558"/>
                        </a:lnTo>
                        <a:lnTo>
                          <a:pt x="0" y="529"/>
                        </a:lnTo>
                        <a:lnTo>
                          <a:pt x="27" y="529"/>
                        </a:lnTo>
                        <a:lnTo>
                          <a:pt x="27" y="558"/>
                        </a:lnTo>
                        <a:close/>
                        <a:moveTo>
                          <a:pt x="27" y="499"/>
                        </a:moveTo>
                        <a:lnTo>
                          <a:pt x="0" y="499"/>
                        </a:lnTo>
                        <a:lnTo>
                          <a:pt x="0" y="470"/>
                        </a:lnTo>
                        <a:lnTo>
                          <a:pt x="27" y="470"/>
                        </a:lnTo>
                        <a:lnTo>
                          <a:pt x="27" y="499"/>
                        </a:lnTo>
                        <a:close/>
                        <a:moveTo>
                          <a:pt x="27" y="441"/>
                        </a:moveTo>
                        <a:lnTo>
                          <a:pt x="0" y="441"/>
                        </a:lnTo>
                        <a:lnTo>
                          <a:pt x="0" y="411"/>
                        </a:lnTo>
                        <a:lnTo>
                          <a:pt x="27" y="411"/>
                        </a:lnTo>
                        <a:lnTo>
                          <a:pt x="27" y="441"/>
                        </a:lnTo>
                        <a:close/>
                        <a:moveTo>
                          <a:pt x="27" y="382"/>
                        </a:moveTo>
                        <a:lnTo>
                          <a:pt x="0" y="382"/>
                        </a:lnTo>
                        <a:lnTo>
                          <a:pt x="0" y="353"/>
                        </a:lnTo>
                        <a:lnTo>
                          <a:pt x="27" y="353"/>
                        </a:lnTo>
                        <a:lnTo>
                          <a:pt x="27" y="382"/>
                        </a:lnTo>
                        <a:close/>
                        <a:moveTo>
                          <a:pt x="28" y="323"/>
                        </a:moveTo>
                        <a:lnTo>
                          <a:pt x="1" y="323"/>
                        </a:lnTo>
                        <a:lnTo>
                          <a:pt x="1" y="294"/>
                        </a:lnTo>
                        <a:lnTo>
                          <a:pt x="28" y="294"/>
                        </a:lnTo>
                        <a:lnTo>
                          <a:pt x="28" y="323"/>
                        </a:lnTo>
                        <a:close/>
                        <a:moveTo>
                          <a:pt x="28" y="264"/>
                        </a:moveTo>
                        <a:lnTo>
                          <a:pt x="1" y="264"/>
                        </a:lnTo>
                        <a:lnTo>
                          <a:pt x="1" y="235"/>
                        </a:lnTo>
                        <a:lnTo>
                          <a:pt x="28" y="235"/>
                        </a:lnTo>
                        <a:lnTo>
                          <a:pt x="28" y="264"/>
                        </a:lnTo>
                        <a:close/>
                        <a:moveTo>
                          <a:pt x="28" y="206"/>
                        </a:moveTo>
                        <a:lnTo>
                          <a:pt x="1" y="206"/>
                        </a:lnTo>
                        <a:lnTo>
                          <a:pt x="1" y="176"/>
                        </a:lnTo>
                        <a:lnTo>
                          <a:pt x="28" y="176"/>
                        </a:lnTo>
                        <a:lnTo>
                          <a:pt x="28" y="206"/>
                        </a:lnTo>
                        <a:close/>
                        <a:moveTo>
                          <a:pt x="28" y="147"/>
                        </a:moveTo>
                        <a:lnTo>
                          <a:pt x="1" y="147"/>
                        </a:lnTo>
                        <a:lnTo>
                          <a:pt x="1" y="118"/>
                        </a:lnTo>
                        <a:lnTo>
                          <a:pt x="28" y="118"/>
                        </a:lnTo>
                        <a:lnTo>
                          <a:pt x="28" y="147"/>
                        </a:lnTo>
                        <a:close/>
                        <a:moveTo>
                          <a:pt x="28" y="88"/>
                        </a:moveTo>
                        <a:lnTo>
                          <a:pt x="1" y="88"/>
                        </a:lnTo>
                        <a:lnTo>
                          <a:pt x="2" y="59"/>
                        </a:lnTo>
                        <a:lnTo>
                          <a:pt x="28" y="59"/>
                        </a:lnTo>
                        <a:lnTo>
                          <a:pt x="28" y="88"/>
                        </a:lnTo>
                        <a:close/>
                        <a:moveTo>
                          <a:pt x="28" y="30"/>
                        </a:moveTo>
                        <a:lnTo>
                          <a:pt x="2" y="30"/>
                        </a:lnTo>
                        <a:lnTo>
                          <a:pt x="2" y="0"/>
                        </a:lnTo>
                        <a:lnTo>
                          <a:pt x="28" y="0"/>
                        </a:lnTo>
                        <a:lnTo>
                          <a:pt x="28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30" name="Freeform 28"/>
                  <p:cNvSpPr>
                    <a:spLocks/>
                  </p:cNvSpPr>
                  <p:nvPr/>
                </p:nvSpPr>
                <p:spPr bwMode="auto">
                  <a:xfrm>
                    <a:off x="4513263" y="922338"/>
                    <a:ext cx="52388" cy="52388"/>
                  </a:xfrm>
                  <a:custGeom>
                    <a:avLst/>
                    <a:gdLst>
                      <a:gd name="T0" fmla="*/ 18 w 45"/>
                      <a:gd name="T1" fmla="*/ 46 h 46"/>
                      <a:gd name="T2" fmla="*/ 0 w 45"/>
                      <a:gd name="T3" fmla="*/ 15 h 46"/>
                      <a:gd name="T4" fmla="*/ 9 w 45"/>
                      <a:gd name="T5" fmla="*/ 10 h 46"/>
                      <a:gd name="T6" fmla="*/ 9 w 45"/>
                      <a:gd name="T7" fmla="*/ 0 h 46"/>
                      <a:gd name="T8" fmla="*/ 45 w 45"/>
                      <a:gd name="T9" fmla="*/ 0 h 46"/>
                      <a:gd name="T10" fmla="*/ 45 w 45"/>
                      <a:gd name="T11" fmla="*/ 20 h 46"/>
                      <a:gd name="T12" fmla="*/ 36 w 45"/>
                      <a:gd name="T13" fmla="*/ 36 h 46"/>
                      <a:gd name="T14" fmla="*/ 18 w 45"/>
                      <a:gd name="T15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" h="46">
                        <a:moveTo>
                          <a:pt x="18" y="46"/>
                        </a:move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20"/>
                          <a:pt x="45" y="20"/>
                          <a:pt x="45" y="20"/>
                        </a:cubicBezTo>
                        <a:cubicBezTo>
                          <a:pt x="45" y="27"/>
                          <a:pt x="41" y="32"/>
                          <a:pt x="36" y="36"/>
                        </a:cubicBezTo>
                        <a:lnTo>
                          <a:pt x="18" y="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31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3362325" y="962025"/>
                    <a:ext cx="1131888" cy="681038"/>
                  </a:xfrm>
                  <a:custGeom>
                    <a:avLst/>
                    <a:gdLst>
                      <a:gd name="T0" fmla="*/ 0 w 713"/>
                      <a:gd name="T1" fmla="*/ 406 h 429"/>
                      <a:gd name="T2" fmla="*/ 39 w 713"/>
                      <a:gd name="T3" fmla="*/ 414 h 429"/>
                      <a:gd name="T4" fmla="*/ 66 w 713"/>
                      <a:gd name="T5" fmla="*/ 400 h 429"/>
                      <a:gd name="T6" fmla="*/ 78 w 713"/>
                      <a:gd name="T7" fmla="*/ 362 h 429"/>
                      <a:gd name="T8" fmla="*/ 66 w 713"/>
                      <a:gd name="T9" fmla="*/ 400 h 429"/>
                      <a:gd name="T10" fmla="*/ 104 w 713"/>
                      <a:gd name="T11" fmla="*/ 346 h 429"/>
                      <a:gd name="T12" fmla="*/ 143 w 713"/>
                      <a:gd name="T13" fmla="*/ 354 h 429"/>
                      <a:gd name="T14" fmla="*/ 169 w 713"/>
                      <a:gd name="T15" fmla="*/ 339 h 429"/>
                      <a:gd name="T16" fmla="*/ 182 w 713"/>
                      <a:gd name="T17" fmla="*/ 301 h 429"/>
                      <a:gd name="T18" fmla="*/ 169 w 713"/>
                      <a:gd name="T19" fmla="*/ 339 h 429"/>
                      <a:gd name="T20" fmla="*/ 207 w 713"/>
                      <a:gd name="T21" fmla="*/ 286 h 429"/>
                      <a:gd name="T22" fmla="*/ 246 w 713"/>
                      <a:gd name="T23" fmla="*/ 294 h 429"/>
                      <a:gd name="T24" fmla="*/ 273 w 713"/>
                      <a:gd name="T25" fmla="*/ 279 h 429"/>
                      <a:gd name="T26" fmla="*/ 285 w 713"/>
                      <a:gd name="T27" fmla="*/ 241 h 429"/>
                      <a:gd name="T28" fmla="*/ 273 w 713"/>
                      <a:gd name="T29" fmla="*/ 279 h 429"/>
                      <a:gd name="T30" fmla="*/ 311 w 713"/>
                      <a:gd name="T31" fmla="*/ 226 h 429"/>
                      <a:gd name="T32" fmla="*/ 350 w 713"/>
                      <a:gd name="T33" fmla="*/ 234 h 429"/>
                      <a:gd name="T34" fmla="*/ 376 w 713"/>
                      <a:gd name="T35" fmla="*/ 219 h 429"/>
                      <a:gd name="T36" fmla="*/ 389 w 713"/>
                      <a:gd name="T37" fmla="*/ 181 h 429"/>
                      <a:gd name="T38" fmla="*/ 376 w 713"/>
                      <a:gd name="T39" fmla="*/ 219 h 429"/>
                      <a:gd name="T40" fmla="*/ 414 w 713"/>
                      <a:gd name="T41" fmla="*/ 165 h 429"/>
                      <a:gd name="T42" fmla="*/ 453 w 713"/>
                      <a:gd name="T43" fmla="*/ 174 h 429"/>
                      <a:gd name="T44" fmla="*/ 480 w 713"/>
                      <a:gd name="T45" fmla="*/ 159 h 429"/>
                      <a:gd name="T46" fmla="*/ 492 w 713"/>
                      <a:gd name="T47" fmla="*/ 121 h 429"/>
                      <a:gd name="T48" fmla="*/ 480 w 713"/>
                      <a:gd name="T49" fmla="*/ 159 h 429"/>
                      <a:gd name="T50" fmla="*/ 518 w 713"/>
                      <a:gd name="T51" fmla="*/ 106 h 429"/>
                      <a:gd name="T52" fmla="*/ 558 w 713"/>
                      <a:gd name="T53" fmla="*/ 113 h 429"/>
                      <a:gd name="T54" fmla="*/ 583 w 713"/>
                      <a:gd name="T55" fmla="*/ 99 h 429"/>
                      <a:gd name="T56" fmla="*/ 596 w 713"/>
                      <a:gd name="T57" fmla="*/ 60 h 429"/>
                      <a:gd name="T58" fmla="*/ 583 w 713"/>
                      <a:gd name="T59" fmla="*/ 99 h 429"/>
                      <a:gd name="T60" fmla="*/ 622 w 713"/>
                      <a:gd name="T61" fmla="*/ 46 h 429"/>
                      <a:gd name="T62" fmla="*/ 661 w 713"/>
                      <a:gd name="T63" fmla="*/ 53 h 429"/>
                      <a:gd name="T64" fmla="*/ 687 w 713"/>
                      <a:gd name="T65" fmla="*/ 38 h 429"/>
                      <a:gd name="T66" fmla="*/ 699 w 713"/>
                      <a:gd name="T67" fmla="*/ 0 h 429"/>
                      <a:gd name="T68" fmla="*/ 687 w 713"/>
                      <a:gd name="T69" fmla="*/ 3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13" h="429">
                        <a:moveTo>
                          <a:pt x="13" y="429"/>
                        </a:moveTo>
                        <a:lnTo>
                          <a:pt x="0" y="406"/>
                        </a:lnTo>
                        <a:lnTo>
                          <a:pt x="26" y="392"/>
                        </a:lnTo>
                        <a:lnTo>
                          <a:pt x="39" y="414"/>
                        </a:lnTo>
                        <a:lnTo>
                          <a:pt x="13" y="429"/>
                        </a:lnTo>
                        <a:close/>
                        <a:moveTo>
                          <a:pt x="66" y="400"/>
                        </a:moveTo>
                        <a:lnTo>
                          <a:pt x="52" y="376"/>
                        </a:lnTo>
                        <a:lnTo>
                          <a:pt x="78" y="362"/>
                        </a:lnTo>
                        <a:lnTo>
                          <a:pt x="91" y="384"/>
                        </a:lnTo>
                        <a:lnTo>
                          <a:pt x="66" y="400"/>
                        </a:lnTo>
                        <a:close/>
                        <a:moveTo>
                          <a:pt x="117" y="370"/>
                        </a:moveTo>
                        <a:lnTo>
                          <a:pt x="104" y="346"/>
                        </a:lnTo>
                        <a:lnTo>
                          <a:pt x="129" y="331"/>
                        </a:lnTo>
                        <a:lnTo>
                          <a:pt x="143" y="354"/>
                        </a:lnTo>
                        <a:lnTo>
                          <a:pt x="117" y="370"/>
                        </a:lnTo>
                        <a:close/>
                        <a:moveTo>
                          <a:pt x="169" y="339"/>
                        </a:moveTo>
                        <a:lnTo>
                          <a:pt x="155" y="316"/>
                        </a:lnTo>
                        <a:lnTo>
                          <a:pt x="182" y="301"/>
                        </a:lnTo>
                        <a:lnTo>
                          <a:pt x="195" y="324"/>
                        </a:lnTo>
                        <a:lnTo>
                          <a:pt x="169" y="339"/>
                        </a:lnTo>
                        <a:close/>
                        <a:moveTo>
                          <a:pt x="221" y="309"/>
                        </a:moveTo>
                        <a:lnTo>
                          <a:pt x="207" y="286"/>
                        </a:lnTo>
                        <a:lnTo>
                          <a:pt x="233" y="271"/>
                        </a:lnTo>
                        <a:lnTo>
                          <a:pt x="246" y="294"/>
                        </a:lnTo>
                        <a:lnTo>
                          <a:pt x="221" y="309"/>
                        </a:lnTo>
                        <a:close/>
                        <a:moveTo>
                          <a:pt x="273" y="279"/>
                        </a:moveTo>
                        <a:lnTo>
                          <a:pt x="259" y="256"/>
                        </a:lnTo>
                        <a:lnTo>
                          <a:pt x="285" y="241"/>
                        </a:lnTo>
                        <a:lnTo>
                          <a:pt x="298" y="264"/>
                        </a:lnTo>
                        <a:lnTo>
                          <a:pt x="273" y="279"/>
                        </a:lnTo>
                        <a:close/>
                        <a:moveTo>
                          <a:pt x="324" y="249"/>
                        </a:moveTo>
                        <a:lnTo>
                          <a:pt x="311" y="226"/>
                        </a:lnTo>
                        <a:lnTo>
                          <a:pt x="337" y="211"/>
                        </a:lnTo>
                        <a:lnTo>
                          <a:pt x="350" y="234"/>
                        </a:lnTo>
                        <a:lnTo>
                          <a:pt x="324" y="249"/>
                        </a:lnTo>
                        <a:close/>
                        <a:moveTo>
                          <a:pt x="376" y="219"/>
                        </a:moveTo>
                        <a:lnTo>
                          <a:pt x="363" y="196"/>
                        </a:lnTo>
                        <a:lnTo>
                          <a:pt x="389" y="181"/>
                        </a:lnTo>
                        <a:lnTo>
                          <a:pt x="402" y="204"/>
                        </a:lnTo>
                        <a:lnTo>
                          <a:pt x="376" y="219"/>
                        </a:lnTo>
                        <a:close/>
                        <a:moveTo>
                          <a:pt x="428" y="189"/>
                        </a:moveTo>
                        <a:lnTo>
                          <a:pt x="414" y="165"/>
                        </a:lnTo>
                        <a:lnTo>
                          <a:pt x="440" y="151"/>
                        </a:lnTo>
                        <a:lnTo>
                          <a:pt x="453" y="174"/>
                        </a:lnTo>
                        <a:lnTo>
                          <a:pt x="428" y="189"/>
                        </a:lnTo>
                        <a:close/>
                        <a:moveTo>
                          <a:pt x="480" y="159"/>
                        </a:moveTo>
                        <a:lnTo>
                          <a:pt x="467" y="136"/>
                        </a:lnTo>
                        <a:lnTo>
                          <a:pt x="492" y="121"/>
                        </a:lnTo>
                        <a:lnTo>
                          <a:pt x="505" y="143"/>
                        </a:lnTo>
                        <a:lnTo>
                          <a:pt x="480" y="159"/>
                        </a:lnTo>
                        <a:close/>
                        <a:moveTo>
                          <a:pt x="531" y="129"/>
                        </a:moveTo>
                        <a:lnTo>
                          <a:pt x="518" y="106"/>
                        </a:lnTo>
                        <a:lnTo>
                          <a:pt x="544" y="91"/>
                        </a:lnTo>
                        <a:lnTo>
                          <a:pt x="558" y="113"/>
                        </a:lnTo>
                        <a:lnTo>
                          <a:pt x="531" y="129"/>
                        </a:lnTo>
                        <a:close/>
                        <a:moveTo>
                          <a:pt x="583" y="99"/>
                        </a:moveTo>
                        <a:lnTo>
                          <a:pt x="570" y="76"/>
                        </a:lnTo>
                        <a:lnTo>
                          <a:pt x="596" y="60"/>
                        </a:lnTo>
                        <a:lnTo>
                          <a:pt x="609" y="83"/>
                        </a:lnTo>
                        <a:lnTo>
                          <a:pt x="583" y="99"/>
                        </a:lnTo>
                        <a:close/>
                        <a:moveTo>
                          <a:pt x="635" y="69"/>
                        </a:moveTo>
                        <a:lnTo>
                          <a:pt x="622" y="46"/>
                        </a:lnTo>
                        <a:lnTo>
                          <a:pt x="647" y="30"/>
                        </a:lnTo>
                        <a:lnTo>
                          <a:pt x="661" y="53"/>
                        </a:lnTo>
                        <a:lnTo>
                          <a:pt x="635" y="69"/>
                        </a:lnTo>
                        <a:close/>
                        <a:moveTo>
                          <a:pt x="687" y="38"/>
                        </a:moveTo>
                        <a:lnTo>
                          <a:pt x="674" y="16"/>
                        </a:lnTo>
                        <a:lnTo>
                          <a:pt x="699" y="0"/>
                        </a:lnTo>
                        <a:lnTo>
                          <a:pt x="713" y="23"/>
                        </a:lnTo>
                        <a:lnTo>
                          <a:pt x="687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32" name="Freeform 30"/>
                  <p:cNvSpPr>
                    <a:spLocks/>
                  </p:cNvSpPr>
                  <p:nvPr/>
                </p:nvSpPr>
                <p:spPr bwMode="auto">
                  <a:xfrm>
                    <a:off x="3281363" y="1631950"/>
                    <a:ext cx="61913" cy="49213"/>
                  </a:xfrm>
                  <a:custGeom>
                    <a:avLst/>
                    <a:gdLst>
                      <a:gd name="T0" fmla="*/ 26 w 53"/>
                      <a:gd name="T1" fmla="*/ 43 h 43"/>
                      <a:gd name="T2" fmla="*/ 17 w 53"/>
                      <a:gd name="T3" fmla="*/ 41 h 43"/>
                      <a:gd name="T4" fmla="*/ 0 w 53"/>
                      <a:gd name="T5" fmla="*/ 31 h 43"/>
                      <a:gd name="T6" fmla="*/ 18 w 53"/>
                      <a:gd name="T7" fmla="*/ 0 h 43"/>
                      <a:gd name="T8" fmla="*/ 26 w 53"/>
                      <a:gd name="T9" fmla="*/ 5 h 43"/>
                      <a:gd name="T10" fmla="*/ 35 w 53"/>
                      <a:gd name="T11" fmla="*/ 0 h 43"/>
                      <a:gd name="T12" fmla="*/ 53 w 53"/>
                      <a:gd name="T13" fmla="*/ 31 h 43"/>
                      <a:gd name="T14" fmla="*/ 35 w 53"/>
                      <a:gd name="T15" fmla="*/ 41 h 43"/>
                      <a:gd name="T16" fmla="*/ 26 w 53"/>
                      <a:gd name="T17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" h="43">
                        <a:moveTo>
                          <a:pt x="26" y="43"/>
                        </a:moveTo>
                        <a:cubicBezTo>
                          <a:pt x="23" y="43"/>
                          <a:pt x="20" y="43"/>
                          <a:pt x="17" y="41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53" y="31"/>
                          <a:pt x="53" y="31"/>
                          <a:pt x="53" y="31"/>
                        </a:cubicBezTo>
                        <a:cubicBezTo>
                          <a:pt x="35" y="41"/>
                          <a:pt x="35" y="41"/>
                          <a:pt x="35" y="41"/>
                        </a:cubicBezTo>
                        <a:cubicBezTo>
                          <a:pt x="33" y="43"/>
                          <a:pt x="30" y="43"/>
                          <a:pt x="26" y="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33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2144713" y="974725"/>
                    <a:ext cx="1116013" cy="669925"/>
                  </a:xfrm>
                  <a:custGeom>
                    <a:avLst/>
                    <a:gdLst>
                      <a:gd name="T0" fmla="*/ 664 w 703"/>
                      <a:gd name="T1" fmla="*/ 407 h 422"/>
                      <a:gd name="T2" fmla="*/ 703 w 703"/>
                      <a:gd name="T3" fmla="*/ 399 h 422"/>
                      <a:gd name="T4" fmla="*/ 639 w 703"/>
                      <a:gd name="T5" fmla="*/ 392 h 422"/>
                      <a:gd name="T6" fmla="*/ 627 w 703"/>
                      <a:gd name="T7" fmla="*/ 354 h 422"/>
                      <a:gd name="T8" fmla="*/ 639 w 703"/>
                      <a:gd name="T9" fmla="*/ 392 h 422"/>
                      <a:gd name="T10" fmla="*/ 562 w 703"/>
                      <a:gd name="T11" fmla="*/ 348 h 422"/>
                      <a:gd name="T12" fmla="*/ 601 w 703"/>
                      <a:gd name="T13" fmla="*/ 340 h 422"/>
                      <a:gd name="T14" fmla="*/ 537 w 703"/>
                      <a:gd name="T15" fmla="*/ 333 h 422"/>
                      <a:gd name="T16" fmla="*/ 525 w 703"/>
                      <a:gd name="T17" fmla="*/ 296 h 422"/>
                      <a:gd name="T18" fmla="*/ 537 w 703"/>
                      <a:gd name="T19" fmla="*/ 333 h 422"/>
                      <a:gd name="T20" fmla="*/ 460 w 703"/>
                      <a:gd name="T21" fmla="*/ 289 h 422"/>
                      <a:gd name="T22" fmla="*/ 499 w 703"/>
                      <a:gd name="T23" fmla="*/ 281 h 422"/>
                      <a:gd name="T24" fmla="*/ 435 w 703"/>
                      <a:gd name="T25" fmla="*/ 274 h 422"/>
                      <a:gd name="T26" fmla="*/ 422 w 703"/>
                      <a:gd name="T27" fmla="*/ 237 h 422"/>
                      <a:gd name="T28" fmla="*/ 435 w 703"/>
                      <a:gd name="T29" fmla="*/ 274 h 422"/>
                      <a:gd name="T30" fmla="*/ 358 w 703"/>
                      <a:gd name="T31" fmla="*/ 230 h 422"/>
                      <a:gd name="T32" fmla="*/ 396 w 703"/>
                      <a:gd name="T33" fmla="*/ 222 h 422"/>
                      <a:gd name="T34" fmla="*/ 332 w 703"/>
                      <a:gd name="T35" fmla="*/ 215 h 422"/>
                      <a:gd name="T36" fmla="*/ 320 w 703"/>
                      <a:gd name="T37" fmla="*/ 177 h 422"/>
                      <a:gd name="T38" fmla="*/ 332 w 703"/>
                      <a:gd name="T39" fmla="*/ 215 h 422"/>
                      <a:gd name="T40" fmla="*/ 255 w 703"/>
                      <a:gd name="T41" fmla="*/ 171 h 422"/>
                      <a:gd name="T42" fmla="*/ 294 w 703"/>
                      <a:gd name="T43" fmla="*/ 163 h 422"/>
                      <a:gd name="T44" fmla="*/ 230 w 703"/>
                      <a:gd name="T45" fmla="*/ 156 h 422"/>
                      <a:gd name="T46" fmla="*/ 218 w 703"/>
                      <a:gd name="T47" fmla="*/ 119 h 422"/>
                      <a:gd name="T48" fmla="*/ 230 w 703"/>
                      <a:gd name="T49" fmla="*/ 156 h 422"/>
                      <a:gd name="T50" fmla="*/ 153 w 703"/>
                      <a:gd name="T51" fmla="*/ 112 h 422"/>
                      <a:gd name="T52" fmla="*/ 192 w 703"/>
                      <a:gd name="T53" fmla="*/ 104 h 422"/>
                      <a:gd name="T54" fmla="*/ 128 w 703"/>
                      <a:gd name="T55" fmla="*/ 97 h 422"/>
                      <a:gd name="T56" fmla="*/ 116 w 703"/>
                      <a:gd name="T57" fmla="*/ 59 h 422"/>
                      <a:gd name="T58" fmla="*/ 128 w 703"/>
                      <a:gd name="T59" fmla="*/ 97 h 422"/>
                      <a:gd name="T60" fmla="*/ 51 w 703"/>
                      <a:gd name="T61" fmla="*/ 52 h 422"/>
                      <a:gd name="T62" fmla="*/ 90 w 703"/>
                      <a:gd name="T63" fmla="*/ 44 h 422"/>
                      <a:gd name="T64" fmla="*/ 26 w 703"/>
                      <a:gd name="T65" fmla="*/ 38 h 422"/>
                      <a:gd name="T66" fmla="*/ 13 w 703"/>
                      <a:gd name="T67" fmla="*/ 0 h 422"/>
                      <a:gd name="T68" fmla="*/ 26 w 703"/>
                      <a:gd name="T69" fmla="*/ 38 h 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03" h="422">
                        <a:moveTo>
                          <a:pt x="690" y="422"/>
                        </a:moveTo>
                        <a:lnTo>
                          <a:pt x="664" y="407"/>
                        </a:lnTo>
                        <a:lnTo>
                          <a:pt x="678" y="384"/>
                        </a:lnTo>
                        <a:lnTo>
                          <a:pt x="703" y="399"/>
                        </a:lnTo>
                        <a:lnTo>
                          <a:pt x="690" y="422"/>
                        </a:lnTo>
                        <a:close/>
                        <a:moveTo>
                          <a:pt x="639" y="392"/>
                        </a:moveTo>
                        <a:lnTo>
                          <a:pt x="614" y="378"/>
                        </a:lnTo>
                        <a:lnTo>
                          <a:pt x="627" y="354"/>
                        </a:lnTo>
                        <a:lnTo>
                          <a:pt x="653" y="370"/>
                        </a:lnTo>
                        <a:lnTo>
                          <a:pt x="639" y="392"/>
                        </a:lnTo>
                        <a:close/>
                        <a:moveTo>
                          <a:pt x="588" y="363"/>
                        </a:moveTo>
                        <a:lnTo>
                          <a:pt x="562" y="348"/>
                        </a:lnTo>
                        <a:lnTo>
                          <a:pt x="576" y="325"/>
                        </a:lnTo>
                        <a:lnTo>
                          <a:pt x="601" y="340"/>
                        </a:lnTo>
                        <a:lnTo>
                          <a:pt x="588" y="363"/>
                        </a:lnTo>
                        <a:close/>
                        <a:moveTo>
                          <a:pt x="537" y="333"/>
                        </a:moveTo>
                        <a:lnTo>
                          <a:pt x="512" y="318"/>
                        </a:lnTo>
                        <a:lnTo>
                          <a:pt x="525" y="296"/>
                        </a:lnTo>
                        <a:lnTo>
                          <a:pt x="550" y="310"/>
                        </a:lnTo>
                        <a:lnTo>
                          <a:pt x="537" y="333"/>
                        </a:lnTo>
                        <a:close/>
                        <a:moveTo>
                          <a:pt x="486" y="304"/>
                        </a:moveTo>
                        <a:lnTo>
                          <a:pt x="460" y="289"/>
                        </a:lnTo>
                        <a:lnTo>
                          <a:pt x="473" y="266"/>
                        </a:lnTo>
                        <a:lnTo>
                          <a:pt x="499" y="281"/>
                        </a:lnTo>
                        <a:lnTo>
                          <a:pt x="486" y="304"/>
                        </a:lnTo>
                        <a:close/>
                        <a:moveTo>
                          <a:pt x="435" y="274"/>
                        </a:moveTo>
                        <a:lnTo>
                          <a:pt x="409" y="260"/>
                        </a:lnTo>
                        <a:lnTo>
                          <a:pt x="422" y="237"/>
                        </a:lnTo>
                        <a:lnTo>
                          <a:pt x="448" y="251"/>
                        </a:lnTo>
                        <a:lnTo>
                          <a:pt x="435" y="274"/>
                        </a:lnTo>
                        <a:close/>
                        <a:moveTo>
                          <a:pt x="383" y="245"/>
                        </a:moveTo>
                        <a:lnTo>
                          <a:pt x="358" y="230"/>
                        </a:lnTo>
                        <a:lnTo>
                          <a:pt x="371" y="207"/>
                        </a:lnTo>
                        <a:lnTo>
                          <a:pt x="396" y="222"/>
                        </a:lnTo>
                        <a:lnTo>
                          <a:pt x="383" y="245"/>
                        </a:lnTo>
                        <a:close/>
                        <a:moveTo>
                          <a:pt x="332" y="215"/>
                        </a:moveTo>
                        <a:lnTo>
                          <a:pt x="307" y="200"/>
                        </a:lnTo>
                        <a:lnTo>
                          <a:pt x="320" y="177"/>
                        </a:lnTo>
                        <a:lnTo>
                          <a:pt x="346" y="192"/>
                        </a:lnTo>
                        <a:lnTo>
                          <a:pt x="332" y="215"/>
                        </a:lnTo>
                        <a:close/>
                        <a:moveTo>
                          <a:pt x="281" y="185"/>
                        </a:moveTo>
                        <a:lnTo>
                          <a:pt x="255" y="171"/>
                        </a:lnTo>
                        <a:lnTo>
                          <a:pt x="269" y="148"/>
                        </a:lnTo>
                        <a:lnTo>
                          <a:pt x="294" y="163"/>
                        </a:lnTo>
                        <a:lnTo>
                          <a:pt x="281" y="185"/>
                        </a:lnTo>
                        <a:close/>
                        <a:moveTo>
                          <a:pt x="230" y="156"/>
                        </a:moveTo>
                        <a:lnTo>
                          <a:pt x="205" y="141"/>
                        </a:lnTo>
                        <a:lnTo>
                          <a:pt x="218" y="119"/>
                        </a:lnTo>
                        <a:lnTo>
                          <a:pt x="244" y="133"/>
                        </a:lnTo>
                        <a:lnTo>
                          <a:pt x="230" y="156"/>
                        </a:lnTo>
                        <a:close/>
                        <a:moveTo>
                          <a:pt x="179" y="127"/>
                        </a:moveTo>
                        <a:lnTo>
                          <a:pt x="153" y="112"/>
                        </a:lnTo>
                        <a:lnTo>
                          <a:pt x="167" y="89"/>
                        </a:lnTo>
                        <a:lnTo>
                          <a:pt x="192" y="104"/>
                        </a:lnTo>
                        <a:lnTo>
                          <a:pt x="179" y="127"/>
                        </a:lnTo>
                        <a:close/>
                        <a:moveTo>
                          <a:pt x="128" y="97"/>
                        </a:moveTo>
                        <a:lnTo>
                          <a:pt x="103" y="83"/>
                        </a:lnTo>
                        <a:lnTo>
                          <a:pt x="116" y="59"/>
                        </a:lnTo>
                        <a:lnTo>
                          <a:pt x="141" y="74"/>
                        </a:lnTo>
                        <a:lnTo>
                          <a:pt x="128" y="97"/>
                        </a:lnTo>
                        <a:close/>
                        <a:moveTo>
                          <a:pt x="77" y="68"/>
                        </a:moveTo>
                        <a:lnTo>
                          <a:pt x="51" y="52"/>
                        </a:lnTo>
                        <a:lnTo>
                          <a:pt x="64" y="30"/>
                        </a:lnTo>
                        <a:lnTo>
                          <a:pt x="90" y="44"/>
                        </a:lnTo>
                        <a:lnTo>
                          <a:pt x="77" y="68"/>
                        </a:lnTo>
                        <a:close/>
                        <a:moveTo>
                          <a:pt x="26" y="38"/>
                        </a:moveTo>
                        <a:lnTo>
                          <a:pt x="0" y="23"/>
                        </a:lnTo>
                        <a:lnTo>
                          <a:pt x="13" y="0"/>
                        </a:lnTo>
                        <a:lnTo>
                          <a:pt x="39" y="15"/>
                        </a:lnTo>
                        <a:lnTo>
                          <a:pt x="2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34" name="Freeform 32"/>
                  <p:cNvSpPr>
                    <a:spLocks/>
                  </p:cNvSpPr>
                  <p:nvPr/>
                </p:nvSpPr>
                <p:spPr bwMode="auto">
                  <a:xfrm>
                    <a:off x="2073275" y="935038"/>
                    <a:ext cx="50800" cy="52388"/>
                  </a:xfrm>
                  <a:custGeom>
                    <a:avLst/>
                    <a:gdLst>
                      <a:gd name="T0" fmla="*/ 26 w 44"/>
                      <a:gd name="T1" fmla="*/ 45 h 45"/>
                      <a:gd name="T2" fmla="*/ 9 w 44"/>
                      <a:gd name="T3" fmla="*/ 35 h 45"/>
                      <a:gd name="T4" fmla="*/ 0 w 44"/>
                      <a:gd name="T5" fmla="*/ 20 h 45"/>
                      <a:gd name="T6" fmla="*/ 0 w 44"/>
                      <a:gd name="T7" fmla="*/ 0 h 45"/>
                      <a:gd name="T8" fmla="*/ 36 w 44"/>
                      <a:gd name="T9" fmla="*/ 0 h 45"/>
                      <a:gd name="T10" fmla="*/ 36 w 44"/>
                      <a:gd name="T11" fmla="*/ 9 h 45"/>
                      <a:gd name="T12" fmla="*/ 44 w 44"/>
                      <a:gd name="T13" fmla="*/ 14 h 45"/>
                      <a:gd name="T14" fmla="*/ 26 w 44"/>
                      <a:gd name="T1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45">
                        <a:moveTo>
                          <a:pt x="26" y="45"/>
                        </a:moveTo>
                        <a:cubicBezTo>
                          <a:pt x="9" y="35"/>
                          <a:pt x="9" y="35"/>
                          <a:pt x="9" y="35"/>
                        </a:cubicBezTo>
                        <a:cubicBezTo>
                          <a:pt x="4" y="32"/>
                          <a:pt x="0" y="26"/>
                          <a:pt x="0" y="2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9"/>
                          <a:pt x="36" y="9"/>
                          <a:pt x="36" y="9"/>
                        </a:cubicBezTo>
                        <a:cubicBezTo>
                          <a:pt x="44" y="14"/>
                          <a:pt x="44" y="14"/>
                          <a:pt x="44" y="14"/>
                        </a:cubicBezTo>
                        <a:lnTo>
                          <a:pt x="26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35" name="Freeform 33"/>
                  <p:cNvSpPr>
                    <a:spLocks noEditPoints="1"/>
                  </p:cNvSpPr>
                  <p:nvPr/>
                </p:nvSpPr>
                <p:spPr bwMode="auto">
                  <a:xfrm>
                    <a:off x="2073275" y="-369888"/>
                    <a:ext cx="46038" cy="1258888"/>
                  </a:xfrm>
                  <a:custGeom>
                    <a:avLst/>
                    <a:gdLst>
                      <a:gd name="T0" fmla="*/ 0 w 29"/>
                      <a:gd name="T1" fmla="*/ 793 h 793"/>
                      <a:gd name="T2" fmla="*/ 26 w 29"/>
                      <a:gd name="T3" fmla="*/ 764 h 793"/>
                      <a:gd name="T4" fmla="*/ 27 w 29"/>
                      <a:gd name="T5" fmla="*/ 734 h 793"/>
                      <a:gd name="T6" fmla="*/ 1 w 29"/>
                      <a:gd name="T7" fmla="*/ 705 h 793"/>
                      <a:gd name="T8" fmla="*/ 27 w 29"/>
                      <a:gd name="T9" fmla="*/ 734 h 793"/>
                      <a:gd name="T10" fmla="*/ 1 w 29"/>
                      <a:gd name="T11" fmla="*/ 675 h 793"/>
                      <a:gd name="T12" fmla="*/ 27 w 29"/>
                      <a:gd name="T13" fmla="*/ 646 h 793"/>
                      <a:gd name="T14" fmla="*/ 27 w 29"/>
                      <a:gd name="T15" fmla="*/ 617 h 793"/>
                      <a:gd name="T16" fmla="*/ 1 w 29"/>
                      <a:gd name="T17" fmla="*/ 587 h 793"/>
                      <a:gd name="T18" fmla="*/ 27 w 29"/>
                      <a:gd name="T19" fmla="*/ 617 h 793"/>
                      <a:gd name="T20" fmla="*/ 1 w 29"/>
                      <a:gd name="T21" fmla="*/ 558 h 793"/>
                      <a:gd name="T22" fmla="*/ 27 w 29"/>
                      <a:gd name="T23" fmla="*/ 529 h 793"/>
                      <a:gd name="T24" fmla="*/ 27 w 29"/>
                      <a:gd name="T25" fmla="*/ 499 h 793"/>
                      <a:gd name="T26" fmla="*/ 1 w 29"/>
                      <a:gd name="T27" fmla="*/ 470 h 793"/>
                      <a:gd name="T28" fmla="*/ 27 w 29"/>
                      <a:gd name="T29" fmla="*/ 499 h 793"/>
                      <a:gd name="T30" fmla="*/ 1 w 29"/>
                      <a:gd name="T31" fmla="*/ 441 h 793"/>
                      <a:gd name="T32" fmla="*/ 28 w 29"/>
                      <a:gd name="T33" fmla="*/ 411 h 793"/>
                      <a:gd name="T34" fmla="*/ 28 w 29"/>
                      <a:gd name="T35" fmla="*/ 382 h 793"/>
                      <a:gd name="T36" fmla="*/ 1 w 29"/>
                      <a:gd name="T37" fmla="*/ 352 h 793"/>
                      <a:gd name="T38" fmla="*/ 28 w 29"/>
                      <a:gd name="T39" fmla="*/ 382 h 793"/>
                      <a:gd name="T40" fmla="*/ 1 w 29"/>
                      <a:gd name="T41" fmla="*/ 323 h 793"/>
                      <a:gd name="T42" fmla="*/ 28 w 29"/>
                      <a:gd name="T43" fmla="*/ 294 h 793"/>
                      <a:gd name="T44" fmla="*/ 28 w 29"/>
                      <a:gd name="T45" fmla="*/ 264 h 793"/>
                      <a:gd name="T46" fmla="*/ 1 w 29"/>
                      <a:gd name="T47" fmla="*/ 235 h 793"/>
                      <a:gd name="T48" fmla="*/ 28 w 29"/>
                      <a:gd name="T49" fmla="*/ 264 h 793"/>
                      <a:gd name="T50" fmla="*/ 2 w 29"/>
                      <a:gd name="T51" fmla="*/ 206 h 793"/>
                      <a:gd name="T52" fmla="*/ 29 w 29"/>
                      <a:gd name="T53" fmla="*/ 176 h 793"/>
                      <a:gd name="T54" fmla="*/ 29 w 29"/>
                      <a:gd name="T55" fmla="*/ 147 h 793"/>
                      <a:gd name="T56" fmla="*/ 2 w 29"/>
                      <a:gd name="T57" fmla="*/ 117 h 793"/>
                      <a:gd name="T58" fmla="*/ 29 w 29"/>
                      <a:gd name="T59" fmla="*/ 147 h 793"/>
                      <a:gd name="T60" fmla="*/ 2 w 29"/>
                      <a:gd name="T61" fmla="*/ 88 h 793"/>
                      <a:gd name="T62" fmla="*/ 29 w 29"/>
                      <a:gd name="T63" fmla="*/ 59 h 793"/>
                      <a:gd name="T64" fmla="*/ 29 w 29"/>
                      <a:gd name="T65" fmla="*/ 29 h 793"/>
                      <a:gd name="T66" fmla="*/ 2 w 29"/>
                      <a:gd name="T67" fmla="*/ 0 h 793"/>
                      <a:gd name="T68" fmla="*/ 29 w 29"/>
                      <a:gd name="T69" fmla="*/ 29 h 7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9" h="793">
                        <a:moveTo>
                          <a:pt x="26" y="793"/>
                        </a:moveTo>
                        <a:lnTo>
                          <a:pt x="0" y="793"/>
                        </a:lnTo>
                        <a:lnTo>
                          <a:pt x="0" y="764"/>
                        </a:lnTo>
                        <a:lnTo>
                          <a:pt x="26" y="764"/>
                        </a:lnTo>
                        <a:lnTo>
                          <a:pt x="26" y="793"/>
                        </a:lnTo>
                        <a:close/>
                        <a:moveTo>
                          <a:pt x="27" y="734"/>
                        </a:moveTo>
                        <a:lnTo>
                          <a:pt x="1" y="734"/>
                        </a:lnTo>
                        <a:lnTo>
                          <a:pt x="1" y="705"/>
                        </a:lnTo>
                        <a:lnTo>
                          <a:pt x="27" y="705"/>
                        </a:lnTo>
                        <a:lnTo>
                          <a:pt x="27" y="734"/>
                        </a:lnTo>
                        <a:close/>
                        <a:moveTo>
                          <a:pt x="27" y="675"/>
                        </a:moveTo>
                        <a:lnTo>
                          <a:pt x="1" y="675"/>
                        </a:lnTo>
                        <a:lnTo>
                          <a:pt x="1" y="646"/>
                        </a:lnTo>
                        <a:lnTo>
                          <a:pt x="27" y="646"/>
                        </a:lnTo>
                        <a:lnTo>
                          <a:pt x="27" y="675"/>
                        </a:lnTo>
                        <a:close/>
                        <a:moveTo>
                          <a:pt x="27" y="617"/>
                        </a:moveTo>
                        <a:lnTo>
                          <a:pt x="1" y="617"/>
                        </a:lnTo>
                        <a:lnTo>
                          <a:pt x="1" y="587"/>
                        </a:lnTo>
                        <a:lnTo>
                          <a:pt x="27" y="587"/>
                        </a:lnTo>
                        <a:lnTo>
                          <a:pt x="27" y="617"/>
                        </a:lnTo>
                        <a:close/>
                        <a:moveTo>
                          <a:pt x="27" y="558"/>
                        </a:moveTo>
                        <a:lnTo>
                          <a:pt x="1" y="558"/>
                        </a:lnTo>
                        <a:lnTo>
                          <a:pt x="1" y="529"/>
                        </a:lnTo>
                        <a:lnTo>
                          <a:pt x="27" y="529"/>
                        </a:lnTo>
                        <a:lnTo>
                          <a:pt x="27" y="558"/>
                        </a:lnTo>
                        <a:close/>
                        <a:moveTo>
                          <a:pt x="27" y="499"/>
                        </a:moveTo>
                        <a:lnTo>
                          <a:pt x="1" y="499"/>
                        </a:lnTo>
                        <a:lnTo>
                          <a:pt x="1" y="470"/>
                        </a:lnTo>
                        <a:lnTo>
                          <a:pt x="28" y="470"/>
                        </a:lnTo>
                        <a:lnTo>
                          <a:pt x="27" y="499"/>
                        </a:lnTo>
                        <a:close/>
                        <a:moveTo>
                          <a:pt x="28" y="441"/>
                        </a:moveTo>
                        <a:lnTo>
                          <a:pt x="1" y="441"/>
                        </a:lnTo>
                        <a:lnTo>
                          <a:pt x="1" y="411"/>
                        </a:lnTo>
                        <a:lnTo>
                          <a:pt x="28" y="411"/>
                        </a:lnTo>
                        <a:lnTo>
                          <a:pt x="28" y="441"/>
                        </a:lnTo>
                        <a:close/>
                        <a:moveTo>
                          <a:pt x="28" y="382"/>
                        </a:moveTo>
                        <a:lnTo>
                          <a:pt x="1" y="382"/>
                        </a:lnTo>
                        <a:lnTo>
                          <a:pt x="1" y="352"/>
                        </a:lnTo>
                        <a:lnTo>
                          <a:pt x="28" y="352"/>
                        </a:lnTo>
                        <a:lnTo>
                          <a:pt x="28" y="382"/>
                        </a:lnTo>
                        <a:close/>
                        <a:moveTo>
                          <a:pt x="28" y="323"/>
                        </a:moveTo>
                        <a:lnTo>
                          <a:pt x="1" y="323"/>
                        </a:lnTo>
                        <a:lnTo>
                          <a:pt x="1" y="294"/>
                        </a:lnTo>
                        <a:lnTo>
                          <a:pt x="28" y="294"/>
                        </a:lnTo>
                        <a:lnTo>
                          <a:pt x="28" y="323"/>
                        </a:lnTo>
                        <a:close/>
                        <a:moveTo>
                          <a:pt x="28" y="264"/>
                        </a:moveTo>
                        <a:lnTo>
                          <a:pt x="1" y="264"/>
                        </a:lnTo>
                        <a:lnTo>
                          <a:pt x="1" y="235"/>
                        </a:lnTo>
                        <a:lnTo>
                          <a:pt x="28" y="235"/>
                        </a:lnTo>
                        <a:lnTo>
                          <a:pt x="28" y="264"/>
                        </a:lnTo>
                        <a:close/>
                        <a:moveTo>
                          <a:pt x="29" y="206"/>
                        </a:moveTo>
                        <a:lnTo>
                          <a:pt x="2" y="206"/>
                        </a:lnTo>
                        <a:lnTo>
                          <a:pt x="2" y="176"/>
                        </a:lnTo>
                        <a:lnTo>
                          <a:pt x="29" y="176"/>
                        </a:lnTo>
                        <a:lnTo>
                          <a:pt x="29" y="206"/>
                        </a:lnTo>
                        <a:close/>
                        <a:moveTo>
                          <a:pt x="29" y="147"/>
                        </a:moveTo>
                        <a:lnTo>
                          <a:pt x="2" y="147"/>
                        </a:lnTo>
                        <a:lnTo>
                          <a:pt x="2" y="117"/>
                        </a:lnTo>
                        <a:lnTo>
                          <a:pt x="29" y="117"/>
                        </a:lnTo>
                        <a:lnTo>
                          <a:pt x="29" y="147"/>
                        </a:lnTo>
                        <a:close/>
                        <a:moveTo>
                          <a:pt x="29" y="88"/>
                        </a:moveTo>
                        <a:lnTo>
                          <a:pt x="2" y="88"/>
                        </a:lnTo>
                        <a:lnTo>
                          <a:pt x="2" y="59"/>
                        </a:lnTo>
                        <a:lnTo>
                          <a:pt x="29" y="59"/>
                        </a:lnTo>
                        <a:lnTo>
                          <a:pt x="29" y="88"/>
                        </a:lnTo>
                        <a:close/>
                        <a:moveTo>
                          <a:pt x="29" y="29"/>
                        </a:moveTo>
                        <a:lnTo>
                          <a:pt x="2" y="29"/>
                        </a:lnTo>
                        <a:lnTo>
                          <a:pt x="2" y="0"/>
                        </a:lnTo>
                        <a:lnTo>
                          <a:pt x="29" y="0"/>
                        </a:lnTo>
                        <a:lnTo>
                          <a:pt x="29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36" name="Freeform 34"/>
                  <p:cNvSpPr>
                    <a:spLocks/>
                  </p:cNvSpPr>
                  <p:nvPr/>
                </p:nvSpPr>
                <p:spPr bwMode="auto">
                  <a:xfrm>
                    <a:off x="2076450" y="-469900"/>
                    <a:ext cx="52388" cy="53975"/>
                  </a:xfrm>
                  <a:custGeom>
                    <a:avLst/>
                    <a:gdLst>
                      <a:gd name="T0" fmla="*/ 36 w 45"/>
                      <a:gd name="T1" fmla="*/ 46 h 46"/>
                      <a:gd name="T2" fmla="*/ 0 w 45"/>
                      <a:gd name="T3" fmla="*/ 46 h 46"/>
                      <a:gd name="T4" fmla="*/ 1 w 45"/>
                      <a:gd name="T5" fmla="*/ 26 h 46"/>
                      <a:gd name="T6" fmla="*/ 10 w 45"/>
                      <a:gd name="T7" fmla="*/ 10 h 46"/>
                      <a:gd name="T8" fmla="*/ 27 w 45"/>
                      <a:gd name="T9" fmla="*/ 0 h 46"/>
                      <a:gd name="T10" fmla="*/ 45 w 45"/>
                      <a:gd name="T11" fmla="*/ 31 h 46"/>
                      <a:gd name="T12" fmla="*/ 37 w 45"/>
                      <a:gd name="T13" fmla="*/ 36 h 46"/>
                      <a:gd name="T14" fmla="*/ 36 w 45"/>
                      <a:gd name="T15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" h="46">
                        <a:moveTo>
                          <a:pt x="36" y="46"/>
                        </a:move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19"/>
                          <a:pt x="4" y="13"/>
                          <a:pt x="10" y="1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37" y="36"/>
                          <a:pt x="37" y="36"/>
                          <a:pt x="37" y="36"/>
                        </a:cubicBezTo>
                        <a:lnTo>
                          <a:pt x="36" y="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37" name="Freeform 35"/>
                  <p:cNvSpPr>
                    <a:spLocks noEditPoints="1"/>
                  </p:cNvSpPr>
                  <p:nvPr/>
                </p:nvSpPr>
                <p:spPr bwMode="auto">
                  <a:xfrm>
                    <a:off x="2149475" y="-1139825"/>
                    <a:ext cx="1130300" cy="682625"/>
                  </a:xfrm>
                  <a:custGeom>
                    <a:avLst/>
                    <a:gdLst>
                      <a:gd name="T0" fmla="*/ 0 w 712"/>
                      <a:gd name="T1" fmla="*/ 407 h 430"/>
                      <a:gd name="T2" fmla="*/ 39 w 712"/>
                      <a:gd name="T3" fmla="*/ 414 h 430"/>
                      <a:gd name="T4" fmla="*/ 65 w 712"/>
                      <a:gd name="T5" fmla="*/ 400 h 430"/>
                      <a:gd name="T6" fmla="*/ 78 w 712"/>
                      <a:gd name="T7" fmla="*/ 362 h 430"/>
                      <a:gd name="T8" fmla="*/ 65 w 712"/>
                      <a:gd name="T9" fmla="*/ 400 h 430"/>
                      <a:gd name="T10" fmla="*/ 103 w 712"/>
                      <a:gd name="T11" fmla="*/ 347 h 430"/>
                      <a:gd name="T12" fmla="*/ 142 w 712"/>
                      <a:gd name="T13" fmla="*/ 354 h 430"/>
                      <a:gd name="T14" fmla="*/ 169 w 712"/>
                      <a:gd name="T15" fmla="*/ 340 h 430"/>
                      <a:gd name="T16" fmla="*/ 181 w 712"/>
                      <a:gd name="T17" fmla="*/ 301 h 430"/>
                      <a:gd name="T18" fmla="*/ 169 w 712"/>
                      <a:gd name="T19" fmla="*/ 340 h 430"/>
                      <a:gd name="T20" fmla="*/ 207 w 712"/>
                      <a:gd name="T21" fmla="*/ 287 h 430"/>
                      <a:gd name="T22" fmla="*/ 246 w 712"/>
                      <a:gd name="T23" fmla="*/ 294 h 430"/>
                      <a:gd name="T24" fmla="*/ 272 w 712"/>
                      <a:gd name="T25" fmla="*/ 279 h 430"/>
                      <a:gd name="T26" fmla="*/ 285 w 712"/>
                      <a:gd name="T27" fmla="*/ 241 h 430"/>
                      <a:gd name="T28" fmla="*/ 272 w 712"/>
                      <a:gd name="T29" fmla="*/ 279 h 430"/>
                      <a:gd name="T30" fmla="*/ 310 w 712"/>
                      <a:gd name="T31" fmla="*/ 226 h 430"/>
                      <a:gd name="T32" fmla="*/ 350 w 712"/>
                      <a:gd name="T33" fmla="*/ 234 h 430"/>
                      <a:gd name="T34" fmla="*/ 376 w 712"/>
                      <a:gd name="T35" fmla="*/ 219 h 430"/>
                      <a:gd name="T36" fmla="*/ 388 w 712"/>
                      <a:gd name="T37" fmla="*/ 181 h 430"/>
                      <a:gd name="T38" fmla="*/ 376 w 712"/>
                      <a:gd name="T39" fmla="*/ 219 h 430"/>
                      <a:gd name="T40" fmla="*/ 414 w 712"/>
                      <a:gd name="T41" fmla="*/ 166 h 430"/>
                      <a:gd name="T42" fmla="*/ 454 w 712"/>
                      <a:gd name="T43" fmla="*/ 174 h 430"/>
                      <a:gd name="T44" fmla="*/ 479 w 712"/>
                      <a:gd name="T45" fmla="*/ 159 h 430"/>
                      <a:gd name="T46" fmla="*/ 492 w 712"/>
                      <a:gd name="T47" fmla="*/ 121 h 430"/>
                      <a:gd name="T48" fmla="*/ 479 w 712"/>
                      <a:gd name="T49" fmla="*/ 159 h 430"/>
                      <a:gd name="T50" fmla="*/ 517 w 712"/>
                      <a:gd name="T51" fmla="*/ 106 h 430"/>
                      <a:gd name="T52" fmla="*/ 557 w 712"/>
                      <a:gd name="T53" fmla="*/ 113 h 430"/>
                      <a:gd name="T54" fmla="*/ 583 w 712"/>
                      <a:gd name="T55" fmla="*/ 99 h 430"/>
                      <a:gd name="T56" fmla="*/ 595 w 712"/>
                      <a:gd name="T57" fmla="*/ 61 h 430"/>
                      <a:gd name="T58" fmla="*/ 583 w 712"/>
                      <a:gd name="T59" fmla="*/ 99 h 430"/>
                      <a:gd name="T60" fmla="*/ 621 w 712"/>
                      <a:gd name="T61" fmla="*/ 46 h 430"/>
                      <a:gd name="T62" fmla="*/ 661 w 712"/>
                      <a:gd name="T63" fmla="*/ 53 h 430"/>
                      <a:gd name="T64" fmla="*/ 686 w 712"/>
                      <a:gd name="T65" fmla="*/ 38 h 430"/>
                      <a:gd name="T66" fmla="*/ 699 w 712"/>
                      <a:gd name="T67" fmla="*/ 0 h 430"/>
                      <a:gd name="T68" fmla="*/ 686 w 712"/>
                      <a:gd name="T69" fmla="*/ 38 h 4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12" h="430">
                        <a:moveTo>
                          <a:pt x="13" y="430"/>
                        </a:moveTo>
                        <a:lnTo>
                          <a:pt x="0" y="407"/>
                        </a:lnTo>
                        <a:lnTo>
                          <a:pt x="25" y="392"/>
                        </a:lnTo>
                        <a:lnTo>
                          <a:pt x="39" y="414"/>
                        </a:lnTo>
                        <a:lnTo>
                          <a:pt x="13" y="430"/>
                        </a:lnTo>
                        <a:close/>
                        <a:moveTo>
                          <a:pt x="65" y="400"/>
                        </a:moveTo>
                        <a:lnTo>
                          <a:pt x="52" y="377"/>
                        </a:lnTo>
                        <a:lnTo>
                          <a:pt x="78" y="362"/>
                        </a:lnTo>
                        <a:lnTo>
                          <a:pt x="91" y="384"/>
                        </a:lnTo>
                        <a:lnTo>
                          <a:pt x="65" y="400"/>
                        </a:lnTo>
                        <a:close/>
                        <a:moveTo>
                          <a:pt x="117" y="370"/>
                        </a:moveTo>
                        <a:lnTo>
                          <a:pt x="103" y="347"/>
                        </a:lnTo>
                        <a:lnTo>
                          <a:pt x="129" y="331"/>
                        </a:lnTo>
                        <a:lnTo>
                          <a:pt x="142" y="354"/>
                        </a:lnTo>
                        <a:lnTo>
                          <a:pt x="117" y="370"/>
                        </a:lnTo>
                        <a:close/>
                        <a:moveTo>
                          <a:pt x="169" y="340"/>
                        </a:moveTo>
                        <a:lnTo>
                          <a:pt x="155" y="317"/>
                        </a:lnTo>
                        <a:lnTo>
                          <a:pt x="181" y="301"/>
                        </a:lnTo>
                        <a:lnTo>
                          <a:pt x="194" y="324"/>
                        </a:lnTo>
                        <a:lnTo>
                          <a:pt x="169" y="340"/>
                        </a:lnTo>
                        <a:close/>
                        <a:moveTo>
                          <a:pt x="220" y="309"/>
                        </a:moveTo>
                        <a:lnTo>
                          <a:pt x="207" y="287"/>
                        </a:lnTo>
                        <a:lnTo>
                          <a:pt x="233" y="271"/>
                        </a:lnTo>
                        <a:lnTo>
                          <a:pt x="246" y="294"/>
                        </a:lnTo>
                        <a:lnTo>
                          <a:pt x="220" y="309"/>
                        </a:lnTo>
                        <a:close/>
                        <a:moveTo>
                          <a:pt x="272" y="279"/>
                        </a:moveTo>
                        <a:lnTo>
                          <a:pt x="259" y="257"/>
                        </a:lnTo>
                        <a:lnTo>
                          <a:pt x="285" y="241"/>
                        </a:lnTo>
                        <a:lnTo>
                          <a:pt x="298" y="264"/>
                        </a:lnTo>
                        <a:lnTo>
                          <a:pt x="272" y="279"/>
                        </a:lnTo>
                        <a:close/>
                        <a:moveTo>
                          <a:pt x="324" y="249"/>
                        </a:moveTo>
                        <a:lnTo>
                          <a:pt x="310" y="226"/>
                        </a:lnTo>
                        <a:lnTo>
                          <a:pt x="336" y="211"/>
                        </a:lnTo>
                        <a:lnTo>
                          <a:pt x="350" y="234"/>
                        </a:lnTo>
                        <a:lnTo>
                          <a:pt x="324" y="249"/>
                        </a:lnTo>
                        <a:close/>
                        <a:moveTo>
                          <a:pt x="376" y="219"/>
                        </a:moveTo>
                        <a:lnTo>
                          <a:pt x="363" y="196"/>
                        </a:lnTo>
                        <a:lnTo>
                          <a:pt x="388" y="181"/>
                        </a:lnTo>
                        <a:lnTo>
                          <a:pt x="401" y="204"/>
                        </a:lnTo>
                        <a:lnTo>
                          <a:pt x="376" y="219"/>
                        </a:lnTo>
                        <a:close/>
                        <a:moveTo>
                          <a:pt x="427" y="189"/>
                        </a:moveTo>
                        <a:lnTo>
                          <a:pt x="414" y="166"/>
                        </a:lnTo>
                        <a:lnTo>
                          <a:pt x="440" y="151"/>
                        </a:lnTo>
                        <a:lnTo>
                          <a:pt x="454" y="174"/>
                        </a:lnTo>
                        <a:lnTo>
                          <a:pt x="427" y="189"/>
                        </a:lnTo>
                        <a:close/>
                        <a:moveTo>
                          <a:pt x="479" y="159"/>
                        </a:moveTo>
                        <a:lnTo>
                          <a:pt x="466" y="136"/>
                        </a:lnTo>
                        <a:lnTo>
                          <a:pt x="492" y="121"/>
                        </a:lnTo>
                        <a:lnTo>
                          <a:pt x="505" y="143"/>
                        </a:lnTo>
                        <a:lnTo>
                          <a:pt x="479" y="159"/>
                        </a:lnTo>
                        <a:close/>
                        <a:moveTo>
                          <a:pt x="531" y="129"/>
                        </a:moveTo>
                        <a:lnTo>
                          <a:pt x="517" y="106"/>
                        </a:lnTo>
                        <a:lnTo>
                          <a:pt x="544" y="91"/>
                        </a:lnTo>
                        <a:lnTo>
                          <a:pt x="557" y="113"/>
                        </a:lnTo>
                        <a:lnTo>
                          <a:pt x="531" y="129"/>
                        </a:lnTo>
                        <a:close/>
                        <a:moveTo>
                          <a:pt x="583" y="99"/>
                        </a:moveTo>
                        <a:lnTo>
                          <a:pt x="570" y="76"/>
                        </a:lnTo>
                        <a:lnTo>
                          <a:pt x="595" y="61"/>
                        </a:lnTo>
                        <a:lnTo>
                          <a:pt x="609" y="83"/>
                        </a:lnTo>
                        <a:lnTo>
                          <a:pt x="583" y="99"/>
                        </a:lnTo>
                        <a:close/>
                        <a:moveTo>
                          <a:pt x="634" y="69"/>
                        </a:moveTo>
                        <a:lnTo>
                          <a:pt x="621" y="46"/>
                        </a:lnTo>
                        <a:lnTo>
                          <a:pt x="647" y="30"/>
                        </a:lnTo>
                        <a:lnTo>
                          <a:pt x="661" y="53"/>
                        </a:lnTo>
                        <a:lnTo>
                          <a:pt x="634" y="69"/>
                        </a:lnTo>
                        <a:close/>
                        <a:moveTo>
                          <a:pt x="686" y="38"/>
                        </a:moveTo>
                        <a:lnTo>
                          <a:pt x="673" y="16"/>
                        </a:lnTo>
                        <a:lnTo>
                          <a:pt x="699" y="0"/>
                        </a:lnTo>
                        <a:lnTo>
                          <a:pt x="712" y="23"/>
                        </a:lnTo>
                        <a:lnTo>
                          <a:pt x="68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38" name="Freeform 36"/>
                  <p:cNvSpPr>
                    <a:spLocks/>
                  </p:cNvSpPr>
                  <p:nvPr/>
                </p:nvSpPr>
                <p:spPr bwMode="auto">
                  <a:xfrm>
                    <a:off x="3300413" y="-1179513"/>
                    <a:ext cx="60325" cy="52388"/>
                  </a:xfrm>
                  <a:custGeom>
                    <a:avLst/>
                    <a:gdLst>
                      <a:gd name="T0" fmla="*/ 18 w 53"/>
                      <a:gd name="T1" fmla="*/ 45 h 45"/>
                      <a:gd name="T2" fmla="*/ 0 w 53"/>
                      <a:gd name="T3" fmla="*/ 14 h 45"/>
                      <a:gd name="T4" fmla="*/ 18 w 53"/>
                      <a:gd name="T5" fmla="*/ 4 h 45"/>
                      <a:gd name="T6" fmla="*/ 36 w 53"/>
                      <a:gd name="T7" fmla="*/ 4 h 45"/>
                      <a:gd name="T8" fmla="*/ 53 w 53"/>
                      <a:gd name="T9" fmla="*/ 14 h 45"/>
                      <a:gd name="T10" fmla="*/ 35 w 53"/>
                      <a:gd name="T11" fmla="*/ 45 h 45"/>
                      <a:gd name="T12" fmla="*/ 27 w 53"/>
                      <a:gd name="T13" fmla="*/ 40 h 45"/>
                      <a:gd name="T14" fmla="*/ 18 w 53"/>
                      <a:gd name="T1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45">
                        <a:moveTo>
                          <a:pt x="18" y="45"/>
                        </a:move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18" y="4"/>
                          <a:pt x="18" y="4"/>
                          <a:pt x="18" y="4"/>
                        </a:cubicBezTo>
                        <a:cubicBezTo>
                          <a:pt x="23" y="0"/>
                          <a:pt x="30" y="0"/>
                          <a:pt x="36" y="4"/>
                        </a:cubicBezTo>
                        <a:cubicBezTo>
                          <a:pt x="53" y="14"/>
                          <a:pt x="53" y="14"/>
                          <a:pt x="53" y="14"/>
                        </a:cubicBezTo>
                        <a:cubicBezTo>
                          <a:pt x="35" y="45"/>
                          <a:pt x="35" y="45"/>
                          <a:pt x="35" y="45"/>
                        </a:cubicBezTo>
                        <a:cubicBezTo>
                          <a:pt x="27" y="40"/>
                          <a:pt x="27" y="40"/>
                          <a:pt x="27" y="40"/>
                        </a:cubicBezTo>
                        <a:lnTo>
                          <a:pt x="18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39" name="Freeform 37"/>
                  <p:cNvSpPr>
                    <a:spLocks noEditPoints="1"/>
                  </p:cNvSpPr>
                  <p:nvPr/>
                </p:nvSpPr>
                <p:spPr bwMode="auto">
                  <a:xfrm>
                    <a:off x="3381375" y="-1139825"/>
                    <a:ext cx="1117600" cy="669925"/>
                  </a:xfrm>
                  <a:custGeom>
                    <a:avLst/>
                    <a:gdLst>
                      <a:gd name="T0" fmla="*/ 665 w 704"/>
                      <a:gd name="T1" fmla="*/ 407 h 422"/>
                      <a:gd name="T2" fmla="*/ 704 w 704"/>
                      <a:gd name="T3" fmla="*/ 398 h 422"/>
                      <a:gd name="T4" fmla="*/ 639 w 704"/>
                      <a:gd name="T5" fmla="*/ 392 h 422"/>
                      <a:gd name="T6" fmla="*/ 626 w 704"/>
                      <a:gd name="T7" fmla="*/ 354 h 422"/>
                      <a:gd name="T8" fmla="*/ 639 w 704"/>
                      <a:gd name="T9" fmla="*/ 392 h 422"/>
                      <a:gd name="T10" fmla="*/ 563 w 704"/>
                      <a:gd name="T11" fmla="*/ 348 h 422"/>
                      <a:gd name="T12" fmla="*/ 601 w 704"/>
                      <a:gd name="T13" fmla="*/ 340 h 422"/>
                      <a:gd name="T14" fmla="*/ 537 w 704"/>
                      <a:gd name="T15" fmla="*/ 333 h 422"/>
                      <a:gd name="T16" fmla="*/ 524 w 704"/>
                      <a:gd name="T17" fmla="*/ 295 h 422"/>
                      <a:gd name="T18" fmla="*/ 537 w 704"/>
                      <a:gd name="T19" fmla="*/ 333 h 422"/>
                      <a:gd name="T20" fmla="*/ 460 w 704"/>
                      <a:gd name="T21" fmla="*/ 289 h 422"/>
                      <a:gd name="T22" fmla="*/ 499 w 704"/>
                      <a:gd name="T23" fmla="*/ 281 h 422"/>
                      <a:gd name="T24" fmla="*/ 435 w 704"/>
                      <a:gd name="T25" fmla="*/ 274 h 422"/>
                      <a:gd name="T26" fmla="*/ 422 w 704"/>
                      <a:gd name="T27" fmla="*/ 236 h 422"/>
                      <a:gd name="T28" fmla="*/ 435 w 704"/>
                      <a:gd name="T29" fmla="*/ 274 h 422"/>
                      <a:gd name="T30" fmla="*/ 358 w 704"/>
                      <a:gd name="T31" fmla="*/ 229 h 422"/>
                      <a:gd name="T32" fmla="*/ 397 w 704"/>
                      <a:gd name="T33" fmla="*/ 221 h 422"/>
                      <a:gd name="T34" fmla="*/ 332 w 704"/>
                      <a:gd name="T35" fmla="*/ 215 h 422"/>
                      <a:gd name="T36" fmla="*/ 320 w 704"/>
                      <a:gd name="T37" fmla="*/ 177 h 422"/>
                      <a:gd name="T38" fmla="*/ 332 w 704"/>
                      <a:gd name="T39" fmla="*/ 215 h 422"/>
                      <a:gd name="T40" fmla="*/ 256 w 704"/>
                      <a:gd name="T41" fmla="*/ 171 h 422"/>
                      <a:gd name="T42" fmla="*/ 294 w 704"/>
                      <a:gd name="T43" fmla="*/ 163 h 422"/>
                      <a:gd name="T44" fmla="*/ 230 w 704"/>
                      <a:gd name="T45" fmla="*/ 156 h 422"/>
                      <a:gd name="T46" fmla="*/ 217 w 704"/>
                      <a:gd name="T47" fmla="*/ 119 h 422"/>
                      <a:gd name="T48" fmla="*/ 230 w 704"/>
                      <a:gd name="T49" fmla="*/ 156 h 422"/>
                      <a:gd name="T50" fmla="*/ 153 w 704"/>
                      <a:gd name="T51" fmla="*/ 112 h 422"/>
                      <a:gd name="T52" fmla="*/ 192 w 704"/>
                      <a:gd name="T53" fmla="*/ 103 h 422"/>
                      <a:gd name="T54" fmla="*/ 128 w 704"/>
                      <a:gd name="T55" fmla="*/ 97 h 422"/>
                      <a:gd name="T56" fmla="*/ 115 w 704"/>
                      <a:gd name="T57" fmla="*/ 59 h 422"/>
                      <a:gd name="T58" fmla="*/ 128 w 704"/>
                      <a:gd name="T59" fmla="*/ 97 h 422"/>
                      <a:gd name="T60" fmla="*/ 51 w 704"/>
                      <a:gd name="T61" fmla="*/ 52 h 422"/>
                      <a:gd name="T62" fmla="*/ 90 w 704"/>
                      <a:gd name="T63" fmla="*/ 44 h 422"/>
                      <a:gd name="T64" fmla="*/ 26 w 704"/>
                      <a:gd name="T65" fmla="*/ 38 h 422"/>
                      <a:gd name="T66" fmla="*/ 13 w 704"/>
                      <a:gd name="T67" fmla="*/ 0 h 422"/>
                      <a:gd name="T68" fmla="*/ 26 w 704"/>
                      <a:gd name="T69" fmla="*/ 38 h 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04" h="422">
                        <a:moveTo>
                          <a:pt x="690" y="422"/>
                        </a:moveTo>
                        <a:lnTo>
                          <a:pt x="665" y="407"/>
                        </a:lnTo>
                        <a:lnTo>
                          <a:pt x="678" y="384"/>
                        </a:lnTo>
                        <a:lnTo>
                          <a:pt x="704" y="398"/>
                        </a:lnTo>
                        <a:lnTo>
                          <a:pt x="690" y="422"/>
                        </a:lnTo>
                        <a:close/>
                        <a:moveTo>
                          <a:pt x="639" y="392"/>
                        </a:moveTo>
                        <a:lnTo>
                          <a:pt x="613" y="377"/>
                        </a:lnTo>
                        <a:lnTo>
                          <a:pt x="626" y="354"/>
                        </a:lnTo>
                        <a:lnTo>
                          <a:pt x="652" y="369"/>
                        </a:lnTo>
                        <a:lnTo>
                          <a:pt x="639" y="392"/>
                        </a:lnTo>
                        <a:close/>
                        <a:moveTo>
                          <a:pt x="588" y="362"/>
                        </a:moveTo>
                        <a:lnTo>
                          <a:pt x="563" y="348"/>
                        </a:lnTo>
                        <a:lnTo>
                          <a:pt x="576" y="325"/>
                        </a:lnTo>
                        <a:lnTo>
                          <a:pt x="601" y="340"/>
                        </a:lnTo>
                        <a:lnTo>
                          <a:pt x="588" y="362"/>
                        </a:lnTo>
                        <a:close/>
                        <a:moveTo>
                          <a:pt x="537" y="333"/>
                        </a:moveTo>
                        <a:lnTo>
                          <a:pt x="511" y="318"/>
                        </a:lnTo>
                        <a:lnTo>
                          <a:pt x="524" y="295"/>
                        </a:lnTo>
                        <a:lnTo>
                          <a:pt x="550" y="310"/>
                        </a:lnTo>
                        <a:lnTo>
                          <a:pt x="537" y="333"/>
                        </a:lnTo>
                        <a:close/>
                        <a:moveTo>
                          <a:pt x="485" y="304"/>
                        </a:moveTo>
                        <a:lnTo>
                          <a:pt x="460" y="289"/>
                        </a:lnTo>
                        <a:lnTo>
                          <a:pt x="474" y="266"/>
                        </a:lnTo>
                        <a:lnTo>
                          <a:pt x="499" y="281"/>
                        </a:lnTo>
                        <a:lnTo>
                          <a:pt x="485" y="304"/>
                        </a:lnTo>
                        <a:close/>
                        <a:moveTo>
                          <a:pt x="435" y="274"/>
                        </a:moveTo>
                        <a:lnTo>
                          <a:pt x="409" y="260"/>
                        </a:lnTo>
                        <a:lnTo>
                          <a:pt x="422" y="236"/>
                        </a:lnTo>
                        <a:lnTo>
                          <a:pt x="448" y="251"/>
                        </a:lnTo>
                        <a:lnTo>
                          <a:pt x="435" y="274"/>
                        </a:lnTo>
                        <a:close/>
                        <a:moveTo>
                          <a:pt x="383" y="244"/>
                        </a:moveTo>
                        <a:lnTo>
                          <a:pt x="358" y="229"/>
                        </a:lnTo>
                        <a:lnTo>
                          <a:pt x="371" y="207"/>
                        </a:lnTo>
                        <a:lnTo>
                          <a:pt x="397" y="221"/>
                        </a:lnTo>
                        <a:lnTo>
                          <a:pt x="383" y="244"/>
                        </a:lnTo>
                        <a:close/>
                        <a:moveTo>
                          <a:pt x="332" y="215"/>
                        </a:moveTo>
                        <a:lnTo>
                          <a:pt x="307" y="200"/>
                        </a:lnTo>
                        <a:lnTo>
                          <a:pt x="320" y="177"/>
                        </a:lnTo>
                        <a:lnTo>
                          <a:pt x="345" y="192"/>
                        </a:lnTo>
                        <a:lnTo>
                          <a:pt x="332" y="215"/>
                        </a:lnTo>
                        <a:close/>
                        <a:moveTo>
                          <a:pt x="281" y="185"/>
                        </a:moveTo>
                        <a:lnTo>
                          <a:pt x="256" y="171"/>
                        </a:lnTo>
                        <a:lnTo>
                          <a:pt x="269" y="148"/>
                        </a:lnTo>
                        <a:lnTo>
                          <a:pt x="294" y="163"/>
                        </a:lnTo>
                        <a:lnTo>
                          <a:pt x="281" y="185"/>
                        </a:lnTo>
                        <a:close/>
                        <a:moveTo>
                          <a:pt x="230" y="156"/>
                        </a:moveTo>
                        <a:lnTo>
                          <a:pt x="204" y="141"/>
                        </a:lnTo>
                        <a:lnTo>
                          <a:pt x="217" y="119"/>
                        </a:lnTo>
                        <a:lnTo>
                          <a:pt x="243" y="133"/>
                        </a:lnTo>
                        <a:lnTo>
                          <a:pt x="230" y="156"/>
                        </a:lnTo>
                        <a:close/>
                        <a:moveTo>
                          <a:pt x="179" y="127"/>
                        </a:moveTo>
                        <a:lnTo>
                          <a:pt x="153" y="112"/>
                        </a:lnTo>
                        <a:lnTo>
                          <a:pt x="167" y="88"/>
                        </a:lnTo>
                        <a:lnTo>
                          <a:pt x="192" y="103"/>
                        </a:lnTo>
                        <a:lnTo>
                          <a:pt x="179" y="127"/>
                        </a:lnTo>
                        <a:close/>
                        <a:moveTo>
                          <a:pt x="128" y="97"/>
                        </a:moveTo>
                        <a:lnTo>
                          <a:pt x="102" y="82"/>
                        </a:lnTo>
                        <a:lnTo>
                          <a:pt x="115" y="59"/>
                        </a:lnTo>
                        <a:lnTo>
                          <a:pt x="141" y="74"/>
                        </a:lnTo>
                        <a:lnTo>
                          <a:pt x="128" y="97"/>
                        </a:lnTo>
                        <a:close/>
                        <a:moveTo>
                          <a:pt x="76" y="67"/>
                        </a:moveTo>
                        <a:lnTo>
                          <a:pt x="51" y="52"/>
                        </a:lnTo>
                        <a:lnTo>
                          <a:pt x="65" y="30"/>
                        </a:lnTo>
                        <a:lnTo>
                          <a:pt x="90" y="44"/>
                        </a:lnTo>
                        <a:lnTo>
                          <a:pt x="76" y="67"/>
                        </a:lnTo>
                        <a:close/>
                        <a:moveTo>
                          <a:pt x="26" y="38"/>
                        </a:moveTo>
                        <a:lnTo>
                          <a:pt x="0" y="23"/>
                        </a:lnTo>
                        <a:lnTo>
                          <a:pt x="13" y="0"/>
                        </a:lnTo>
                        <a:lnTo>
                          <a:pt x="39" y="15"/>
                        </a:lnTo>
                        <a:lnTo>
                          <a:pt x="2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123" name="Group 122"/>
              <p:cNvGrpSpPr>
                <a:grpSpLocks noChangeAspect="1"/>
              </p:cNvGrpSpPr>
              <p:nvPr/>
            </p:nvGrpSpPr>
            <p:grpSpPr>
              <a:xfrm>
                <a:off x="3051768" y="3475437"/>
                <a:ext cx="562736" cy="398134"/>
                <a:chOff x="7015287" y="4681538"/>
                <a:chExt cx="868362" cy="614363"/>
              </a:xfrm>
              <a:solidFill>
                <a:schemeClr val="accent1"/>
              </a:solidFill>
            </p:grpSpPr>
            <p:sp>
              <p:nvSpPr>
                <p:cNvPr id="124" name="Freeform 18"/>
                <p:cNvSpPr>
                  <a:spLocks noEditPoints="1"/>
                </p:cNvSpPr>
                <p:nvPr/>
              </p:nvSpPr>
              <p:spPr bwMode="auto">
                <a:xfrm>
                  <a:off x="7628059" y="4789487"/>
                  <a:ext cx="255590" cy="506414"/>
                </a:xfrm>
                <a:custGeom>
                  <a:avLst/>
                  <a:gdLst>
                    <a:gd name="T0" fmla="*/ 74 w 97"/>
                    <a:gd name="T1" fmla="*/ 0 h 192"/>
                    <a:gd name="T2" fmla="*/ 24 w 97"/>
                    <a:gd name="T3" fmla="*/ 0 h 192"/>
                    <a:gd name="T4" fmla="*/ 24 w 97"/>
                    <a:gd name="T5" fmla="*/ 41 h 192"/>
                    <a:gd name="T6" fmla="*/ 74 w 97"/>
                    <a:gd name="T7" fmla="*/ 41 h 192"/>
                    <a:gd name="T8" fmla="*/ 82 w 97"/>
                    <a:gd name="T9" fmla="*/ 49 h 192"/>
                    <a:gd name="T10" fmla="*/ 82 w 97"/>
                    <a:gd name="T11" fmla="*/ 57 h 192"/>
                    <a:gd name="T12" fmla="*/ 74 w 97"/>
                    <a:gd name="T13" fmla="*/ 64 h 192"/>
                    <a:gd name="T14" fmla="*/ 24 w 97"/>
                    <a:gd name="T15" fmla="*/ 64 h 192"/>
                    <a:gd name="T16" fmla="*/ 24 w 97"/>
                    <a:gd name="T17" fmla="*/ 119 h 192"/>
                    <a:gd name="T18" fmla="*/ 0 w 97"/>
                    <a:gd name="T19" fmla="*/ 150 h 192"/>
                    <a:gd name="T20" fmla="*/ 0 w 97"/>
                    <a:gd name="T21" fmla="*/ 169 h 192"/>
                    <a:gd name="T22" fmla="*/ 22 w 97"/>
                    <a:gd name="T23" fmla="*/ 192 h 192"/>
                    <a:gd name="T24" fmla="*/ 74 w 97"/>
                    <a:gd name="T25" fmla="*/ 192 h 192"/>
                    <a:gd name="T26" fmla="*/ 97 w 97"/>
                    <a:gd name="T27" fmla="*/ 169 h 192"/>
                    <a:gd name="T28" fmla="*/ 97 w 97"/>
                    <a:gd name="T29" fmla="*/ 23 h 192"/>
                    <a:gd name="T30" fmla="*/ 74 w 97"/>
                    <a:gd name="T31" fmla="*/ 0 h 192"/>
                    <a:gd name="T32" fmla="*/ 48 w 97"/>
                    <a:gd name="T33" fmla="*/ 155 h 192"/>
                    <a:gd name="T34" fmla="*/ 39 w 97"/>
                    <a:gd name="T35" fmla="*/ 146 h 192"/>
                    <a:gd name="T36" fmla="*/ 48 w 97"/>
                    <a:gd name="T37" fmla="*/ 136 h 192"/>
                    <a:gd name="T38" fmla="*/ 58 w 97"/>
                    <a:gd name="T39" fmla="*/ 146 h 192"/>
                    <a:gd name="T40" fmla="*/ 48 w 97"/>
                    <a:gd name="T41" fmla="*/ 155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" h="192">
                      <a:moveTo>
                        <a:pt x="7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74" y="41"/>
                        <a:pt x="74" y="41"/>
                        <a:pt x="74" y="41"/>
                      </a:cubicBezTo>
                      <a:cubicBezTo>
                        <a:pt x="79" y="41"/>
                        <a:pt x="82" y="45"/>
                        <a:pt x="82" y="49"/>
                      </a:cubicBezTo>
                      <a:cubicBezTo>
                        <a:pt x="82" y="57"/>
                        <a:pt x="82" y="57"/>
                        <a:pt x="82" y="57"/>
                      </a:cubicBezTo>
                      <a:cubicBezTo>
                        <a:pt x="82" y="61"/>
                        <a:pt x="79" y="64"/>
                        <a:pt x="74" y="64"/>
                      </a:cubicBezTo>
                      <a:cubicBezTo>
                        <a:pt x="24" y="64"/>
                        <a:pt x="24" y="64"/>
                        <a:pt x="24" y="64"/>
                      </a:cubicBezTo>
                      <a:cubicBezTo>
                        <a:pt x="24" y="119"/>
                        <a:pt x="24" y="119"/>
                        <a:pt x="24" y="119"/>
                      </a:cubicBezTo>
                      <a:cubicBezTo>
                        <a:pt x="24" y="134"/>
                        <a:pt x="14" y="147"/>
                        <a:pt x="0" y="150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1"/>
                        <a:pt x="10" y="192"/>
                        <a:pt x="22" y="192"/>
                      </a:cubicBezTo>
                      <a:cubicBezTo>
                        <a:pt x="74" y="192"/>
                        <a:pt x="74" y="192"/>
                        <a:pt x="74" y="192"/>
                      </a:cubicBezTo>
                      <a:cubicBezTo>
                        <a:pt x="87" y="192"/>
                        <a:pt x="97" y="181"/>
                        <a:pt x="97" y="169"/>
                      </a:cubicBezTo>
                      <a:cubicBezTo>
                        <a:pt x="97" y="23"/>
                        <a:pt x="97" y="23"/>
                        <a:pt x="97" y="23"/>
                      </a:cubicBezTo>
                      <a:cubicBezTo>
                        <a:pt x="97" y="11"/>
                        <a:pt x="87" y="0"/>
                        <a:pt x="74" y="0"/>
                      </a:cubicBezTo>
                      <a:close/>
                      <a:moveTo>
                        <a:pt x="48" y="155"/>
                      </a:moveTo>
                      <a:cubicBezTo>
                        <a:pt x="43" y="155"/>
                        <a:pt x="39" y="151"/>
                        <a:pt x="39" y="146"/>
                      </a:cubicBezTo>
                      <a:cubicBezTo>
                        <a:pt x="39" y="140"/>
                        <a:pt x="43" y="136"/>
                        <a:pt x="48" y="136"/>
                      </a:cubicBezTo>
                      <a:cubicBezTo>
                        <a:pt x="54" y="136"/>
                        <a:pt x="58" y="140"/>
                        <a:pt x="58" y="146"/>
                      </a:cubicBezTo>
                      <a:cubicBezTo>
                        <a:pt x="58" y="151"/>
                        <a:pt x="54" y="155"/>
                        <a:pt x="48" y="1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+mn-lt"/>
                  </a:endParaRPr>
                </a:p>
              </p:txBody>
            </p:sp>
            <p:sp>
              <p:nvSpPr>
                <p:cNvPr id="125" name="Freeform 19"/>
                <p:cNvSpPr>
                  <a:spLocks noEditPoints="1"/>
                </p:cNvSpPr>
                <p:nvPr/>
              </p:nvSpPr>
              <p:spPr bwMode="auto">
                <a:xfrm>
                  <a:off x="7015287" y="4681538"/>
                  <a:ext cx="650875" cy="614363"/>
                </a:xfrm>
                <a:custGeom>
                  <a:avLst/>
                  <a:gdLst>
                    <a:gd name="T0" fmla="*/ 224 w 247"/>
                    <a:gd name="T1" fmla="*/ 0 h 233"/>
                    <a:gd name="T2" fmla="*/ 123 w 247"/>
                    <a:gd name="T3" fmla="*/ 0 h 233"/>
                    <a:gd name="T4" fmla="*/ 23 w 247"/>
                    <a:gd name="T5" fmla="*/ 0 h 233"/>
                    <a:gd name="T6" fmla="*/ 0 w 247"/>
                    <a:gd name="T7" fmla="*/ 23 h 233"/>
                    <a:gd name="T8" fmla="*/ 0 w 247"/>
                    <a:gd name="T9" fmla="*/ 160 h 233"/>
                    <a:gd name="T10" fmla="*/ 23 w 247"/>
                    <a:gd name="T11" fmla="*/ 183 h 233"/>
                    <a:gd name="T12" fmla="*/ 97 w 247"/>
                    <a:gd name="T13" fmla="*/ 183 h 233"/>
                    <a:gd name="T14" fmla="*/ 84 w 247"/>
                    <a:gd name="T15" fmla="*/ 217 h 233"/>
                    <a:gd name="T16" fmla="*/ 73 w 247"/>
                    <a:gd name="T17" fmla="*/ 217 h 233"/>
                    <a:gd name="T18" fmla="*/ 66 w 247"/>
                    <a:gd name="T19" fmla="*/ 225 h 233"/>
                    <a:gd name="T20" fmla="*/ 73 w 247"/>
                    <a:gd name="T21" fmla="*/ 233 h 233"/>
                    <a:gd name="T22" fmla="*/ 123 w 247"/>
                    <a:gd name="T23" fmla="*/ 233 h 233"/>
                    <a:gd name="T24" fmla="*/ 173 w 247"/>
                    <a:gd name="T25" fmla="*/ 233 h 233"/>
                    <a:gd name="T26" fmla="*/ 181 w 247"/>
                    <a:gd name="T27" fmla="*/ 225 h 233"/>
                    <a:gd name="T28" fmla="*/ 173 w 247"/>
                    <a:gd name="T29" fmla="*/ 217 h 233"/>
                    <a:gd name="T30" fmla="*/ 162 w 247"/>
                    <a:gd name="T31" fmla="*/ 217 h 233"/>
                    <a:gd name="T32" fmla="*/ 150 w 247"/>
                    <a:gd name="T33" fmla="*/ 183 h 233"/>
                    <a:gd name="T34" fmla="*/ 224 w 247"/>
                    <a:gd name="T35" fmla="*/ 183 h 233"/>
                    <a:gd name="T36" fmla="*/ 247 w 247"/>
                    <a:gd name="T37" fmla="*/ 160 h 233"/>
                    <a:gd name="T38" fmla="*/ 247 w 247"/>
                    <a:gd name="T39" fmla="*/ 23 h 233"/>
                    <a:gd name="T40" fmla="*/ 224 w 247"/>
                    <a:gd name="T41" fmla="*/ 0 h 233"/>
                    <a:gd name="T42" fmla="*/ 231 w 247"/>
                    <a:gd name="T43" fmla="*/ 160 h 233"/>
                    <a:gd name="T44" fmla="*/ 224 w 247"/>
                    <a:gd name="T45" fmla="*/ 168 h 233"/>
                    <a:gd name="T46" fmla="*/ 123 w 247"/>
                    <a:gd name="T47" fmla="*/ 168 h 233"/>
                    <a:gd name="T48" fmla="*/ 23 w 247"/>
                    <a:gd name="T49" fmla="*/ 168 h 233"/>
                    <a:gd name="T50" fmla="*/ 15 w 247"/>
                    <a:gd name="T51" fmla="*/ 160 h 233"/>
                    <a:gd name="T52" fmla="*/ 15 w 247"/>
                    <a:gd name="T53" fmla="*/ 23 h 233"/>
                    <a:gd name="T54" fmla="*/ 23 w 247"/>
                    <a:gd name="T55" fmla="*/ 15 h 233"/>
                    <a:gd name="T56" fmla="*/ 123 w 247"/>
                    <a:gd name="T57" fmla="*/ 15 h 233"/>
                    <a:gd name="T58" fmla="*/ 224 w 247"/>
                    <a:gd name="T59" fmla="*/ 15 h 233"/>
                    <a:gd name="T60" fmla="*/ 231 w 247"/>
                    <a:gd name="T61" fmla="*/ 23 h 233"/>
                    <a:gd name="T62" fmla="*/ 231 w 247"/>
                    <a:gd name="T63" fmla="*/ 16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47" h="233">
                      <a:moveTo>
                        <a:pt x="224" y="0"/>
                      </a:move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0" y="173"/>
                        <a:pt x="10" y="183"/>
                        <a:pt x="23" y="183"/>
                      </a:cubicBezTo>
                      <a:cubicBezTo>
                        <a:pt x="97" y="183"/>
                        <a:pt x="97" y="183"/>
                        <a:pt x="97" y="183"/>
                      </a:cubicBezTo>
                      <a:cubicBezTo>
                        <a:pt x="99" y="195"/>
                        <a:pt x="93" y="210"/>
                        <a:pt x="84" y="217"/>
                      </a:cubicBezTo>
                      <a:cubicBezTo>
                        <a:pt x="73" y="217"/>
                        <a:pt x="73" y="217"/>
                        <a:pt x="73" y="217"/>
                      </a:cubicBezTo>
                      <a:cubicBezTo>
                        <a:pt x="69" y="217"/>
                        <a:pt x="66" y="221"/>
                        <a:pt x="66" y="225"/>
                      </a:cubicBezTo>
                      <a:cubicBezTo>
                        <a:pt x="66" y="229"/>
                        <a:pt x="69" y="233"/>
                        <a:pt x="73" y="233"/>
                      </a:cubicBezTo>
                      <a:cubicBezTo>
                        <a:pt x="123" y="233"/>
                        <a:pt x="123" y="233"/>
                        <a:pt x="123" y="233"/>
                      </a:cubicBezTo>
                      <a:cubicBezTo>
                        <a:pt x="173" y="233"/>
                        <a:pt x="173" y="233"/>
                        <a:pt x="173" y="233"/>
                      </a:cubicBezTo>
                      <a:cubicBezTo>
                        <a:pt x="177" y="233"/>
                        <a:pt x="181" y="229"/>
                        <a:pt x="181" y="225"/>
                      </a:cubicBezTo>
                      <a:cubicBezTo>
                        <a:pt x="181" y="221"/>
                        <a:pt x="177" y="217"/>
                        <a:pt x="173" y="217"/>
                      </a:cubicBezTo>
                      <a:cubicBezTo>
                        <a:pt x="162" y="217"/>
                        <a:pt x="162" y="217"/>
                        <a:pt x="162" y="217"/>
                      </a:cubicBezTo>
                      <a:cubicBezTo>
                        <a:pt x="153" y="210"/>
                        <a:pt x="147" y="195"/>
                        <a:pt x="150" y="183"/>
                      </a:cubicBezTo>
                      <a:cubicBezTo>
                        <a:pt x="224" y="183"/>
                        <a:pt x="224" y="183"/>
                        <a:pt x="224" y="183"/>
                      </a:cubicBezTo>
                      <a:cubicBezTo>
                        <a:pt x="236" y="183"/>
                        <a:pt x="247" y="173"/>
                        <a:pt x="247" y="160"/>
                      </a:cubicBezTo>
                      <a:cubicBezTo>
                        <a:pt x="247" y="23"/>
                        <a:pt x="247" y="23"/>
                        <a:pt x="247" y="23"/>
                      </a:cubicBezTo>
                      <a:cubicBezTo>
                        <a:pt x="247" y="10"/>
                        <a:pt x="236" y="0"/>
                        <a:pt x="224" y="0"/>
                      </a:cubicBezTo>
                      <a:close/>
                      <a:moveTo>
                        <a:pt x="231" y="160"/>
                      </a:moveTo>
                      <a:cubicBezTo>
                        <a:pt x="231" y="164"/>
                        <a:pt x="228" y="168"/>
                        <a:pt x="224" y="168"/>
                      </a:cubicBezTo>
                      <a:cubicBezTo>
                        <a:pt x="123" y="168"/>
                        <a:pt x="123" y="168"/>
                        <a:pt x="123" y="168"/>
                      </a:cubicBezTo>
                      <a:cubicBezTo>
                        <a:pt x="23" y="168"/>
                        <a:pt x="23" y="168"/>
                        <a:pt x="23" y="168"/>
                      </a:cubicBezTo>
                      <a:cubicBezTo>
                        <a:pt x="19" y="168"/>
                        <a:pt x="15" y="164"/>
                        <a:pt x="15" y="16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19"/>
                        <a:pt x="19" y="15"/>
                        <a:pt x="23" y="15"/>
                      </a:cubicBezTo>
                      <a:cubicBezTo>
                        <a:pt x="123" y="15"/>
                        <a:pt x="123" y="15"/>
                        <a:pt x="123" y="15"/>
                      </a:cubicBezTo>
                      <a:cubicBezTo>
                        <a:pt x="224" y="15"/>
                        <a:pt x="224" y="15"/>
                        <a:pt x="224" y="15"/>
                      </a:cubicBezTo>
                      <a:cubicBezTo>
                        <a:pt x="228" y="15"/>
                        <a:pt x="231" y="19"/>
                        <a:pt x="231" y="23"/>
                      </a:cubicBezTo>
                      <a:lnTo>
                        <a:pt x="231" y="1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+mn-lt"/>
                  </a:endParaRPr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8297796" y="1380634"/>
              <a:ext cx="425032" cy="440400"/>
              <a:chOff x="2810396" y="3116659"/>
              <a:chExt cx="1056595" cy="1094800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2810396" y="3116659"/>
                <a:ext cx="1056595" cy="1094800"/>
                <a:chOff x="1239776" y="2647930"/>
                <a:chExt cx="681377" cy="781070"/>
              </a:xfrm>
              <a:solidFill>
                <a:schemeClr val="accent1"/>
              </a:solidFill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1285035" y="2695565"/>
                  <a:ext cx="599316" cy="685800"/>
                  <a:chOff x="304804" y="-2347916"/>
                  <a:chExt cx="2816224" cy="3222629"/>
                </a:xfrm>
                <a:grpFill/>
              </p:grpSpPr>
              <p:sp>
                <p:nvSpPr>
                  <p:cNvPr id="116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665288" y="-1562100"/>
                    <a:ext cx="1455737" cy="2436813"/>
                  </a:xfrm>
                  <a:custGeom>
                    <a:avLst/>
                    <a:gdLst>
                      <a:gd name="T0" fmla="*/ 28 w 1117"/>
                      <a:gd name="T1" fmla="*/ 1872 h 1872"/>
                      <a:gd name="T2" fmla="*/ 14 w 1117"/>
                      <a:gd name="T3" fmla="*/ 1868 h 1872"/>
                      <a:gd name="T4" fmla="*/ 0 w 1117"/>
                      <a:gd name="T5" fmla="*/ 1844 h 1872"/>
                      <a:gd name="T6" fmla="*/ 4 w 1117"/>
                      <a:gd name="T7" fmla="*/ 644 h 1872"/>
                      <a:gd name="T8" fmla="*/ 17 w 1117"/>
                      <a:gd name="T9" fmla="*/ 619 h 1872"/>
                      <a:gd name="T10" fmla="*/ 1075 w 1117"/>
                      <a:gd name="T11" fmla="*/ 5 h 1872"/>
                      <a:gd name="T12" fmla="*/ 1103 w 1117"/>
                      <a:gd name="T13" fmla="*/ 5 h 1872"/>
                      <a:gd name="T14" fmla="*/ 1117 w 1117"/>
                      <a:gd name="T15" fmla="*/ 29 h 1872"/>
                      <a:gd name="T16" fmla="*/ 1113 w 1117"/>
                      <a:gd name="T17" fmla="*/ 1229 h 1872"/>
                      <a:gd name="T18" fmla="*/ 1099 w 1117"/>
                      <a:gd name="T19" fmla="*/ 1253 h 1872"/>
                      <a:gd name="T20" fmla="*/ 42 w 1117"/>
                      <a:gd name="T21" fmla="*/ 1868 h 1872"/>
                      <a:gd name="T22" fmla="*/ 28 w 1117"/>
                      <a:gd name="T23" fmla="*/ 1872 h 1872"/>
                      <a:gd name="T24" fmla="*/ 59 w 1117"/>
                      <a:gd name="T25" fmla="*/ 660 h 1872"/>
                      <a:gd name="T26" fmla="*/ 56 w 1117"/>
                      <a:gd name="T27" fmla="*/ 1795 h 1872"/>
                      <a:gd name="T28" fmla="*/ 1057 w 1117"/>
                      <a:gd name="T29" fmla="*/ 1213 h 1872"/>
                      <a:gd name="T30" fmla="*/ 1061 w 1117"/>
                      <a:gd name="T31" fmla="*/ 78 h 1872"/>
                      <a:gd name="T32" fmla="*/ 59 w 1117"/>
                      <a:gd name="T33" fmla="*/ 660 h 18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117" h="1872">
                        <a:moveTo>
                          <a:pt x="28" y="1872"/>
                        </a:moveTo>
                        <a:cubicBezTo>
                          <a:pt x="23" y="1872"/>
                          <a:pt x="18" y="1870"/>
                          <a:pt x="14" y="1868"/>
                        </a:cubicBezTo>
                        <a:cubicBezTo>
                          <a:pt x="5" y="1863"/>
                          <a:pt x="0" y="1854"/>
                          <a:pt x="0" y="1844"/>
                        </a:cubicBezTo>
                        <a:cubicBezTo>
                          <a:pt x="4" y="644"/>
                          <a:pt x="4" y="644"/>
                          <a:pt x="4" y="644"/>
                        </a:cubicBezTo>
                        <a:cubicBezTo>
                          <a:pt x="4" y="634"/>
                          <a:pt x="9" y="624"/>
                          <a:pt x="17" y="619"/>
                        </a:cubicBezTo>
                        <a:cubicBezTo>
                          <a:pt x="1075" y="5"/>
                          <a:pt x="1075" y="5"/>
                          <a:pt x="1075" y="5"/>
                        </a:cubicBezTo>
                        <a:cubicBezTo>
                          <a:pt x="1083" y="0"/>
                          <a:pt x="1094" y="0"/>
                          <a:pt x="1103" y="5"/>
                        </a:cubicBezTo>
                        <a:cubicBezTo>
                          <a:pt x="1111" y="10"/>
                          <a:pt x="1117" y="19"/>
                          <a:pt x="1117" y="29"/>
                        </a:cubicBezTo>
                        <a:cubicBezTo>
                          <a:pt x="1113" y="1229"/>
                          <a:pt x="1113" y="1229"/>
                          <a:pt x="1113" y="1229"/>
                        </a:cubicBezTo>
                        <a:cubicBezTo>
                          <a:pt x="1113" y="1239"/>
                          <a:pt x="1108" y="1248"/>
                          <a:pt x="1099" y="1253"/>
                        </a:cubicBezTo>
                        <a:cubicBezTo>
                          <a:pt x="42" y="1868"/>
                          <a:pt x="42" y="1868"/>
                          <a:pt x="42" y="1868"/>
                        </a:cubicBezTo>
                        <a:cubicBezTo>
                          <a:pt x="38" y="1870"/>
                          <a:pt x="33" y="1872"/>
                          <a:pt x="28" y="1872"/>
                        </a:cubicBezTo>
                        <a:close/>
                        <a:moveTo>
                          <a:pt x="59" y="660"/>
                        </a:moveTo>
                        <a:cubicBezTo>
                          <a:pt x="56" y="1795"/>
                          <a:pt x="56" y="1795"/>
                          <a:pt x="56" y="1795"/>
                        </a:cubicBezTo>
                        <a:cubicBezTo>
                          <a:pt x="1057" y="1213"/>
                          <a:pt x="1057" y="1213"/>
                          <a:pt x="1057" y="1213"/>
                        </a:cubicBezTo>
                        <a:cubicBezTo>
                          <a:pt x="1061" y="78"/>
                          <a:pt x="1061" y="78"/>
                          <a:pt x="1061" y="78"/>
                        </a:cubicBezTo>
                        <a:lnTo>
                          <a:pt x="59" y="66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17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309565" y="-2347916"/>
                    <a:ext cx="2811463" cy="1660527"/>
                  </a:xfrm>
                  <a:custGeom>
                    <a:avLst/>
                    <a:gdLst>
                      <a:gd name="T0" fmla="*/ 1073 w 2158"/>
                      <a:gd name="T1" fmla="*/ 1275 h 1275"/>
                      <a:gd name="T2" fmla="*/ 1059 w 2158"/>
                      <a:gd name="T3" fmla="*/ 1271 h 1275"/>
                      <a:gd name="T4" fmla="*/ 14 w 2158"/>
                      <a:gd name="T5" fmla="*/ 668 h 1275"/>
                      <a:gd name="T6" fmla="*/ 0 w 2158"/>
                      <a:gd name="T7" fmla="*/ 644 h 1275"/>
                      <a:gd name="T8" fmla="*/ 14 w 2158"/>
                      <a:gd name="T9" fmla="*/ 620 h 1275"/>
                      <a:gd name="T10" fmla="*/ 1071 w 2158"/>
                      <a:gd name="T11" fmla="*/ 5 h 1275"/>
                      <a:gd name="T12" fmla="*/ 1099 w 2158"/>
                      <a:gd name="T13" fmla="*/ 5 h 1275"/>
                      <a:gd name="T14" fmla="*/ 2144 w 2158"/>
                      <a:gd name="T15" fmla="*/ 608 h 1275"/>
                      <a:gd name="T16" fmla="*/ 2158 w 2158"/>
                      <a:gd name="T17" fmla="*/ 632 h 1275"/>
                      <a:gd name="T18" fmla="*/ 2144 w 2158"/>
                      <a:gd name="T19" fmla="*/ 657 h 1275"/>
                      <a:gd name="T20" fmla="*/ 1087 w 2158"/>
                      <a:gd name="T21" fmla="*/ 1271 h 1275"/>
                      <a:gd name="T22" fmla="*/ 1073 w 2158"/>
                      <a:gd name="T23" fmla="*/ 1275 h 1275"/>
                      <a:gd name="T24" fmla="*/ 84 w 2158"/>
                      <a:gd name="T25" fmla="*/ 644 h 1275"/>
                      <a:gd name="T26" fmla="*/ 1072 w 2158"/>
                      <a:gd name="T27" fmla="*/ 1214 h 1275"/>
                      <a:gd name="T28" fmla="*/ 2074 w 2158"/>
                      <a:gd name="T29" fmla="*/ 632 h 1275"/>
                      <a:gd name="T30" fmla="*/ 1086 w 2158"/>
                      <a:gd name="T31" fmla="*/ 62 h 1275"/>
                      <a:gd name="T32" fmla="*/ 84 w 2158"/>
                      <a:gd name="T33" fmla="*/ 644 h 1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158" h="1275">
                        <a:moveTo>
                          <a:pt x="1073" y="1275"/>
                        </a:moveTo>
                        <a:cubicBezTo>
                          <a:pt x="1068" y="1275"/>
                          <a:pt x="1063" y="1273"/>
                          <a:pt x="1059" y="1271"/>
                        </a:cubicBezTo>
                        <a:cubicBezTo>
                          <a:pt x="14" y="668"/>
                          <a:pt x="14" y="668"/>
                          <a:pt x="14" y="668"/>
                        </a:cubicBezTo>
                        <a:cubicBezTo>
                          <a:pt x="6" y="663"/>
                          <a:pt x="0" y="654"/>
                          <a:pt x="0" y="644"/>
                        </a:cubicBezTo>
                        <a:cubicBezTo>
                          <a:pt x="0" y="634"/>
                          <a:pt x="6" y="625"/>
                          <a:pt x="14" y="620"/>
                        </a:cubicBezTo>
                        <a:cubicBezTo>
                          <a:pt x="1071" y="5"/>
                          <a:pt x="1071" y="5"/>
                          <a:pt x="1071" y="5"/>
                        </a:cubicBezTo>
                        <a:cubicBezTo>
                          <a:pt x="1080" y="0"/>
                          <a:pt x="1091" y="0"/>
                          <a:pt x="1099" y="5"/>
                        </a:cubicBezTo>
                        <a:cubicBezTo>
                          <a:pt x="2144" y="608"/>
                          <a:pt x="2144" y="608"/>
                          <a:pt x="2144" y="608"/>
                        </a:cubicBezTo>
                        <a:cubicBezTo>
                          <a:pt x="2152" y="613"/>
                          <a:pt x="2158" y="622"/>
                          <a:pt x="2158" y="632"/>
                        </a:cubicBezTo>
                        <a:cubicBezTo>
                          <a:pt x="2158" y="642"/>
                          <a:pt x="2152" y="651"/>
                          <a:pt x="2144" y="657"/>
                        </a:cubicBezTo>
                        <a:cubicBezTo>
                          <a:pt x="1087" y="1271"/>
                          <a:pt x="1087" y="1271"/>
                          <a:pt x="1087" y="1271"/>
                        </a:cubicBezTo>
                        <a:cubicBezTo>
                          <a:pt x="1082" y="1273"/>
                          <a:pt x="1077" y="1275"/>
                          <a:pt x="1073" y="1275"/>
                        </a:cubicBezTo>
                        <a:close/>
                        <a:moveTo>
                          <a:pt x="84" y="644"/>
                        </a:moveTo>
                        <a:cubicBezTo>
                          <a:pt x="1072" y="1214"/>
                          <a:pt x="1072" y="1214"/>
                          <a:pt x="1072" y="1214"/>
                        </a:cubicBezTo>
                        <a:cubicBezTo>
                          <a:pt x="2074" y="632"/>
                          <a:pt x="2074" y="632"/>
                          <a:pt x="2074" y="632"/>
                        </a:cubicBezTo>
                        <a:cubicBezTo>
                          <a:pt x="1086" y="62"/>
                          <a:pt x="1086" y="62"/>
                          <a:pt x="1086" y="62"/>
                        </a:cubicBezTo>
                        <a:lnTo>
                          <a:pt x="84" y="64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18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304804" y="-1547814"/>
                    <a:ext cx="1438274" cy="2422527"/>
                  </a:xfrm>
                  <a:custGeom>
                    <a:avLst/>
                    <a:gdLst>
                      <a:gd name="T0" fmla="*/ 1072 w 1104"/>
                      <a:gd name="T1" fmla="*/ 1860 h 1860"/>
                      <a:gd name="T2" fmla="*/ 1058 w 1104"/>
                      <a:gd name="T3" fmla="*/ 1856 h 1860"/>
                      <a:gd name="T4" fmla="*/ 14 w 1104"/>
                      <a:gd name="T5" fmla="*/ 1253 h 1860"/>
                      <a:gd name="T6" fmla="*/ 0 w 1104"/>
                      <a:gd name="T7" fmla="*/ 1229 h 1860"/>
                      <a:gd name="T8" fmla="*/ 3 w 1104"/>
                      <a:gd name="T9" fmla="*/ 29 h 1860"/>
                      <a:gd name="T10" fmla="*/ 17 w 1104"/>
                      <a:gd name="T11" fmla="*/ 5 h 1860"/>
                      <a:gd name="T12" fmla="*/ 45 w 1104"/>
                      <a:gd name="T13" fmla="*/ 5 h 1860"/>
                      <a:gd name="T14" fmla="*/ 1090 w 1104"/>
                      <a:gd name="T15" fmla="*/ 607 h 1860"/>
                      <a:gd name="T16" fmla="*/ 1104 w 1104"/>
                      <a:gd name="T17" fmla="*/ 632 h 1860"/>
                      <a:gd name="T18" fmla="*/ 1100 w 1104"/>
                      <a:gd name="T19" fmla="*/ 1832 h 1860"/>
                      <a:gd name="T20" fmla="*/ 1086 w 1104"/>
                      <a:gd name="T21" fmla="*/ 1856 h 1860"/>
                      <a:gd name="T22" fmla="*/ 1072 w 1104"/>
                      <a:gd name="T23" fmla="*/ 1860 h 1860"/>
                      <a:gd name="T24" fmla="*/ 56 w 1104"/>
                      <a:gd name="T25" fmla="*/ 1213 h 1860"/>
                      <a:gd name="T26" fmla="*/ 1044 w 1104"/>
                      <a:gd name="T27" fmla="*/ 1783 h 1860"/>
                      <a:gd name="T28" fmla="*/ 1047 w 1104"/>
                      <a:gd name="T29" fmla="*/ 648 h 1860"/>
                      <a:gd name="T30" fmla="*/ 59 w 1104"/>
                      <a:gd name="T31" fmla="*/ 77 h 1860"/>
                      <a:gd name="T32" fmla="*/ 56 w 1104"/>
                      <a:gd name="T33" fmla="*/ 1213 h 1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104" h="1860">
                        <a:moveTo>
                          <a:pt x="1072" y="1860"/>
                        </a:moveTo>
                        <a:cubicBezTo>
                          <a:pt x="1067" y="1860"/>
                          <a:pt x="1062" y="1858"/>
                          <a:pt x="1058" y="1856"/>
                        </a:cubicBezTo>
                        <a:cubicBezTo>
                          <a:pt x="14" y="1253"/>
                          <a:pt x="14" y="1253"/>
                          <a:pt x="14" y="1253"/>
                        </a:cubicBezTo>
                        <a:cubicBezTo>
                          <a:pt x="5" y="1248"/>
                          <a:pt x="0" y="1239"/>
                          <a:pt x="0" y="1229"/>
                        </a:cubicBezTo>
                        <a:cubicBezTo>
                          <a:pt x="3" y="29"/>
                          <a:pt x="3" y="29"/>
                          <a:pt x="3" y="29"/>
                        </a:cubicBezTo>
                        <a:cubicBezTo>
                          <a:pt x="3" y="19"/>
                          <a:pt x="9" y="9"/>
                          <a:pt x="17" y="5"/>
                        </a:cubicBezTo>
                        <a:cubicBezTo>
                          <a:pt x="26" y="0"/>
                          <a:pt x="37" y="0"/>
                          <a:pt x="45" y="5"/>
                        </a:cubicBezTo>
                        <a:cubicBezTo>
                          <a:pt x="1090" y="607"/>
                          <a:pt x="1090" y="607"/>
                          <a:pt x="1090" y="607"/>
                        </a:cubicBezTo>
                        <a:cubicBezTo>
                          <a:pt x="1098" y="612"/>
                          <a:pt x="1104" y="622"/>
                          <a:pt x="1104" y="632"/>
                        </a:cubicBezTo>
                        <a:cubicBezTo>
                          <a:pt x="1100" y="1832"/>
                          <a:pt x="1100" y="1832"/>
                          <a:pt x="1100" y="1832"/>
                        </a:cubicBezTo>
                        <a:cubicBezTo>
                          <a:pt x="1100" y="1842"/>
                          <a:pt x="1095" y="1851"/>
                          <a:pt x="1086" y="1856"/>
                        </a:cubicBezTo>
                        <a:cubicBezTo>
                          <a:pt x="1082" y="1858"/>
                          <a:pt x="1077" y="1860"/>
                          <a:pt x="1072" y="1860"/>
                        </a:cubicBezTo>
                        <a:close/>
                        <a:moveTo>
                          <a:pt x="56" y="1213"/>
                        </a:moveTo>
                        <a:cubicBezTo>
                          <a:pt x="1044" y="1783"/>
                          <a:pt x="1044" y="1783"/>
                          <a:pt x="1044" y="1783"/>
                        </a:cubicBezTo>
                        <a:cubicBezTo>
                          <a:pt x="1047" y="648"/>
                          <a:pt x="1047" y="648"/>
                          <a:pt x="1047" y="648"/>
                        </a:cubicBezTo>
                        <a:cubicBezTo>
                          <a:pt x="59" y="77"/>
                          <a:pt x="59" y="77"/>
                          <a:pt x="59" y="77"/>
                        </a:cubicBezTo>
                        <a:lnTo>
                          <a:pt x="56" y="121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19" name="Freeform 20"/>
                  <p:cNvSpPr>
                    <a:spLocks/>
                  </p:cNvSpPr>
                  <p:nvPr/>
                </p:nvSpPr>
                <p:spPr bwMode="auto">
                  <a:xfrm>
                    <a:off x="1676400" y="-2266950"/>
                    <a:ext cx="77786" cy="1573214"/>
                  </a:xfrm>
                  <a:custGeom>
                    <a:avLst/>
                    <a:gdLst>
                      <a:gd name="T0" fmla="*/ 46 w 49"/>
                      <a:gd name="T1" fmla="*/ 991 h 991"/>
                      <a:gd name="T2" fmla="*/ 0 w 49"/>
                      <a:gd name="T3" fmla="*/ 991 h 991"/>
                      <a:gd name="T4" fmla="*/ 3 w 49"/>
                      <a:gd name="T5" fmla="*/ 0 h 991"/>
                      <a:gd name="T6" fmla="*/ 49 w 49"/>
                      <a:gd name="T7" fmla="*/ 0 h 991"/>
                      <a:gd name="T8" fmla="*/ 46 w 49"/>
                      <a:gd name="T9" fmla="*/ 991 h 9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9" h="991">
                        <a:moveTo>
                          <a:pt x="46" y="991"/>
                        </a:moveTo>
                        <a:lnTo>
                          <a:pt x="0" y="991"/>
                        </a:lnTo>
                        <a:lnTo>
                          <a:pt x="3" y="0"/>
                        </a:lnTo>
                        <a:lnTo>
                          <a:pt x="49" y="0"/>
                        </a:lnTo>
                        <a:lnTo>
                          <a:pt x="46" y="99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20" name="Freeform 21"/>
                  <p:cNvSpPr>
                    <a:spLocks/>
                  </p:cNvSpPr>
                  <p:nvPr/>
                </p:nvSpPr>
                <p:spPr bwMode="auto">
                  <a:xfrm>
                    <a:off x="2359025" y="-366712"/>
                    <a:ext cx="735012" cy="441325"/>
                  </a:xfrm>
                  <a:custGeom>
                    <a:avLst/>
                    <a:gdLst>
                      <a:gd name="T0" fmla="*/ 441 w 463"/>
                      <a:gd name="T1" fmla="*/ 278 h 278"/>
                      <a:gd name="T2" fmla="*/ 0 w 463"/>
                      <a:gd name="T3" fmla="*/ 40 h 278"/>
                      <a:gd name="T4" fmla="*/ 21 w 463"/>
                      <a:gd name="T5" fmla="*/ 0 h 278"/>
                      <a:gd name="T6" fmla="*/ 463 w 463"/>
                      <a:gd name="T7" fmla="*/ 237 h 278"/>
                      <a:gd name="T8" fmla="*/ 441 w 463"/>
                      <a:gd name="T9" fmla="*/ 278 h 2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3" h="278">
                        <a:moveTo>
                          <a:pt x="441" y="278"/>
                        </a:moveTo>
                        <a:lnTo>
                          <a:pt x="0" y="40"/>
                        </a:lnTo>
                        <a:lnTo>
                          <a:pt x="21" y="0"/>
                        </a:lnTo>
                        <a:lnTo>
                          <a:pt x="463" y="237"/>
                        </a:lnTo>
                        <a:lnTo>
                          <a:pt x="441" y="2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21" name="Freeform 22"/>
                  <p:cNvSpPr>
                    <a:spLocks/>
                  </p:cNvSpPr>
                  <p:nvPr/>
                </p:nvSpPr>
                <p:spPr bwMode="auto">
                  <a:xfrm>
                    <a:off x="346071" y="-381316"/>
                    <a:ext cx="748153" cy="429173"/>
                  </a:xfrm>
                  <a:custGeom>
                    <a:avLst/>
                    <a:gdLst>
                      <a:gd name="T0" fmla="*/ 24 w 506"/>
                      <a:gd name="T1" fmla="*/ 350 h 350"/>
                      <a:gd name="T2" fmla="*/ 0 w 506"/>
                      <a:gd name="T3" fmla="*/ 311 h 350"/>
                      <a:gd name="T4" fmla="*/ 482 w 506"/>
                      <a:gd name="T5" fmla="*/ 0 h 350"/>
                      <a:gd name="T6" fmla="*/ 506 w 506"/>
                      <a:gd name="T7" fmla="*/ 37 h 350"/>
                      <a:gd name="T8" fmla="*/ 24 w 506"/>
                      <a:gd name="T9" fmla="*/ 350 h 3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6" h="350">
                        <a:moveTo>
                          <a:pt x="24" y="350"/>
                        </a:moveTo>
                        <a:lnTo>
                          <a:pt x="0" y="311"/>
                        </a:lnTo>
                        <a:lnTo>
                          <a:pt x="482" y="0"/>
                        </a:lnTo>
                        <a:lnTo>
                          <a:pt x="506" y="37"/>
                        </a:lnTo>
                        <a:lnTo>
                          <a:pt x="24" y="3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</p:grpSp>
            <p:grpSp>
              <p:nvGrpSpPr>
                <p:cNvPr id="103" name="Group 102"/>
                <p:cNvGrpSpPr/>
                <p:nvPr/>
              </p:nvGrpSpPr>
              <p:grpSpPr>
                <a:xfrm>
                  <a:off x="1239776" y="2647930"/>
                  <a:ext cx="681377" cy="781070"/>
                  <a:chOff x="2073275" y="-1179513"/>
                  <a:chExt cx="2495550" cy="2860676"/>
                </a:xfrm>
                <a:grpFill/>
              </p:grpSpPr>
              <p:sp>
                <p:nvSpPr>
                  <p:cNvPr id="104" name="Freeform 26"/>
                  <p:cNvSpPr>
                    <a:spLocks/>
                  </p:cNvSpPr>
                  <p:nvPr/>
                </p:nvSpPr>
                <p:spPr bwMode="auto">
                  <a:xfrm>
                    <a:off x="4518025" y="-482600"/>
                    <a:ext cx="50800" cy="52388"/>
                  </a:xfrm>
                  <a:custGeom>
                    <a:avLst/>
                    <a:gdLst>
                      <a:gd name="T0" fmla="*/ 44 w 44"/>
                      <a:gd name="T1" fmla="*/ 45 h 45"/>
                      <a:gd name="T2" fmla="*/ 8 w 44"/>
                      <a:gd name="T3" fmla="*/ 45 h 45"/>
                      <a:gd name="T4" fmla="*/ 8 w 44"/>
                      <a:gd name="T5" fmla="*/ 36 h 45"/>
                      <a:gd name="T6" fmla="*/ 0 w 44"/>
                      <a:gd name="T7" fmla="*/ 31 h 45"/>
                      <a:gd name="T8" fmla="*/ 18 w 44"/>
                      <a:gd name="T9" fmla="*/ 0 h 45"/>
                      <a:gd name="T10" fmla="*/ 35 w 44"/>
                      <a:gd name="T11" fmla="*/ 10 h 45"/>
                      <a:gd name="T12" fmla="*/ 44 w 44"/>
                      <a:gd name="T13" fmla="*/ 25 h 45"/>
                      <a:gd name="T14" fmla="*/ 44 w 44"/>
                      <a:gd name="T1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45">
                        <a:moveTo>
                          <a:pt x="44" y="45"/>
                        </a:moveTo>
                        <a:cubicBezTo>
                          <a:pt x="8" y="45"/>
                          <a:pt x="8" y="45"/>
                          <a:pt x="8" y="45"/>
                        </a:cubicBezTo>
                        <a:cubicBezTo>
                          <a:pt x="8" y="36"/>
                          <a:pt x="8" y="36"/>
                          <a:pt x="8" y="36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35" y="10"/>
                          <a:pt x="35" y="10"/>
                          <a:pt x="35" y="10"/>
                        </a:cubicBezTo>
                        <a:cubicBezTo>
                          <a:pt x="41" y="13"/>
                          <a:pt x="44" y="19"/>
                          <a:pt x="44" y="2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05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4524375" y="-384175"/>
                    <a:ext cx="44450" cy="1258888"/>
                  </a:xfrm>
                  <a:custGeom>
                    <a:avLst/>
                    <a:gdLst>
                      <a:gd name="T0" fmla="*/ 0 w 28"/>
                      <a:gd name="T1" fmla="*/ 793 h 793"/>
                      <a:gd name="T2" fmla="*/ 26 w 28"/>
                      <a:gd name="T3" fmla="*/ 764 h 793"/>
                      <a:gd name="T4" fmla="*/ 26 w 28"/>
                      <a:gd name="T5" fmla="*/ 734 h 793"/>
                      <a:gd name="T6" fmla="*/ 0 w 28"/>
                      <a:gd name="T7" fmla="*/ 705 h 793"/>
                      <a:gd name="T8" fmla="*/ 26 w 28"/>
                      <a:gd name="T9" fmla="*/ 734 h 793"/>
                      <a:gd name="T10" fmla="*/ 0 w 28"/>
                      <a:gd name="T11" fmla="*/ 676 h 793"/>
                      <a:gd name="T12" fmla="*/ 26 w 28"/>
                      <a:gd name="T13" fmla="*/ 646 h 793"/>
                      <a:gd name="T14" fmla="*/ 26 w 28"/>
                      <a:gd name="T15" fmla="*/ 617 h 793"/>
                      <a:gd name="T16" fmla="*/ 0 w 28"/>
                      <a:gd name="T17" fmla="*/ 588 h 793"/>
                      <a:gd name="T18" fmla="*/ 26 w 28"/>
                      <a:gd name="T19" fmla="*/ 617 h 793"/>
                      <a:gd name="T20" fmla="*/ 0 w 28"/>
                      <a:gd name="T21" fmla="*/ 558 h 793"/>
                      <a:gd name="T22" fmla="*/ 27 w 28"/>
                      <a:gd name="T23" fmla="*/ 529 h 793"/>
                      <a:gd name="T24" fmla="*/ 27 w 28"/>
                      <a:gd name="T25" fmla="*/ 499 h 793"/>
                      <a:gd name="T26" fmla="*/ 0 w 28"/>
                      <a:gd name="T27" fmla="*/ 470 h 793"/>
                      <a:gd name="T28" fmla="*/ 27 w 28"/>
                      <a:gd name="T29" fmla="*/ 499 h 793"/>
                      <a:gd name="T30" fmla="*/ 0 w 28"/>
                      <a:gd name="T31" fmla="*/ 441 h 793"/>
                      <a:gd name="T32" fmla="*/ 27 w 28"/>
                      <a:gd name="T33" fmla="*/ 411 h 793"/>
                      <a:gd name="T34" fmla="*/ 27 w 28"/>
                      <a:gd name="T35" fmla="*/ 382 h 793"/>
                      <a:gd name="T36" fmla="*/ 0 w 28"/>
                      <a:gd name="T37" fmla="*/ 353 h 793"/>
                      <a:gd name="T38" fmla="*/ 27 w 28"/>
                      <a:gd name="T39" fmla="*/ 382 h 793"/>
                      <a:gd name="T40" fmla="*/ 1 w 28"/>
                      <a:gd name="T41" fmla="*/ 323 h 793"/>
                      <a:gd name="T42" fmla="*/ 28 w 28"/>
                      <a:gd name="T43" fmla="*/ 294 h 793"/>
                      <a:gd name="T44" fmla="*/ 28 w 28"/>
                      <a:gd name="T45" fmla="*/ 264 h 793"/>
                      <a:gd name="T46" fmla="*/ 1 w 28"/>
                      <a:gd name="T47" fmla="*/ 235 h 793"/>
                      <a:gd name="T48" fmla="*/ 28 w 28"/>
                      <a:gd name="T49" fmla="*/ 264 h 793"/>
                      <a:gd name="T50" fmla="*/ 1 w 28"/>
                      <a:gd name="T51" fmla="*/ 206 h 793"/>
                      <a:gd name="T52" fmla="*/ 28 w 28"/>
                      <a:gd name="T53" fmla="*/ 176 h 793"/>
                      <a:gd name="T54" fmla="*/ 28 w 28"/>
                      <a:gd name="T55" fmla="*/ 147 h 793"/>
                      <a:gd name="T56" fmla="*/ 1 w 28"/>
                      <a:gd name="T57" fmla="*/ 118 h 793"/>
                      <a:gd name="T58" fmla="*/ 28 w 28"/>
                      <a:gd name="T59" fmla="*/ 147 h 793"/>
                      <a:gd name="T60" fmla="*/ 1 w 28"/>
                      <a:gd name="T61" fmla="*/ 88 h 793"/>
                      <a:gd name="T62" fmla="*/ 28 w 28"/>
                      <a:gd name="T63" fmla="*/ 59 h 793"/>
                      <a:gd name="T64" fmla="*/ 28 w 28"/>
                      <a:gd name="T65" fmla="*/ 30 h 793"/>
                      <a:gd name="T66" fmla="*/ 2 w 28"/>
                      <a:gd name="T67" fmla="*/ 0 h 793"/>
                      <a:gd name="T68" fmla="*/ 28 w 28"/>
                      <a:gd name="T69" fmla="*/ 30 h 7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8" h="793">
                        <a:moveTo>
                          <a:pt x="26" y="793"/>
                        </a:moveTo>
                        <a:lnTo>
                          <a:pt x="0" y="793"/>
                        </a:lnTo>
                        <a:lnTo>
                          <a:pt x="0" y="764"/>
                        </a:lnTo>
                        <a:lnTo>
                          <a:pt x="26" y="764"/>
                        </a:lnTo>
                        <a:lnTo>
                          <a:pt x="26" y="793"/>
                        </a:lnTo>
                        <a:close/>
                        <a:moveTo>
                          <a:pt x="26" y="734"/>
                        </a:moveTo>
                        <a:lnTo>
                          <a:pt x="0" y="734"/>
                        </a:lnTo>
                        <a:lnTo>
                          <a:pt x="0" y="705"/>
                        </a:lnTo>
                        <a:lnTo>
                          <a:pt x="26" y="705"/>
                        </a:lnTo>
                        <a:lnTo>
                          <a:pt x="26" y="734"/>
                        </a:lnTo>
                        <a:close/>
                        <a:moveTo>
                          <a:pt x="26" y="676"/>
                        </a:moveTo>
                        <a:lnTo>
                          <a:pt x="0" y="676"/>
                        </a:lnTo>
                        <a:lnTo>
                          <a:pt x="0" y="646"/>
                        </a:lnTo>
                        <a:lnTo>
                          <a:pt x="26" y="646"/>
                        </a:lnTo>
                        <a:lnTo>
                          <a:pt x="26" y="676"/>
                        </a:lnTo>
                        <a:close/>
                        <a:moveTo>
                          <a:pt x="26" y="617"/>
                        </a:moveTo>
                        <a:lnTo>
                          <a:pt x="0" y="617"/>
                        </a:lnTo>
                        <a:lnTo>
                          <a:pt x="0" y="588"/>
                        </a:lnTo>
                        <a:lnTo>
                          <a:pt x="27" y="588"/>
                        </a:lnTo>
                        <a:lnTo>
                          <a:pt x="26" y="617"/>
                        </a:lnTo>
                        <a:close/>
                        <a:moveTo>
                          <a:pt x="27" y="558"/>
                        </a:moveTo>
                        <a:lnTo>
                          <a:pt x="0" y="558"/>
                        </a:lnTo>
                        <a:lnTo>
                          <a:pt x="0" y="529"/>
                        </a:lnTo>
                        <a:lnTo>
                          <a:pt x="27" y="529"/>
                        </a:lnTo>
                        <a:lnTo>
                          <a:pt x="27" y="558"/>
                        </a:lnTo>
                        <a:close/>
                        <a:moveTo>
                          <a:pt x="27" y="499"/>
                        </a:moveTo>
                        <a:lnTo>
                          <a:pt x="0" y="499"/>
                        </a:lnTo>
                        <a:lnTo>
                          <a:pt x="0" y="470"/>
                        </a:lnTo>
                        <a:lnTo>
                          <a:pt x="27" y="470"/>
                        </a:lnTo>
                        <a:lnTo>
                          <a:pt x="27" y="499"/>
                        </a:lnTo>
                        <a:close/>
                        <a:moveTo>
                          <a:pt x="27" y="441"/>
                        </a:moveTo>
                        <a:lnTo>
                          <a:pt x="0" y="441"/>
                        </a:lnTo>
                        <a:lnTo>
                          <a:pt x="0" y="411"/>
                        </a:lnTo>
                        <a:lnTo>
                          <a:pt x="27" y="411"/>
                        </a:lnTo>
                        <a:lnTo>
                          <a:pt x="27" y="441"/>
                        </a:lnTo>
                        <a:close/>
                        <a:moveTo>
                          <a:pt x="27" y="382"/>
                        </a:moveTo>
                        <a:lnTo>
                          <a:pt x="0" y="382"/>
                        </a:lnTo>
                        <a:lnTo>
                          <a:pt x="0" y="353"/>
                        </a:lnTo>
                        <a:lnTo>
                          <a:pt x="27" y="353"/>
                        </a:lnTo>
                        <a:lnTo>
                          <a:pt x="27" y="382"/>
                        </a:lnTo>
                        <a:close/>
                        <a:moveTo>
                          <a:pt x="28" y="323"/>
                        </a:moveTo>
                        <a:lnTo>
                          <a:pt x="1" y="323"/>
                        </a:lnTo>
                        <a:lnTo>
                          <a:pt x="1" y="294"/>
                        </a:lnTo>
                        <a:lnTo>
                          <a:pt x="28" y="294"/>
                        </a:lnTo>
                        <a:lnTo>
                          <a:pt x="28" y="323"/>
                        </a:lnTo>
                        <a:close/>
                        <a:moveTo>
                          <a:pt x="28" y="264"/>
                        </a:moveTo>
                        <a:lnTo>
                          <a:pt x="1" y="264"/>
                        </a:lnTo>
                        <a:lnTo>
                          <a:pt x="1" y="235"/>
                        </a:lnTo>
                        <a:lnTo>
                          <a:pt x="28" y="235"/>
                        </a:lnTo>
                        <a:lnTo>
                          <a:pt x="28" y="264"/>
                        </a:lnTo>
                        <a:close/>
                        <a:moveTo>
                          <a:pt x="28" y="206"/>
                        </a:moveTo>
                        <a:lnTo>
                          <a:pt x="1" y="206"/>
                        </a:lnTo>
                        <a:lnTo>
                          <a:pt x="1" y="176"/>
                        </a:lnTo>
                        <a:lnTo>
                          <a:pt x="28" y="176"/>
                        </a:lnTo>
                        <a:lnTo>
                          <a:pt x="28" y="206"/>
                        </a:lnTo>
                        <a:close/>
                        <a:moveTo>
                          <a:pt x="28" y="147"/>
                        </a:moveTo>
                        <a:lnTo>
                          <a:pt x="1" y="147"/>
                        </a:lnTo>
                        <a:lnTo>
                          <a:pt x="1" y="118"/>
                        </a:lnTo>
                        <a:lnTo>
                          <a:pt x="28" y="118"/>
                        </a:lnTo>
                        <a:lnTo>
                          <a:pt x="28" y="147"/>
                        </a:lnTo>
                        <a:close/>
                        <a:moveTo>
                          <a:pt x="28" y="88"/>
                        </a:moveTo>
                        <a:lnTo>
                          <a:pt x="1" y="88"/>
                        </a:lnTo>
                        <a:lnTo>
                          <a:pt x="2" y="59"/>
                        </a:lnTo>
                        <a:lnTo>
                          <a:pt x="28" y="59"/>
                        </a:lnTo>
                        <a:lnTo>
                          <a:pt x="28" y="88"/>
                        </a:lnTo>
                        <a:close/>
                        <a:moveTo>
                          <a:pt x="28" y="30"/>
                        </a:moveTo>
                        <a:lnTo>
                          <a:pt x="2" y="30"/>
                        </a:lnTo>
                        <a:lnTo>
                          <a:pt x="2" y="0"/>
                        </a:lnTo>
                        <a:lnTo>
                          <a:pt x="28" y="0"/>
                        </a:lnTo>
                        <a:lnTo>
                          <a:pt x="28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06" name="Freeform 28"/>
                  <p:cNvSpPr>
                    <a:spLocks/>
                  </p:cNvSpPr>
                  <p:nvPr/>
                </p:nvSpPr>
                <p:spPr bwMode="auto">
                  <a:xfrm>
                    <a:off x="4513263" y="922338"/>
                    <a:ext cx="52388" cy="52388"/>
                  </a:xfrm>
                  <a:custGeom>
                    <a:avLst/>
                    <a:gdLst>
                      <a:gd name="T0" fmla="*/ 18 w 45"/>
                      <a:gd name="T1" fmla="*/ 46 h 46"/>
                      <a:gd name="T2" fmla="*/ 0 w 45"/>
                      <a:gd name="T3" fmla="*/ 15 h 46"/>
                      <a:gd name="T4" fmla="*/ 9 w 45"/>
                      <a:gd name="T5" fmla="*/ 10 h 46"/>
                      <a:gd name="T6" fmla="*/ 9 w 45"/>
                      <a:gd name="T7" fmla="*/ 0 h 46"/>
                      <a:gd name="T8" fmla="*/ 45 w 45"/>
                      <a:gd name="T9" fmla="*/ 0 h 46"/>
                      <a:gd name="T10" fmla="*/ 45 w 45"/>
                      <a:gd name="T11" fmla="*/ 20 h 46"/>
                      <a:gd name="T12" fmla="*/ 36 w 45"/>
                      <a:gd name="T13" fmla="*/ 36 h 46"/>
                      <a:gd name="T14" fmla="*/ 18 w 45"/>
                      <a:gd name="T15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" h="46">
                        <a:moveTo>
                          <a:pt x="18" y="46"/>
                        </a:move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20"/>
                          <a:pt x="45" y="20"/>
                          <a:pt x="45" y="20"/>
                        </a:cubicBezTo>
                        <a:cubicBezTo>
                          <a:pt x="45" y="27"/>
                          <a:pt x="41" y="32"/>
                          <a:pt x="36" y="36"/>
                        </a:cubicBezTo>
                        <a:lnTo>
                          <a:pt x="18" y="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07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3362325" y="962025"/>
                    <a:ext cx="1131888" cy="681038"/>
                  </a:xfrm>
                  <a:custGeom>
                    <a:avLst/>
                    <a:gdLst>
                      <a:gd name="T0" fmla="*/ 0 w 713"/>
                      <a:gd name="T1" fmla="*/ 406 h 429"/>
                      <a:gd name="T2" fmla="*/ 39 w 713"/>
                      <a:gd name="T3" fmla="*/ 414 h 429"/>
                      <a:gd name="T4" fmla="*/ 66 w 713"/>
                      <a:gd name="T5" fmla="*/ 400 h 429"/>
                      <a:gd name="T6" fmla="*/ 78 w 713"/>
                      <a:gd name="T7" fmla="*/ 362 h 429"/>
                      <a:gd name="T8" fmla="*/ 66 w 713"/>
                      <a:gd name="T9" fmla="*/ 400 h 429"/>
                      <a:gd name="T10" fmla="*/ 104 w 713"/>
                      <a:gd name="T11" fmla="*/ 346 h 429"/>
                      <a:gd name="T12" fmla="*/ 143 w 713"/>
                      <a:gd name="T13" fmla="*/ 354 h 429"/>
                      <a:gd name="T14" fmla="*/ 169 w 713"/>
                      <a:gd name="T15" fmla="*/ 339 h 429"/>
                      <a:gd name="T16" fmla="*/ 182 w 713"/>
                      <a:gd name="T17" fmla="*/ 301 h 429"/>
                      <a:gd name="T18" fmla="*/ 169 w 713"/>
                      <a:gd name="T19" fmla="*/ 339 h 429"/>
                      <a:gd name="T20" fmla="*/ 207 w 713"/>
                      <a:gd name="T21" fmla="*/ 286 h 429"/>
                      <a:gd name="T22" fmla="*/ 246 w 713"/>
                      <a:gd name="T23" fmla="*/ 294 h 429"/>
                      <a:gd name="T24" fmla="*/ 273 w 713"/>
                      <a:gd name="T25" fmla="*/ 279 h 429"/>
                      <a:gd name="T26" fmla="*/ 285 w 713"/>
                      <a:gd name="T27" fmla="*/ 241 h 429"/>
                      <a:gd name="T28" fmla="*/ 273 w 713"/>
                      <a:gd name="T29" fmla="*/ 279 h 429"/>
                      <a:gd name="T30" fmla="*/ 311 w 713"/>
                      <a:gd name="T31" fmla="*/ 226 h 429"/>
                      <a:gd name="T32" fmla="*/ 350 w 713"/>
                      <a:gd name="T33" fmla="*/ 234 h 429"/>
                      <a:gd name="T34" fmla="*/ 376 w 713"/>
                      <a:gd name="T35" fmla="*/ 219 h 429"/>
                      <a:gd name="T36" fmla="*/ 389 w 713"/>
                      <a:gd name="T37" fmla="*/ 181 h 429"/>
                      <a:gd name="T38" fmla="*/ 376 w 713"/>
                      <a:gd name="T39" fmla="*/ 219 h 429"/>
                      <a:gd name="T40" fmla="*/ 414 w 713"/>
                      <a:gd name="T41" fmla="*/ 165 h 429"/>
                      <a:gd name="T42" fmla="*/ 453 w 713"/>
                      <a:gd name="T43" fmla="*/ 174 h 429"/>
                      <a:gd name="T44" fmla="*/ 480 w 713"/>
                      <a:gd name="T45" fmla="*/ 159 h 429"/>
                      <a:gd name="T46" fmla="*/ 492 w 713"/>
                      <a:gd name="T47" fmla="*/ 121 h 429"/>
                      <a:gd name="T48" fmla="*/ 480 w 713"/>
                      <a:gd name="T49" fmla="*/ 159 h 429"/>
                      <a:gd name="T50" fmla="*/ 518 w 713"/>
                      <a:gd name="T51" fmla="*/ 106 h 429"/>
                      <a:gd name="T52" fmla="*/ 558 w 713"/>
                      <a:gd name="T53" fmla="*/ 113 h 429"/>
                      <a:gd name="T54" fmla="*/ 583 w 713"/>
                      <a:gd name="T55" fmla="*/ 99 h 429"/>
                      <a:gd name="T56" fmla="*/ 596 w 713"/>
                      <a:gd name="T57" fmla="*/ 60 h 429"/>
                      <a:gd name="T58" fmla="*/ 583 w 713"/>
                      <a:gd name="T59" fmla="*/ 99 h 429"/>
                      <a:gd name="T60" fmla="*/ 622 w 713"/>
                      <a:gd name="T61" fmla="*/ 46 h 429"/>
                      <a:gd name="T62" fmla="*/ 661 w 713"/>
                      <a:gd name="T63" fmla="*/ 53 h 429"/>
                      <a:gd name="T64" fmla="*/ 687 w 713"/>
                      <a:gd name="T65" fmla="*/ 38 h 429"/>
                      <a:gd name="T66" fmla="*/ 699 w 713"/>
                      <a:gd name="T67" fmla="*/ 0 h 429"/>
                      <a:gd name="T68" fmla="*/ 687 w 713"/>
                      <a:gd name="T69" fmla="*/ 3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13" h="429">
                        <a:moveTo>
                          <a:pt x="13" y="429"/>
                        </a:moveTo>
                        <a:lnTo>
                          <a:pt x="0" y="406"/>
                        </a:lnTo>
                        <a:lnTo>
                          <a:pt x="26" y="392"/>
                        </a:lnTo>
                        <a:lnTo>
                          <a:pt x="39" y="414"/>
                        </a:lnTo>
                        <a:lnTo>
                          <a:pt x="13" y="429"/>
                        </a:lnTo>
                        <a:close/>
                        <a:moveTo>
                          <a:pt x="66" y="400"/>
                        </a:moveTo>
                        <a:lnTo>
                          <a:pt x="52" y="376"/>
                        </a:lnTo>
                        <a:lnTo>
                          <a:pt x="78" y="362"/>
                        </a:lnTo>
                        <a:lnTo>
                          <a:pt x="91" y="384"/>
                        </a:lnTo>
                        <a:lnTo>
                          <a:pt x="66" y="400"/>
                        </a:lnTo>
                        <a:close/>
                        <a:moveTo>
                          <a:pt x="117" y="370"/>
                        </a:moveTo>
                        <a:lnTo>
                          <a:pt x="104" y="346"/>
                        </a:lnTo>
                        <a:lnTo>
                          <a:pt x="129" y="331"/>
                        </a:lnTo>
                        <a:lnTo>
                          <a:pt x="143" y="354"/>
                        </a:lnTo>
                        <a:lnTo>
                          <a:pt x="117" y="370"/>
                        </a:lnTo>
                        <a:close/>
                        <a:moveTo>
                          <a:pt x="169" y="339"/>
                        </a:moveTo>
                        <a:lnTo>
                          <a:pt x="155" y="316"/>
                        </a:lnTo>
                        <a:lnTo>
                          <a:pt x="182" y="301"/>
                        </a:lnTo>
                        <a:lnTo>
                          <a:pt x="195" y="324"/>
                        </a:lnTo>
                        <a:lnTo>
                          <a:pt x="169" y="339"/>
                        </a:lnTo>
                        <a:close/>
                        <a:moveTo>
                          <a:pt x="221" y="309"/>
                        </a:moveTo>
                        <a:lnTo>
                          <a:pt x="207" y="286"/>
                        </a:lnTo>
                        <a:lnTo>
                          <a:pt x="233" y="271"/>
                        </a:lnTo>
                        <a:lnTo>
                          <a:pt x="246" y="294"/>
                        </a:lnTo>
                        <a:lnTo>
                          <a:pt x="221" y="309"/>
                        </a:lnTo>
                        <a:close/>
                        <a:moveTo>
                          <a:pt x="273" y="279"/>
                        </a:moveTo>
                        <a:lnTo>
                          <a:pt x="259" y="256"/>
                        </a:lnTo>
                        <a:lnTo>
                          <a:pt x="285" y="241"/>
                        </a:lnTo>
                        <a:lnTo>
                          <a:pt x="298" y="264"/>
                        </a:lnTo>
                        <a:lnTo>
                          <a:pt x="273" y="279"/>
                        </a:lnTo>
                        <a:close/>
                        <a:moveTo>
                          <a:pt x="324" y="249"/>
                        </a:moveTo>
                        <a:lnTo>
                          <a:pt x="311" y="226"/>
                        </a:lnTo>
                        <a:lnTo>
                          <a:pt x="337" y="211"/>
                        </a:lnTo>
                        <a:lnTo>
                          <a:pt x="350" y="234"/>
                        </a:lnTo>
                        <a:lnTo>
                          <a:pt x="324" y="249"/>
                        </a:lnTo>
                        <a:close/>
                        <a:moveTo>
                          <a:pt x="376" y="219"/>
                        </a:moveTo>
                        <a:lnTo>
                          <a:pt x="363" y="196"/>
                        </a:lnTo>
                        <a:lnTo>
                          <a:pt x="389" y="181"/>
                        </a:lnTo>
                        <a:lnTo>
                          <a:pt x="402" y="204"/>
                        </a:lnTo>
                        <a:lnTo>
                          <a:pt x="376" y="219"/>
                        </a:lnTo>
                        <a:close/>
                        <a:moveTo>
                          <a:pt x="428" y="189"/>
                        </a:moveTo>
                        <a:lnTo>
                          <a:pt x="414" y="165"/>
                        </a:lnTo>
                        <a:lnTo>
                          <a:pt x="440" y="151"/>
                        </a:lnTo>
                        <a:lnTo>
                          <a:pt x="453" y="174"/>
                        </a:lnTo>
                        <a:lnTo>
                          <a:pt x="428" y="189"/>
                        </a:lnTo>
                        <a:close/>
                        <a:moveTo>
                          <a:pt x="480" y="159"/>
                        </a:moveTo>
                        <a:lnTo>
                          <a:pt x="467" y="136"/>
                        </a:lnTo>
                        <a:lnTo>
                          <a:pt x="492" y="121"/>
                        </a:lnTo>
                        <a:lnTo>
                          <a:pt x="505" y="143"/>
                        </a:lnTo>
                        <a:lnTo>
                          <a:pt x="480" y="159"/>
                        </a:lnTo>
                        <a:close/>
                        <a:moveTo>
                          <a:pt x="531" y="129"/>
                        </a:moveTo>
                        <a:lnTo>
                          <a:pt x="518" y="106"/>
                        </a:lnTo>
                        <a:lnTo>
                          <a:pt x="544" y="91"/>
                        </a:lnTo>
                        <a:lnTo>
                          <a:pt x="558" y="113"/>
                        </a:lnTo>
                        <a:lnTo>
                          <a:pt x="531" y="129"/>
                        </a:lnTo>
                        <a:close/>
                        <a:moveTo>
                          <a:pt x="583" y="99"/>
                        </a:moveTo>
                        <a:lnTo>
                          <a:pt x="570" y="76"/>
                        </a:lnTo>
                        <a:lnTo>
                          <a:pt x="596" y="60"/>
                        </a:lnTo>
                        <a:lnTo>
                          <a:pt x="609" y="83"/>
                        </a:lnTo>
                        <a:lnTo>
                          <a:pt x="583" y="99"/>
                        </a:lnTo>
                        <a:close/>
                        <a:moveTo>
                          <a:pt x="635" y="69"/>
                        </a:moveTo>
                        <a:lnTo>
                          <a:pt x="622" y="46"/>
                        </a:lnTo>
                        <a:lnTo>
                          <a:pt x="647" y="30"/>
                        </a:lnTo>
                        <a:lnTo>
                          <a:pt x="661" y="53"/>
                        </a:lnTo>
                        <a:lnTo>
                          <a:pt x="635" y="69"/>
                        </a:lnTo>
                        <a:close/>
                        <a:moveTo>
                          <a:pt x="687" y="38"/>
                        </a:moveTo>
                        <a:lnTo>
                          <a:pt x="674" y="16"/>
                        </a:lnTo>
                        <a:lnTo>
                          <a:pt x="699" y="0"/>
                        </a:lnTo>
                        <a:lnTo>
                          <a:pt x="713" y="23"/>
                        </a:lnTo>
                        <a:lnTo>
                          <a:pt x="687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08" name="Freeform 30"/>
                  <p:cNvSpPr>
                    <a:spLocks/>
                  </p:cNvSpPr>
                  <p:nvPr/>
                </p:nvSpPr>
                <p:spPr bwMode="auto">
                  <a:xfrm>
                    <a:off x="3281363" y="1631950"/>
                    <a:ext cx="61913" cy="49213"/>
                  </a:xfrm>
                  <a:custGeom>
                    <a:avLst/>
                    <a:gdLst>
                      <a:gd name="T0" fmla="*/ 26 w 53"/>
                      <a:gd name="T1" fmla="*/ 43 h 43"/>
                      <a:gd name="T2" fmla="*/ 17 w 53"/>
                      <a:gd name="T3" fmla="*/ 41 h 43"/>
                      <a:gd name="T4" fmla="*/ 0 w 53"/>
                      <a:gd name="T5" fmla="*/ 31 h 43"/>
                      <a:gd name="T6" fmla="*/ 18 w 53"/>
                      <a:gd name="T7" fmla="*/ 0 h 43"/>
                      <a:gd name="T8" fmla="*/ 26 w 53"/>
                      <a:gd name="T9" fmla="*/ 5 h 43"/>
                      <a:gd name="T10" fmla="*/ 35 w 53"/>
                      <a:gd name="T11" fmla="*/ 0 h 43"/>
                      <a:gd name="T12" fmla="*/ 53 w 53"/>
                      <a:gd name="T13" fmla="*/ 31 h 43"/>
                      <a:gd name="T14" fmla="*/ 35 w 53"/>
                      <a:gd name="T15" fmla="*/ 41 h 43"/>
                      <a:gd name="T16" fmla="*/ 26 w 53"/>
                      <a:gd name="T17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" h="43">
                        <a:moveTo>
                          <a:pt x="26" y="43"/>
                        </a:moveTo>
                        <a:cubicBezTo>
                          <a:pt x="23" y="43"/>
                          <a:pt x="20" y="43"/>
                          <a:pt x="17" y="41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53" y="31"/>
                          <a:pt x="53" y="31"/>
                          <a:pt x="53" y="31"/>
                        </a:cubicBezTo>
                        <a:cubicBezTo>
                          <a:pt x="35" y="41"/>
                          <a:pt x="35" y="41"/>
                          <a:pt x="35" y="41"/>
                        </a:cubicBezTo>
                        <a:cubicBezTo>
                          <a:pt x="33" y="43"/>
                          <a:pt x="30" y="43"/>
                          <a:pt x="26" y="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09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2144713" y="974725"/>
                    <a:ext cx="1116013" cy="669925"/>
                  </a:xfrm>
                  <a:custGeom>
                    <a:avLst/>
                    <a:gdLst>
                      <a:gd name="T0" fmla="*/ 664 w 703"/>
                      <a:gd name="T1" fmla="*/ 407 h 422"/>
                      <a:gd name="T2" fmla="*/ 703 w 703"/>
                      <a:gd name="T3" fmla="*/ 399 h 422"/>
                      <a:gd name="T4" fmla="*/ 639 w 703"/>
                      <a:gd name="T5" fmla="*/ 392 h 422"/>
                      <a:gd name="T6" fmla="*/ 627 w 703"/>
                      <a:gd name="T7" fmla="*/ 354 h 422"/>
                      <a:gd name="T8" fmla="*/ 639 w 703"/>
                      <a:gd name="T9" fmla="*/ 392 h 422"/>
                      <a:gd name="T10" fmla="*/ 562 w 703"/>
                      <a:gd name="T11" fmla="*/ 348 h 422"/>
                      <a:gd name="T12" fmla="*/ 601 w 703"/>
                      <a:gd name="T13" fmla="*/ 340 h 422"/>
                      <a:gd name="T14" fmla="*/ 537 w 703"/>
                      <a:gd name="T15" fmla="*/ 333 h 422"/>
                      <a:gd name="T16" fmla="*/ 525 w 703"/>
                      <a:gd name="T17" fmla="*/ 296 h 422"/>
                      <a:gd name="T18" fmla="*/ 537 w 703"/>
                      <a:gd name="T19" fmla="*/ 333 h 422"/>
                      <a:gd name="T20" fmla="*/ 460 w 703"/>
                      <a:gd name="T21" fmla="*/ 289 h 422"/>
                      <a:gd name="T22" fmla="*/ 499 w 703"/>
                      <a:gd name="T23" fmla="*/ 281 h 422"/>
                      <a:gd name="T24" fmla="*/ 435 w 703"/>
                      <a:gd name="T25" fmla="*/ 274 h 422"/>
                      <a:gd name="T26" fmla="*/ 422 w 703"/>
                      <a:gd name="T27" fmla="*/ 237 h 422"/>
                      <a:gd name="T28" fmla="*/ 435 w 703"/>
                      <a:gd name="T29" fmla="*/ 274 h 422"/>
                      <a:gd name="T30" fmla="*/ 358 w 703"/>
                      <a:gd name="T31" fmla="*/ 230 h 422"/>
                      <a:gd name="T32" fmla="*/ 396 w 703"/>
                      <a:gd name="T33" fmla="*/ 222 h 422"/>
                      <a:gd name="T34" fmla="*/ 332 w 703"/>
                      <a:gd name="T35" fmla="*/ 215 h 422"/>
                      <a:gd name="T36" fmla="*/ 320 w 703"/>
                      <a:gd name="T37" fmla="*/ 177 h 422"/>
                      <a:gd name="T38" fmla="*/ 332 w 703"/>
                      <a:gd name="T39" fmla="*/ 215 h 422"/>
                      <a:gd name="T40" fmla="*/ 255 w 703"/>
                      <a:gd name="T41" fmla="*/ 171 h 422"/>
                      <a:gd name="T42" fmla="*/ 294 w 703"/>
                      <a:gd name="T43" fmla="*/ 163 h 422"/>
                      <a:gd name="T44" fmla="*/ 230 w 703"/>
                      <a:gd name="T45" fmla="*/ 156 h 422"/>
                      <a:gd name="T46" fmla="*/ 218 w 703"/>
                      <a:gd name="T47" fmla="*/ 119 h 422"/>
                      <a:gd name="T48" fmla="*/ 230 w 703"/>
                      <a:gd name="T49" fmla="*/ 156 h 422"/>
                      <a:gd name="T50" fmla="*/ 153 w 703"/>
                      <a:gd name="T51" fmla="*/ 112 h 422"/>
                      <a:gd name="T52" fmla="*/ 192 w 703"/>
                      <a:gd name="T53" fmla="*/ 104 h 422"/>
                      <a:gd name="T54" fmla="*/ 128 w 703"/>
                      <a:gd name="T55" fmla="*/ 97 h 422"/>
                      <a:gd name="T56" fmla="*/ 116 w 703"/>
                      <a:gd name="T57" fmla="*/ 59 h 422"/>
                      <a:gd name="T58" fmla="*/ 128 w 703"/>
                      <a:gd name="T59" fmla="*/ 97 h 422"/>
                      <a:gd name="T60" fmla="*/ 51 w 703"/>
                      <a:gd name="T61" fmla="*/ 52 h 422"/>
                      <a:gd name="T62" fmla="*/ 90 w 703"/>
                      <a:gd name="T63" fmla="*/ 44 h 422"/>
                      <a:gd name="T64" fmla="*/ 26 w 703"/>
                      <a:gd name="T65" fmla="*/ 38 h 422"/>
                      <a:gd name="T66" fmla="*/ 13 w 703"/>
                      <a:gd name="T67" fmla="*/ 0 h 422"/>
                      <a:gd name="T68" fmla="*/ 26 w 703"/>
                      <a:gd name="T69" fmla="*/ 38 h 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03" h="422">
                        <a:moveTo>
                          <a:pt x="690" y="422"/>
                        </a:moveTo>
                        <a:lnTo>
                          <a:pt x="664" y="407"/>
                        </a:lnTo>
                        <a:lnTo>
                          <a:pt x="678" y="384"/>
                        </a:lnTo>
                        <a:lnTo>
                          <a:pt x="703" y="399"/>
                        </a:lnTo>
                        <a:lnTo>
                          <a:pt x="690" y="422"/>
                        </a:lnTo>
                        <a:close/>
                        <a:moveTo>
                          <a:pt x="639" y="392"/>
                        </a:moveTo>
                        <a:lnTo>
                          <a:pt x="614" y="378"/>
                        </a:lnTo>
                        <a:lnTo>
                          <a:pt x="627" y="354"/>
                        </a:lnTo>
                        <a:lnTo>
                          <a:pt x="653" y="370"/>
                        </a:lnTo>
                        <a:lnTo>
                          <a:pt x="639" y="392"/>
                        </a:lnTo>
                        <a:close/>
                        <a:moveTo>
                          <a:pt x="588" y="363"/>
                        </a:moveTo>
                        <a:lnTo>
                          <a:pt x="562" y="348"/>
                        </a:lnTo>
                        <a:lnTo>
                          <a:pt x="576" y="325"/>
                        </a:lnTo>
                        <a:lnTo>
                          <a:pt x="601" y="340"/>
                        </a:lnTo>
                        <a:lnTo>
                          <a:pt x="588" y="363"/>
                        </a:lnTo>
                        <a:close/>
                        <a:moveTo>
                          <a:pt x="537" y="333"/>
                        </a:moveTo>
                        <a:lnTo>
                          <a:pt x="512" y="318"/>
                        </a:lnTo>
                        <a:lnTo>
                          <a:pt x="525" y="296"/>
                        </a:lnTo>
                        <a:lnTo>
                          <a:pt x="550" y="310"/>
                        </a:lnTo>
                        <a:lnTo>
                          <a:pt x="537" y="333"/>
                        </a:lnTo>
                        <a:close/>
                        <a:moveTo>
                          <a:pt x="486" y="304"/>
                        </a:moveTo>
                        <a:lnTo>
                          <a:pt x="460" y="289"/>
                        </a:lnTo>
                        <a:lnTo>
                          <a:pt x="473" y="266"/>
                        </a:lnTo>
                        <a:lnTo>
                          <a:pt x="499" y="281"/>
                        </a:lnTo>
                        <a:lnTo>
                          <a:pt x="486" y="304"/>
                        </a:lnTo>
                        <a:close/>
                        <a:moveTo>
                          <a:pt x="435" y="274"/>
                        </a:moveTo>
                        <a:lnTo>
                          <a:pt x="409" y="260"/>
                        </a:lnTo>
                        <a:lnTo>
                          <a:pt x="422" y="237"/>
                        </a:lnTo>
                        <a:lnTo>
                          <a:pt x="448" y="251"/>
                        </a:lnTo>
                        <a:lnTo>
                          <a:pt x="435" y="274"/>
                        </a:lnTo>
                        <a:close/>
                        <a:moveTo>
                          <a:pt x="383" y="245"/>
                        </a:moveTo>
                        <a:lnTo>
                          <a:pt x="358" y="230"/>
                        </a:lnTo>
                        <a:lnTo>
                          <a:pt x="371" y="207"/>
                        </a:lnTo>
                        <a:lnTo>
                          <a:pt x="396" y="222"/>
                        </a:lnTo>
                        <a:lnTo>
                          <a:pt x="383" y="245"/>
                        </a:lnTo>
                        <a:close/>
                        <a:moveTo>
                          <a:pt x="332" y="215"/>
                        </a:moveTo>
                        <a:lnTo>
                          <a:pt x="307" y="200"/>
                        </a:lnTo>
                        <a:lnTo>
                          <a:pt x="320" y="177"/>
                        </a:lnTo>
                        <a:lnTo>
                          <a:pt x="346" y="192"/>
                        </a:lnTo>
                        <a:lnTo>
                          <a:pt x="332" y="215"/>
                        </a:lnTo>
                        <a:close/>
                        <a:moveTo>
                          <a:pt x="281" y="185"/>
                        </a:moveTo>
                        <a:lnTo>
                          <a:pt x="255" y="171"/>
                        </a:lnTo>
                        <a:lnTo>
                          <a:pt x="269" y="148"/>
                        </a:lnTo>
                        <a:lnTo>
                          <a:pt x="294" y="163"/>
                        </a:lnTo>
                        <a:lnTo>
                          <a:pt x="281" y="185"/>
                        </a:lnTo>
                        <a:close/>
                        <a:moveTo>
                          <a:pt x="230" y="156"/>
                        </a:moveTo>
                        <a:lnTo>
                          <a:pt x="205" y="141"/>
                        </a:lnTo>
                        <a:lnTo>
                          <a:pt x="218" y="119"/>
                        </a:lnTo>
                        <a:lnTo>
                          <a:pt x="244" y="133"/>
                        </a:lnTo>
                        <a:lnTo>
                          <a:pt x="230" y="156"/>
                        </a:lnTo>
                        <a:close/>
                        <a:moveTo>
                          <a:pt x="179" y="127"/>
                        </a:moveTo>
                        <a:lnTo>
                          <a:pt x="153" y="112"/>
                        </a:lnTo>
                        <a:lnTo>
                          <a:pt x="167" y="89"/>
                        </a:lnTo>
                        <a:lnTo>
                          <a:pt x="192" y="104"/>
                        </a:lnTo>
                        <a:lnTo>
                          <a:pt x="179" y="127"/>
                        </a:lnTo>
                        <a:close/>
                        <a:moveTo>
                          <a:pt x="128" y="97"/>
                        </a:moveTo>
                        <a:lnTo>
                          <a:pt x="103" y="83"/>
                        </a:lnTo>
                        <a:lnTo>
                          <a:pt x="116" y="59"/>
                        </a:lnTo>
                        <a:lnTo>
                          <a:pt x="141" y="74"/>
                        </a:lnTo>
                        <a:lnTo>
                          <a:pt x="128" y="97"/>
                        </a:lnTo>
                        <a:close/>
                        <a:moveTo>
                          <a:pt x="77" y="68"/>
                        </a:moveTo>
                        <a:lnTo>
                          <a:pt x="51" y="52"/>
                        </a:lnTo>
                        <a:lnTo>
                          <a:pt x="64" y="30"/>
                        </a:lnTo>
                        <a:lnTo>
                          <a:pt x="90" y="44"/>
                        </a:lnTo>
                        <a:lnTo>
                          <a:pt x="77" y="68"/>
                        </a:lnTo>
                        <a:close/>
                        <a:moveTo>
                          <a:pt x="26" y="38"/>
                        </a:moveTo>
                        <a:lnTo>
                          <a:pt x="0" y="23"/>
                        </a:lnTo>
                        <a:lnTo>
                          <a:pt x="13" y="0"/>
                        </a:lnTo>
                        <a:lnTo>
                          <a:pt x="39" y="15"/>
                        </a:lnTo>
                        <a:lnTo>
                          <a:pt x="2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10" name="Freeform 32"/>
                  <p:cNvSpPr>
                    <a:spLocks/>
                  </p:cNvSpPr>
                  <p:nvPr/>
                </p:nvSpPr>
                <p:spPr bwMode="auto">
                  <a:xfrm>
                    <a:off x="2073275" y="935038"/>
                    <a:ext cx="50800" cy="52388"/>
                  </a:xfrm>
                  <a:custGeom>
                    <a:avLst/>
                    <a:gdLst>
                      <a:gd name="T0" fmla="*/ 26 w 44"/>
                      <a:gd name="T1" fmla="*/ 45 h 45"/>
                      <a:gd name="T2" fmla="*/ 9 w 44"/>
                      <a:gd name="T3" fmla="*/ 35 h 45"/>
                      <a:gd name="T4" fmla="*/ 0 w 44"/>
                      <a:gd name="T5" fmla="*/ 20 h 45"/>
                      <a:gd name="T6" fmla="*/ 0 w 44"/>
                      <a:gd name="T7" fmla="*/ 0 h 45"/>
                      <a:gd name="T8" fmla="*/ 36 w 44"/>
                      <a:gd name="T9" fmla="*/ 0 h 45"/>
                      <a:gd name="T10" fmla="*/ 36 w 44"/>
                      <a:gd name="T11" fmla="*/ 9 h 45"/>
                      <a:gd name="T12" fmla="*/ 44 w 44"/>
                      <a:gd name="T13" fmla="*/ 14 h 45"/>
                      <a:gd name="T14" fmla="*/ 26 w 44"/>
                      <a:gd name="T1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45">
                        <a:moveTo>
                          <a:pt x="26" y="45"/>
                        </a:moveTo>
                        <a:cubicBezTo>
                          <a:pt x="9" y="35"/>
                          <a:pt x="9" y="35"/>
                          <a:pt x="9" y="35"/>
                        </a:cubicBezTo>
                        <a:cubicBezTo>
                          <a:pt x="4" y="32"/>
                          <a:pt x="0" y="26"/>
                          <a:pt x="0" y="2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9"/>
                          <a:pt x="36" y="9"/>
                          <a:pt x="36" y="9"/>
                        </a:cubicBezTo>
                        <a:cubicBezTo>
                          <a:pt x="44" y="14"/>
                          <a:pt x="44" y="14"/>
                          <a:pt x="44" y="14"/>
                        </a:cubicBezTo>
                        <a:lnTo>
                          <a:pt x="26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11" name="Freeform 33"/>
                  <p:cNvSpPr>
                    <a:spLocks noEditPoints="1"/>
                  </p:cNvSpPr>
                  <p:nvPr/>
                </p:nvSpPr>
                <p:spPr bwMode="auto">
                  <a:xfrm>
                    <a:off x="2073275" y="-369888"/>
                    <a:ext cx="46038" cy="1258888"/>
                  </a:xfrm>
                  <a:custGeom>
                    <a:avLst/>
                    <a:gdLst>
                      <a:gd name="T0" fmla="*/ 0 w 29"/>
                      <a:gd name="T1" fmla="*/ 793 h 793"/>
                      <a:gd name="T2" fmla="*/ 26 w 29"/>
                      <a:gd name="T3" fmla="*/ 764 h 793"/>
                      <a:gd name="T4" fmla="*/ 27 w 29"/>
                      <a:gd name="T5" fmla="*/ 734 h 793"/>
                      <a:gd name="T6" fmla="*/ 1 w 29"/>
                      <a:gd name="T7" fmla="*/ 705 h 793"/>
                      <a:gd name="T8" fmla="*/ 27 w 29"/>
                      <a:gd name="T9" fmla="*/ 734 h 793"/>
                      <a:gd name="T10" fmla="*/ 1 w 29"/>
                      <a:gd name="T11" fmla="*/ 675 h 793"/>
                      <a:gd name="T12" fmla="*/ 27 w 29"/>
                      <a:gd name="T13" fmla="*/ 646 h 793"/>
                      <a:gd name="T14" fmla="*/ 27 w 29"/>
                      <a:gd name="T15" fmla="*/ 617 h 793"/>
                      <a:gd name="T16" fmla="*/ 1 w 29"/>
                      <a:gd name="T17" fmla="*/ 587 h 793"/>
                      <a:gd name="T18" fmla="*/ 27 w 29"/>
                      <a:gd name="T19" fmla="*/ 617 h 793"/>
                      <a:gd name="T20" fmla="*/ 1 w 29"/>
                      <a:gd name="T21" fmla="*/ 558 h 793"/>
                      <a:gd name="T22" fmla="*/ 27 w 29"/>
                      <a:gd name="T23" fmla="*/ 529 h 793"/>
                      <a:gd name="T24" fmla="*/ 27 w 29"/>
                      <a:gd name="T25" fmla="*/ 499 h 793"/>
                      <a:gd name="T26" fmla="*/ 1 w 29"/>
                      <a:gd name="T27" fmla="*/ 470 h 793"/>
                      <a:gd name="T28" fmla="*/ 27 w 29"/>
                      <a:gd name="T29" fmla="*/ 499 h 793"/>
                      <a:gd name="T30" fmla="*/ 1 w 29"/>
                      <a:gd name="T31" fmla="*/ 441 h 793"/>
                      <a:gd name="T32" fmla="*/ 28 w 29"/>
                      <a:gd name="T33" fmla="*/ 411 h 793"/>
                      <a:gd name="T34" fmla="*/ 28 w 29"/>
                      <a:gd name="T35" fmla="*/ 382 h 793"/>
                      <a:gd name="T36" fmla="*/ 1 w 29"/>
                      <a:gd name="T37" fmla="*/ 352 h 793"/>
                      <a:gd name="T38" fmla="*/ 28 w 29"/>
                      <a:gd name="T39" fmla="*/ 382 h 793"/>
                      <a:gd name="T40" fmla="*/ 1 w 29"/>
                      <a:gd name="T41" fmla="*/ 323 h 793"/>
                      <a:gd name="T42" fmla="*/ 28 w 29"/>
                      <a:gd name="T43" fmla="*/ 294 h 793"/>
                      <a:gd name="T44" fmla="*/ 28 w 29"/>
                      <a:gd name="T45" fmla="*/ 264 h 793"/>
                      <a:gd name="T46" fmla="*/ 1 w 29"/>
                      <a:gd name="T47" fmla="*/ 235 h 793"/>
                      <a:gd name="T48" fmla="*/ 28 w 29"/>
                      <a:gd name="T49" fmla="*/ 264 h 793"/>
                      <a:gd name="T50" fmla="*/ 2 w 29"/>
                      <a:gd name="T51" fmla="*/ 206 h 793"/>
                      <a:gd name="T52" fmla="*/ 29 w 29"/>
                      <a:gd name="T53" fmla="*/ 176 h 793"/>
                      <a:gd name="T54" fmla="*/ 29 w 29"/>
                      <a:gd name="T55" fmla="*/ 147 h 793"/>
                      <a:gd name="T56" fmla="*/ 2 w 29"/>
                      <a:gd name="T57" fmla="*/ 117 h 793"/>
                      <a:gd name="T58" fmla="*/ 29 w 29"/>
                      <a:gd name="T59" fmla="*/ 147 h 793"/>
                      <a:gd name="T60" fmla="*/ 2 w 29"/>
                      <a:gd name="T61" fmla="*/ 88 h 793"/>
                      <a:gd name="T62" fmla="*/ 29 w 29"/>
                      <a:gd name="T63" fmla="*/ 59 h 793"/>
                      <a:gd name="T64" fmla="*/ 29 w 29"/>
                      <a:gd name="T65" fmla="*/ 29 h 793"/>
                      <a:gd name="T66" fmla="*/ 2 w 29"/>
                      <a:gd name="T67" fmla="*/ 0 h 793"/>
                      <a:gd name="T68" fmla="*/ 29 w 29"/>
                      <a:gd name="T69" fmla="*/ 29 h 7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9" h="793">
                        <a:moveTo>
                          <a:pt x="26" y="793"/>
                        </a:moveTo>
                        <a:lnTo>
                          <a:pt x="0" y="793"/>
                        </a:lnTo>
                        <a:lnTo>
                          <a:pt x="0" y="764"/>
                        </a:lnTo>
                        <a:lnTo>
                          <a:pt x="26" y="764"/>
                        </a:lnTo>
                        <a:lnTo>
                          <a:pt x="26" y="793"/>
                        </a:lnTo>
                        <a:close/>
                        <a:moveTo>
                          <a:pt x="27" y="734"/>
                        </a:moveTo>
                        <a:lnTo>
                          <a:pt x="1" y="734"/>
                        </a:lnTo>
                        <a:lnTo>
                          <a:pt x="1" y="705"/>
                        </a:lnTo>
                        <a:lnTo>
                          <a:pt x="27" y="705"/>
                        </a:lnTo>
                        <a:lnTo>
                          <a:pt x="27" y="734"/>
                        </a:lnTo>
                        <a:close/>
                        <a:moveTo>
                          <a:pt x="27" y="675"/>
                        </a:moveTo>
                        <a:lnTo>
                          <a:pt x="1" y="675"/>
                        </a:lnTo>
                        <a:lnTo>
                          <a:pt x="1" y="646"/>
                        </a:lnTo>
                        <a:lnTo>
                          <a:pt x="27" y="646"/>
                        </a:lnTo>
                        <a:lnTo>
                          <a:pt x="27" y="675"/>
                        </a:lnTo>
                        <a:close/>
                        <a:moveTo>
                          <a:pt x="27" y="617"/>
                        </a:moveTo>
                        <a:lnTo>
                          <a:pt x="1" y="617"/>
                        </a:lnTo>
                        <a:lnTo>
                          <a:pt x="1" y="587"/>
                        </a:lnTo>
                        <a:lnTo>
                          <a:pt x="27" y="587"/>
                        </a:lnTo>
                        <a:lnTo>
                          <a:pt x="27" y="617"/>
                        </a:lnTo>
                        <a:close/>
                        <a:moveTo>
                          <a:pt x="27" y="558"/>
                        </a:moveTo>
                        <a:lnTo>
                          <a:pt x="1" y="558"/>
                        </a:lnTo>
                        <a:lnTo>
                          <a:pt x="1" y="529"/>
                        </a:lnTo>
                        <a:lnTo>
                          <a:pt x="27" y="529"/>
                        </a:lnTo>
                        <a:lnTo>
                          <a:pt x="27" y="558"/>
                        </a:lnTo>
                        <a:close/>
                        <a:moveTo>
                          <a:pt x="27" y="499"/>
                        </a:moveTo>
                        <a:lnTo>
                          <a:pt x="1" y="499"/>
                        </a:lnTo>
                        <a:lnTo>
                          <a:pt x="1" y="470"/>
                        </a:lnTo>
                        <a:lnTo>
                          <a:pt x="28" y="470"/>
                        </a:lnTo>
                        <a:lnTo>
                          <a:pt x="27" y="499"/>
                        </a:lnTo>
                        <a:close/>
                        <a:moveTo>
                          <a:pt x="28" y="441"/>
                        </a:moveTo>
                        <a:lnTo>
                          <a:pt x="1" y="441"/>
                        </a:lnTo>
                        <a:lnTo>
                          <a:pt x="1" y="411"/>
                        </a:lnTo>
                        <a:lnTo>
                          <a:pt x="28" y="411"/>
                        </a:lnTo>
                        <a:lnTo>
                          <a:pt x="28" y="441"/>
                        </a:lnTo>
                        <a:close/>
                        <a:moveTo>
                          <a:pt x="28" y="382"/>
                        </a:moveTo>
                        <a:lnTo>
                          <a:pt x="1" y="382"/>
                        </a:lnTo>
                        <a:lnTo>
                          <a:pt x="1" y="352"/>
                        </a:lnTo>
                        <a:lnTo>
                          <a:pt x="28" y="352"/>
                        </a:lnTo>
                        <a:lnTo>
                          <a:pt x="28" y="382"/>
                        </a:lnTo>
                        <a:close/>
                        <a:moveTo>
                          <a:pt x="28" y="323"/>
                        </a:moveTo>
                        <a:lnTo>
                          <a:pt x="1" y="323"/>
                        </a:lnTo>
                        <a:lnTo>
                          <a:pt x="1" y="294"/>
                        </a:lnTo>
                        <a:lnTo>
                          <a:pt x="28" y="294"/>
                        </a:lnTo>
                        <a:lnTo>
                          <a:pt x="28" y="323"/>
                        </a:lnTo>
                        <a:close/>
                        <a:moveTo>
                          <a:pt x="28" y="264"/>
                        </a:moveTo>
                        <a:lnTo>
                          <a:pt x="1" y="264"/>
                        </a:lnTo>
                        <a:lnTo>
                          <a:pt x="1" y="235"/>
                        </a:lnTo>
                        <a:lnTo>
                          <a:pt x="28" y="235"/>
                        </a:lnTo>
                        <a:lnTo>
                          <a:pt x="28" y="264"/>
                        </a:lnTo>
                        <a:close/>
                        <a:moveTo>
                          <a:pt x="29" y="206"/>
                        </a:moveTo>
                        <a:lnTo>
                          <a:pt x="2" y="206"/>
                        </a:lnTo>
                        <a:lnTo>
                          <a:pt x="2" y="176"/>
                        </a:lnTo>
                        <a:lnTo>
                          <a:pt x="29" y="176"/>
                        </a:lnTo>
                        <a:lnTo>
                          <a:pt x="29" y="206"/>
                        </a:lnTo>
                        <a:close/>
                        <a:moveTo>
                          <a:pt x="29" y="147"/>
                        </a:moveTo>
                        <a:lnTo>
                          <a:pt x="2" y="147"/>
                        </a:lnTo>
                        <a:lnTo>
                          <a:pt x="2" y="117"/>
                        </a:lnTo>
                        <a:lnTo>
                          <a:pt x="29" y="117"/>
                        </a:lnTo>
                        <a:lnTo>
                          <a:pt x="29" y="147"/>
                        </a:lnTo>
                        <a:close/>
                        <a:moveTo>
                          <a:pt x="29" y="88"/>
                        </a:moveTo>
                        <a:lnTo>
                          <a:pt x="2" y="88"/>
                        </a:lnTo>
                        <a:lnTo>
                          <a:pt x="2" y="59"/>
                        </a:lnTo>
                        <a:lnTo>
                          <a:pt x="29" y="59"/>
                        </a:lnTo>
                        <a:lnTo>
                          <a:pt x="29" y="88"/>
                        </a:lnTo>
                        <a:close/>
                        <a:moveTo>
                          <a:pt x="29" y="29"/>
                        </a:moveTo>
                        <a:lnTo>
                          <a:pt x="2" y="29"/>
                        </a:lnTo>
                        <a:lnTo>
                          <a:pt x="2" y="0"/>
                        </a:lnTo>
                        <a:lnTo>
                          <a:pt x="29" y="0"/>
                        </a:lnTo>
                        <a:lnTo>
                          <a:pt x="29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12" name="Freeform 34"/>
                  <p:cNvSpPr>
                    <a:spLocks/>
                  </p:cNvSpPr>
                  <p:nvPr/>
                </p:nvSpPr>
                <p:spPr bwMode="auto">
                  <a:xfrm>
                    <a:off x="2076450" y="-469900"/>
                    <a:ext cx="52388" cy="53975"/>
                  </a:xfrm>
                  <a:custGeom>
                    <a:avLst/>
                    <a:gdLst>
                      <a:gd name="T0" fmla="*/ 36 w 45"/>
                      <a:gd name="T1" fmla="*/ 46 h 46"/>
                      <a:gd name="T2" fmla="*/ 0 w 45"/>
                      <a:gd name="T3" fmla="*/ 46 h 46"/>
                      <a:gd name="T4" fmla="*/ 1 w 45"/>
                      <a:gd name="T5" fmla="*/ 26 h 46"/>
                      <a:gd name="T6" fmla="*/ 10 w 45"/>
                      <a:gd name="T7" fmla="*/ 10 h 46"/>
                      <a:gd name="T8" fmla="*/ 27 w 45"/>
                      <a:gd name="T9" fmla="*/ 0 h 46"/>
                      <a:gd name="T10" fmla="*/ 45 w 45"/>
                      <a:gd name="T11" fmla="*/ 31 h 46"/>
                      <a:gd name="T12" fmla="*/ 37 w 45"/>
                      <a:gd name="T13" fmla="*/ 36 h 46"/>
                      <a:gd name="T14" fmla="*/ 36 w 45"/>
                      <a:gd name="T15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" h="46">
                        <a:moveTo>
                          <a:pt x="36" y="46"/>
                        </a:move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19"/>
                          <a:pt x="4" y="13"/>
                          <a:pt x="10" y="1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37" y="36"/>
                          <a:pt x="37" y="36"/>
                          <a:pt x="37" y="36"/>
                        </a:cubicBezTo>
                        <a:lnTo>
                          <a:pt x="36" y="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13" name="Freeform 35"/>
                  <p:cNvSpPr>
                    <a:spLocks noEditPoints="1"/>
                  </p:cNvSpPr>
                  <p:nvPr/>
                </p:nvSpPr>
                <p:spPr bwMode="auto">
                  <a:xfrm>
                    <a:off x="2149475" y="-1139825"/>
                    <a:ext cx="1130300" cy="682625"/>
                  </a:xfrm>
                  <a:custGeom>
                    <a:avLst/>
                    <a:gdLst>
                      <a:gd name="T0" fmla="*/ 0 w 712"/>
                      <a:gd name="T1" fmla="*/ 407 h 430"/>
                      <a:gd name="T2" fmla="*/ 39 w 712"/>
                      <a:gd name="T3" fmla="*/ 414 h 430"/>
                      <a:gd name="T4" fmla="*/ 65 w 712"/>
                      <a:gd name="T5" fmla="*/ 400 h 430"/>
                      <a:gd name="T6" fmla="*/ 78 w 712"/>
                      <a:gd name="T7" fmla="*/ 362 h 430"/>
                      <a:gd name="T8" fmla="*/ 65 w 712"/>
                      <a:gd name="T9" fmla="*/ 400 h 430"/>
                      <a:gd name="T10" fmla="*/ 103 w 712"/>
                      <a:gd name="T11" fmla="*/ 347 h 430"/>
                      <a:gd name="T12" fmla="*/ 142 w 712"/>
                      <a:gd name="T13" fmla="*/ 354 h 430"/>
                      <a:gd name="T14" fmla="*/ 169 w 712"/>
                      <a:gd name="T15" fmla="*/ 340 h 430"/>
                      <a:gd name="T16" fmla="*/ 181 w 712"/>
                      <a:gd name="T17" fmla="*/ 301 h 430"/>
                      <a:gd name="T18" fmla="*/ 169 w 712"/>
                      <a:gd name="T19" fmla="*/ 340 h 430"/>
                      <a:gd name="T20" fmla="*/ 207 w 712"/>
                      <a:gd name="T21" fmla="*/ 287 h 430"/>
                      <a:gd name="T22" fmla="*/ 246 w 712"/>
                      <a:gd name="T23" fmla="*/ 294 h 430"/>
                      <a:gd name="T24" fmla="*/ 272 w 712"/>
                      <a:gd name="T25" fmla="*/ 279 h 430"/>
                      <a:gd name="T26" fmla="*/ 285 w 712"/>
                      <a:gd name="T27" fmla="*/ 241 h 430"/>
                      <a:gd name="T28" fmla="*/ 272 w 712"/>
                      <a:gd name="T29" fmla="*/ 279 h 430"/>
                      <a:gd name="T30" fmla="*/ 310 w 712"/>
                      <a:gd name="T31" fmla="*/ 226 h 430"/>
                      <a:gd name="T32" fmla="*/ 350 w 712"/>
                      <a:gd name="T33" fmla="*/ 234 h 430"/>
                      <a:gd name="T34" fmla="*/ 376 w 712"/>
                      <a:gd name="T35" fmla="*/ 219 h 430"/>
                      <a:gd name="T36" fmla="*/ 388 w 712"/>
                      <a:gd name="T37" fmla="*/ 181 h 430"/>
                      <a:gd name="T38" fmla="*/ 376 w 712"/>
                      <a:gd name="T39" fmla="*/ 219 h 430"/>
                      <a:gd name="T40" fmla="*/ 414 w 712"/>
                      <a:gd name="T41" fmla="*/ 166 h 430"/>
                      <a:gd name="T42" fmla="*/ 454 w 712"/>
                      <a:gd name="T43" fmla="*/ 174 h 430"/>
                      <a:gd name="T44" fmla="*/ 479 w 712"/>
                      <a:gd name="T45" fmla="*/ 159 h 430"/>
                      <a:gd name="T46" fmla="*/ 492 w 712"/>
                      <a:gd name="T47" fmla="*/ 121 h 430"/>
                      <a:gd name="T48" fmla="*/ 479 w 712"/>
                      <a:gd name="T49" fmla="*/ 159 h 430"/>
                      <a:gd name="T50" fmla="*/ 517 w 712"/>
                      <a:gd name="T51" fmla="*/ 106 h 430"/>
                      <a:gd name="T52" fmla="*/ 557 w 712"/>
                      <a:gd name="T53" fmla="*/ 113 h 430"/>
                      <a:gd name="T54" fmla="*/ 583 w 712"/>
                      <a:gd name="T55" fmla="*/ 99 h 430"/>
                      <a:gd name="T56" fmla="*/ 595 w 712"/>
                      <a:gd name="T57" fmla="*/ 61 h 430"/>
                      <a:gd name="T58" fmla="*/ 583 w 712"/>
                      <a:gd name="T59" fmla="*/ 99 h 430"/>
                      <a:gd name="T60" fmla="*/ 621 w 712"/>
                      <a:gd name="T61" fmla="*/ 46 h 430"/>
                      <a:gd name="T62" fmla="*/ 661 w 712"/>
                      <a:gd name="T63" fmla="*/ 53 h 430"/>
                      <a:gd name="T64" fmla="*/ 686 w 712"/>
                      <a:gd name="T65" fmla="*/ 38 h 430"/>
                      <a:gd name="T66" fmla="*/ 699 w 712"/>
                      <a:gd name="T67" fmla="*/ 0 h 430"/>
                      <a:gd name="T68" fmla="*/ 686 w 712"/>
                      <a:gd name="T69" fmla="*/ 38 h 4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12" h="430">
                        <a:moveTo>
                          <a:pt x="13" y="430"/>
                        </a:moveTo>
                        <a:lnTo>
                          <a:pt x="0" y="407"/>
                        </a:lnTo>
                        <a:lnTo>
                          <a:pt x="25" y="392"/>
                        </a:lnTo>
                        <a:lnTo>
                          <a:pt x="39" y="414"/>
                        </a:lnTo>
                        <a:lnTo>
                          <a:pt x="13" y="430"/>
                        </a:lnTo>
                        <a:close/>
                        <a:moveTo>
                          <a:pt x="65" y="400"/>
                        </a:moveTo>
                        <a:lnTo>
                          <a:pt x="52" y="377"/>
                        </a:lnTo>
                        <a:lnTo>
                          <a:pt x="78" y="362"/>
                        </a:lnTo>
                        <a:lnTo>
                          <a:pt x="91" y="384"/>
                        </a:lnTo>
                        <a:lnTo>
                          <a:pt x="65" y="400"/>
                        </a:lnTo>
                        <a:close/>
                        <a:moveTo>
                          <a:pt x="117" y="370"/>
                        </a:moveTo>
                        <a:lnTo>
                          <a:pt x="103" y="347"/>
                        </a:lnTo>
                        <a:lnTo>
                          <a:pt x="129" y="331"/>
                        </a:lnTo>
                        <a:lnTo>
                          <a:pt x="142" y="354"/>
                        </a:lnTo>
                        <a:lnTo>
                          <a:pt x="117" y="370"/>
                        </a:lnTo>
                        <a:close/>
                        <a:moveTo>
                          <a:pt x="169" y="340"/>
                        </a:moveTo>
                        <a:lnTo>
                          <a:pt x="155" y="317"/>
                        </a:lnTo>
                        <a:lnTo>
                          <a:pt x="181" y="301"/>
                        </a:lnTo>
                        <a:lnTo>
                          <a:pt x="194" y="324"/>
                        </a:lnTo>
                        <a:lnTo>
                          <a:pt x="169" y="340"/>
                        </a:lnTo>
                        <a:close/>
                        <a:moveTo>
                          <a:pt x="220" y="309"/>
                        </a:moveTo>
                        <a:lnTo>
                          <a:pt x="207" y="287"/>
                        </a:lnTo>
                        <a:lnTo>
                          <a:pt x="233" y="271"/>
                        </a:lnTo>
                        <a:lnTo>
                          <a:pt x="246" y="294"/>
                        </a:lnTo>
                        <a:lnTo>
                          <a:pt x="220" y="309"/>
                        </a:lnTo>
                        <a:close/>
                        <a:moveTo>
                          <a:pt x="272" y="279"/>
                        </a:moveTo>
                        <a:lnTo>
                          <a:pt x="259" y="257"/>
                        </a:lnTo>
                        <a:lnTo>
                          <a:pt x="285" y="241"/>
                        </a:lnTo>
                        <a:lnTo>
                          <a:pt x="298" y="264"/>
                        </a:lnTo>
                        <a:lnTo>
                          <a:pt x="272" y="279"/>
                        </a:lnTo>
                        <a:close/>
                        <a:moveTo>
                          <a:pt x="324" y="249"/>
                        </a:moveTo>
                        <a:lnTo>
                          <a:pt x="310" y="226"/>
                        </a:lnTo>
                        <a:lnTo>
                          <a:pt x="336" y="211"/>
                        </a:lnTo>
                        <a:lnTo>
                          <a:pt x="350" y="234"/>
                        </a:lnTo>
                        <a:lnTo>
                          <a:pt x="324" y="249"/>
                        </a:lnTo>
                        <a:close/>
                        <a:moveTo>
                          <a:pt x="376" y="219"/>
                        </a:moveTo>
                        <a:lnTo>
                          <a:pt x="363" y="196"/>
                        </a:lnTo>
                        <a:lnTo>
                          <a:pt x="388" y="181"/>
                        </a:lnTo>
                        <a:lnTo>
                          <a:pt x="401" y="204"/>
                        </a:lnTo>
                        <a:lnTo>
                          <a:pt x="376" y="219"/>
                        </a:lnTo>
                        <a:close/>
                        <a:moveTo>
                          <a:pt x="427" y="189"/>
                        </a:moveTo>
                        <a:lnTo>
                          <a:pt x="414" y="166"/>
                        </a:lnTo>
                        <a:lnTo>
                          <a:pt x="440" y="151"/>
                        </a:lnTo>
                        <a:lnTo>
                          <a:pt x="454" y="174"/>
                        </a:lnTo>
                        <a:lnTo>
                          <a:pt x="427" y="189"/>
                        </a:lnTo>
                        <a:close/>
                        <a:moveTo>
                          <a:pt x="479" y="159"/>
                        </a:moveTo>
                        <a:lnTo>
                          <a:pt x="466" y="136"/>
                        </a:lnTo>
                        <a:lnTo>
                          <a:pt x="492" y="121"/>
                        </a:lnTo>
                        <a:lnTo>
                          <a:pt x="505" y="143"/>
                        </a:lnTo>
                        <a:lnTo>
                          <a:pt x="479" y="159"/>
                        </a:lnTo>
                        <a:close/>
                        <a:moveTo>
                          <a:pt x="531" y="129"/>
                        </a:moveTo>
                        <a:lnTo>
                          <a:pt x="517" y="106"/>
                        </a:lnTo>
                        <a:lnTo>
                          <a:pt x="544" y="91"/>
                        </a:lnTo>
                        <a:lnTo>
                          <a:pt x="557" y="113"/>
                        </a:lnTo>
                        <a:lnTo>
                          <a:pt x="531" y="129"/>
                        </a:lnTo>
                        <a:close/>
                        <a:moveTo>
                          <a:pt x="583" y="99"/>
                        </a:moveTo>
                        <a:lnTo>
                          <a:pt x="570" y="76"/>
                        </a:lnTo>
                        <a:lnTo>
                          <a:pt x="595" y="61"/>
                        </a:lnTo>
                        <a:lnTo>
                          <a:pt x="609" y="83"/>
                        </a:lnTo>
                        <a:lnTo>
                          <a:pt x="583" y="99"/>
                        </a:lnTo>
                        <a:close/>
                        <a:moveTo>
                          <a:pt x="634" y="69"/>
                        </a:moveTo>
                        <a:lnTo>
                          <a:pt x="621" y="46"/>
                        </a:lnTo>
                        <a:lnTo>
                          <a:pt x="647" y="30"/>
                        </a:lnTo>
                        <a:lnTo>
                          <a:pt x="661" y="53"/>
                        </a:lnTo>
                        <a:lnTo>
                          <a:pt x="634" y="69"/>
                        </a:lnTo>
                        <a:close/>
                        <a:moveTo>
                          <a:pt x="686" y="38"/>
                        </a:moveTo>
                        <a:lnTo>
                          <a:pt x="673" y="16"/>
                        </a:lnTo>
                        <a:lnTo>
                          <a:pt x="699" y="0"/>
                        </a:lnTo>
                        <a:lnTo>
                          <a:pt x="712" y="23"/>
                        </a:lnTo>
                        <a:lnTo>
                          <a:pt x="68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14" name="Freeform 36"/>
                  <p:cNvSpPr>
                    <a:spLocks/>
                  </p:cNvSpPr>
                  <p:nvPr/>
                </p:nvSpPr>
                <p:spPr bwMode="auto">
                  <a:xfrm>
                    <a:off x="3300413" y="-1179513"/>
                    <a:ext cx="60325" cy="52388"/>
                  </a:xfrm>
                  <a:custGeom>
                    <a:avLst/>
                    <a:gdLst>
                      <a:gd name="T0" fmla="*/ 18 w 53"/>
                      <a:gd name="T1" fmla="*/ 45 h 45"/>
                      <a:gd name="T2" fmla="*/ 0 w 53"/>
                      <a:gd name="T3" fmla="*/ 14 h 45"/>
                      <a:gd name="T4" fmla="*/ 18 w 53"/>
                      <a:gd name="T5" fmla="*/ 4 h 45"/>
                      <a:gd name="T6" fmla="*/ 36 w 53"/>
                      <a:gd name="T7" fmla="*/ 4 h 45"/>
                      <a:gd name="T8" fmla="*/ 53 w 53"/>
                      <a:gd name="T9" fmla="*/ 14 h 45"/>
                      <a:gd name="T10" fmla="*/ 35 w 53"/>
                      <a:gd name="T11" fmla="*/ 45 h 45"/>
                      <a:gd name="T12" fmla="*/ 27 w 53"/>
                      <a:gd name="T13" fmla="*/ 40 h 45"/>
                      <a:gd name="T14" fmla="*/ 18 w 53"/>
                      <a:gd name="T1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45">
                        <a:moveTo>
                          <a:pt x="18" y="45"/>
                        </a:move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18" y="4"/>
                          <a:pt x="18" y="4"/>
                          <a:pt x="18" y="4"/>
                        </a:cubicBezTo>
                        <a:cubicBezTo>
                          <a:pt x="23" y="0"/>
                          <a:pt x="30" y="0"/>
                          <a:pt x="36" y="4"/>
                        </a:cubicBezTo>
                        <a:cubicBezTo>
                          <a:pt x="53" y="14"/>
                          <a:pt x="53" y="14"/>
                          <a:pt x="53" y="14"/>
                        </a:cubicBezTo>
                        <a:cubicBezTo>
                          <a:pt x="35" y="45"/>
                          <a:pt x="35" y="45"/>
                          <a:pt x="35" y="45"/>
                        </a:cubicBezTo>
                        <a:cubicBezTo>
                          <a:pt x="27" y="40"/>
                          <a:pt x="27" y="40"/>
                          <a:pt x="27" y="40"/>
                        </a:cubicBezTo>
                        <a:lnTo>
                          <a:pt x="18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115" name="Freeform 37"/>
                  <p:cNvSpPr>
                    <a:spLocks noEditPoints="1"/>
                  </p:cNvSpPr>
                  <p:nvPr/>
                </p:nvSpPr>
                <p:spPr bwMode="auto">
                  <a:xfrm>
                    <a:off x="3381375" y="-1139825"/>
                    <a:ext cx="1117600" cy="669925"/>
                  </a:xfrm>
                  <a:custGeom>
                    <a:avLst/>
                    <a:gdLst>
                      <a:gd name="T0" fmla="*/ 665 w 704"/>
                      <a:gd name="T1" fmla="*/ 407 h 422"/>
                      <a:gd name="T2" fmla="*/ 704 w 704"/>
                      <a:gd name="T3" fmla="*/ 398 h 422"/>
                      <a:gd name="T4" fmla="*/ 639 w 704"/>
                      <a:gd name="T5" fmla="*/ 392 h 422"/>
                      <a:gd name="T6" fmla="*/ 626 w 704"/>
                      <a:gd name="T7" fmla="*/ 354 h 422"/>
                      <a:gd name="T8" fmla="*/ 639 w 704"/>
                      <a:gd name="T9" fmla="*/ 392 h 422"/>
                      <a:gd name="T10" fmla="*/ 563 w 704"/>
                      <a:gd name="T11" fmla="*/ 348 h 422"/>
                      <a:gd name="T12" fmla="*/ 601 w 704"/>
                      <a:gd name="T13" fmla="*/ 340 h 422"/>
                      <a:gd name="T14" fmla="*/ 537 w 704"/>
                      <a:gd name="T15" fmla="*/ 333 h 422"/>
                      <a:gd name="T16" fmla="*/ 524 w 704"/>
                      <a:gd name="T17" fmla="*/ 295 h 422"/>
                      <a:gd name="T18" fmla="*/ 537 w 704"/>
                      <a:gd name="T19" fmla="*/ 333 h 422"/>
                      <a:gd name="T20" fmla="*/ 460 w 704"/>
                      <a:gd name="T21" fmla="*/ 289 h 422"/>
                      <a:gd name="T22" fmla="*/ 499 w 704"/>
                      <a:gd name="T23" fmla="*/ 281 h 422"/>
                      <a:gd name="T24" fmla="*/ 435 w 704"/>
                      <a:gd name="T25" fmla="*/ 274 h 422"/>
                      <a:gd name="T26" fmla="*/ 422 w 704"/>
                      <a:gd name="T27" fmla="*/ 236 h 422"/>
                      <a:gd name="T28" fmla="*/ 435 w 704"/>
                      <a:gd name="T29" fmla="*/ 274 h 422"/>
                      <a:gd name="T30" fmla="*/ 358 w 704"/>
                      <a:gd name="T31" fmla="*/ 229 h 422"/>
                      <a:gd name="T32" fmla="*/ 397 w 704"/>
                      <a:gd name="T33" fmla="*/ 221 h 422"/>
                      <a:gd name="T34" fmla="*/ 332 w 704"/>
                      <a:gd name="T35" fmla="*/ 215 h 422"/>
                      <a:gd name="T36" fmla="*/ 320 w 704"/>
                      <a:gd name="T37" fmla="*/ 177 h 422"/>
                      <a:gd name="T38" fmla="*/ 332 w 704"/>
                      <a:gd name="T39" fmla="*/ 215 h 422"/>
                      <a:gd name="T40" fmla="*/ 256 w 704"/>
                      <a:gd name="T41" fmla="*/ 171 h 422"/>
                      <a:gd name="T42" fmla="*/ 294 w 704"/>
                      <a:gd name="T43" fmla="*/ 163 h 422"/>
                      <a:gd name="T44" fmla="*/ 230 w 704"/>
                      <a:gd name="T45" fmla="*/ 156 h 422"/>
                      <a:gd name="T46" fmla="*/ 217 w 704"/>
                      <a:gd name="T47" fmla="*/ 119 h 422"/>
                      <a:gd name="T48" fmla="*/ 230 w 704"/>
                      <a:gd name="T49" fmla="*/ 156 h 422"/>
                      <a:gd name="T50" fmla="*/ 153 w 704"/>
                      <a:gd name="T51" fmla="*/ 112 h 422"/>
                      <a:gd name="T52" fmla="*/ 192 w 704"/>
                      <a:gd name="T53" fmla="*/ 103 h 422"/>
                      <a:gd name="T54" fmla="*/ 128 w 704"/>
                      <a:gd name="T55" fmla="*/ 97 h 422"/>
                      <a:gd name="T56" fmla="*/ 115 w 704"/>
                      <a:gd name="T57" fmla="*/ 59 h 422"/>
                      <a:gd name="T58" fmla="*/ 128 w 704"/>
                      <a:gd name="T59" fmla="*/ 97 h 422"/>
                      <a:gd name="T60" fmla="*/ 51 w 704"/>
                      <a:gd name="T61" fmla="*/ 52 h 422"/>
                      <a:gd name="T62" fmla="*/ 90 w 704"/>
                      <a:gd name="T63" fmla="*/ 44 h 422"/>
                      <a:gd name="T64" fmla="*/ 26 w 704"/>
                      <a:gd name="T65" fmla="*/ 38 h 422"/>
                      <a:gd name="T66" fmla="*/ 13 w 704"/>
                      <a:gd name="T67" fmla="*/ 0 h 422"/>
                      <a:gd name="T68" fmla="*/ 26 w 704"/>
                      <a:gd name="T69" fmla="*/ 38 h 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04" h="422">
                        <a:moveTo>
                          <a:pt x="690" y="422"/>
                        </a:moveTo>
                        <a:lnTo>
                          <a:pt x="665" y="407"/>
                        </a:lnTo>
                        <a:lnTo>
                          <a:pt x="678" y="384"/>
                        </a:lnTo>
                        <a:lnTo>
                          <a:pt x="704" y="398"/>
                        </a:lnTo>
                        <a:lnTo>
                          <a:pt x="690" y="422"/>
                        </a:lnTo>
                        <a:close/>
                        <a:moveTo>
                          <a:pt x="639" y="392"/>
                        </a:moveTo>
                        <a:lnTo>
                          <a:pt x="613" y="377"/>
                        </a:lnTo>
                        <a:lnTo>
                          <a:pt x="626" y="354"/>
                        </a:lnTo>
                        <a:lnTo>
                          <a:pt x="652" y="369"/>
                        </a:lnTo>
                        <a:lnTo>
                          <a:pt x="639" y="392"/>
                        </a:lnTo>
                        <a:close/>
                        <a:moveTo>
                          <a:pt x="588" y="362"/>
                        </a:moveTo>
                        <a:lnTo>
                          <a:pt x="563" y="348"/>
                        </a:lnTo>
                        <a:lnTo>
                          <a:pt x="576" y="325"/>
                        </a:lnTo>
                        <a:lnTo>
                          <a:pt x="601" y="340"/>
                        </a:lnTo>
                        <a:lnTo>
                          <a:pt x="588" y="362"/>
                        </a:lnTo>
                        <a:close/>
                        <a:moveTo>
                          <a:pt x="537" y="333"/>
                        </a:moveTo>
                        <a:lnTo>
                          <a:pt x="511" y="318"/>
                        </a:lnTo>
                        <a:lnTo>
                          <a:pt x="524" y="295"/>
                        </a:lnTo>
                        <a:lnTo>
                          <a:pt x="550" y="310"/>
                        </a:lnTo>
                        <a:lnTo>
                          <a:pt x="537" y="333"/>
                        </a:lnTo>
                        <a:close/>
                        <a:moveTo>
                          <a:pt x="485" y="304"/>
                        </a:moveTo>
                        <a:lnTo>
                          <a:pt x="460" y="289"/>
                        </a:lnTo>
                        <a:lnTo>
                          <a:pt x="474" y="266"/>
                        </a:lnTo>
                        <a:lnTo>
                          <a:pt x="499" y="281"/>
                        </a:lnTo>
                        <a:lnTo>
                          <a:pt x="485" y="304"/>
                        </a:lnTo>
                        <a:close/>
                        <a:moveTo>
                          <a:pt x="435" y="274"/>
                        </a:moveTo>
                        <a:lnTo>
                          <a:pt x="409" y="260"/>
                        </a:lnTo>
                        <a:lnTo>
                          <a:pt x="422" y="236"/>
                        </a:lnTo>
                        <a:lnTo>
                          <a:pt x="448" y="251"/>
                        </a:lnTo>
                        <a:lnTo>
                          <a:pt x="435" y="274"/>
                        </a:lnTo>
                        <a:close/>
                        <a:moveTo>
                          <a:pt x="383" y="244"/>
                        </a:moveTo>
                        <a:lnTo>
                          <a:pt x="358" y="229"/>
                        </a:lnTo>
                        <a:lnTo>
                          <a:pt x="371" y="207"/>
                        </a:lnTo>
                        <a:lnTo>
                          <a:pt x="397" y="221"/>
                        </a:lnTo>
                        <a:lnTo>
                          <a:pt x="383" y="244"/>
                        </a:lnTo>
                        <a:close/>
                        <a:moveTo>
                          <a:pt x="332" y="215"/>
                        </a:moveTo>
                        <a:lnTo>
                          <a:pt x="307" y="200"/>
                        </a:lnTo>
                        <a:lnTo>
                          <a:pt x="320" y="177"/>
                        </a:lnTo>
                        <a:lnTo>
                          <a:pt x="345" y="192"/>
                        </a:lnTo>
                        <a:lnTo>
                          <a:pt x="332" y="215"/>
                        </a:lnTo>
                        <a:close/>
                        <a:moveTo>
                          <a:pt x="281" y="185"/>
                        </a:moveTo>
                        <a:lnTo>
                          <a:pt x="256" y="171"/>
                        </a:lnTo>
                        <a:lnTo>
                          <a:pt x="269" y="148"/>
                        </a:lnTo>
                        <a:lnTo>
                          <a:pt x="294" y="163"/>
                        </a:lnTo>
                        <a:lnTo>
                          <a:pt x="281" y="185"/>
                        </a:lnTo>
                        <a:close/>
                        <a:moveTo>
                          <a:pt x="230" y="156"/>
                        </a:moveTo>
                        <a:lnTo>
                          <a:pt x="204" y="141"/>
                        </a:lnTo>
                        <a:lnTo>
                          <a:pt x="217" y="119"/>
                        </a:lnTo>
                        <a:lnTo>
                          <a:pt x="243" y="133"/>
                        </a:lnTo>
                        <a:lnTo>
                          <a:pt x="230" y="156"/>
                        </a:lnTo>
                        <a:close/>
                        <a:moveTo>
                          <a:pt x="179" y="127"/>
                        </a:moveTo>
                        <a:lnTo>
                          <a:pt x="153" y="112"/>
                        </a:lnTo>
                        <a:lnTo>
                          <a:pt x="167" y="88"/>
                        </a:lnTo>
                        <a:lnTo>
                          <a:pt x="192" y="103"/>
                        </a:lnTo>
                        <a:lnTo>
                          <a:pt x="179" y="127"/>
                        </a:lnTo>
                        <a:close/>
                        <a:moveTo>
                          <a:pt x="128" y="97"/>
                        </a:moveTo>
                        <a:lnTo>
                          <a:pt x="102" y="82"/>
                        </a:lnTo>
                        <a:lnTo>
                          <a:pt x="115" y="59"/>
                        </a:lnTo>
                        <a:lnTo>
                          <a:pt x="141" y="74"/>
                        </a:lnTo>
                        <a:lnTo>
                          <a:pt x="128" y="97"/>
                        </a:lnTo>
                        <a:close/>
                        <a:moveTo>
                          <a:pt x="76" y="67"/>
                        </a:moveTo>
                        <a:lnTo>
                          <a:pt x="51" y="52"/>
                        </a:lnTo>
                        <a:lnTo>
                          <a:pt x="65" y="30"/>
                        </a:lnTo>
                        <a:lnTo>
                          <a:pt x="90" y="44"/>
                        </a:lnTo>
                        <a:lnTo>
                          <a:pt x="76" y="67"/>
                        </a:lnTo>
                        <a:close/>
                        <a:moveTo>
                          <a:pt x="26" y="38"/>
                        </a:moveTo>
                        <a:lnTo>
                          <a:pt x="0" y="23"/>
                        </a:lnTo>
                        <a:lnTo>
                          <a:pt x="13" y="0"/>
                        </a:lnTo>
                        <a:lnTo>
                          <a:pt x="39" y="15"/>
                        </a:lnTo>
                        <a:lnTo>
                          <a:pt x="2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99" name="Group 98"/>
              <p:cNvGrpSpPr>
                <a:grpSpLocks noChangeAspect="1"/>
              </p:cNvGrpSpPr>
              <p:nvPr/>
            </p:nvGrpSpPr>
            <p:grpSpPr>
              <a:xfrm>
                <a:off x="3051768" y="3475437"/>
                <a:ext cx="562736" cy="398134"/>
                <a:chOff x="7015287" y="4681538"/>
                <a:chExt cx="868362" cy="614363"/>
              </a:xfrm>
              <a:solidFill>
                <a:schemeClr val="accent1"/>
              </a:solidFill>
            </p:grpSpPr>
            <p:sp>
              <p:nvSpPr>
                <p:cNvPr id="100" name="Freeform 18"/>
                <p:cNvSpPr>
                  <a:spLocks noEditPoints="1"/>
                </p:cNvSpPr>
                <p:nvPr/>
              </p:nvSpPr>
              <p:spPr bwMode="auto">
                <a:xfrm>
                  <a:off x="7628059" y="4789487"/>
                  <a:ext cx="255590" cy="506414"/>
                </a:xfrm>
                <a:custGeom>
                  <a:avLst/>
                  <a:gdLst>
                    <a:gd name="T0" fmla="*/ 74 w 97"/>
                    <a:gd name="T1" fmla="*/ 0 h 192"/>
                    <a:gd name="T2" fmla="*/ 24 w 97"/>
                    <a:gd name="T3" fmla="*/ 0 h 192"/>
                    <a:gd name="T4" fmla="*/ 24 w 97"/>
                    <a:gd name="T5" fmla="*/ 41 h 192"/>
                    <a:gd name="T6" fmla="*/ 74 w 97"/>
                    <a:gd name="T7" fmla="*/ 41 h 192"/>
                    <a:gd name="T8" fmla="*/ 82 w 97"/>
                    <a:gd name="T9" fmla="*/ 49 h 192"/>
                    <a:gd name="T10" fmla="*/ 82 w 97"/>
                    <a:gd name="T11" fmla="*/ 57 h 192"/>
                    <a:gd name="T12" fmla="*/ 74 w 97"/>
                    <a:gd name="T13" fmla="*/ 64 h 192"/>
                    <a:gd name="T14" fmla="*/ 24 w 97"/>
                    <a:gd name="T15" fmla="*/ 64 h 192"/>
                    <a:gd name="T16" fmla="*/ 24 w 97"/>
                    <a:gd name="T17" fmla="*/ 119 h 192"/>
                    <a:gd name="T18" fmla="*/ 0 w 97"/>
                    <a:gd name="T19" fmla="*/ 150 h 192"/>
                    <a:gd name="T20" fmla="*/ 0 w 97"/>
                    <a:gd name="T21" fmla="*/ 169 h 192"/>
                    <a:gd name="T22" fmla="*/ 22 w 97"/>
                    <a:gd name="T23" fmla="*/ 192 h 192"/>
                    <a:gd name="T24" fmla="*/ 74 w 97"/>
                    <a:gd name="T25" fmla="*/ 192 h 192"/>
                    <a:gd name="T26" fmla="*/ 97 w 97"/>
                    <a:gd name="T27" fmla="*/ 169 h 192"/>
                    <a:gd name="T28" fmla="*/ 97 w 97"/>
                    <a:gd name="T29" fmla="*/ 23 h 192"/>
                    <a:gd name="T30" fmla="*/ 74 w 97"/>
                    <a:gd name="T31" fmla="*/ 0 h 192"/>
                    <a:gd name="T32" fmla="*/ 48 w 97"/>
                    <a:gd name="T33" fmla="*/ 155 h 192"/>
                    <a:gd name="T34" fmla="*/ 39 w 97"/>
                    <a:gd name="T35" fmla="*/ 146 h 192"/>
                    <a:gd name="T36" fmla="*/ 48 w 97"/>
                    <a:gd name="T37" fmla="*/ 136 h 192"/>
                    <a:gd name="T38" fmla="*/ 58 w 97"/>
                    <a:gd name="T39" fmla="*/ 146 h 192"/>
                    <a:gd name="T40" fmla="*/ 48 w 97"/>
                    <a:gd name="T41" fmla="*/ 155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" h="192">
                      <a:moveTo>
                        <a:pt x="7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74" y="41"/>
                        <a:pt x="74" y="41"/>
                        <a:pt x="74" y="41"/>
                      </a:cubicBezTo>
                      <a:cubicBezTo>
                        <a:pt x="79" y="41"/>
                        <a:pt x="82" y="45"/>
                        <a:pt x="82" y="49"/>
                      </a:cubicBezTo>
                      <a:cubicBezTo>
                        <a:pt x="82" y="57"/>
                        <a:pt x="82" y="57"/>
                        <a:pt x="82" y="57"/>
                      </a:cubicBezTo>
                      <a:cubicBezTo>
                        <a:pt x="82" y="61"/>
                        <a:pt x="79" y="64"/>
                        <a:pt x="74" y="64"/>
                      </a:cubicBezTo>
                      <a:cubicBezTo>
                        <a:pt x="24" y="64"/>
                        <a:pt x="24" y="64"/>
                        <a:pt x="24" y="64"/>
                      </a:cubicBezTo>
                      <a:cubicBezTo>
                        <a:pt x="24" y="119"/>
                        <a:pt x="24" y="119"/>
                        <a:pt x="24" y="119"/>
                      </a:cubicBezTo>
                      <a:cubicBezTo>
                        <a:pt x="24" y="134"/>
                        <a:pt x="14" y="147"/>
                        <a:pt x="0" y="150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1"/>
                        <a:pt x="10" y="192"/>
                        <a:pt x="22" y="192"/>
                      </a:cubicBezTo>
                      <a:cubicBezTo>
                        <a:pt x="74" y="192"/>
                        <a:pt x="74" y="192"/>
                        <a:pt x="74" y="192"/>
                      </a:cubicBezTo>
                      <a:cubicBezTo>
                        <a:pt x="87" y="192"/>
                        <a:pt x="97" y="181"/>
                        <a:pt x="97" y="169"/>
                      </a:cubicBezTo>
                      <a:cubicBezTo>
                        <a:pt x="97" y="23"/>
                        <a:pt x="97" y="23"/>
                        <a:pt x="97" y="23"/>
                      </a:cubicBezTo>
                      <a:cubicBezTo>
                        <a:pt x="97" y="11"/>
                        <a:pt x="87" y="0"/>
                        <a:pt x="74" y="0"/>
                      </a:cubicBezTo>
                      <a:close/>
                      <a:moveTo>
                        <a:pt x="48" y="155"/>
                      </a:moveTo>
                      <a:cubicBezTo>
                        <a:pt x="43" y="155"/>
                        <a:pt x="39" y="151"/>
                        <a:pt x="39" y="146"/>
                      </a:cubicBezTo>
                      <a:cubicBezTo>
                        <a:pt x="39" y="140"/>
                        <a:pt x="43" y="136"/>
                        <a:pt x="48" y="136"/>
                      </a:cubicBezTo>
                      <a:cubicBezTo>
                        <a:pt x="54" y="136"/>
                        <a:pt x="58" y="140"/>
                        <a:pt x="58" y="146"/>
                      </a:cubicBezTo>
                      <a:cubicBezTo>
                        <a:pt x="58" y="151"/>
                        <a:pt x="54" y="155"/>
                        <a:pt x="48" y="1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+mn-lt"/>
                  </a:endParaRPr>
                </a:p>
              </p:txBody>
            </p:sp>
            <p:sp>
              <p:nvSpPr>
                <p:cNvPr id="101" name="Freeform 19"/>
                <p:cNvSpPr>
                  <a:spLocks noEditPoints="1"/>
                </p:cNvSpPr>
                <p:nvPr/>
              </p:nvSpPr>
              <p:spPr bwMode="auto">
                <a:xfrm>
                  <a:off x="7015287" y="4681538"/>
                  <a:ext cx="650875" cy="614363"/>
                </a:xfrm>
                <a:custGeom>
                  <a:avLst/>
                  <a:gdLst>
                    <a:gd name="T0" fmla="*/ 224 w 247"/>
                    <a:gd name="T1" fmla="*/ 0 h 233"/>
                    <a:gd name="T2" fmla="*/ 123 w 247"/>
                    <a:gd name="T3" fmla="*/ 0 h 233"/>
                    <a:gd name="T4" fmla="*/ 23 w 247"/>
                    <a:gd name="T5" fmla="*/ 0 h 233"/>
                    <a:gd name="T6" fmla="*/ 0 w 247"/>
                    <a:gd name="T7" fmla="*/ 23 h 233"/>
                    <a:gd name="T8" fmla="*/ 0 w 247"/>
                    <a:gd name="T9" fmla="*/ 160 h 233"/>
                    <a:gd name="T10" fmla="*/ 23 w 247"/>
                    <a:gd name="T11" fmla="*/ 183 h 233"/>
                    <a:gd name="T12" fmla="*/ 97 w 247"/>
                    <a:gd name="T13" fmla="*/ 183 h 233"/>
                    <a:gd name="T14" fmla="*/ 84 w 247"/>
                    <a:gd name="T15" fmla="*/ 217 h 233"/>
                    <a:gd name="T16" fmla="*/ 73 w 247"/>
                    <a:gd name="T17" fmla="*/ 217 h 233"/>
                    <a:gd name="T18" fmla="*/ 66 w 247"/>
                    <a:gd name="T19" fmla="*/ 225 h 233"/>
                    <a:gd name="T20" fmla="*/ 73 w 247"/>
                    <a:gd name="T21" fmla="*/ 233 h 233"/>
                    <a:gd name="T22" fmla="*/ 123 w 247"/>
                    <a:gd name="T23" fmla="*/ 233 h 233"/>
                    <a:gd name="T24" fmla="*/ 173 w 247"/>
                    <a:gd name="T25" fmla="*/ 233 h 233"/>
                    <a:gd name="T26" fmla="*/ 181 w 247"/>
                    <a:gd name="T27" fmla="*/ 225 h 233"/>
                    <a:gd name="T28" fmla="*/ 173 w 247"/>
                    <a:gd name="T29" fmla="*/ 217 h 233"/>
                    <a:gd name="T30" fmla="*/ 162 w 247"/>
                    <a:gd name="T31" fmla="*/ 217 h 233"/>
                    <a:gd name="T32" fmla="*/ 150 w 247"/>
                    <a:gd name="T33" fmla="*/ 183 h 233"/>
                    <a:gd name="T34" fmla="*/ 224 w 247"/>
                    <a:gd name="T35" fmla="*/ 183 h 233"/>
                    <a:gd name="T36" fmla="*/ 247 w 247"/>
                    <a:gd name="T37" fmla="*/ 160 h 233"/>
                    <a:gd name="T38" fmla="*/ 247 w 247"/>
                    <a:gd name="T39" fmla="*/ 23 h 233"/>
                    <a:gd name="T40" fmla="*/ 224 w 247"/>
                    <a:gd name="T41" fmla="*/ 0 h 233"/>
                    <a:gd name="T42" fmla="*/ 231 w 247"/>
                    <a:gd name="T43" fmla="*/ 160 h 233"/>
                    <a:gd name="T44" fmla="*/ 224 w 247"/>
                    <a:gd name="T45" fmla="*/ 168 h 233"/>
                    <a:gd name="T46" fmla="*/ 123 w 247"/>
                    <a:gd name="T47" fmla="*/ 168 h 233"/>
                    <a:gd name="T48" fmla="*/ 23 w 247"/>
                    <a:gd name="T49" fmla="*/ 168 h 233"/>
                    <a:gd name="T50" fmla="*/ 15 w 247"/>
                    <a:gd name="T51" fmla="*/ 160 h 233"/>
                    <a:gd name="T52" fmla="*/ 15 w 247"/>
                    <a:gd name="T53" fmla="*/ 23 h 233"/>
                    <a:gd name="T54" fmla="*/ 23 w 247"/>
                    <a:gd name="T55" fmla="*/ 15 h 233"/>
                    <a:gd name="T56" fmla="*/ 123 w 247"/>
                    <a:gd name="T57" fmla="*/ 15 h 233"/>
                    <a:gd name="T58" fmla="*/ 224 w 247"/>
                    <a:gd name="T59" fmla="*/ 15 h 233"/>
                    <a:gd name="T60" fmla="*/ 231 w 247"/>
                    <a:gd name="T61" fmla="*/ 23 h 233"/>
                    <a:gd name="T62" fmla="*/ 231 w 247"/>
                    <a:gd name="T63" fmla="*/ 16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47" h="233">
                      <a:moveTo>
                        <a:pt x="224" y="0"/>
                      </a:move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0" y="173"/>
                        <a:pt x="10" y="183"/>
                        <a:pt x="23" y="183"/>
                      </a:cubicBezTo>
                      <a:cubicBezTo>
                        <a:pt x="97" y="183"/>
                        <a:pt x="97" y="183"/>
                        <a:pt x="97" y="183"/>
                      </a:cubicBezTo>
                      <a:cubicBezTo>
                        <a:pt x="99" y="195"/>
                        <a:pt x="93" y="210"/>
                        <a:pt x="84" y="217"/>
                      </a:cubicBezTo>
                      <a:cubicBezTo>
                        <a:pt x="73" y="217"/>
                        <a:pt x="73" y="217"/>
                        <a:pt x="73" y="217"/>
                      </a:cubicBezTo>
                      <a:cubicBezTo>
                        <a:pt x="69" y="217"/>
                        <a:pt x="66" y="221"/>
                        <a:pt x="66" y="225"/>
                      </a:cubicBezTo>
                      <a:cubicBezTo>
                        <a:pt x="66" y="229"/>
                        <a:pt x="69" y="233"/>
                        <a:pt x="73" y="233"/>
                      </a:cubicBezTo>
                      <a:cubicBezTo>
                        <a:pt x="123" y="233"/>
                        <a:pt x="123" y="233"/>
                        <a:pt x="123" y="233"/>
                      </a:cubicBezTo>
                      <a:cubicBezTo>
                        <a:pt x="173" y="233"/>
                        <a:pt x="173" y="233"/>
                        <a:pt x="173" y="233"/>
                      </a:cubicBezTo>
                      <a:cubicBezTo>
                        <a:pt x="177" y="233"/>
                        <a:pt x="181" y="229"/>
                        <a:pt x="181" y="225"/>
                      </a:cubicBezTo>
                      <a:cubicBezTo>
                        <a:pt x="181" y="221"/>
                        <a:pt x="177" y="217"/>
                        <a:pt x="173" y="217"/>
                      </a:cubicBezTo>
                      <a:cubicBezTo>
                        <a:pt x="162" y="217"/>
                        <a:pt x="162" y="217"/>
                        <a:pt x="162" y="217"/>
                      </a:cubicBezTo>
                      <a:cubicBezTo>
                        <a:pt x="153" y="210"/>
                        <a:pt x="147" y="195"/>
                        <a:pt x="150" y="183"/>
                      </a:cubicBezTo>
                      <a:cubicBezTo>
                        <a:pt x="224" y="183"/>
                        <a:pt x="224" y="183"/>
                        <a:pt x="224" y="183"/>
                      </a:cubicBezTo>
                      <a:cubicBezTo>
                        <a:pt x="236" y="183"/>
                        <a:pt x="247" y="173"/>
                        <a:pt x="247" y="160"/>
                      </a:cubicBezTo>
                      <a:cubicBezTo>
                        <a:pt x="247" y="23"/>
                        <a:pt x="247" y="23"/>
                        <a:pt x="247" y="23"/>
                      </a:cubicBezTo>
                      <a:cubicBezTo>
                        <a:pt x="247" y="10"/>
                        <a:pt x="236" y="0"/>
                        <a:pt x="224" y="0"/>
                      </a:cubicBezTo>
                      <a:close/>
                      <a:moveTo>
                        <a:pt x="231" y="160"/>
                      </a:moveTo>
                      <a:cubicBezTo>
                        <a:pt x="231" y="164"/>
                        <a:pt x="228" y="168"/>
                        <a:pt x="224" y="168"/>
                      </a:cubicBezTo>
                      <a:cubicBezTo>
                        <a:pt x="123" y="168"/>
                        <a:pt x="123" y="168"/>
                        <a:pt x="123" y="168"/>
                      </a:cubicBezTo>
                      <a:cubicBezTo>
                        <a:pt x="23" y="168"/>
                        <a:pt x="23" y="168"/>
                        <a:pt x="23" y="168"/>
                      </a:cubicBezTo>
                      <a:cubicBezTo>
                        <a:pt x="19" y="168"/>
                        <a:pt x="15" y="164"/>
                        <a:pt x="15" y="16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19"/>
                        <a:pt x="19" y="15"/>
                        <a:pt x="23" y="15"/>
                      </a:cubicBezTo>
                      <a:cubicBezTo>
                        <a:pt x="123" y="15"/>
                        <a:pt x="123" y="15"/>
                        <a:pt x="123" y="15"/>
                      </a:cubicBezTo>
                      <a:cubicBezTo>
                        <a:pt x="224" y="15"/>
                        <a:pt x="224" y="15"/>
                        <a:pt x="224" y="15"/>
                      </a:cubicBezTo>
                      <a:cubicBezTo>
                        <a:pt x="228" y="15"/>
                        <a:pt x="231" y="19"/>
                        <a:pt x="231" y="23"/>
                      </a:cubicBezTo>
                      <a:lnTo>
                        <a:pt x="231" y="1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+mn-lt"/>
                  </a:endParaRP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7312439" y="1377522"/>
              <a:ext cx="425032" cy="440400"/>
              <a:chOff x="2810396" y="3116659"/>
              <a:chExt cx="1056595" cy="1094800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2810396" y="3116659"/>
                <a:ext cx="1056595" cy="1094800"/>
                <a:chOff x="1239776" y="2647930"/>
                <a:chExt cx="681377" cy="781070"/>
              </a:xfrm>
              <a:solidFill>
                <a:schemeClr val="accent1"/>
              </a:solidFill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1285035" y="2695565"/>
                  <a:ext cx="599316" cy="685800"/>
                  <a:chOff x="304804" y="-2347916"/>
                  <a:chExt cx="2816224" cy="3222629"/>
                </a:xfrm>
                <a:grpFill/>
              </p:grpSpPr>
              <p:sp>
                <p:nvSpPr>
                  <p:cNvPr id="92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665288" y="-1562100"/>
                    <a:ext cx="1455737" cy="2436813"/>
                  </a:xfrm>
                  <a:custGeom>
                    <a:avLst/>
                    <a:gdLst>
                      <a:gd name="T0" fmla="*/ 28 w 1117"/>
                      <a:gd name="T1" fmla="*/ 1872 h 1872"/>
                      <a:gd name="T2" fmla="*/ 14 w 1117"/>
                      <a:gd name="T3" fmla="*/ 1868 h 1872"/>
                      <a:gd name="T4" fmla="*/ 0 w 1117"/>
                      <a:gd name="T5" fmla="*/ 1844 h 1872"/>
                      <a:gd name="T6" fmla="*/ 4 w 1117"/>
                      <a:gd name="T7" fmla="*/ 644 h 1872"/>
                      <a:gd name="T8" fmla="*/ 17 w 1117"/>
                      <a:gd name="T9" fmla="*/ 619 h 1872"/>
                      <a:gd name="T10" fmla="*/ 1075 w 1117"/>
                      <a:gd name="T11" fmla="*/ 5 h 1872"/>
                      <a:gd name="T12" fmla="*/ 1103 w 1117"/>
                      <a:gd name="T13" fmla="*/ 5 h 1872"/>
                      <a:gd name="T14" fmla="*/ 1117 w 1117"/>
                      <a:gd name="T15" fmla="*/ 29 h 1872"/>
                      <a:gd name="T16" fmla="*/ 1113 w 1117"/>
                      <a:gd name="T17" fmla="*/ 1229 h 1872"/>
                      <a:gd name="T18" fmla="*/ 1099 w 1117"/>
                      <a:gd name="T19" fmla="*/ 1253 h 1872"/>
                      <a:gd name="T20" fmla="*/ 42 w 1117"/>
                      <a:gd name="T21" fmla="*/ 1868 h 1872"/>
                      <a:gd name="T22" fmla="*/ 28 w 1117"/>
                      <a:gd name="T23" fmla="*/ 1872 h 1872"/>
                      <a:gd name="T24" fmla="*/ 59 w 1117"/>
                      <a:gd name="T25" fmla="*/ 660 h 1872"/>
                      <a:gd name="T26" fmla="*/ 56 w 1117"/>
                      <a:gd name="T27" fmla="*/ 1795 h 1872"/>
                      <a:gd name="T28" fmla="*/ 1057 w 1117"/>
                      <a:gd name="T29" fmla="*/ 1213 h 1872"/>
                      <a:gd name="T30" fmla="*/ 1061 w 1117"/>
                      <a:gd name="T31" fmla="*/ 78 h 1872"/>
                      <a:gd name="T32" fmla="*/ 59 w 1117"/>
                      <a:gd name="T33" fmla="*/ 660 h 18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117" h="1872">
                        <a:moveTo>
                          <a:pt x="28" y="1872"/>
                        </a:moveTo>
                        <a:cubicBezTo>
                          <a:pt x="23" y="1872"/>
                          <a:pt x="18" y="1870"/>
                          <a:pt x="14" y="1868"/>
                        </a:cubicBezTo>
                        <a:cubicBezTo>
                          <a:pt x="5" y="1863"/>
                          <a:pt x="0" y="1854"/>
                          <a:pt x="0" y="1844"/>
                        </a:cubicBezTo>
                        <a:cubicBezTo>
                          <a:pt x="4" y="644"/>
                          <a:pt x="4" y="644"/>
                          <a:pt x="4" y="644"/>
                        </a:cubicBezTo>
                        <a:cubicBezTo>
                          <a:pt x="4" y="634"/>
                          <a:pt x="9" y="624"/>
                          <a:pt x="17" y="619"/>
                        </a:cubicBezTo>
                        <a:cubicBezTo>
                          <a:pt x="1075" y="5"/>
                          <a:pt x="1075" y="5"/>
                          <a:pt x="1075" y="5"/>
                        </a:cubicBezTo>
                        <a:cubicBezTo>
                          <a:pt x="1083" y="0"/>
                          <a:pt x="1094" y="0"/>
                          <a:pt x="1103" y="5"/>
                        </a:cubicBezTo>
                        <a:cubicBezTo>
                          <a:pt x="1111" y="10"/>
                          <a:pt x="1117" y="19"/>
                          <a:pt x="1117" y="29"/>
                        </a:cubicBezTo>
                        <a:cubicBezTo>
                          <a:pt x="1113" y="1229"/>
                          <a:pt x="1113" y="1229"/>
                          <a:pt x="1113" y="1229"/>
                        </a:cubicBezTo>
                        <a:cubicBezTo>
                          <a:pt x="1113" y="1239"/>
                          <a:pt x="1108" y="1248"/>
                          <a:pt x="1099" y="1253"/>
                        </a:cubicBezTo>
                        <a:cubicBezTo>
                          <a:pt x="42" y="1868"/>
                          <a:pt x="42" y="1868"/>
                          <a:pt x="42" y="1868"/>
                        </a:cubicBezTo>
                        <a:cubicBezTo>
                          <a:pt x="38" y="1870"/>
                          <a:pt x="33" y="1872"/>
                          <a:pt x="28" y="1872"/>
                        </a:cubicBezTo>
                        <a:close/>
                        <a:moveTo>
                          <a:pt x="59" y="660"/>
                        </a:moveTo>
                        <a:cubicBezTo>
                          <a:pt x="56" y="1795"/>
                          <a:pt x="56" y="1795"/>
                          <a:pt x="56" y="1795"/>
                        </a:cubicBezTo>
                        <a:cubicBezTo>
                          <a:pt x="1057" y="1213"/>
                          <a:pt x="1057" y="1213"/>
                          <a:pt x="1057" y="1213"/>
                        </a:cubicBezTo>
                        <a:cubicBezTo>
                          <a:pt x="1061" y="78"/>
                          <a:pt x="1061" y="78"/>
                          <a:pt x="1061" y="78"/>
                        </a:cubicBezTo>
                        <a:lnTo>
                          <a:pt x="59" y="66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93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309565" y="-2347916"/>
                    <a:ext cx="2811463" cy="1660527"/>
                  </a:xfrm>
                  <a:custGeom>
                    <a:avLst/>
                    <a:gdLst>
                      <a:gd name="T0" fmla="*/ 1073 w 2158"/>
                      <a:gd name="T1" fmla="*/ 1275 h 1275"/>
                      <a:gd name="T2" fmla="*/ 1059 w 2158"/>
                      <a:gd name="T3" fmla="*/ 1271 h 1275"/>
                      <a:gd name="T4" fmla="*/ 14 w 2158"/>
                      <a:gd name="T5" fmla="*/ 668 h 1275"/>
                      <a:gd name="T6" fmla="*/ 0 w 2158"/>
                      <a:gd name="T7" fmla="*/ 644 h 1275"/>
                      <a:gd name="T8" fmla="*/ 14 w 2158"/>
                      <a:gd name="T9" fmla="*/ 620 h 1275"/>
                      <a:gd name="T10" fmla="*/ 1071 w 2158"/>
                      <a:gd name="T11" fmla="*/ 5 h 1275"/>
                      <a:gd name="T12" fmla="*/ 1099 w 2158"/>
                      <a:gd name="T13" fmla="*/ 5 h 1275"/>
                      <a:gd name="T14" fmla="*/ 2144 w 2158"/>
                      <a:gd name="T15" fmla="*/ 608 h 1275"/>
                      <a:gd name="T16" fmla="*/ 2158 w 2158"/>
                      <a:gd name="T17" fmla="*/ 632 h 1275"/>
                      <a:gd name="T18" fmla="*/ 2144 w 2158"/>
                      <a:gd name="T19" fmla="*/ 657 h 1275"/>
                      <a:gd name="T20" fmla="*/ 1087 w 2158"/>
                      <a:gd name="T21" fmla="*/ 1271 h 1275"/>
                      <a:gd name="T22" fmla="*/ 1073 w 2158"/>
                      <a:gd name="T23" fmla="*/ 1275 h 1275"/>
                      <a:gd name="T24" fmla="*/ 84 w 2158"/>
                      <a:gd name="T25" fmla="*/ 644 h 1275"/>
                      <a:gd name="T26" fmla="*/ 1072 w 2158"/>
                      <a:gd name="T27" fmla="*/ 1214 h 1275"/>
                      <a:gd name="T28" fmla="*/ 2074 w 2158"/>
                      <a:gd name="T29" fmla="*/ 632 h 1275"/>
                      <a:gd name="T30" fmla="*/ 1086 w 2158"/>
                      <a:gd name="T31" fmla="*/ 62 h 1275"/>
                      <a:gd name="T32" fmla="*/ 84 w 2158"/>
                      <a:gd name="T33" fmla="*/ 644 h 1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158" h="1275">
                        <a:moveTo>
                          <a:pt x="1073" y="1275"/>
                        </a:moveTo>
                        <a:cubicBezTo>
                          <a:pt x="1068" y="1275"/>
                          <a:pt x="1063" y="1273"/>
                          <a:pt x="1059" y="1271"/>
                        </a:cubicBezTo>
                        <a:cubicBezTo>
                          <a:pt x="14" y="668"/>
                          <a:pt x="14" y="668"/>
                          <a:pt x="14" y="668"/>
                        </a:cubicBezTo>
                        <a:cubicBezTo>
                          <a:pt x="6" y="663"/>
                          <a:pt x="0" y="654"/>
                          <a:pt x="0" y="644"/>
                        </a:cubicBezTo>
                        <a:cubicBezTo>
                          <a:pt x="0" y="634"/>
                          <a:pt x="6" y="625"/>
                          <a:pt x="14" y="620"/>
                        </a:cubicBezTo>
                        <a:cubicBezTo>
                          <a:pt x="1071" y="5"/>
                          <a:pt x="1071" y="5"/>
                          <a:pt x="1071" y="5"/>
                        </a:cubicBezTo>
                        <a:cubicBezTo>
                          <a:pt x="1080" y="0"/>
                          <a:pt x="1091" y="0"/>
                          <a:pt x="1099" y="5"/>
                        </a:cubicBezTo>
                        <a:cubicBezTo>
                          <a:pt x="2144" y="608"/>
                          <a:pt x="2144" y="608"/>
                          <a:pt x="2144" y="608"/>
                        </a:cubicBezTo>
                        <a:cubicBezTo>
                          <a:pt x="2152" y="613"/>
                          <a:pt x="2158" y="622"/>
                          <a:pt x="2158" y="632"/>
                        </a:cubicBezTo>
                        <a:cubicBezTo>
                          <a:pt x="2158" y="642"/>
                          <a:pt x="2152" y="651"/>
                          <a:pt x="2144" y="657"/>
                        </a:cubicBezTo>
                        <a:cubicBezTo>
                          <a:pt x="1087" y="1271"/>
                          <a:pt x="1087" y="1271"/>
                          <a:pt x="1087" y="1271"/>
                        </a:cubicBezTo>
                        <a:cubicBezTo>
                          <a:pt x="1082" y="1273"/>
                          <a:pt x="1077" y="1275"/>
                          <a:pt x="1073" y="1275"/>
                        </a:cubicBezTo>
                        <a:close/>
                        <a:moveTo>
                          <a:pt x="84" y="644"/>
                        </a:moveTo>
                        <a:cubicBezTo>
                          <a:pt x="1072" y="1214"/>
                          <a:pt x="1072" y="1214"/>
                          <a:pt x="1072" y="1214"/>
                        </a:cubicBezTo>
                        <a:cubicBezTo>
                          <a:pt x="2074" y="632"/>
                          <a:pt x="2074" y="632"/>
                          <a:pt x="2074" y="632"/>
                        </a:cubicBezTo>
                        <a:cubicBezTo>
                          <a:pt x="1086" y="62"/>
                          <a:pt x="1086" y="62"/>
                          <a:pt x="1086" y="62"/>
                        </a:cubicBezTo>
                        <a:lnTo>
                          <a:pt x="84" y="64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94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304804" y="-1547814"/>
                    <a:ext cx="1438274" cy="2422527"/>
                  </a:xfrm>
                  <a:custGeom>
                    <a:avLst/>
                    <a:gdLst>
                      <a:gd name="T0" fmla="*/ 1072 w 1104"/>
                      <a:gd name="T1" fmla="*/ 1860 h 1860"/>
                      <a:gd name="T2" fmla="*/ 1058 w 1104"/>
                      <a:gd name="T3" fmla="*/ 1856 h 1860"/>
                      <a:gd name="T4" fmla="*/ 14 w 1104"/>
                      <a:gd name="T5" fmla="*/ 1253 h 1860"/>
                      <a:gd name="T6" fmla="*/ 0 w 1104"/>
                      <a:gd name="T7" fmla="*/ 1229 h 1860"/>
                      <a:gd name="T8" fmla="*/ 3 w 1104"/>
                      <a:gd name="T9" fmla="*/ 29 h 1860"/>
                      <a:gd name="T10" fmla="*/ 17 w 1104"/>
                      <a:gd name="T11" fmla="*/ 5 h 1860"/>
                      <a:gd name="T12" fmla="*/ 45 w 1104"/>
                      <a:gd name="T13" fmla="*/ 5 h 1860"/>
                      <a:gd name="T14" fmla="*/ 1090 w 1104"/>
                      <a:gd name="T15" fmla="*/ 607 h 1860"/>
                      <a:gd name="T16" fmla="*/ 1104 w 1104"/>
                      <a:gd name="T17" fmla="*/ 632 h 1860"/>
                      <a:gd name="T18" fmla="*/ 1100 w 1104"/>
                      <a:gd name="T19" fmla="*/ 1832 h 1860"/>
                      <a:gd name="T20" fmla="*/ 1086 w 1104"/>
                      <a:gd name="T21" fmla="*/ 1856 h 1860"/>
                      <a:gd name="T22" fmla="*/ 1072 w 1104"/>
                      <a:gd name="T23" fmla="*/ 1860 h 1860"/>
                      <a:gd name="T24" fmla="*/ 56 w 1104"/>
                      <a:gd name="T25" fmla="*/ 1213 h 1860"/>
                      <a:gd name="T26" fmla="*/ 1044 w 1104"/>
                      <a:gd name="T27" fmla="*/ 1783 h 1860"/>
                      <a:gd name="T28" fmla="*/ 1047 w 1104"/>
                      <a:gd name="T29" fmla="*/ 648 h 1860"/>
                      <a:gd name="T30" fmla="*/ 59 w 1104"/>
                      <a:gd name="T31" fmla="*/ 77 h 1860"/>
                      <a:gd name="T32" fmla="*/ 56 w 1104"/>
                      <a:gd name="T33" fmla="*/ 1213 h 1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104" h="1860">
                        <a:moveTo>
                          <a:pt x="1072" y="1860"/>
                        </a:moveTo>
                        <a:cubicBezTo>
                          <a:pt x="1067" y="1860"/>
                          <a:pt x="1062" y="1858"/>
                          <a:pt x="1058" y="1856"/>
                        </a:cubicBezTo>
                        <a:cubicBezTo>
                          <a:pt x="14" y="1253"/>
                          <a:pt x="14" y="1253"/>
                          <a:pt x="14" y="1253"/>
                        </a:cubicBezTo>
                        <a:cubicBezTo>
                          <a:pt x="5" y="1248"/>
                          <a:pt x="0" y="1239"/>
                          <a:pt x="0" y="1229"/>
                        </a:cubicBezTo>
                        <a:cubicBezTo>
                          <a:pt x="3" y="29"/>
                          <a:pt x="3" y="29"/>
                          <a:pt x="3" y="29"/>
                        </a:cubicBezTo>
                        <a:cubicBezTo>
                          <a:pt x="3" y="19"/>
                          <a:pt x="9" y="9"/>
                          <a:pt x="17" y="5"/>
                        </a:cubicBezTo>
                        <a:cubicBezTo>
                          <a:pt x="26" y="0"/>
                          <a:pt x="37" y="0"/>
                          <a:pt x="45" y="5"/>
                        </a:cubicBezTo>
                        <a:cubicBezTo>
                          <a:pt x="1090" y="607"/>
                          <a:pt x="1090" y="607"/>
                          <a:pt x="1090" y="607"/>
                        </a:cubicBezTo>
                        <a:cubicBezTo>
                          <a:pt x="1098" y="612"/>
                          <a:pt x="1104" y="622"/>
                          <a:pt x="1104" y="632"/>
                        </a:cubicBezTo>
                        <a:cubicBezTo>
                          <a:pt x="1100" y="1832"/>
                          <a:pt x="1100" y="1832"/>
                          <a:pt x="1100" y="1832"/>
                        </a:cubicBezTo>
                        <a:cubicBezTo>
                          <a:pt x="1100" y="1842"/>
                          <a:pt x="1095" y="1851"/>
                          <a:pt x="1086" y="1856"/>
                        </a:cubicBezTo>
                        <a:cubicBezTo>
                          <a:pt x="1082" y="1858"/>
                          <a:pt x="1077" y="1860"/>
                          <a:pt x="1072" y="1860"/>
                        </a:cubicBezTo>
                        <a:close/>
                        <a:moveTo>
                          <a:pt x="56" y="1213"/>
                        </a:moveTo>
                        <a:cubicBezTo>
                          <a:pt x="1044" y="1783"/>
                          <a:pt x="1044" y="1783"/>
                          <a:pt x="1044" y="1783"/>
                        </a:cubicBezTo>
                        <a:cubicBezTo>
                          <a:pt x="1047" y="648"/>
                          <a:pt x="1047" y="648"/>
                          <a:pt x="1047" y="648"/>
                        </a:cubicBezTo>
                        <a:cubicBezTo>
                          <a:pt x="59" y="77"/>
                          <a:pt x="59" y="77"/>
                          <a:pt x="59" y="77"/>
                        </a:cubicBezTo>
                        <a:lnTo>
                          <a:pt x="56" y="121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95" name="Freeform 20"/>
                  <p:cNvSpPr>
                    <a:spLocks/>
                  </p:cNvSpPr>
                  <p:nvPr/>
                </p:nvSpPr>
                <p:spPr bwMode="auto">
                  <a:xfrm>
                    <a:off x="1676400" y="-2266950"/>
                    <a:ext cx="77786" cy="1573214"/>
                  </a:xfrm>
                  <a:custGeom>
                    <a:avLst/>
                    <a:gdLst>
                      <a:gd name="T0" fmla="*/ 46 w 49"/>
                      <a:gd name="T1" fmla="*/ 991 h 991"/>
                      <a:gd name="T2" fmla="*/ 0 w 49"/>
                      <a:gd name="T3" fmla="*/ 991 h 991"/>
                      <a:gd name="T4" fmla="*/ 3 w 49"/>
                      <a:gd name="T5" fmla="*/ 0 h 991"/>
                      <a:gd name="T6" fmla="*/ 49 w 49"/>
                      <a:gd name="T7" fmla="*/ 0 h 991"/>
                      <a:gd name="T8" fmla="*/ 46 w 49"/>
                      <a:gd name="T9" fmla="*/ 991 h 9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9" h="991">
                        <a:moveTo>
                          <a:pt x="46" y="991"/>
                        </a:moveTo>
                        <a:lnTo>
                          <a:pt x="0" y="991"/>
                        </a:lnTo>
                        <a:lnTo>
                          <a:pt x="3" y="0"/>
                        </a:lnTo>
                        <a:lnTo>
                          <a:pt x="49" y="0"/>
                        </a:lnTo>
                        <a:lnTo>
                          <a:pt x="46" y="99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96" name="Freeform 21"/>
                  <p:cNvSpPr>
                    <a:spLocks/>
                  </p:cNvSpPr>
                  <p:nvPr/>
                </p:nvSpPr>
                <p:spPr bwMode="auto">
                  <a:xfrm>
                    <a:off x="2359025" y="-366712"/>
                    <a:ext cx="735012" cy="441325"/>
                  </a:xfrm>
                  <a:custGeom>
                    <a:avLst/>
                    <a:gdLst>
                      <a:gd name="T0" fmla="*/ 441 w 463"/>
                      <a:gd name="T1" fmla="*/ 278 h 278"/>
                      <a:gd name="T2" fmla="*/ 0 w 463"/>
                      <a:gd name="T3" fmla="*/ 40 h 278"/>
                      <a:gd name="T4" fmla="*/ 21 w 463"/>
                      <a:gd name="T5" fmla="*/ 0 h 278"/>
                      <a:gd name="T6" fmla="*/ 463 w 463"/>
                      <a:gd name="T7" fmla="*/ 237 h 278"/>
                      <a:gd name="T8" fmla="*/ 441 w 463"/>
                      <a:gd name="T9" fmla="*/ 278 h 2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3" h="278">
                        <a:moveTo>
                          <a:pt x="441" y="278"/>
                        </a:moveTo>
                        <a:lnTo>
                          <a:pt x="0" y="40"/>
                        </a:lnTo>
                        <a:lnTo>
                          <a:pt x="21" y="0"/>
                        </a:lnTo>
                        <a:lnTo>
                          <a:pt x="463" y="237"/>
                        </a:lnTo>
                        <a:lnTo>
                          <a:pt x="441" y="2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97" name="Freeform 22"/>
                  <p:cNvSpPr>
                    <a:spLocks/>
                  </p:cNvSpPr>
                  <p:nvPr/>
                </p:nvSpPr>
                <p:spPr bwMode="auto">
                  <a:xfrm>
                    <a:off x="346071" y="-381316"/>
                    <a:ext cx="748153" cy="429173"/>
                  </a:xfrm>
                  <a:custGeom>
                    <a:avLst/>
                    <a:gdLst>
                      <a:gd name="T0" fmla="*/ 24 w 506"/>
                      <a:gd name="T1" fmla="*/ 350 h 350"/>
                      <a:gd name="T2" fmla="*/ 0 w 506"/>
                      <a:gd name="T3" fmla="*/ 311 h 350"/>
                      <a:gd name="T4" fmla="*/ 482 w 506"/>
                      <a:gd name="T5" fmla="*/ 0 h 350"/>
                      <a:gd name="T6" fmla="*/ 506 w 506"/>
                      <a:gd name="T7" fmla="*/ 37 h 350"/>
                      <a:gd name="T8" fmla="*/ 24 w 506"/>
                      <a:gd name="T9" fmla="*/ 350 h 3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6" h="350">
                        <a:moveTo>
                          <a:pt x="24" y="350"/>
                        </a:moveTo>
                        <a:lnTo>
                          <a:pt x="0" y="311"/>
                        </a:lnTo>
                        <a:lnTo>
                          <a:pt x="482" y="0"/>
                        </a:lnTo>
                        <a:lnTo>
                          <a:pt x="506" y="37"/>
                        </a:lnTo>
                        <a:lnTo>
                          <a:pt x="24" y="3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1239776" y="2647930"/>
                  <a:ext cx="681377" cy="781070"/>
                  <a:chOff x="2073275" y="-1179513"/>
                  <a:chExt cx="2495550" cy="2860676"/>
                </a:xfrm>
                <a:grpFill/>
              </p:grpSpPr>
              <p:sp>
                <p:nvSpPr>
                  <p:cNvPr id="80" name="Freeform 26"/>
                  <p:cNvSpPr>
                    <a:spLocks/>
                  </p:cNvSpPr>
                  <p:nvPr/>
                </p:nvSpPr>
                <p:spPr bwMode="auto">
                  <a:xfrm>
                    <a:off x="4518025" y="-482600"/>
                    <a:ext cx="50800" cy="52388"/>
                  </a:xfrm>
                  <a:custGeom>
                    <a:avLst/>
                    <a:gdLst>
                      <a:gd name="T0" fmla="*/ 44 w 44"/>
                      <a:gd name="T1" fmla="*/ 45 h 45"/>
                      <a:gd name="T2" fmla="*/ 8 w 44"/>
                      <a:gd name="T3" fmla="*/ 45 h 45"/>
                      <a:gd name="T4" fmla="*/ 8 w 44"/>
                      <a:gd name="T5" fmla="*/ 36 h 45"/>
                      <a:gd name="T6" fmla="*/ 0 w 44"/>
                      <a:gd name="T7" fmla="*/ 31 h 45"/>
                      <a:gd name="T8" fmla="*/ 18 w 44"/>
                      <a:gd name="T9" fmla="*/ 0 h 45"/>
                      <a:gd name="T10" fmla="*/ 35 w 44"/>
                      <a:gd name="T11" fmla="*/ 10 h 45"/>
                      <a:gd name="T12" fmla="*/ 44 w 44"/>
                      <a:gd name="T13" fmla="*/ 25 h 45"/>
                      <a:gd name="T14" fmla="*/ 44 w 44"/>
                      <a:gd name="T1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45">
                        <a:moveTo>
                          <a:pt x="44" y="45"/>
                        </a:moveTo>
                        <a:cubicBezTo>
                          <a:pt x="8" y="45"/>
                          <a:pt x="8" y="45"/>
                          <a:pt x="8" y="45"/>
                        </a:cubicBezTo>
                        <a:cubicBezTo>
                          <a:pt x="8" y="36"/>
                          <a:pt x="8" y="36"/>
                          <a:pt x="8" y="36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35" y="10"/>
                          <a:pt x="35" y="10"/>
                          <a:pt x="35" y="10"/>
                        </a:cubicBezTo>
                        <a:cubicBezTo>
                          <a:pt x="41" y="13"/>
                          <a:pt x="44" y="19"/>
                          <a:pt x="44" y="2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81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4524375" y="-384175"/>
                    <a:ext cx="44450" cy="1258888"/>
                  </a:xfrm>
                  <a:custGeom>
                    <a:avLst/>
                    <a:gdLst>
                      <a:gd name="T0" fmla="*/ 0 w 28"/>
                      <a:gd name="T1" fmla="*/ 793 h 793"/>
                      <a:gd name="T2" fmla="*/ 26 w 28"/>
                      <a:gd name="T3" fmla="*/ 764 h 793"/>
                      <a:gd name="T4" fmla="*/ 26 w 28"/>
                      <a:gd name="T5" fmla="*/ 734 h 793"/>
                      <a:gd name="T6" fmla="*/ 0 w 28"/>
                      <a:gd name="T7" fmla="*/ 705 h 793"/>
                      <a:gd name="T8" fmla="*/ 26 w 28"/>
                      <a:gd name="T9" fmla="*/ 734 h 793"/>
                      <a:gd name="T10" fmla="*/ 0 w 28"/>
                      <a:gd name="T11" fmla="*/ 676 h 793"/>
                      <a:gd name="T12" fmla="*/ 26 w 28"/>
                      <a:gd name="T13" fmla="*/ 646 h 793"/>
                      <a:gd name="T14" fmla="*/ 26 w 28"/>
                      <a:gd name="T15" fmla="*/ 617 h 793"/>
                      <a:gd name="T16" fmla="*/ 0 w 28"/>
                      <a:gd name="T17" fmla="*/ 588 h 793"/>
                      <a:gd name="T18" fmla="*/ 26 w 28"/>
                      <a:gd name="T19" fmla="*/ 617 h 793"/>
                      <a:gd name="T20" fmla="*/ 0 w 28"/>
                      <a:gd name="T21" fmla="*/ 558 h 793"/>
                      <a:gd name="T22" fmla="*/ 27 w 28"/>
                      <a:gd name="T23" fmla="*/ 529 h 793"/>
                      <a:gd name="T24" fmla="*/ 27 w 28"/>
                      <a:gd name="T25" fmla="*/ 499 h 793"/>
                      <a:gd name="T26" fmla="*/ 0 w 28"/>
                      <a:gd name="T27" fmla="*/ 470 h 793"/>
                      <a:gd name="T28" fmla="*/ 27 w 28"/>
                      <a:gd name="T29" fmla="*/ 499 h 793"/>
                      <a:gd name="T30" fmla="*/ 0 w 28"/>
                      <a:gd name="T31" fmla="*/ 441 h 793"/>
                      <a:gd name="T32" fmla="*/ 27 w 28"/>
                      <a:gd name="T33" fmla="*/ 411 h 793"/>
                      <a:gd name="T34" fmla="*/ 27 w 28"/>
                      <a:gd name="T35" fmla="*/ 382 h 793"/>
                      <a:gd name="T36" fmla="*/ 0 w 28"/>
                      <a:gd name="T37" fmla="*/ 353 h 793"/>
                      <a:gd name="T38" fmla="*/ 27 w 28"/>
                      <a:gd name="T39" fmla="*/ 382 h 793"/>
                      <a:gd name="T40" fmla="*/ 1 w 28"/>
                      <a:gd name="T41" fmla="*/ 323 h 793"/>
                      <a:gd name="T42" fmla="*/ 28 w 28"/>
                      <a:gd name="T43" fmla="*/ 294 h 793"/>
                      <a:gd name="T44" fmla="*/ 28 w 28"/>
                      <a:gd name="T45" fmla="*/ 264 h 793"/>
                      <a:gd name="T46" fmla="*/ 1 w 28"/>
                      <a:gd name="T47" fmla="*/ 235 h 793"/>
                      <a:gd name="T48" fmla="*/ 28 w 28"/>
                      <a:gd name="T49" fmla="*/ 264 h 793"/>
                      <a:gd name="T50" fmla="*/ 1 w 28"/>
                      <a:gd name="T51" fmla="*/ 206 h 793"/>
                      <a:gd name="T52" fmla="*/ 28 w 28"/>
                      <a:gd name="T53" fmla="*/ 176 h 793"/>
                      <a:gd name="T54" fmla="*/ 28 w 28"/>
                      <a:gd name="T55" fmla="*/ 147 h 793"/>
                      <a:gd name="T56" fmla="*/ 1 w 28"/>
                      <a:gd name="T57" fmla="*/ 118 h 793"/>
                      <a:gd name="T58" fmla="*/ 28 w 28"/>
                      <a:gd name="T59" fmla="*/ 147 h 793"/>
                      <a:gd name="T60" fmla="*/ 1 w 28"/>
                      <a:gd name="T61" fmla="*/ 88 h 793"/>
                      <a:gd name="T62" fmla="*/ 28 w 28"/>
                      <a:gd name="T63" fmla="*/ 59 h 793"/>
                      <a:gd name="T64" fmla="*/ 28 w 28"/>
                      <a:gd name="T65" fmla="*/ 30 h 793"/>
                      <a:gd name="T66" fmla="*/ 2 w 28"/>
                      <a:gd name="T67" fmla="*/ 0 h 793"/>
                      <a:gd name="T68" fmla="*/ 28 w 28"/>
                      <a:gd name="T69" fmla="*/ 30 h 7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8" h="793">
                        <a:moveTo>
                          <a:pt x="26" y="793"/>
                        </a:moveTo>
                        <a:lnTo>
                          <a:pt x="0" y="793"/>
                        </a:lnTo>
                        <a:lnTo>
                          <a:pt x="0" y="764"/>
                        </a:lnTo>
                        <a:lnTo>
                          <a:pt x="26" y="764"/>
                        </a:lnTo>
                        <a:lnTo>
                          <a:pt x="26" y="793"/>
                        </a:lnTo>
                        <a:close/>
                        <a:moveTo>
                          <a:pt x="26" y="734"/>
                        </a:moveTo>
                        <a:lnTo>
                          <a:pt x="0" y="734"/>
                        </a:lnTo>
                        <a:lnTo>
                          <a:pt x="0" y="705"/>
                        </a:lnTo>
                        <a:lnTo>
                          <a:pt x="26" y="705"/>
                        </a:lnTo>
                        <a:lnTo>
                          <a:pt x="26" y="734"/>
                        </a:lnTo>
                        <a:close/>
                        <a:moveTo>
                          <a:pt x="26" y="676"/>
                        </a:moveTo>
                        <a:lnTo>
                          <a:pt x="0" y="676"/>
                        </a:lnTo>
                        <a:lnTo>
                          <a:pt x="0" y="646"/>
                        </a:lnTo>
                        <a:lnTo>
                          <a:pt x="26" y="646"/>
                        </a:lnTo>
                        <a:lnTo>
                          <a:pt x="26" y="676"/>
                        </a:lnTo>
                        <a:close/>
                        <a:moveTo>
                          <a:pt x="26" y="617"/>
                        </a:moveTo>
                        <a:lnTo>
                          <a:pt x="0" y="617"/>
                        </a:lnTo>
                        <a:lnTo>
                          <a:pt x="0" y="588"/>
                        </a:lnTo>
                        <a:lnTo>
                          <a:pt x="27" y="588"/>
                        </a:lnTo>
                        <a:lnTo>
                          <a:pt x="26" y="617"/>
                        </a:lnTo>
                        <a:close/>
                        <a:moveTo>
                          <a:pt x="27" y="558"/>
                        </a:moveTo>
                        <a:lnTo>
                          <a:pt x="0" y="558"/>
                        </a:lnTo>
                        <a:lnTo>
                          <a:pt x="0" y="529"/>
                        </a:lnTo>
                        <a:lnTo>
                          <a:pt x="27" y="529"/>
                        </a:lnTo>
                        <a:lnTo>
                          <a:pt x="27" y="558"/>
                        </a:lnTo>
                        <a:close/>
                        <a:moveTo>
                          <a:pt x="27" y="499"/>
                        </a:moveTo>
                        <a:lnTo>
                          <a:pt x="0" y="499"/>
                        </a:lnTo>
                        <a:lnTo>
                          <a:pt x="0" y="470"/>
                        </a:lnTo>
                        <a:lnTo>
                          <a:pt x="27" y="470"/>
                        </a:lnTo>
                        <a:lnTo>
                          <a:pt x="27" y="499"/>
                        </a:lnTo>
                        <a:close/>
                        <a:moveTo>
                          <a:pt x="27" y="441"/>
                        </a:moveTo>
                        <a:lnTo>
                          <a:pt x="0" y="441"/>
                        </a:lnTo>
                        <a:lnTo>
                          <a:pt x="0" y="411"/>
                        </a:lnTo>
                        <a:lnTo>
                          <a:pt x="27" y="411"/>
                        </a:lnTo>
                        <a:lnTo>
                          <a:pt x="27" y="441"/>
                        </a:lnTo>
                        <a:close/>
                        <a:moveTo>
                          <a:pt x="27" y="382"/>
                        </a:moveTo>
                        <a:lnTo>
                          <a:pt x="0" y="382"/>
                        </a:lnTo>
                        <a:lnTo>
                          <a:pt x="0" y="353"/>
                        </a:lnTo>
                        <a:lnTo>
                          <a:pt x="27" y="353"/>
                        </a:lnTo>
                        <a:lnTo>
                          <a:pt x="27" y="382"/>
                        </a:lnTo>
                        <a:close/>
                        <a:moveTo>
                          <a:pt x="28" y="323"/>
                        </a:moveTo>
                        <a:lnTo>
                          <a:pt x="1" y="323"/>
                        </a:lnTo>
                        <a:lnTo>
                          <a:pt x="1" y="294"/>
                        </a:lnTo>
                        <a:lnTo>
                          <a:pt x="28" y="294"/>
                        </a:lnTo>
                        <a:lnTo>
                          <a:pt x="28" y="323"/>
                        </a:lnTo>
                        <a:close/>
                        <a:moveTo>
                          <a:pt x="28" y="264"/>
                        </a:moveTo>
                        <a:lnTo>
                          <a:pt x="1" y="264"/>
                        </a:lnTo>
                        <a:lnTo>
                          <a:pt x="1" y="235"/>
                        </a:lnTo>
                        <a:lnTo>
                          <a:pt x="28" y="235"/>
                        </a:lnTo>
                        <a:lnTo>
                          <a:pt x="28" y="264"/>
                        </a:lnTo>
                        <a:close/>
                        <a:moveTo>
                          <a:pt x="28" y="206"/>
                        </a:moveTo>
                        <a:lnTo>
                          <a:pt x="1" y="206"/>
                        </a:lnTo>
                        <a:lnTo>
                          <a:pt x="1" y="176"/>
                        </a:lnTo>
                        <a:lnTo>
                          <a:pt x="28" y="176"/>
                        </a:lnTo>
                        <a:lnTo>
                          <a:pt x="28" y="206"/>
                        </a:lnTo>
                        <a:close/>
                        <a:moveTo>
                          <a:pt x="28" y="147"/>
                        </a:moveTo>
                        <a:lnTo>
                          <a:pt x="1" y="147"/>
                        </a:lnTo>
                        <a:lnTo>
                          <a:pt x="1" y="118"/>
                        </a:lnTo>
                        <a:lnTo>
                          <a:pt x="28" y="118"/>
                        </a:lnTo>
                        <a:lnTo>
                          <a:pt x="28" y="147"/>
                        </a:lnTo>
                        <a:close/>
                        <a:moveTo>
                          <a:pt x="28" y="88"/>
                        </a:moveTo>
                        <a:lnTo>
                          <a:pt x="1" y="88"/>
                        </a:lnTo>
                        <a:lnTo>
                          <a:pt x="2" y="59"/>
                        </a:lnTo>
                        <a:lnTo>
                          <a:pt x="28" y="59"/>
                        </a:lnTo>
                        <a:lnTo>
                          <a:pt x="28" y="88"/>
                        </a:lnTo>
                        <a:close/>
                        <a:moveTo>
                          <a:pt x="28" y="30"/>
                        </a:moveTo>
                        <a:lnTo>
                          <a:pt x="2" y="30"/>
                        </a:lnTo>
                        <a:lnTo>
                          <a:pt x="2" y="0"/>
                        </a:lnTo>
                        <a:lnTo>
                          <a:pt x="28" y="0"/>
                        </a:lnTo>
                        <a:lnTo>
                          <a:pt x="28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82" name="Freeform 28"/>
                  <p:cNvSpPr>
                    <a:spLocks/>
                  </p:cNvSpPr>
                  <p:nvPr/>
                </p:nvSpPr>
                <p:spPr bwMode="auto">
                  <a:xfrm>
                    <a:off x="4513263" y="922338"/>
                    <a:ext cx="52388" cy="52388"/>
                  </a:xfrm>
                  <a:custGeom>
                    <a:avLst/>
                    <a:gdLst>
                      <a:gd name="T0" fmla="*/ 18 w 45"/>
                      <a:gd name="T1" fmla="*/ 46 h 46"/>
                      <a:gd name="T2" fmla="*/ 0 w 45"/>
                      <a:gd name="T3" fmla="*/ 15 h 46"/>
                      <a:gd name="T4" fmla="*/ 9 w 45"/>
                      <a:gd name="T5" fmla="*/ 10 h 46"/>
                      <a:gd name="T6" fmla="*/ 9 w 45"/>
                      <a:gd name="T7" fmla="*/ 0 h 46"/>
                      <a:gd name="T8" fmla="*/ 45 w 45"/>
                      <a:gd name="T9" fmla="*/ 0 h 46"/>
                      <a:gd name="T10" fmla="*/ 45 w 45"/>
                      <a:gd name="T11" fmla="*/ 20 h 46"/>
                      <a:gd name="T12" fmla="*/ 36 w 45"/>
                      <a:gd name="T13" fmla="*/ 36 h 46"/>
                      <a:gd name="T14" fmla="*/ 18 w 45"/>
                      <a:gd name="T15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" h="46">
                        <a:moveTo>
                          <a:pt x="18" y="46"/>
                        </a:move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20"/>
                          <a:pt x="45" y="20"/>
                          <a:pt x="45" y="20"/>
                        </a:cubicBezTo>
                        <a:cubicBezTo>
                          <a:pt x="45" y="27"/>
                          <a:pt x="41" y="32"/>
                          <a:pt x="36" y="36"/>
                        </a:cubicBezTo>
                        <a:lnTo>
                          <a:pt x="18" y="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83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3362325" y="962025"/>
                    <a:ext cx="1131888" cy="681038"/>
                  </a:xfrm>
                  <a:custGeom>
                    <a:avLst/>
                    <a:gdLst>
                      <a:gd name="T0" fmla="*/ 0 w 713"/>
                      <a:gd name="T1" fmla="*/ 406 h 429"/>
                      <a:gd name="T2" fmla="*/ 39 w 713"/>
                      <a:gd name="T3" fmla="*/ 414 h 429"/>
                      <a:gd name="T4" fmla="*/ 66 w 713"/>
                      <a:gd name="T5" fmla="*/ 400 h 429"/>
                      <a:gd name="T6" fmla="*/ 78 w 713"/>
                      <a:gd name="T7" fmla="*/ 362 h 429"/>
                      <a:gd name="T8" fmla="*/ 66 w 713"/>
                      <a:gd name="T9" fmla="*/ 400 h 429"/>
                      <a:gd name="T10" fmla="*/ 104 w 713"/>
                      <a:gd name="T11" fmla="*/ 346 h 429"/>
                      <a:gd name="T12" fmla="*/ 143 w 713"/>
                      <a:gd name="T13" fmla="*/ 354 h 429"/>
                      <a:gd name="T14" fmla="*/ 169 w 713"/>
                      <a:gd name="T15" fmla="*/ 339 h 429"/>
                      <a:gd name="T16" fmla="*/ 182 w 713"/>
                      <a:gd name="T17" fmla="*/ 301 h 429"/>
                      <a:gd name="T18" fmla="*/ 169 w 713"/>
                      <a:gd name="T19" fmla="*/ 339 h 429"/>
                      <a:gd name="T20" fmla="*/ 207 w 713"/>
                      <a:gd name="T21" fmla="*/ 286 h 429"/>
                      <a:gd name="T22" fmla="*/ 246 w 713"/>
                      <a:gd name="T23" fmla="*/ 294 h 429"/>
                      <a:gd name="T24" fmla="*/ 273 w 713"/>
                      <a:gd name="T25" fmla="*/ 279 h 429"/>
                      <a:gd name="T26" fmla="*/ 285 w 713"/>
                      <a:gd name="T27" fmla="*/ 241 h 429"/>
                      <a:gd name="T28" fmla="*/ 273 w 713"/>
                      <a:gd name="T29" fmla="*/ 279 h 429"/>
                      <a:gd name="T30" fmla="*/ 311 w 713"/>
                      <a:gd name="T31" fmla="*/ 226 h 429"/>
                      <a:gd name="T32" fmla="*/ 350 w 713"/>
                      <a:gd name="T33" fmla="*/ 234 h 429"/>
                      <a:gd name="T34" fmla="*/ 376 w 713"/>
                      <a:gd name="T35" fmla="*/ 219 h 429"/>
                      <a:gd name="T36" fmla="*/ 389 w 713"/>
                      <a:gd name="T37" fmla="*/ 181 h 429"/>
                      <a:gd name="T38" fmla="*/ 376 w 713"/>
                      <a:gd name="T39" fmla="*/ 219 h 429"/>
                      <a:gd name="T40" fmla="*/ 414 w 713"/>
                      <a:gd name="T41" fmla="*/ 165 h 429"/>
                      <a:gd name="T42" fmla="*/ 453 w 713"/>
                      <a:gd name="T43" fmla="*/ 174 h 429"/>
                      <a:gd name="T44" fmla="*/ 480 w 713"/>
                      <a:gd name="T45" fmla="*/ 159 h 429"/>
                      <a:gd name="T46" fmla="*/ 492 w 713"/>
                      <a:gd name="T47" fmla="*/ 121 h 429"/>
                      <a:gd name="T48" fmla="*/ 480 w 713"/>
                      <a:gd name="T49" fmla="*/ 159 h 429"/>
                      <a:gd name="T50" fmla="*/ 518 w 713"/>
                      <a:gd name="T51" fmla="*/ 106 h 429"/>
                      <a:gd name="T52" fmla="*/ 558 w 713"/>
                      <a:gd name="T53" fmla="*/ 113 h 429"/>
                      <a:gd name="T54" fmla="*/ 583 w 713"/>
                      <a:gd name="T55" fmla="*/ 99 h 429"/>
                      <a:gd name="T56" fmla="*/ 596 w 713"/>
                      <a:gd name="T57" fmla="*/ 60 h 429"/>
                      <a:gd name="T58" fmla="*/ 583 w 713"/>
                      <a:gd name="T59" fmla="*/ 99 h 429"/>
                      <a:gd name="T60" fmla="*/ 622 w 713"/>
                      <a:gd name="T61" fmla="*/ 46 h 429"/>
                      <a:gd name="T62" fmla="*/ 661 w 713"/>
                      <a:gd name="T63" fmla="*/ 53 h 429"/>
                      <a:gd name="T64" fmla="*/ 687 w 713"/>
                      <a:gd name="T65" fmla="*/ 38 h 429"/>
                      <a:gd name="T66" fmla="*/ 699 w 713"/>
                      <a:gd name="T67" fmla="*/ 0 h 429"/>
                      <a:gd name="T68" fmla="*/ 687 w 713"/>
                      <a:gd name="T69" fmla="*/ 3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13" h="429">
                        <a:moveTo>
                          <a:pt x="13" y="429"/>
                        </a:moveTo>
                        <a:lnTo>
                          <a:pt x="0" y="406"/>
                        </a:lnTo>
                        <a:lnTo>
                          <a:pt x="26" y="392"/>
                        </a:lnTo>
                        <a:lnTo>
                          <a:pt x="39" y="414"/>
                        </a:lnTo>
                        <a:lnTo>
                          <a:pt x="13" y="429"/>
                        </a:lnTo>
                        <a:close/>
                        <a:moveTo>
                          <a:pt x="66" y="400"/>
                        </a:moveTo>
                        <a:lnTo>
                          <a:pt x="52" y="376"/>
                        </a:lnTo>
                        <a:lnTo>
                          <a:pt x="78" y="362"/>
                        </a:lnTo>
                        <a:lnTo>
                          <a:pt x="91" y="384"/>
                        </a:lnTo>
                        <a:lnTo>
                          <a:pt x="66" y="400"/>
                        </a:lnTo>
                        <a:close/>
                        <a:moveTo>
                          <a:pt x="117" y="370"/>
                        </a:moveTo>
                        <a:lnTo>
                          <a:pt x="104" y="346"/>
                        </a:lnTo>
                        <a:lnTo>
                          <a:pt x="129" y="331"/>
                        </a:lnTo>
                        <a:lnTo>
                          <a:pt x="143" y="354"/>
                        </a:lnTo>
                        <a:lnTo>
                          <a:pt x="117" y="370"/>
                        </a:lnTo>
                        <a:close/>
                        <a:moveTo>
                          <a:pt x="169" y="339"/>
                        </a:moveTo>
                        <a:lnTo>
                          <a:pt x="155" y="316"/>
                        </a:lnTo>
                        <a:lnTo>
                          <a:pt x="182" y="301"/>
                        </a:lnTo>
                        <a:lnTo>
                          <a:pt x="195" y="324"/>
                        </a:lnTo>
                        <a:lnTo>
                          <a:pt x="169" y="339"/>
                        </a:lnTo>
                        <a:close/>
                        <a:moveTo>
                          <a:pt x="221" y="309"/>
                        </a:moveTo>
                        <a:lnTo>
                          <a:pt x="207" y="286"/>
                        </a:lnTo>
                        <a:lnTo>
                          <a:pt x="233" y="271"/>
                        </a:lnTo>
                        <a:lnTo>
                          <a:pt x="246" y="294"/>
                        </a:lnTo>
                        <a:lnTo>
                          <a:pt x="221" y="309"/>
                        </a:lnTo>
                        <a:close/>
                        <a:moveTo>
                          <a:pt x="273" y="279"/>
                        </a:moveTo>
                        <a:lnTo>
                          <a:pt x="259" y="256"/>
                        </a:lnTo>
                        <a:lnTo>
                          <a:pt x="285" y="241"/>
                        </a:lnTo>
                        <a:lnTo>
                          <a:pt x="298" y="264"/>
                        </a:lnTo>
                        <a:lnTo>
                          <a:pt x="273" y="279"/>
                        </a:lnTo>
                        <a:close/>
                        <a:moveTo>
                          <a:pt x="324" y="249"/>
                        </a:moveTo>
                        <a:lnTo>
                          <a:pt x="311" y="226"/>
                        </a:lnTo>
                        <a:lnTo>
                          <a:pt x="337" y="211"/>
                        </a:lnTo>
                        <a:lnTo>
                          <a:pt x="350" y="234"/>
                        </a:lnTo>
                        <a:lnTo>
                          <a:pt x="324" y="249"/>
                        </a:lnTo>
                        <a:close/>
                        <a:moveTo>
                          <a:pt x="376" y="219"/>
                        </a:moveTo>
                        <a:lnTo>
                          <a:pt x="363" y="196"/>
                        </a:lnTo>
                        <a:lnTo>
                          <a:pt x="389" y="181"/>
                        </a:lnTo>
                        <a:lnTo>
                          <a:pt x="402" y="204"/>
                        </a:lnTo>
                        <a:lnTo>
                          <a:pt x="376" y="219"/>
                        </a:lnTo>
                        <a:close/>
                        <a:moveTo>
                          <a:pt x="428" y="189"/>
                        </a:moveTo>
                        <a:lnTo>
                          <a:pt x="414" y="165"/>
                        </a:lnTo>
                        <a:lnTo>
                          <a:pt x="440" y="151"/>
                        </a:lnTo>
                        <a:lnTo>
                          <a:pt x="453" y="174"/>
                        </a:lnTo>
                        <a:lnTo>
                          <a:pt x="428" y="189"/>
                        </a:lnTo>
                        <a:close/>
                        <a:moveTo>
                          <a:pt x="480" y="159"/>
                        </a:moveTo>
                        <a:lnTo>
                          <a:pt x="467" y="136"/>
                        </a:lnTo>
                        <a:lnTo>
                          <a:pt x="492" y="121"/>
                        </a:lnTo>
                        <a:lnTo>
                          <a:pt x="505" y="143"/>
                        </a:lnTo>
                        <a:lnTo>
                          <a:pt x="480" y="159"/>
                        </a:lnTo>
                        <a:close/>
                        <a:moveTo>
                          <a:pt x="531" y="129"/>
                        </a:moveTo>
                        <a:lnTo>
                          <a:pt x="518" y="106"/>
                        </a:lnTo>
                        <a:lnTo>
                          <a:pt x="544" y="91"/>
                        </a:lnTo>
                        <a:lnTo>
                          <a:pt x="558" y="113"/>
                        </a:lnTo>
                        <a:lnTo>
                          <a:pt x="531" y="129"/>
                        </a:lnTo>
                        <a:close/>
                        <a:moveTo>
                          <a:pt x="583" y="99"/>
                        </a:moveTo>
                        <a:lnTo>
                          <a:pt x="570" y="76"/>
                        </a:lnTo>
                        <a:lnTo>
                          <a:pt x="596" y="60"/>
                        </a:lnTo>
                        <a:lnTo>
                          <a:pt x="609" y="83"/>
                        </a:lnTo>
                        <a:lnTo>
                          <a:pt x="583" y="99"/>
                        </a:lnTo>
                        <a:close/>
                        <a:moveTo>
                          <a:pt x="635" y="69"/>
                        </a:moveTo>
                        <a:lnTo>
                          <a:pt x="622" y="46"/>
                        </a:lnTo>
                        <a:lnTo>
                          <a:pt x="647" y="30"/>
                        </a:lnTo>
                        <a:lnTo>
                          <a:pt x="661" y="53"/>
                        </a:lnTo>
                        <a:lnTo>
                          <a:pt x="635" y="69"/>
                        </a:lnTo>
                        <a:close/>
                        <a:moveTo>
                          <a:pt x="687" y="38"/>
                        </a:moveTo>
                        <a:lnTo>
                          <a:pt x="674" y="16"/>
                        </a:lnTo>
                        <a:lnTo>
                          <a:pt x="699" y="0"/>
                        </a:lnTo>
                        <a:lnTo>
                          <a:pt x="713" y="23"/>
                        </a:lnTo>
                        <a:lnTo>
                          <a:pt x="687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84" name="Freeform 30"/>
                  <p:cNvSpPr>
                    <a:spLocks/>
                  </p:cNvSpPr>
                  <p:nvPr/>
                </p:nvSpPr>
                <p:spPr bwMode="auto">
                  <a:xfrm>
                    <a:off x="3281363" y="1631950"/>
                    <a:ext cx="61913" cy="49213"/>
                  </a:xfrm>
                  <a:custGeom>
                    <a:avLst/>
                    <a:gdLst>
                      <a:gd name="T0" fmla="*/ 26 w 53"/>
                      <a:gd name="T1" fmla="*/ 43 h 43"/>
                      <a:gd name="T2" fmla="*/ 17 w 53"/>
                      <a:gd name="T3" fmla="*/ 41 h 43"/>
                      <a:gd name="T4" fmla="*/ 0 w 53"/>
                      <a:gd name="T5" fmla="*/ 31 h 43"/>
                      <a:gd name="T6" fmla="*/ 18 w 53"/>
                      <a:gd name="T7" fmla="*/ 0 h 43"/>
                      <a:gd name="T8" fmla="*/ 26 w 53"/>
                      <a:gd name="T9" fmla="*/ 5 h 43"/>
                      <a:gd name="T10" fmla="*/ 35 w 53"/>
                      <a:gd name="T11" fmla="*/ 0 h 43"/>
                      <a:gd name="T12" fmla="*/ 53 w 53"/>
                      <a:gd name="T13" fmla="*/ 31 h 43"/>
                      <a:gd name="T14" fmla="*/ 35 w 53"/>
                      <a:gd name="T15" fmla="*/ 41 h 43"/>
                      <a:gd name="T16" fmla="*/ 26 w 53"/>
                      <a:gd name="T17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" h="43">
                        <a:moveTo>
                          <a:pt x="26" y="43"/>
                        </a:moveTo>
                        <a:cubicBezTo>
                          <a:pt x="23" y="43"/>
                          <a:pt x="20" y="43"/>
                          <a:pt x="17" y="41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53" y="31"/>
                          <a:pt x="53" y="31"/>
                          <a:pt x="53" y="31"/>
                        </a:cubicBezTo>
                        <a:cubicBezTo>
                          <a:pt x="35" y="41"/>
                          <a:pt x="35" y="41"/>
                          <a:pt x="35" y="41"/>
                        </a:cubicBezTo>
                        <a:cubicBezTo>
                          <a:pt x="33" y="43"/>
                          <a:pt x="30" y="43"/>
                          <a:pt x="26" y="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85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2144713" y="974725"/>
                    <a:ext cx="1116013" cy="669925"/>
                  </a:xfrm>
                  <a:custGeom>
                    <a:avLst/>
                    <a:gdLst>
                      <a:gd name="T0" fmla="*/ 664 w 703"/>
                      <a:gd name="T1" fmla="*/ 407 h 422"/>
                      <a:gd name="T2" fmla="*/ 703 w 703"/>
                      <a:gd name="T3" fmla="*/ 399 h 422"/>
                      <a:gd name="T4" fmla="*/ 639 w 703"/>
                      <a:gd name="T5" fmla="*/ 392 h 422"/>
                      <a:gd name="T6" fmla="*/ 627 w 703"/>
                      <a:gd name="T7" fmla="*/ 354 h 422"/>
                      <a:gd name="T8" fmla="*/ 639 w 703"/>
                      <a:gd name="T9" fmla="*/ 392 h 422"/>
                      <a:gd name="T10" fmla="*/ 562 w 703"/>
                      <a:gd name="T11" fmla="*/ 348 h 422"/>
                      <a:gd name="T12" fmla="*/ 601 w 703"/>
                      <a:gd name="T13" fmla="*/ 340 h 422"/>
                      <a:gd name="T14" fmla="*/ 537 w 703"/>
                      <a:gd name="T15" fmla="*/ 333 h 422"/>
                      <a:gd name="T16" fmla="*/ 525 w 703"/>
                      <a:gd name="T17" fmla="*/ 296 h 422"/>
                      <a:gd name="T18" fmla="*/ 537 w 703"/>
                      <a:gd name="T19" fmla="*/ 333 h 422"/>
                      <a:gd name="T20" fmla="*/ 460 w 703"/>
                      <a:gd name="T21" fmla="*/ 289 h 422"/>
                      <a:gd name="T22" fmla="*/ 499 w 703"/>
                      <a:gd name="T23" fmla="*/ 281 h 422"/>
                      <a:gd name="T24" fmla="*/ 435 w 703"/>
                      <a:gd name="T25" fmla="*/ 274 h 422"/>
                      <a:gd name="T26" fmla="*/ 422 w 703"/>
                      <a:gd name="T27" fmla="*/ 237 h 422"/>
                      <a:gd name="T28" fmla="*/ 435 w 703"/>
                      <a:gd name="T29" fmla="*/ 274 h 422"/>
                      <a:gd name="T30" fmla="*/ 358 w 703"/>
                      <a:gd name="T31" fmla="*/ 230 h 422"/>
                      <a:gd name="T32" fmla="*/ 396 w 703"/>
                      <a:gd name="T33" fmla="*/ 222 h 422"/>
                      <a:gd name="T34" fmla="*/ 332 w 703"/>
                      <a:gd name="T35" fmla="*/ 215 h 422"/>
                      <a:gd name="T36" fmla="*/ 320 w 703"/>
                      <a:gd name="T37" fmla="*/ 177 h 422"/>
                      <a:gd name="T38" fmla="*/ 332 w 703"/>
                      <a:gd name="T39" fmla="*/ 215 h 422"/>
                      <a:gd name="T40" fmla="*/ 255 w 703"/>
                      <a:gd name="T41" fmla="*/ 171 h 422"/>
                      <a:gd name="T42" fmla="*/ 294 w 703"/>
                      <a:gd name="T43" fmla="*/ 163 h 422"/>
                      <a:gd name="T44" fmla="*/ 230 w 703"/>
                      <a:gd name="T45" fmla="*/ 156 h 422"/>
                      <a:gd name="T46" fmla="*/ 218 w 703"/>
                      <a:gd name="T47" fmla="*/ 119 h 422"/>
                      <a:gd name="T48" fmla="*/ 230 w 703"/>
                      <a:gd name="T49" fmla="*/ 156 h 422"/>
                      <a:gd name="T50" fmla="*/ 153 w 703"/>
                      <a:gd name="T51" fmla="*/ 112 h 422"/>
                      <a:gd name="T52" fmla="*/ 192 w 703"/>
                      <a:gd name="T53" fmla="*/ 104 h 422"/>
                      <a:gd name="T54" fmla="*/ 128 w 703"/>
                      <a:gd name="T55" fmla="*/ 97 h 422"/>
                      <a:gd name="T56" fmla="*/ 116 w 703"/>
                      <a:gd name="T57" fmla="*/ 59 h 422"/>
                      <a:gd name="T58" fmla="*/ 128 w 703"/>
                      <a:gd name="T59" fmla="*/ 97 h 422"/>
                      <a:gd name="T60" fmla="*/ 51 w 703"/>
                      <a:gd name="T61" fmla="*/ 52 h 422"/>
                      <a:gd name="T62" fmla="*/ 90 w 703"/>
                      <a:gd name="T63" fmla="*/ 44 h 422"/>
                      <a:gd name="T64" fmla="*/ 26 w 703"/>
                      <a:gd name="T65" fmla="*/ 38 h 422"/>
                      <a:gd name="T66" fmla="*/ 13 w 703"/>
                      <a:gd name="T67" fmla="*/ 0 h 422"/>
                      <a:gd name="T68" fmla="*/ 26 w 703"/>
                      <a:gd name="T69" fmla="*/ 38 h 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03" h="422">
                        <a:moveTo>
                          <a:pt x="690" y="422"/>
                        </a:moveTo>
                        <a:lnTo>
                          <a:pt x="664" y="407"/>
                        </a:lnTo>
                        <a:lnTo>
                          <a:pt x="678" y="384"/>
                        </a:lnTo>
                        <a:lnTo>
                          <a:pt x="703" y="399"/>
                        </a:lnTo>
                        <a:lnTo>
                          <a:pt x="690" y="422"/>
                        </a:lnTo>
                        <a:close/>
                        <a:moveTo>
                          <a:pt x="639" y="392"/>
                        </a:moveTo>
                        <a:lnTo>
                          <a:pt x="614" y="378"/>
                        </a:lnTo>
                        <a:lnTo>
                          <a:pt x="627" y="354"/>
                        </a:lnTo>
                        <a:lnTo>
                          <a:pt x="653" y="370"/>
                        </a:lnTo>
                        <a:lnTo>
                          <a:pt x="639" y="392"/>
                        </a:lnTo>
                        <a:close/>
                        <a:moveTo>
                          <a:pt x="588" y="363"/>
                        </a:moveTo>
                        <a:lnTo>
                          <a:pt x="562" y="348"/>
                        </a:lnTo>
                        <a:lnTo>
                          <a:pt x="576" y="325"/>
                        </a:lnTo>
                        <a:lnTo>
                          <a:pt x="601" y="340"/>
                        </a:lnTo>
                        <a:lnTo>
                          <a:pt x="588" y="363"/>
                        </a:lnTo>
                        <a:close/>
                        <a:moveTo>
                          <a:pt x="537" y="333"/>
                        </a:moveTo>
                        <a:lnTo>
                          <a:pt x="512" y="318"/>
                        </a:lnTo>
                        <a:lnTo>
                          <a:pt x="525" y="296"/>
                        </a:lnTo>
                        <a:lnTo>
                          <a:pt x="550" y="310"/>
                        </a:lnTo>
                        <a:lnTo>
                          <a:pt x="537" y="333"/>
                        </a:lnTo>
                        <a:close/>
                        <a:moveTo>
                          <a:pt x="486" y="304"/>
                        </a:moveTo>
                        <a:lnTo>
                          <a:pt x="460" y="289"/>
                        </a:lnTo>
                        <a:lnTo>
                          <a:pt x="473" y="266"/>
                        </a:lnTo>
                        <a:lnTo>
                          <a:pt x="499" y="281"/>
                        </a:lnTo>
                        <a:lnTo>
                          <a:pt x="486" y="304"/>
                        </a:lnTo>
                        <a:close/>
                        <a:moveTo>
                          <a:pt x="435" y="274"/>
                        </a:moveTo>
                        <a:lnTo>
                          <a:pt x="409" y="260"/>
                        </a:lnTo>
                        <a:lnTo>
                          <a:pt x="422" y="237"/>
                        </a:lnTo>
                        <a:lnTo>
                          <a:pt x="448" y="251"/>
                        </a:lnTo>
                        <a:lnTo>
                          <a:pt x="435" y="274"/>
                        </a:lnTo>
                        <a:close/>
                        <a:moveTo>
                          <a:pt x="383" y="245"/>
                        </a:moveTo>
                        <a:lnTo>
                          <a:pt x="358" y="230"/>
                        </a:lnTo>
                        <a:lnTo>
                          <a:pt x="371" y="207"/>
                        </a:lnTo>
                        <a:lnTo>
                          <a:pt x="396" y="222"/>
                        </a:lnTo>
                        <a:lnTo>
                          <a:pt x="383" y="245"/>
                        </a:lnTo>
                        <a:close/>
                        <a:moveTo>
                          <a:pt x="332" y="215"/>
                        </a:moveTo>
                        <a:lnTo>
                          <a:pt x="307" y="200"/>
                        </a:lnTo>
                        <a:lnTo>
                          <a:pt x="320" y="177"/>
                        </a:lnTo>
                        <a:lnTo>
                          <a:pt x="346" y="192"/>
                        </a:lnTo>
                        <a:lnTo>
                          <a:pt x="332" y="215"/>
                        </a:lnTo>
                        <a:close/>
                        <a:moveTo>
                          <a:pt x="281" y="185"/>
                        </a:moveTo>
                        <a:lnTo>
                          <a:pt x="255" y="171"/>
                        </a:lnTo>
                        <a:lnTo>
                          <a:pt x="269" y="148"/>
                        </a:lnTo>
                        <a:lnTo>
                          <a:pt x="294" y="163"/>
                        </a:lnTo>
                        <a:lnTo>
                          <a:pt x="281" y="185"/>
                        </a:lnTo>
                        <a:close/>
                        <a:moveTo>
                          <a:pt x="230" y="156"/>
                        </a:moveTo>
                        <a:lnTo>
                          <a:pt x="205" y="141"/>
                        </a:lnTo>
                        <a:lnTo>
                          <a:pt x="218" y="119"/>
                        </a:lnTo>
                        <a:lnTo>
                          <a:pt x="244" y="133"/>
                        </a:lnTo>
                        <a:lnTo>
                          <a:pt x="230" y="156"/>
                        </a:lnTo>
                        <a:close/>
                        <a:moveTo>
                          <a:pt x="179" y="127"/>
                        </a:moveTo>
                        <a:lnTo>
                          <a:pt x="153" y="112"/>
                        </a:lnTo>
                        <a:lnTo>
                          <a:pt x="167" y="89"/>
                        </a:lnTo>
                        <a:lnTo>
                          <a:pt x="192" y="104"/>
                        </a:lnTo>
                        <a:lnTo>
                          <a:pt x="179" y="127"/>
                        </a:lnTo>
                        <a:close/>
                        <a:moveTo>
                          <a:pt x="128" y="97"/>
                        </a:moveTo>
                        <a:lnTo>
                          <a:pt x="103" y="83"/>
                        </a:lnTo>
                        <a:lnTo>
                          <a:pt x="116" y="59"/>
                        </a:lnTo>
                        <a:lnTo>
                          <a:pt x="141" y="74"/>
                        </a:lnTo>
                        <a:lnTo>
                          <a:pt x="128" y="97"/>
                        </a:lnTo>
                        <a:close/>
                        <a:moveTo>
                          <a:pt x="77" y="68"/>
                        </a:moveTo>
                        <a:lnTo>
                          <a:pt x="51" y="52"/>
                        </a:lnTo>
                        <a:lnTo>
                          <a:pt x="64" y="30"/>
                        </a:lnTo>
                        <a:lnTo>
                          <a:pt x="90" y="44"/>
                        </a:lnTo>
                        <a:lnTo>
                          <a:pt x="77" y="68"/>
                        </a:lnTo>
                        <a:close/>
                        <a:moveTo>
                          <a:pt x="26" y="38"/>
                        </a:moveTo>
                        <a:lnTo>
                          <a:pt x="0" y="23"/>
                        </a:lnTo>
                        <a:lnTo>
                          <a:pt x="13" y="0"/>
                        </a:lnTo>
                        <a:lnTo>
                          <a:pt x="39" y="15"/>
                        </a:lnTo>
                        <a:lnTo>
                          <a:pt x="2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86" name="Freeform 32"/>
                  <p:cNvSpPr>
                    <a:spLocks/>
                  </p:cNvSpPr>
                  <p:nvPr/>
                </p:nvSpPr>
                <p:spPr bwMode="auto">
                  <a:xfrm>
                    <a:off x="2073275" y="935038"/>
                    <a:ext cx="50800" cy="52388"/>
                  </a:xfrm>
                  <a:custGeom>
                    <a:avLst/>
                    <a:gdLst>
                      <a:gd name="T0" fmla="*/ 26 w 44"/>
                      <a:gd name="T1" fmla="*/ 45 h 45"/>
                      <a:gd name="T2" fmla="*/ 9 w 44"/>
                      <a:gd name="T3" fmla="*/ 35 h 45"/>
                      <a:gd name="T4" fmla="*/ 0 w 44"/>
                      <a:gd name="T5" fmla="*/ 20 h 45"/>
                      <a:gd name="T6" fmla="*/ 0 w 44"/>
                      <a:gd name="T7" fmla="*/ 0 h 45"/>
                      <a:gd name="T8" fmla="*/ 36 w 44"/>
                      <a:gd name="T9" fmla="*/ 0 h 45"/>
                      <a:gd name="T10" fmla="*/ 36 w 44"/>
                      <a:gd name="T11" fmla="*/ 9 h 45"/>
                      <a:gd name="T12" fmla="*/ 44 w 44"/>
                      <a:gd name="T13" fmla="*/ 14 h 45"/>
                      <a:gd name="T14" fmla="*/ 26 w 44"/>
                      <a:gd name="T1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45">
                        <a:moveTo>
                          <a:pt x="26" y="45"/>
                        </a:moveTo>
                        <a:cubicBezTo>
                          <a:pt x="9" y="35"/>
                          <a:pt x="9" y="35"/>
                          <a:pt x="9" y="35"/>
                        </a:cubicBezTo>
                        <a:cubicBezTo>
                          <a:pt x="4" y="32"/>
                          <a:pt x="0" y="26"/>
                          <a:pt x="0" y="2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9"/>
                          <a:pt x="36" y="9"/>
                          <a:pt x="36" y="9"/>
                        </a:cubicBezTo>
                        <a:cubicBezTo>
                          <a:pt x="44" y="14"/>
                          <a:pt x="44" y="14"/>
                          <a:pt x="44" y="14"/>
                        </a:cubicBezTo>
                        <a:lnTo>
                          <a:pt x="26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87" name="Freeform 33"/>
                  <p:cNvSpPr>
                    <a:spLocks noEditPoints="1"/>
                  </p:cNvSpPr>
                  <p:nvPr/>
                </p:nvSpPr>
                <p:spPr bwMode="auto">
                  <a:xfrm>
                    <a:off x="2073275" y="-369888"/>
                    <a:ext cx="46038" cy="1258888"/>
                  </a:xfrm>
                  <a:custGeom>
                    <a:avLst/>
                    <a:gdLst>
                      <a:gd name="T0" fmla="*/ 0 w 29"/>
                      <a:gd name="T1" fmla="*/ 793 h 793"/>
                      <a:gd name="T2" fmla="*/ 26 w 29"/>
                      <a:gd name="T3" fmla="*/ 764 h 793"/>
                      <a:gd name="T4" fmla="*/ 27 w 29"/>
                      <a:gd name="T5" fmla="*/ 734 h 793"/>
                      <a:gd name="T6" fmla="*/ 1 w 29"/>
                      <a:gd name="T7" fmla="*/ 705 h 793"/>
                      <a:gd name="T8" fmla="*/ 27 w 29"/>
                      <a:gd name="T9" fmla="*/ 734 h 793"/>
                      <a:gd name="T10" fmla="*/ 1 w 29"/>
                      <a:gd name="T11" fmla="*/ 675 h 793"/>
                      <a:gd name="T12" fmla="*/ 27 w 29"/>
                      <a:gd name="T13" fmla="*/ 646 h 793"/>
                      <a:gd name="T14" fmla="*/ 27 w 29"/>
                      <a:gd name="T15" fmla="*/ 617 h 793"/>
                      <a:gd name="T16" fmla="*/ 1 w 29"/>
                      <a:gd name="T17" fmla="*/ 587 h 793"/>
                      <a:gd name="T18" fmla="*/ 27 w 29"/>
                      <a:gd name="T19" fmla="*/ 617 h 793"/>
                      <a:gd name="T20" fmla="*/ 1 w 29"/>
                      <a:gd name="T21" fmla="*/ 558 h 793"/>
                      <a:gd name="T22" fmla="*/ 27 w 29"/>
                      <a:gd name="T23" fmla="*/ 529 h 793"/>
                      <a:gd name="T24" fmla="*/ 27 w 29"/>
                      <a:gd name="T25" fmla="*/ 499 h 793"/>
                      <a:gd name="T26" fmla="*/ 1 w 29"/>
                      <a:gd name="T27" fmla="*/ 470 h 793"/>
                      <a:gd name="T28" fmla="*/ 27 w 29"/>
                      <a:gd name="T29" fmla="*/ 499 h 793"/>
                      <a:gd name="T30" fmla="*/ 1 w 29"/>
                      <a:gd name="T31" fmla="*/ 441 h 793"/>
                      <a:gd name="T32" fmla="*/ 28 w 29"/>
                      <a:gd name="T33" fmla="*/ 411 h 793"/>
                      <a:gd name="T34" fmla="*/ 28 w 29"/>
                      <a:gd name="T35" fmla="*/ 382 h 793"/>
                      <a:gd name="T36" fmla="*/ 1 w 29"/>
                      <a:gd name="T37" fmla="*/ 352 h 793"/>
                      <a:gd name="T38" fmla="*/ 28 w 29"/>
                      <a:gd name="T39" fmla="*/ 382 h 793"/>
                      <a:gd name="T40" fmla="*/ 1 w 29"/>
                      <a:gd name="T41" fmla="*/ 323 h 793"/>
                      <a:gd name="T42" fmla="*/ 28 w 29"/>
                      <a:gd name="T43" fmla="*/ 294 h 793"/>
                      <a:gd name="T44" fmla="*/ 28 w 29"/>
                      <a:gd name="T45" fmla="*/ 264 h 793"/>
                      <a:gd name="T46" fmla="*/ 1 w 29"/>
                      <a:gd name="T47" fmla="*/ 235 h 793"/>
                      <a:gd name="T48" fmla="*/ 28 w 29"/>
                      <a:gd name="T49" fmla="*/ 264 h 793"/>
                      <a:gd name="T50" fmla="*/ 2 w 29"/>
                      <a:gd name="T51" fmla="*/ 206 h 793"/>
                      <a:gd name="T52" fmla="*/ 29 w 29"/>
                      <a:gd name="T53" fmla="*/ 176 h 793"/>
                      <a:gd name="T54" fmla="*/ 29 w 29"/>
                      <a:gd name="T55" fmla="*/ 147 h 793"/>
                      <a:gd name="T56" fmla="*/ 2 w 29"/>
                      <a:gd name="T57" fmla="*/ 117 h 793"/>
                      <a:gd name="T58" fmla="*/ 29 w 29"/>
                      <a:gd name="T59" fmla="*/ 147 h 793"/>
                      <a:gd name="T60" fmla="*/ 2 w 29"/>
                      <a:gd name="T61" fmla="*/ 88 h 793"/>
                      <a:gd name="T62" fmla="*/ 29 w 29"/>
                      <a:gd name="T63" fmla="*/ 59 h 793"/>
                      <a:gd name="T64" fmla="*/ 29 w 29"/>
                      <a:gd name="T65" fmla="*/ 29 h 793"/>
                      <a:gd name="T66" fmla="*/ 2 w 29"/>
                      <a:gd name="T67" fmla="*/ 0 h 793"/>
                      <a:gd name="T68" fmla="*/ 29 w 29"/>
                      <a:gd name="T69" fmla="*/ 29 h 7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9" h="793">
                        <a:moveTo>
                          <a:pt x="26" y="793"/>
                        </a:moveTo>
                        <a:lnTo>
                          <a:pt x="0" y="793"/>
                        </a:lnTo>
                        <a:lnTo>
                          <a:pt x="0" y="764"/>
                        </a:lnTo>
                        <a:lnTo>
                          <a:pt x="26" y="764"/>
                        </a:lnTo>
                        <a:lnTo>
                          <a:pt x="26" y="793"/>
                        </a:lnTo>
                        <a:close/>
                        <a:moveTo>
                          <a:pt x="27" y="734"/>
                        </a:moveTo>
                        <a:lnTo>
                          <a:pt x="1" y="734"/>
                        </a:lnTo>
                        <a:lnTo>
                          <a:pt x="1" y="705"/>
                        </a:lnTo>
                        <a:lnTo>
                          <a:pt x="27" y="705"/>
                        </a:lnTo>
                        <a:lnTo>
                          <a:pt x="27" y="734"/>
                        </a:lnTo>
                        <a:close/>
                        <a:moveTo>
                          <a:pt x="27" y="675"/>
                        </a:moveTo>
                        <a:lnTo>
                          <a:pt x="1" y="675"/>
                        </a:lnTo>
                        <a:lnTo>
                          <a:pt x="1" y="646"/>
                        </a:lnTo>
                        <a:lnTo>
                          <a:pt x="27" y="646"/>
                        </a:lnTo>
                        <a:lnTo>
                          <a:pt x="27" y="675"/>
                        </a:lnTo>
                        <a:close/>
                        <a:moveTo>
                          <a:pt x="27" y="617"/>
                        </a:moveTo>
                        <a:lnTo>
                          <a:pt x="1" y="617"/>
                        </a:lnTo>
                        <a:lnTo>
                          <a:pt x="1" y="587"/>
                        </a:lnTo>
                        <a:lnTo>
                          <a:pt x="27" y="587"/>
                        </a:lnTo>
                        <a:lnTo>
                          <a:pt x="27" y="617"/>
                        </a:lnTo>
                        <a:close/>
                        <a:moveTo>
                          <a:pt x="27" y="558"/>
                        </a:moveTo>
                        <a:lnTo>
                          <a:pt x="1" y="558"/>
                        </a:lnTo>
                        <a:lnTo>
                          <a:pt x="1" y="529"/>
                        </a:lnTo>
                        <a:lnTo>
                          <a:pt x="27" y="529"/>
                        </a:lnTo>
                        <a:lnTo>
                          <a:pt x="27" y="558"/>
                        </a:lnTo>
                        <a:close/>
                        <a:moveTo>
                          <a:pt x="27" y="499"/>
                        </a:moveTo>
                        <a:lnTo>
                          <a:pt x="1" y="499"/>
                        </a:lnTo>
                        <a:lnTo>
                          <a:pt x="1" y="470"/>
                        </a:lnTo>
                        <a:lnTo>
                          <a:pt x="28" y="470"/>
                        </a:lnTo>
                        <a:lnTo>
                          <a:pt x="27" y="499"/>
                        </a:lnTo>
                        <a:close/>
                        <a:moveTo>
                          <a:pt x="28" y="441"/>
                        </a:moveTo>
                        <a:lnTo>
                          <a:pt x="1" y="441"/>
                        </a:lnTo>
                        <a:lnTo>
                          <a:pt x="1" y="411"/>
                        </a:lnTo>
                        <a:lnTo>
                          <a:pt x="28" y="411"/>
                        </a:lnTo>
                        <a:lnTo>
                          <a:pt x="28" y="441"/>
                        </a:lnTo>
                        <a:close/>
                        <a:moveTo>
                          <a:pt x="28" y="382"/>
                        </a:moveTo>
                        <a:lnTo>
                          <a:pt x="1" y="382"/>
                        </a:lnTo>
                        <a:lnTo>
                          <a:pt x="1" y="352"/>
                        </a:lnTo>
                        <a:lnTo>
                          <a:pt x="28" y="352"/>
                        </a:lnTo>
                        <a:lnTo>
                          <a:pt x="28" y="382"/>
                        </a:lnTo>
                        <a:close/>
                        <a:moveTo>
                          <a:pt x="28" y="323"/>
                        </a:moveTo>
                        <a:lnTo>
                          <a:pt x="1" y="323"/>
                        </a:lnTo>
                        <a:lnTo>
                          <a:pt x="1" y="294"/>
                        </a:lnTo>
                        <a:lnTo>
                          <a:pt x="28" y="294"/>
                        </a:lnTo>
                        <a:lnTo>
                          <a:pt x="28" y="323"/>
                        </a:lnTo>
                        <a:close/>
                        <a:moveTo>
                          <a:pt x="28" y="264"/>
                        </a:moveTo>
                        <a:lnTo>
                          <a:pt x="1" y="264"/>
                        </a:lnTo>
                        <a:lnTo>
                          <a:pt x="1" y="235"/>
                        </a:lnTo>
                        <a:lnTo>
                          <a:pt x="28" y="235"/>
                        </a:lnTo>
                        <a:lnTo>
                          <a:pt x="28" y="264"/>
                        </a:lnTo>
                        <a:close/>
                        <a:moveTo>
                          <a:pt x="29" y="206"/>
                        </a:moveTo>
                        <a:lnTo>
                          <a:pt x="2" y="206"/>
                        </a:lnTo>
                        <a:lnTo>
                          <a:pt x="2" y="176"/>
                        </a:lnTo>
                        <a:lnTo>
                          <a:pt x="29" y="176"/>
                        </a:lnTo>
                        <a:lnTo>
                          <a:pt x="29" y="206"/>
                        </a:lnTo>
                        <a:close/>
                        <a:moveTo>
                          <a:pt x="29" y="147"/>
                        </a:moveTo>
                        <a:lnTo>
                          <a:pt x="2" y="147"/>
                        </a:lnTo>
                        <a:lnTo>
                          <a:pt x="2" y="117"/>
                        </a:lnTo>
                        <a:lnTo>
                          <a:pt x="29" y="117"/>
                        </a:lnTo>
                        <a:lnTo>
                          <a:pt x="29" y="147"/>
                        </a:lnTo>
                        <a:close/>
                        <a:moveTo>
                          <a:pt x="29" y="88"/>
                        </a:moveTo>
                        <a:lnTo>
                          <a:pt x="2" y="88"/>
                        </a:lnTo>
                        <a:lnTo>
                          <a:pt x="2" y="59"/>
                        </a:lnTo>
                        <a:lnTo>
                          <a:pt x="29" y="59"/>
                        </a:lnTo>
                        <a:lnTo>
                          <a:pt x="29" y="88"/>
                        </a:lnTo>
                        <a:close/>
                        <a:moveTo>
                          <a:pt x="29" y="29"/>
                        </a:moveTo>
                        <a:lnTo>
                          <a:pt x="2" y="29"/>
                        </a:lnTo>
                        <a:lnTo>
                          <a:pt x="2" y="0"/>
                        </a:lnTo>
                        <a:lnTo>
                          <a:pt x="29" y="0"/>
                        </a:lnTo>
                        <a:lnTo>
                          <a:pt x="29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88" name="Freeform 34"/>
                  <p:cNvSpPr>
                    <a:spLocks/>
                  </p:cNvSpPr>
                  <p:nvPr/>
                </p:nvSpPr>
                <p:spPr bwMode="auto">
                  <a:xfrm>
                    <a:off x="2076450" y="-469900"/>
                    <a:ext cx="52388" cy="53975"/>
                  </a:xfrm>
                  <a:custGeom>
                    <a:avLst/>
                    <a:gdLst>
                      <a:gd name="T0" fmla="*/ 36 w 45"/>
                      <a:gd name="T1" fmla="*/ 46 h 46"/>
                      <a:gd name="T2" fmla="*/ 0 w 45"/>
                      <a:gd name="T3" fmla="*/ 46 h 46"/>
                      <a:gd name="T4" fmla="*/ 1 w 45"/>
                      <a:gd name="T5" fmla="*/ 26 h 46"/>
                      <a:gd name="T6" fmla="*/ 10 w 45"/>
                      <a:gd name="T7" fmla="*/ 10 h 46"/>
                      <a:gd name="T8" fmla="*/ 27 w 45"/>
                      <a:gd name="T9" fmla="*/ 0 h 46"/>
                      <a:gd name="T10" fmla="*/ 45 w 45"/>
                      <a:gd name="T11" fmla="*/ 31 h 46"/>
                      <a:gd name="T12" fmla="*/ 37 w 45"/>
                      <a:gd name="T13" fmla="*/ 36 h 46"/>
                      <a:gd name="T14" fmla="*/ 36 w 45"/>
                      <a:gd name="T15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" h="46">
                        <a:moveTo>
                          <a:pt x="36" y="46"/>
                        </a:move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19"/>
                          <a:pt x="4" y="13"/>
                          <a:pt x="10" y="1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37" y="36"/>
                          <a:pt x="37" y="36"/>
                          <a:pt x="37" y="36"/>
                        </a:cubicBezTo>
                        <a:lnTo>
                          <a:pt x="36" y="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89" name="Freeform 35"/>
                  <p:cNvSpPr>
                    <a:spLocks noEditPoints="1"/>
                  </p:cNvSpPr>
                  <p:nvPr/>
                </p:nvSpPr>
                <p:spPr bwMode="auto">
                  <a:xfrm>
                    <a:off x="2149475" y="-1139825"/>
                    <a:ext cx="1130300" cy="682625"/>
                  </a:xfrm>
                  <a:custGeom>
                    <a:avLst/>
                    <a:gdLst>
                      <a:gd name="T0" fmla="*/ 0 w 712"/>
                      <a:gd name="T1" fmla="*/ 407 h 430"/>
                      <a:gd name="T2" fmla="*/ 39 w 712"/>
                      <a:gd name="T3" fmla="*/ 414 h 430"/>
                      <a:gd name="T4" fmla="*/ 65 w 712"/>
                      <a:gd name="T5" fmla="*/ 400 h 430"/>
                      <a:gd name="T6" fmla="*/ 78 w 712"/>
                      <a:gd name="T7" fmla="*/ 362 h 430"/>
                      <a:gd name="T8" fmla="*/ 65 w 712"/>
                      <a:gd name="T9" fmla="*/ 400 h 430"/>
                      <a:gd name="T10" fmla="*/ 103 w 712"/>
                      <a:gd name="T11" fmla="*/ 347 h 430"/>
                      <a:gd name="T12" fmla="*/ 142 w 712"/>
                      <a:gd name="T13" fmla="*/ 354 h 430"/>
                      <a:gd name="T14" fmla="*/ 169 w 712"/>
                      <a:gd name="T15" fmla="*/ 340 h 430"/>
                      <a:gd name="T16" fmla="*/ 181 w 712"/>
                      <a:gd name="T17" fmla="*/ 301 h 430"/>
                      <a:gd name="T18" fmla="*/ 169 w 712"/>
                      <a:gd name="T19" fmla="*/ 340 h 430"/>
                      <a:gd name="T20" fmla="*/ 207 w 712"/>
                      <a:gd name="T21" fmla="*/ 287 h 430"/>
                      <a:gd name="T22" fmla="*/ 246 w 712"/>
                      <a:gd name="T23" fmla="*/ 294 h 430"/>
                      <a:gd name="T24" fmla="*/ 272 w 712"/>
                      <a:gd name="T25" fmla="*/ 279 h 430"/>
                      <a:gd name="T26" fmla="*/ 285 w 712"/>
                      <a:gd name="T27" fmla="*/ 241 h 430"/>
                      <a:gd name="T28" fmla="*/ 272 w 712"/>
                      <a:gd name="T29" fmla="*/ 279 h 430"/>
                      <a:gd name="T30" fmla="*/ 310 w 712"/>
                      <a:gd name="T31" fmla="*/ 226 h 430"/>
                      <a:gd name="T32" fmla="*/ 350 w 712"/>
                      <a:gd name="T33" fmla="*/ 234 h 430"/>
                      <a:gd name="T34" fmla="*/ 376 w 712"/>
                      <a:gd name="T35" fmla="*/ 219 h 430"/>
                      <a:gd name="T36" fmla="*/ 388 w 712"/>
                      <a:gd name="T37" fmla="*/ 181 h 430"/>
                      <a:gd name="T38" fmla="*/ 376 w 712"/>
                      <a:gd name="T39" fmla="*/ 219 h 430"/>
                      <a:gd name="T40" fmla="*/ 414 w 712"/>
                      <a:gd name="T41" fmla="*/ 166 h 430"/>
                      <a:gd name="T42" fmla="*/ 454 w 712"/>
                      <a:gd name="T43" fmla="*/ 174 h 430"/>
                      <a:gd name="T44" fmla="*/ 479 w 712"/>
                      <a:gd name="T45" fmla="*/ 159 h 430"/>
                      <a:gd name="T46" fmla="*/ 492 w 712"/>
                      <a:gd name="T47" fmla="*/ 121 h 430"/>
                      <a:gd name="T48" fmla="*/ 479 w 712"/>
                      <a:gd name="T49" fmla="*/ 159 h 430"/>
                      <a:gd name="T50" fmla="*/ 517 w 712"/>
                      <a:gd name="T51" fmla="*/ 106 h 430"/>
                      <a:gd name="T52" fmla="*/ 557 w 712"/>
                      <a:gd name="T53" fmla="*/ 113 h 430"/>
                      <a:gd name="T54" fmla="*/ 583 w 712"/>
                      <a:gd name="T55" fmla="*/ 99 h 430"/>
                      <a:gd name="T56" fmla="*/ 595 w 712"/>
                      <a:gd name="T57" fmla="*/ 61 h 430"/>
                      <a:gd name="T58" fmla="*/ 583 w 712"/>
                      <a:gd name="T59" fmla="*/ 99 h 430"/>
                      <a:gd name="T60" fmla="*/ 621 w 712"/>
                      <a:gd name="T61" fmla="*/ 46 h 430"/>
                      <a:gd name="T62" fmla="*/ 661 w 712"/>
                      <a:gd name="T63" fmla="*/ 53 h 430"/>
                      <a:gd name="T64" fmla="*/ 686 w 712"/>
                      <a:gd name="T65" fmla="*/ 38 h 430"/>
                      <a:gd name="T66" fmla="*/ 699 w 712"/>
                      <a:gd name="T67" fmla="*/ 0 h 430"/>
                      <a:gd name="T68" fmla="*/ 686 w 712"/>
                      <a:gd name="T69" fmla="*/ 38 h 4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12" h="430">
                        <a:moveTo>
                          <a:pt x="13" y="430"/>
                        </a:moveTo>
                        <a:lnTo>
                          <a:pt x="0" y="407"/>
                        </a:lnTo>
                        <a:lnTo>
                          <a:pt x="25" y="392"/>
                        </a:lnTo>
                        <a:lnTo>
                          <a:pt x="39" y="414"/>
                        </a:lnTo>
                        <a:lnTo>
                          <a:pt x="13" y="430"/>
                        </a:lnTo>
                        <a:close/>
                        <a:moveTo>
                          <a:pt x="65" y="400"/>
                        </a:moveTo>
                        <a:lnTo>
                          <a:pt x="52" y="377"/>
                        </a:lnTo>
                        <a:lnTo>
                          <a:pt x="78" y="362"/>
                        </a:lnTo>
                        <a:lnTo>
                          <a:pt x="91" y="384"/>
                        </a:lnTo>
                        <a:lnTo>
                          <a:pt x="65" y="400"/>
                        </a:lnTo>
                        <a:close/>
                        <a:moveTo>
                          <a:pt x="117" y="370"/>
                        </a:moveTo>
                        <a:lnTo>
                          <a:pt x="103" y="347"/>
                        </a:lnTo>
                        <a:lnTo>
                          <a:pt x="129" y="331"/>
                        </a:lnTo>
                        <a:lnTo>
                          <a:pt x="142" y="354"/>
                        </a:lnTo>
                        <a:lnTo>
                          <a:pt x="117" y="370"/>
                        </a:lnTo>
                        <a:close/>
                        <a:moveTo>
                          <a:pt x="169" y="340"/>
                        </a:moveTo>
                        <a:lnTo>
                          <a:pt x="155" y="317"/>
                        </a:lnTo>
                        <a:lnTo>
                          <a:pt x="181" y="301"/>
                        </a:lnTo>
                        <a:lnTo>
                          <a:pt x="194" y="324"/>
                        </a:lnTo>
                        <a:lnTo>
                          <a:pt x="169" y="340"/>
                        </a:lnTo>
                        <a:close/>
                        <a:moveTo>
                          <a:pt x="220" y="309"/>
                        </a:moveTo>
                        <a:lnTo>
                          <a:pt x="207" y="287"/>
                        </a:lnTo>
                        <a:lnTo>
                          <a:pt x="233" y="271"/>
                        </a:lnTo>
                        <a:lnTo>
                          <a:pt x="246" y="294"/>
                        </a:lnTo>
                        <a:lnTo>
                          <a:pt x="220" y="309"/>
                        </a:lnTo>
                        <a:close/>
                        <a:moveTo>
                          <a:pt x="272" y="279"/>
                        </a:moveTo>
                        <a:lnTo>
                          <a:pt x="259" y="257"/>
                        </a:lnTo>
                        <a:lnTo>
                          <a:pt x="285" y="241"/>
                        </a:lnTo>
                        <a:lnTo>
                          <a:pt x="298" y="264"/>
                        </a:lnTo>
                        <a:lnTo>
                          <a:pt x="272" y="279"/>
                        </a:lnTo>
                        <a:close/>
                        <a:moveTo>
                          <a:pt x="324" y="249"/>
                        </a:moveTo>
                        <a:lnTo>
                          <a:pt x="310" y="226"/>
                        </a:lnTo>
                        <a:lnTo>
                          <a:pt x="336" y="211"/>
                        </a:lnTo>
                        <a:lnTo>
                          <a:pt x="350" y="234"/>
                        </a:lnTo>
                        <a:lnTo>
                          <a:pt x="324" y="249"/>
                        </a:lnTo>
                        <a:close/>
                        <a:moveTo>
                          <a:pt x="376" y="219"/>
                        </a:moveTo>
                        <a:lnTo>
                          <a:pt x="363" y="196"/>
                        </a:lnTo>
                        <a:lnTo>
                          <a:pt x="388" y="181"/>
                        </a:lnTo>
                        <a:lnTo>
                          <a:pt x="401" y="204"/>
                        </a:lnTo>
                        <a:lnTo>
                          <a:pt x="376" y="219"/>
                        </a:lnTo>
                        <a:close/>
                        <a:moveTo>
                          <a:pt x="427" y="189"/>
                        </a:moveTo>
                        <a:lnTo>
                          <a:pt x="414" y="166"/>
                        </a:lnTo>
                        <a:lnTo>
                          <a:pt x="440" y="151"/>
                        </a:lnTo>
                        <a:lnTo>
                          <a:pt x="454" y="174"/>
                        </a:lnTo>
                        <a:lnTo>
                          <a:pt x="427" y="189"/>
                        </a:lnTo>
                        <a:close/>
                        <a:moveTo>
                          <a:pt x="479" y="159"/>
                        </a:moveTo>
                        <a:lnTo>
                          <a:pt x="466" y="136"/>
                        </a:lnTo>
                        <a:lnTo>
                          <a:pt x="492" y="121"/>
                        </a:lnTo>
                        <a:lnTo>
                          <a:pt x="505" y="143"/>
                        </a:lnTo>
                        <a:lnTo>
                          <a:pt x="479" y="159"/>
                        </a:lnTo>
                        <a:close/>
                        <a:moveTo>
                          <a:pt x="531" y="129"/>
                        </a:moveTo>
                        <a:lnTo>
                          <a:pt x="517" y="106"/>
                        </a:lnTo>
                        <a:lnTo>
                          <a:pt x="544" y="91"/>
                        </a:lnTo>
                        <a:lnTo>
                          <a:pt x="557" y="113"/>
                        </a:lnTo>
                        <a:lnTo>
                          <a:pt x="531" y="129"/>
                        </a:lnTo>
                        <a:close/>
                        <a:moveTo>
                          <a:pt x="583" y="99"/>
                        </a:moveTo>
                        <a:lnTo>
                          <a:pt x="570" y="76"/>
                        </a:lnTo>
                        <a:lnTo>
                          <a:pt x="595" y="61"/>
                        </a:lnTo>
                        <a:lnTo>
                          <a:pt x="609" y="83"/>
                        </a:lnTo>
                        <a:lnTo>
                          <a:pt x="583" y="99"/>
                        </a:lnTo>
                        <a:close/>
                        <a:moveTo>
                          <a:pt x="634" y="69"/>
                        </a:moveTo>
                        <a:lnTo>
                          <a:pt x="621" y="46"/>
                        </a:lnTo>
                        <a:lnTo>
                          <a:pt x="647" y="30"/>
                        </a:lnTo>
                        <a:lnTo>
                          <a:pt x="661" y="53"/>
                        </a:lnTo>
                        <a:lnTo>
                          <a:pt x="634" y="69"/>
                        </a:lnTo>
                        <a:close/>
                        <a:moveTo>
                          <a:pt x="686" y="38"/>
                        </a:moveTo>
                        <a:lnTo>
                          <a:pt x="673" y="16"/>
                        </a:lnTo>
                        <a:lnTo>
                          <a:pt x="699" y="0"/>
                        </a:lnTo>
                        <a:lnTo>
                          <a:pt x="712" y="23"/>
                        </a:lnTo>
                        <a:lnTo>
                          <a:pt x="68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90" name="Freeform 36"/>
                  <p:cNvSpPr>
                    <a:spLocks/>
                  </p:cNvSpPr>
                  <p:nvPr/>
                </p:nvSpPr>
                <p:spPr bwMode="auto">
                  <a:xfrm>
                    <a:off x="3300413" y="-1179513"/>
                    <a:ext cx="60325" cy="52388"/>
                  </a:xfrm>
                  <a:custGeom>
                    <a:avLst/>
                    <a:gdLst>
                      <a:gd name="T0" fmla="*/ 18 w 53"/>
                      <a:gd name="T1" fmla="*/ 45 h 45"/>
                      <a:gd name="T2" fmla="*/ 0 w 53"/>
                      <a:gd name="T3" fmla="*/ 14 h 45"/>
                      <a:gd name="T4" fmla="*/ 18 w 53"/>
                      <a:gd name="T5" fmla="*/ 4 h 45"/>
                      <a:gd name="T6" fmla="*/ 36 w 53"/>
                      <a:gd name="T7" fmla="*/ 4 h 45"/>
                      <a:gd name="T8" fmla="*/ 53 w 53"/>
                      <a:gd name="T9" fmla="*/ 14 h 45"/>
                      <a:gd name="T10" fmla="*/ 35 w 53"/>
                      <a:gd name="T11" fmla="*/ 45 h 45"/>
                      <a:gd name="T12" fmla="*/ 27 w 53"/>
                      <a:gd name="T13" fmla="*/ 40 h 45"/>
                      <a:gd name="T14" fmla="*/ 18 w 53"/>
                      <a:gd name="T1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45">
                        <a:moveTo>
                          <a:pt x="18" y="45"/>
                        </a:move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18" y="4"/>
                          <a:pt x="18" y="4"/>
                          <a:pt x="18" y="4"/>
                        </a:cubicBezTo>
                        <a:cubicBezTo>
                          <a:pt x="23" y="0"/>
                          <a:pt x="30" y="0"/>
                          <a:pt x="36" y="4"/>
                        </a:cubicBezTo>
                        <a:cubicBezTo>
                          <a:pt x="53" y="14"/>
                          <a:pt x="53" y="14"/>
                          <a:pt x="53" y="14"/>
                        </a:cubicBezTo>
                        <a:cubicBezTo>
                          <a:pt x="35" y="45"/>
                          <a:pt x="35" y="45"/>
                          <a:pt x="35" y="45"/>
                        </a:cubicBezTo>
                        <a:cubicBezTo>
                          <a:pt x="27" y="40"/>
                          <a:pt x="27" y="40"/>
                          <a:pt x="27" y="40"/>
                        </a:cubicBezTo>
                        <a:lnTo>
                          <a:pt x="18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91" name="Freeform 37"/>
                  <p:cNvSpPr>
                    <a:spLocks noEditPoints="1"/>
                  </p:cNvSpPr>
                  <p:nvPr/>
                </p:nvSpPr>
                <p:spPr bwMode="auto">
                  <a:xfrm>
                    <a:off x="3381375" y="-1139825"/>
                    <a:ext cx="1117600" cy="669925"/>
                  </a:xfrm>
                  <a:custGeom>
                    <a:avLst/>
                    <a:gdLst>
                      <a:gd name="T0" fmla="*/ 665 w 704"/>
                      <a:gd name="T1" fmla="*/ 407 h 422"/>
                      <a:gd name="T2" fmla="*/ 704 w 704"/>
                      <a:gd name="T3" fmla="*/ 398 h 422"/>
                      <a:gd name="T4" fmla="*/ 639 w 704"/>
                      <a:gd name="T5" fmla="*/ 392 h 422"/>
                      <a:gd name="T6" fmla="*/ 626 w 704"/>
                      <a:gd name="T7" fmla="*/ 354 h 422"/>
                      <a:gd name="T8" fmla="*/ 639 w 704"/>
                      <a:gd name="T9" fmla="*/ 392 h 422"/>
                      <a:gd name="T10" fmla="*/ 563 w 704"/>
                      <a:gd name="T11" fmla="*/ 348 h 422"/>
                      <a:gd name="T12" fmla="*/ 601 w 704"/>
                      <a:gd name="T13" fmla="*/ 340 h 422"/>
                      <a:gd name="T14" fmla="*/ 537 w 704"/>
                      <a:gd name="T15" fmla="*/ 333 h 422"/>
                      <a:gd name="T16" fmla="*/ 524 w 704"/>
                      <a:gd name="T17" fmla="*/ 295 h 422"/>
                      <a:gd name="T18" fmla="*/ 537 w 704"/>
                      <a:gd name="T19" fmla="*/ 333 h 422"/>
                      <a:gd name="T20" fmla="*/ 460 w 704"/>
                      <a:gd name="T21" fmla="*/ 289 h 422"/>
                      <a:gd name="T22" fmla="*/ 499 w 704"/>
                      <a:gd name="T23" fmla="*/ 281 h 422"/>
                      <a:gd name="T24" fmla="*/ 435 w 704"/>
                      <a:gd name="T25" fmla="*/ 274 h 422"/>
                      <a:gd name="T26" fmla="*/ 422 w 704"/>
                      <a:gd name="T27" fmla="*/ 236 h 422"/>
                      <a:gd name="T28" fmla="*/ 435 w 704"/>
                      <a:gd name="T29" fmla="*/ 274 h 422"/>
                      <a:gd name="T30" fmla="*/ 358 w 704"/>
                      <a:gd name="T31" fmla="*/ 229 h 422"/>
                      <a:gd name="T32" fmla="*/ 397 w 704"/>
                      <a:gd name="T33" fmla="*/ 221 h 422"/>
                      <a:gd name="T34" fmla="*/ 332 w 704"/>
                      <a:gd name="T35" fmla="*/ 215 h 422"/>
                      <a:gd name="T36" fmla="*/ 320 w 704"/>
                      <a:gd name="T37" fmla="*/ 177 h 422"/>
                      <a:gd name="T38" fmla="*/ 332 w 704"/>
                      <a:gd name="T39" fmla="*/ 215 h 422"/>
                      <a:gd name="T40" fmla="*/ 256 w 704"/>
                      <a:gd name="T41" fmla="*/ 171 h 422"/>
                      <a:gd name="T42" fmla="*/ 294 w 704"/>
                      <a:gd name="T43" fmla="*/ 163 h 422"/>
                      <a:gd name="T44" fmla="*/ 230 w 704"/>
                      <a:gd name="T45" fmla="*/ 156 h 422"/>
                      <a:gd name="T46" fmla="*/ 217 w 704"/>
                      <a:gd name="T47" fmla="*/ 119 h 422"/>
                      <a:gd name="T48" fmla="*/ 230 w 704"/>
                      <a:gd name="T49" fmla="*/ 156 h 422"/>
                      <a:gd name="T50" fmla="*/ 153 w 704"/>
                      <a:gd name="T51" fmla="*/ 112 h 422"/>
                      <a:gd name="T52" fmla="*/ 192 w 704"/>
                      <a:gd name="T53" fmla="*/ 103 h 422"/>
                      <a:gd name="T54" fmla="*/ 128 w 704"/>
                      <a:gd name="T55" fmla="*/ 97 h 422"/>
                      <a:gd name="T56" fmla="*/ 115 w 704"/>
                      <a:gd name="T57" fmla="*/ 59 h 422"/>
                      <a:gd name="T58" fmla="*/ 128 w 704"/>
                      <a:gd name="T59" fmla="*/ 97 h 422"/>
                      <a:gd name="T60" fmla="*/ 51 w 704"/>
                      <a:gd name="T61" fmla="*/ 52 h 422"/>
                      <a:gd name="T62" fmla="*/ 90 w 704"/>
                      <a:gd name="T63" fmla="*/ 44 h 422"/>
                      <a:gd name="T64" fmla="*/ 26 w 704"/>
                      <a:gd name="T65" fmla="*/ 38 h 422"/>
                      <a:gd name="T66" fmla="*/ 13 w 704"/>
                      <a:gd name="T67" fmla="*/ 0 h 422"/>
                      <a:gd name="T68" fmla="*/ 26 w 704"/>
                      <a:gd name="T69" fmla="*/ 38 h 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04" h="422">
                        <a:moveTo>
                          <a:pt x="690" y="422"/>
                        </a:moveTo>
                        <a:lnTo>
                          <a:pt x="665" y="407"/>
                        </a:lnTo>
                        <a:lnTo>
                          <a:pt x="678" y="384"/>
                        </a:lnTo>
                        <a:lnTo>
                          <a:pt x="704" y="398"/>
                        </a:lnTo>
                        <a:lnTo>
                          <a:pt x="690" y="422"/>
                        </a:lnTo>
                        <a:close/>
                        <a:moveTo>
                          <a:pt x="639" y="392"/>
                        </a:moveTo>
                        <a:lnTo>
                          <a:pt x="613" y="377"/>
                        </a:lnTo>
                        <a:lnTo>
                          <a:pt x="626" y="354"/>
                        </a:lnTo>
                        <a:lnTo>
                          <a:pt x="652" y="369"/>
                        </a:lnTo>
                        <a:lnTo>
                          <a:pt x="639" y="392"/>
                        </a:lnTo>
                        <a:close/>
                        <a:moveTo>
                          <a:pt x="588" y="362"/>
                        </a:moveTo>
                        <a:lnTo>
                          <a:pt x="563" y="348"/>
                        </a:lnTo>
                        <a:lnTo>
                          <a:pt x="576" y="325"/>
                        </a:lnTo>
                        <a:lnTo>
                          <a:pt x="601" y="340"/>
                        </a:lnTo>
                        <a:lnTo>
                          <a:pt x="588" y="362"/>
                        </a:lnTo>
                        <a:close/>
                        <a:moveTo>
                          <a:pt x="537" y="333"/>
                        </a:moveTo>
                        <a:lnTo>
                          <a:pt x="511" y="318"/>
                        </a:lnTo>
                        <a:lnTo>
                          <a:pt x="524" y="295"/>
                        </a:lnTo>
                        <a:lnTo>
                          <a:pt x="550" y="310"/>
                        </a:lnTo>
                        <a:lnTo>
                          <a:pt x="537" y="333"/>
                        </a:lnTo>
                        <a:close/>
                        <a:moveTo>
                          <a:pt x="485" y="304"/>
                        </a:moveTo>
                        <a:lnTo>
                          <a:pt x="460" y="289"/>
                        </a:lnTo>
                        <a:lnTo>
                          <a:pt x="474" y="266"/>
                        </a:lnTo>
                        <a:lnTo>
                          <a:pt x="499" y="281"/>
                        </a:lnTo>
                        <a:lnTo>
                          <a:pt x="485" y="304"/>
                        </a:lnTo>
                        <a:close/>
                        <a:moveTo>
                          <a:pt x="435" y="274"/>
                        </a:moveTo>
                        <a:lnTo>
                          <a:pt x="409" y="260"/>
                        </a:lnTo>
                        <a:lnTo>
                          <a:pt x="422" y="236"/>
                        </a:lnTo>
                        <a:lnTo>
                          <a:pt x="448" y="251"/>
                        </a:lnTo>
                        <a:lnTo>
                          <a:pt x="435" y="274"/>
                        </a:lnTo>
                        <a:close/>
                        <a:moveTo>
                          <a:pt x="383" y="244"/>
                        </a:moveTo>
                        <a:lnTo>
                          <a:pt x="358" y="229"/>
                        </a:lnTo>
                        <a:lnTo>
                          <a:pt x="371" y="207"/>
                        </a:lnTo>
                        <a:lnTo>
                          <a:pt x="397" y="221"/>
                        </a:lnTo>
                        <a:lnTo>
                          <a:pt x="383" y="244"/>
                        </a:lnTo>
                        <a:close/>
                        <a:moveTo>
                          <a:pt x="332" y="215"/>
                        </a:moveTo>
                        <a:lnTo>
                          <a:pt x="307" y="200"/>
                        </a:lnTo>
                        <a:lnTo>
                          <a:pt x="320" y="177"/>
                        </a:lnTo>
                        <a:lnTo>
                          <a:pt x="345" y="192"/>
                        </a:lnTo>
                        <a:lnTo>
                          <a:pt x="332" y="215"/>
                        </a:lnTo>
                        <a:close/>
                        <a:moveTo>
                          <a:pt x="281" y="185"/>
                        </a:moveTo>
                        <a:lnTo>
                          <a:pt x="256" y="171"/>
                        </a:lnTo>
                        <a:lnTo>
                          <a:pt x="269" y="148"/>
                        </a:lnTo>
                        <a:lnTo>
                          <a:pt x="294" y="163"/>
                        </a:lnTo>
                        <a:lnTo>
                          <a:pt x="281" y="185"/>
                        </a:lnTo>
                        <a:close/>
                        <a:moveTo>
                          <a:pt x="230" y="156"/>
                        </a:moveTo>
                        <a:lnTo>
                          <a:pt x="204" y="141"/>
                        </a:lnTo>
                        <a:lnTo>
                          <a:pt x="217" y="119"/>
                        </a:lnTo>
                        <a:lnTo>
                          <a:pt x="243" y="133"/>
                        </a:lnTo>
                        <a:lnTo>
                          <a:pt x="230" y="156"/>
                        </a:lnTo>
                        <a:close/>
                        <a:moveTo>
                          <a:pt x="179" y="127"/>
                        </a:moveTo>
                        <a:lnTo>
                          <a:pt x="153" y="112"/>
                        </a:lnTo>
                        <a:lnTo>
                          <a:pt x="167" y="88"/>
                        </a:lnTo>
                        <a:lnTo>
                          <a:pt x="192" y="103"/>
                        </a:lnTo>
                        <a:lnTo>
                          <a:pt x="179" y="127"/>
                        </a:lnTo>
                        <a:close/>
                        <a:moveTo>
                          <a:pt x="128" y="97"/>
                        </a:moveTo>
                        <a:lnTo>
                          <a:pt x="102" y="82"/>
                        </a:lnTo>
                        <a:lnTo>
                          <a:pt x="115" y="59"/>
                        </a:lnTo>
                        <a:lnTo>
                          <a:pt x="141" y="74"/>
                        </a:lnTo>
                        <a:lnTo>
                          <a:pt x="128" y="97"/>
                        </a:lnTo>
                        <a:close/>
                        <a:moveTo>
                          <a:pt x="76" y="67"/>
                        </a:moveTo>
                        <a:lnTo>
                          <a:pt x="51" y="52"/>
                        </a:lnTo>
                        <a:lnTo>
                          <a:pt x="65" y="30"/>
                        </a:lnTo>
                        <a:lnTo>
                          <a:pt x="90" y="44"/>
                        </a:lnTo>
                        <a:lnTo>
                          <a:pt x="76" y="67"/>
                        </a:lnTo>
                        <a:close/>
                        <a:moveTo>
                          <a:pt x="26" y="38"/>
                        </a:moveTo>
                        <a:lnTo>
                          <a:pt x="0" y="23"/>
                        </a:lnTo>
                        <a:lnTo>
                          <a:pt x="13" y="0"/>
                        </a:lnTo>
                        <a:lnTo>
                          <a:pt x="39" y="15"/>
                        </a:lnTo>
                        <a:lnTo>
                          <a:pt x="2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75" name="Group 74"/>
              <p:cNvGrpSpPr>
                <a:grpSpLocks noChangeAspect="1"/>
              </p:cNvGrpSpPr>
              <p:nvPr/>
            </p:nvGrpSpPr>
            <p:grpSpPr>
              <a:xfrm>
                <a:off x="3051768" y="3475437"/>
                <a:ext cx="562736" cy="398134"/>
                <a:chOff x="7015287" y="4681538"/>
                <a:chExt cx="868362" cy="614363"/>
              </a:xfrm>
              <a:solidFill>
                <a:schemeClr val="accent1"/>
              </a:solidFill>
            </p:grpSpPr>
            <p:sp>
              <p:nvSpPr>
                <p:cNvPr id="76" name="Freeform 18"/>
                <p:cNvSpPr>
                  <a:spLocks noEditPoints="1"/>
                </p:cNvSpPr>
                <p:nvPr/>
              </p:nvSpPr>
              <p:spPr bwMode="auto">
                <a:xfrm>
                  <a:off x="7628059" y="4789487"/>
                  <a:ext cx="255590" cy="506414"/>
                </a:xfrm>
                <a:custGeom>
                  <a:avLst/>
                  <a:gdLst>
                    <a:gd name="T0" fmla="*/ 74 w 97"/>
                    <a:gd name="T1" fmla="*/ 0 h 192"/>
                    <a:gd name="T2" fmla="*/ 24 w 97"/>
                    <a:gd name="T3" fmla="*/ 0 h 192"/>
                    <a:gd name="T4" fmla="*/ 24 w 97"/>
                    <a:gd name="T5" fmla="*/ 41 h 192"/>
                    <a:gd name="T6" fmla="*/ 74 w 97"/>
                    <a:gd name="T7" fmla="*/ 41 h 192"/>
                    <a:gd name="T8" fmla="*/ 82 w 97"/>
                    <a:gd name="T9" fmla="*/ 49 h 192"/>
                    <a:gd name="T10" fmla="*/ 82 w 97"/>
                    <a:gd name="T11" fmla="*/ 57 h 192"/>
                    <a:gd name="T12" fmla="*/ 74 w 97"/>
                    <a:gd name="T13" fmla="*/ 64 h 192"/>
                    <a:gd name="T14" fmla="*/ 24 w 97"/>
                    <a:gd name="T15" fmla="*/ 64 h 192"/>
                    <a:gd name="T16" fmla="*/ 24 w 97"/>
                    <a:gd name="T17" fmla="*/ 119 h 192"/>
                    <a:gd name="T18" fmla="*/ 0 w 97"/>
                    <a:gd name="T19" fmla="*/ 150 h 192"/>
                    <a:gd name="T20" fmla="*/ 0 w 97"/>
                    <a:gd name="T21" fmla="*/ 169 h 192"/>
                    <a:gd name="T22" fmla="*/ 22 w 97"/>
                    <a:gd name="T23" fmla="*/ 192 h 192"/>
                    <a:gd name="T24" fmla="*/ 74 w 97"/>
                    <a:gd name="T25" fmla="*/ 192 h 192"/>
                    <a:gd name="T26" fmla="*/ 97 w 97"/>
                    <a:gd name="T27" fmla="*/ 169 h 192"/>
                    <a:gd name="T28" fmla="*/ 97 w 97"/>
                    <a:gd name="T29" fmla="*/ 23 h 192"/>
                    <a:gd name="T30" fmla="*/ 74 w 97"/>
                    <a:gd name="T31" fmla="*/ 0 h 192"/>
                    <a:gd name="T32" fmla="*/ 48 w 97"/>
                    <a:gd name="T33" fmla="*/ 155 h 192"/>
                    <a:gd name="T34" fmla="*/ 39 w 97"/>
                    <a:gd name="T35" fmla="*/ 146 h 192"/>
                    <a:gd name="T36" fmla="*/ 48 w 97"/>
                    <a:gd name="T37" fmla="*/ 136 h 192"/>
                    <a:gd name="T38" fmla="*/ 58 w 97"/>
                    <a:gd name="T39" fmla="*/ 146 h 192"/>
                    <a:gd name="T40" fmla="*/ 48 w 97"/>
                    <a:gd name="T41" fmla="*/ 155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" h="192">
                      <a:moveTo>
                        <a:pt x="7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74" y="41"/>
                        <a:pt x="74" y="41"/>
                        <a:pt x="74" y="41"/>
                      </a:cubicBezTo>
                      <a:cubicBezTo>
                        <a:pt x="79" y="41"/>
                        <a:pt x="82" y="45"/>
                        <a:pt x="82" y="49"/>
                      </a:cubicBezTo>
                      <a:cubicBezTo>
                        <a:pt x="82" y="57"/>
                        <a:pt x="82" y="57"/>
                        <a:pt x="82" y="57"/>
                      </a:cubicBezTo>
                      <a:cubicBezTo>
                        <a:pt x="82" y="61"/>
                        <a:pt x="79" y="64"/>
                        <a:pt x="74" y="64"/>
                      </a:cubicBezTo>
                      <a:cubicBezTo>
                        <a:pt x="24" y="64"/>
                        <a:pt x="24" y="64"/>
                        <a:pt x="24" y="64"/>
                      </a:cubicBezTo>
                      <a:cubicBezTo>
                        <a:pt x="24" y="119"/>
                        <a:pt x="24" y="119"/>
                        <a:pt x="24" y="119"/>
                      </a:cubicBezTo>
                      <a:cubicBezTo>
                        <a:pt x="24" y="134"/>
                        <a:pt x="14" y="147"/>
                        <a:pt x="0" y="150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1"/>
                        <a:pt x="10" y="192"/>
                        <a:pt x="22" y="192"/>
                      </a:cubicBezTo>
                      <a:cubicBezTo>
                        <a:pt x="74" y="192"/>
                        <a:pt x="74" y="192"/>
                        <a:pt x="74" y="192"/>
                      </a:cubicBezTo>
                      <a:cubicBezTo>
                        <a:pt x="87" y="192"/>
                        <a:pt x="97" y="181"/>
                        <a:pt x="97" y="169"/>
                      </a:cubicBezTo>
                      <a:cubicBezTo>
                        <a:pt x="97" y="23"/>
                        <a:pt x="97" y="23"/>
                        <a:pt x="97" y="23"/>
                      </a:cubicBezTo>
                      <a:cubicBezTo>
                        <a:pt x="97" y="11"/>
                        <a:pt x="87" y="0"/>
                        <a:pt x="74" y="0"/>
                      </a:cubicBezTo>
                      <a:close/>
                      <a:moveTo>
                        <a:pt x="48" y="155"/>
                      </a:moveTo>
                      <a:cubicBezTo>
                        <a:pt x="43" y="155"/>
                        <a:pt x="39" y="151"/>
                        <a:pt x="39" y="146"/>
                      </a:cubicBezTo>
                      <a:cubicBezTo>
                        <a:pt x="39" y="140"/>
                        <a:pt x="43" y="136"/>
                        <a:pt x="48" y="136"/>
                      </a:cubicBezTo>
                      <a:cubicBezTo>
                        <a:pt x="54" y="136"/>
                        <a:pt x="58" y="140"/>
                        <a:pt x="58" y="146"/>
                      </a:cubicBezTo>
                      <a:cubicBezTo>
                        <a:pt x="58" y="151"/>
                        <a:pt x="54" y="155"/>
                        <a:pt x="48" y="1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+mn-lt"/>
                  </a:endParaRPr>
                </a:p>
              </p:txBody>
            </p:sp>
            <p:sp>
              <p:nvSpPr>
                <p:cNvPr id="77" name="Freeform 19"/>
                <p:cNvSpPr>
                  <a:spLocks noEditPoints="1"/>
                </p:cNvSpPr>
                <p:nvPr/>
              </p:nvSpPr>
              <p:spPr bwMode="auto">
                <a:xfrm>
                  <a:off x="7015287" y="4681538"/>
                  <a:ext cx="650875" cy="614363"/>
                </a:xfrm>
                <a:custGeom>
                  <a:avLst/>
                  <a:gdLst>
                    <a:gd name="T0" fmla="*/ 224 w 247"/>
                    <a:gd name="T1" fmla="*/ 0 h 233"/>
                    <a:gd name="T2" fmla="*/ 123 w 247"/>
                    <a:gd name="T3" fmla="*/ 0 h 233"/>
                    <a:gd name="T4" fmla="*/ 23 w 247"/>
                    <a:gd name="T5" fmla="*/ 0 h 233"/>
                    <a:gd name="T6" fmla="*/ 0 w 247"/>
                    <a:gd name="T7" fmla="*/ 23 h 233"/>
                    <a:gd name="T8" fmla="*/ 0 w 247"/>
                    <a:gd name="T9" fmla="*/ 160 h 233"/>
                    <a:gd name="T10" fmla="*/ 23 w 247"/>
                    <a:gd name="T11" fmla="*/ 183 h 233"/>
                    <a:gd name="T12" fmla="*/ 97 w 247"/>
                    <a:gd name="T13" fmla="*/ 183 h 233"/>
                    <a:gd name="T14" fmla="*/ 84 w 247"/>
                    <a:gd name="T15" fmla="*/ 217 h 233"/>
                    <a:gd name="T16" fmla="*/ 73 w 247"/>
                    <a:gd name="T17" fmla="*/ 217 h 233"/>
                    <a:gd name="T18" fmla="*/ 66 w 247"/>
                    <a:gd name="T19" fmla="*/ 225 h 233"/>
                    <a:gd name="T20" fmla="*/ 73 w 247"/>
                    <a:gd name="T21" fmla="*/ 233 h 233"/>
                    <a:gd name="T22" fmla="*/ 123 w 247"/>
                    <a:gd name="T23" fmla="*/ 233 h 233"/>
                    <a:gd name="T24" fmla="*/ 173 w 247"/>
                    <a:gd name="T25" fmla="*/ 233 h 233"/>
                    <a:gd name="T26" fmla="*/ 181 w 247"/>
                    <a:gd name="T27" fmla="*/ 225 h 233"/>
                    <a:gd name="T28" fmla="*/ 173 w 247"/>
                    <a:gd name="T29" fmla="*/ 217 h 233"/>
                    <a:gd name="T30" fmla="*/ 162 w 247"/>
                    <a:gd name="T31" fmla="*/ 217 h 233"/>
                    <a:gd name="T32" fmla="*/ 150 w 247"/>
                    <a:gd name="T33" fmla="*/ 183 h 233"/>
                    <a:gd name="T34" fmla="*/ 224 w 247"/>
                    <a:gd name="T35" fmla="*/ 183 h 233"/>
                    <a:gd name="T36" fmla="*/ 247 w 247"/>
                    <a:gd name="T37" fmla="*/ 160 h 233"/>
                    <a:gd name="T38" fmla="*/ 247 w 247"/>
                    <a:gd name="T39" fmla="*/ 23 h 233"/>
                    <a:gd name="T40" fmla="*/ 224 w 247"/>
                    <a:gd name="T41" fmla="*/ 0 h 233"/>
                    <a:gd name="T42" fmla="*/ 231 w 247"/>
                    <a:gd name="T43" fmla="*/ 160 h 233"/>
                    <a:gd name="T44" fmla="*/ 224 w 247"/>
                    <a:gd name="T45" fmla="*/ 168 h 233"/>
                    <a:gd name="T46" fmla="*/ 123 w 247"/>
                    <a:gd name="T47" fmla="*/ 168 h 233"/>
                    <a:gd name="T48" fmla="*/ 23 w 247"/>
                    <a:gd name="T49" fmla="*/ 168 h 233"/>
                    <a:gd name="T50" fmla="*/ 15 w 247"/>
                    <a:gd name="T51" fmla="*/ 160 h 233"/>
                    <a:gd name="T52" fmla="*/ 15 w 247"/>
                    <a:gd name="T53" fmla="*/ 23 h 233"/>
                    <a:gd name="T54" fmla="*/ 23 w 247"/>
                    <a:gd name="T55" fmla="*/ 15 h 233"/>
                    <a:gd name="T56" fmla="*/ 123 w 247"/>
                    <a:gd name="T57" fmla="*/ 15 h 233"/>
                    <a:gd name="T58" fmla="*/ 224 w 247"/>
                    <a:gd name="T59" fmla="*/ 15 h 233"/>
                    <a:gd name="T60" fmla="*/ 231 w 247"/>
                    <a:gd name="T61" fmla="*/ 23 h 233"/>
                    <a:gd name="T62" fmla="*/ 231 w 247"/>
                    <a:gd name="T63" fmla="*/ 16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47" h="233">
                      <a:moveTo>
                        <a:pt x="224" y="0"/>
                      </a:move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0" y="173"/>
                        <a:pt x="10" y="183"/>
                        <a:pt x="23" y="183"/>
                      </a:cubicBezTo>
                      <a:cubicBezTo>
                        <a:pt x="97" y="183"/>
                        <a:pt x="97" y="183"/>
                        <a:pt x="97" y="183"/>
                      </a:cubicBezTo>
                      <a:cubicBezTo>
                        <a:pt x="99" y="195"/>
                        <a:pt x="93" y="210"/>
                        <a:pt x="84" y="217"/>
                      </a:cubicBezTo>
                      <a:cubicBezTo>
                        <a:pt x="73" y="217"/>
                        <a:pt x="73" y="217"/>
                        <a:pt x="73" y="217"/>
                      </a:cubicBezTo>
                      <a:cubicBezTo>
                        <a:pt x="69" y="217"/>
                        <a:pt x="66" y="221"/>
                        <a:pt x="66" y="225"/>
                      </a:cubicBezTo>
                      <a:cubicBezTo>
                        <a:pt x="66" y="229"/>
                        <a:pt x="69" y="233"/>
                        <a:pt x="73" y="233"/>
                      </a:cubicBezTo>
                      <a:cubicBezTo>
                        <a:pt x="123" y="233"/>
                        <a:pt x="123" y="233"/>
                        <a:pt x="123" y="233"/>
                      </a:cubicBezTo>
                      <a:cubicBezTo>
                        <a:pt x="173" y="233"/>
                        <a:pt x="173" y="233"/>
                        <a:pt x="173" y="233"/>
                      </a:cubicBezTo>
                      <a:cubicBezTo>
                        <a:pt x="177" y="233"/>
                        <a:pt x="181" y="229"/>
                        <a:pt x="181" y="225"/>
                      </a:cubicBezTo>
                      <a:cubicBezTo>
                        <a:pt x="181" y="221"/>
                        <a:pt x="177" y="217"/>
                        <a:pt x="173" y="217"/>
                      </a:cubicBezTo>
                      <a:cubicBezTo>
                        <a:pt x="162" y="217"/>
                        <a:pt x="162" y="217"/>
                        <a:pt x="162" y="217"/>
                      </a:cubicBezTo>
                      <a:cubicBezTo>
                        <a:pt x="153" y="210"/>
                        <a:pt x="147" y="195"/>
                        <a:pt x="150" y="183"/>
                      </a:cubicBezTo>
                      <a:cubicBezTo>
                        <a:pt x="224" y="183"/>
                        <a:pt x="224" y="183"/>
                        <a:pt x="224" y="183"/>
                      </a:cubicBezTo>
                      <a:cubicBezTo>
                        <a:pt x="236" y="183"/>
                        <a:pt x="247" y="173"/>
                        <a:pt x="247" y="160"/>
                      </a:cubicBezTo>
                      <a:cubicBezTo>
                        <a:pt x="247" y="23"/>
                        <a:pt x="247" y="23"/>
                        <a:pt x="247" y="23"/>
                      </a:cubicBezTo>
                      <a:cubicBezTo>
                        <a:pt x="247" y="10"/>
                        <a:pt x="236" y="0"/>
                        <a:pt x="224" y="0"/>
                      </a:cubicBezTo>
                      <a:close/>
                      <a:moveTo>
                        <a:pt x="231" y="160"/>
                      </a:moveTo>
                      <a:cubicBezTo>
                        <a:pt x="231" y="164"/>
                        <a:pt x="228" y="168"/>
                        <a:pt x="224" y="168"/>
                      </a:cubicBezTo>
                      <a:cubicBezTo>
                        <a:pt x="123" y="168"/>
                        <a:pt x="123" y="168"/>
                        <a:pt x="123" y="168"/>
                      </a:cubicBezTo>
                      <a:cubicBezTo>
                        <a:pt x="23" y="168"/>
                        <a:pt x="23" y="168"/>
                        <a:pt x="23" y="168"/>
                      </a:cubicBezTo>
                      <a:cubicBezTo>
                        <a:pt x="19" y="168"/>
                        <a:pt x="15" y="164"/>
                        <a:pt x="15" y="16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19"/>
                        <a:pt x="19" y="15"/>
                        <a:pt x="23" y="15"/>
                      </a:cubicBezTo>
                      <a:cubicBezTo>
                        <a:pt x="123" y="15"/>
                        <a:pt x="123" y="15"/>
                        <a:pt x="123" y="15"/>
                      </a:cubicBezTo>
                      <a:cubicBezTo>
                        <a:pt x="224" y="15"/>
                        <a:pt x="224" y="15"/>
                        <a:pt x="224" y="15"/>
                      </a:cubicBezTo>
                      <a:cubicBezTo>
                        <a:pt x="228" y="15"/>
                        <a:pt x="231" y="19"/>
                        <a:pt x="231" y="23"/>
                      </a:cubicBezTo>
                      <a:lnTo>
                        <a:pt x="231" y="1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+mn-lt"/>
                  </a:endParaRP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8804071" y="1380634"/>
              <a:ext cx="425032" cy="440400"/>
              <a:chOff x="2810396" y="3116659"/>
              <a:chExt cx="1056595" cy="109480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2810396" y="3116659"/>
                <a:ext cx="1056595" cy="1094800"/>
                <a:chOff x="1239776" y="2647930"/>
                <a:chExt cx="681377" cy="781070"/>
              </a:xfrm>
              <a:solidFill>
                <a:schemeClr val="accent1"/>
              </a:solidFill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1285035" y="2695565"/>
                  <a:ext cx="599316" cy="685800"/>
                  <a:chOff x="304804" y="-2347916"/>
                  <a:chExt cx="2816224" cy="3222629"/>
                </a:xfrm>
                <a:grpFill/>
              </p:grpSpPr>
              <p:sp>
                <p:nvSpPr>
                  <p:cNvPr id="68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665288" y="-1562100"/>
                    <a:ext cx="1455737" cy="2436813"/>
                  </a:xfrm>
                  <a:custGeom>
                    <a:avLst/>
                    <a:gdLst>
                      <a:gd name="T0" fmla="*/ 28 w 1117"/>
                      <a:gd name="T1" fmla="*/ 1872 h 1872"/>
                      <a:gd name="T2" fmla="*/ 14 w 1117"/>
                      <a:gd name="T3" fmla="*/ 1868 h 1872"/>
                      <a:gd name="T4" fmla="*/ 0 w 1117"/>
                      <a:gd name="T5" fmla="*/ 1844 h 1872"/>
                      <a:gd name="T6" fmla="*/ 4 w 1117"/>
                      <a:gd name="T7" fmla="*/ 644 h 1872"/>
                      <a:gd name="T8" fmla="*/ 17 w 1117"/>
                      <a:gd name="T9" fmla="*/ 619 h 1872"/>
                      <a:gd name="T10" fmla="*/ 1075 w 1117"/>
                      <a:gd name="T11" fmla="*/ 5 h 1872"/>
                      <a:gd name="T12" fmla="*/ 1103 w 1117"/>
                      <a:gd name="T13" fmla="*/ 5 h 1872"/>
                      <a:gd name="T14" fmla="*/ 1117 w 1117"/>
                      <a:gd name="T15" fmla="*/ 29 h 1872"/>
                      <a:gd name="T16" fmla="*/ 1113 w 1117"/>
                      <a:gd name="T17" fmla="*/ 1229 h 1872"/>
                      <a:gd name="T18" fmla="*/ 1099 w 1117"/>
                      <a:gd name="T19" fmla="*/ 1253 h 1872"/>
                      <a:gd name="T20" fmla="*/ 42 w 1117"/>
                      <a:gd name="T21" fmla="*/ 1868 h 1872"/>
                      <a:gd name="T22" fmla="*/ 28 w 1117"/>
                      <a:gd name="T23" fmla="*/ 1872 h 1872"/>
                      <a:gd name="T24" fmla="*/ 59 w 1117"/>
                      <a:gd name="T25" fmla="*/ 660 h 1872"/>
                      <a:gd name="T26" fmla="*/ 56 w 1117"/>
                      <a:gd name="T27" fmla="*/ 1795 h 1872"/>
                      <a:gd name="T28" fmla="*/ 1057 w 1117"/>
                      <a:gd name="T29" fmla="*/ 1213 h 1872"/>
                      <a:gd name="T30" fmla="*/ 1061 w 1117"/>
                      <a:gd name="T31" fmla="*/ 78 h 1872"/>
                      <a:gd name="T32" fmla="*/ 59 w 1117"/>
                      <a:gd name="T33" fmla="*/ 660 h 18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117" h="1872">
                        <a:moveTo>
                          <a:pt x="28" y="1872"/>
                        </a:moveTo>
                        <a:cubicBezTo>
                          <a:pt x="23" y="1872"/>
                          <a:pt x="18" y="1870"/>
                          <a:pt x="14" y="1868"/>
                        </a:cubicBezTo>
                        <a:cubicBezTo>
                          <a:pt x="5" y="1863"/>
                          <a:pt x="0" y="1854"/>
                          <a:pt x="0" y="1844"/>
                        </a:cubicBezTo>
                        <a:cubicBezTo>
                          <a:pt x="4" y="644"/>
                          <a:pt x="4" y="644"/>
                          <a:pt x="4" y="644"/>
                        </a:cubicBezTo>
                        <a:cubicBezTo>
                          <a:pt x="4" y="634"/>
                          <a:pt x="9" y="624"/>
                          <a:pt x="17" y="619"/>
                        </a:cubicBezTo>
                        <a:cubicBezTo>
                          <a:pt x="1075" y="5"/>
                          <a:pt x="1075" y="5"/>
                          <a:pt x="1075" y="5"/>
                        </a:cubicBezTo>
                        <a:cubicBezTo>
                          <a:pt x="1083" y="0"/>
                          <a:pt x="1094" y="0"/>
                          <a:pt x="1103" y="5"/>
                        </a:cubicBezTo>
                        <a:cubicBezTo>
                          <a:pt x="1111" y="10"/>
                          <a:pt x="1117" y="19"/>
                          <a:pt x="1117" y="29"/>
                        </a:cubicBezTo>
                        <a:cubicBezTo>
                          <a:pt x="1113" y="1229"/>
                          <a:pt x="1113" y="1229"/>
                          <a:pt x="1113" y="1229"/>
                        </a:cubicBezTo>
                        <a:cubicBezTo>
                          <a:pt x="1113" y="1239"/>
                          <a:pt x="1108" y="1248"/>
                          <a:pt x="1099" y="1253"/>
                        </a:cubicBezTo>
                        <a:cubicBezTo>
                          <a:pt x="42" y="1868"/>
                          <a:pt x="42" y="1868"/>
                          <a:pt x="42" y="1868"/>
                        </a:cubicBezTo>
                        <a:cubicBezTo>
                          <a:pt x="38" y="1870"/>
                          <a:pt x="33" y="1872"/>
                          <a:pt x="28" y="1872"/>
                        </a:cubicBezTo>
                        <a:close/>
                        <a:moveTo>
                          <a:pt x="59" y="660"/>
                        </a:moveTo>
                        <a:cubicBezTo>
                          <a:pt x="56" y="1795"/>
                          <a:pt x="56" y="1795"/>
                          <a:pt x="56" y="1795"/>
                        </a:cubicBezTo>
                        <a:cubicBezTo>
                          <a:pt x="1057" y="1213"/>
                          <a:pt x="1057" y="1213"/>
                          <a:pt x="1057" y="1213"/>
                        </a:cubicBezTo>
                        <a:cubicBezTo>
                          <a:pt x="1061" y="78"/>
                          <a:pt x="1061" y="78"/>
                          <a:pt x="1061" y="78"/>
                        </a:cubicBezTo>
                        <a:lnTo>
                          <a:pt x="59" y="66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69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309565" y="-2347916"/>
                    <a:ext cx="2811463" cy="1660527"/>
                  </a:xfrm>
                  <a:custGeom>
                    <a:avLst/>
                    <a:gdLst>
                      <a:gd name="T0" fmla="*/ 1073 w 2158"/>
                      <a:gd name="T1" fmla="*/ 1275 h 1275"/>
                      <a:gd name="T2" fmla="*/ 1059 w 2158"/>
                      <a:gd name="T3" fmla="*/ 1271 h 1275"/>
                      <a:gd name="T4" fmla="*/ 14 w 2158"/>
                      <a:gd name="T5" fmla="*/ 668 h 1275"/>
                      <a:gd name="T6" fmla="*/ 0 w 2158"/>
                      <a:gd name="T7" fmla="*/ 644 h 1275"/>
                      <a:gd name="T8" fmla="*/ 14 w 2158"/>
                      <a:gd name="T9" fmla="*/ 620 h 1275"/>
                      <a:gd name="T10" fmla="*/ 1071 w 2158"/>
                      <a:gd name="T11" fmla="*/ 5 h 1275"/>
                      <a:gd name="T12" fmla="*/ 1099 w 2158"/>
                      <a:gd name="T13" fmla="*/ 5 h 1275"/>
                      <a:gd name="T14" fmla="*/ 2144 w 2158"/>
                      <a:gd name="T15" fmla="*/ 608 h 1275"/>
                      <a:gd name="T16" fmla="*/ 2158 w 2158"/>
                      <a:gd name="T17" fmla="*/ 632 h 1275"/>
                      <a:gd name="T18" fmla="*/ 2144 w 2158"/>
                      <a:gd name="T19" fmla="*/ 657 h 1275"/>
                      <a:gd name="T20" fmla="*/ 1087 w 2158"/>
                      <a:gd name="T21" fmla="*/ 1271 h 1275"/>
                      <a:gd name="T22" fmla="*/ 1073 w 2158"/>
                      <a:gd name="T23" fmla="*/ 1275 h 1275"/>
                      <a:gd name="T24" fmla="*/ 84 w 2158"/>
                      <a:gd name="T25" fmla="*/ 644 h 1275"/>
                      <a:gd name="T26" fmla="*/ 1072 w 2158"/>
                      <a:gd name="T27" fmla="*/ 1214 h 1275"/>
                      <a:gd name="T28" fmla="*/ 2074 w 2158"/>
                      <a:gd name="T29" fmla="*/ 632 h 1275"/>
                      <a:gd name="T30" fmla="*/ 1086 w 2158"/>
                      <a:gd name="T31" fmla="*/ 62 h 1275"/>
                      <a:gd name="T32" fmla="*/ 84 w 2158"/>
                      <a:gd name="T33" fmla="*/ 644 h 1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158" h="1275">
                        <a:moveTo>
                          <a:pt x="1073" y="1275"/>
                        </a:moveTo>
                        <a:cubicBezTo>
                          <a:pt x="1068" y="1275"/>
                          <a:pt x="1063" y="1273"/>
                          <a:pt x="1059" y="1271"/>
                        </a:cubicBezTo>
                        <a:cubicBezTo>
                          <a:pt x="14" y="668"/>
                          <a:pt x="14" y="668"/>
                          <a:pt x="14" y="668"/>
                        </a:cubicBezTo>
                        <a:cubicBezTo>
                          <a:pt x="6" y="663"/>
                          <a:pt x="0" y="654"/>
                          <a:pt x="0" y="644"/>
                        </a:cubicBezTo>
                        <a:cubicBezTo>
                          <a:pt x="0" y="634"/>
                          <a:pt x="6" y="625"/>
                          <a:pt x="14" y="620"/>
                        </a:cubicBezTo>
                        <a:cubicBezTo>
                          <a:pt x="1071" y="5"/>
                          <a:pt x="1071" y="5"/>
                          <a:pt x="1071" y="5"/>
                        </a:cubicBezTo>
                        <a:cubicBezTo>
                          <a:pt x="1080" y="0"/>
                          <a:pt x="1091" y="0"/>
                          <a:pt x="1099" y="5"/>
                        </a:cubicBezTo>
                        <a:cubicBezTo>
                          <a:pt x="2144" y="608"/>
                          <a:pt x="2144" y="608"/>
                          <a:pt x="2144" y="608"/>
                        </a:cubicBezTo>
                        <a:cubicBezTo>
                          <a:pt x="2152" y="613"/>
                          <a:pt x="2158" y="622"/>
                          <a:pt x="2158" y="632"/>
                        </a:cubicBezTo>
                        <a:cubicBezTo>
                          <a:pt x="2158" y="642"/>
                          <a:pt x="2152" y="651"/>
                          <a:pt x="2144" y="657"/>
                        </a:cubicBezTo>
                        <a:cubicBezTo>
                          <a:pt x="1087" y="1271"/>
                          <a:pt x="1087" y="1271"/>
                          <a:pt x="1087" y="1271"/>
                        </a:cubicBezTo>
                        <a:cubicBezTo>
                          <a:pt x="1082" y="1273"/>
                          <a:pt x="1077" y="1275"/>
                          <a:pt x="1073" y="1275"/>
                        </a:cubicBezTo>
                        <a:close/>
                        <a:moveTo>
                          <a:pt x="84" y="644"/>
                        </a:moveTo>
                        <a:cubicBezTo>
                          <a:pt x="1072" y="1214"/>
                          <a:pt x="1072" y="1214"/>
                          <a:pt x="1072" y="1214"/>
                        </a:cubicBezTo>
                        <a:cubicBezTo>
                          <a:pt x="2074" y="632"/>
                          <a:pt x="2074" y="632"/>
                          <a:pt x="2074" y="632"/>
                        </a:cubicBezTo>
                        <a:cubicBezTo>
                          <a:pt x="1086" y="62"/>
                          <a:pt x="1086" y="62"/>
                          <a:pt x="1086" y="62"/>
                        </a:cubicBezTo>
                        <a:lnTo>
                          <a:pt x="84" y="64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70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304804" y="-1547814"/>
                    <a:ext cx="1438274" cy="2422527"/>
                  </a:xfrm>
                  <a:custGeom>
                    <a:avLst/>
                    <a:gdLst>
                      <a:gd name="T0" fmla="*/ 1072 w 1104"/>
                      <a:gd name="T1" fmla="*/ 1860 h 1860"/>
                      <a:gd name="T2" fmla="*/ 1058 w 1104"/>
                      <a:gd name="T3" fmla="*/ 1856 h 1860"/>
                      <a:gd name="T4" fmla="*/ 14 w 1104"/>
                      <a:gd name="T5" fmla="*/ 1253 h 1860"/>
                      <a:gd name="T6" fmla="*/ 0 w 1104"/>
                      <a:gd name="T7" fmla="*/ 1229 h 1860"/>
                      <a:gd name="T8" fmla="*/ 3 w 1104"/>
                      <a:gd name="T9" fmla="*/ 29 h 1860"/>
                      <a:gd name="T10" fmla="*/ 17 w 1104"/>
                      <a:gd name="T11" fmla="*/ 5 h 1860"/>
                      <a:gd name="T12" fmla="*/ 45 w 1104"/>
                      <a:gd name="T13" fmla="*/ 5 h 1860"/>
                      <a:gd name="T14" fmla="*/ 1090 w 1104"/>
                      <a:gd name="T15" fmla="*/ 607 h 1860"/>
                      <a:gd name="T16" fmla="*/ 1104 w 1104"/>
                      <a:gd name="T17" fmla="*/ 632 h 1860"/>
                      <a:gd name="T18" fmla="*/ 1100 w 1104"/>
                      <a:gd name="T19" fmla="*/ 1832 h 1860"/>
                      <a:gd name="T20" fmla="*/ 1086 w 1104"/>
                      <a:gd name="T21" fmla="*/ 1856 h 1860"/>
                      <a:gd name="T22" fmla="*/ 1072 w 1104"/>
                      <a:gd name="T23" fmla="*/ 1860 h 1860"/>
                      <a:gd name="T24" fmla="*/ 56 w 1104"/>
                      <a:gd name="T25" fmla="*/ 1213 h 1860"/>
                      <a:gd name="T26" fmla="*/ 1044 w 1104"/>
                      <a:gd name="T27" fmla="*/ 1783 h 1860"/>
                      <a:gd name="T28" fmla="*/ 1047 w 1104"/>
                      <a:gd name="T29" fmla="*/ 648 h 1860"/>
                      <a:gd name="T30" fmla="*/ 59 w 1104"/>
                      <a:gd name="T31" fmla="*/ 77 h 1860"/>
                      <a:gd name="T32" fmla="*/ 56 w 1104"/>
                      <a:gd name="T33" fmla="*/ 1213 h 1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104" h="1860">
                        <a:moveTo>
                          <a:pt x="1072" y="1860"/>
                        </a:moveTo>
                        <a:cubicBezTo>
                          <a:pt x="1067" y="1860"/>
                          <a:pt x="1062" y="1858"/>
                          <a:pt x="1058" y="1856"/>
                        </a:cubicBezTo>
                        <a:cubicBezTo>
                          <a:pt x="14" y="1253"/>
                          <a:pt x="14" y="1253"/>
                          <a:pt x="14" y="1253"/>
                        </a:cubicBezTo>
                        <a:cubicBezTo>
                          <a:pt x="5" y="1248"/>
                          <a:pt x="0" y="1239"/>
                          <a:pt x="0" y="1229"/>
                        </a:cubicBezTo>
                        <a:cubicBezTo>
                          <a:pt x="3" y="29"/>
                          <a:pt x="3" y="29"/>
                          <a:pt x="3" y="29"/>
                        </a:cubicBezTo>
                        <a:cubicBezTo>
                          <a:pt x="3" y="19"/>
                          <a:pt x="9" y="9"/>
                          <a:pt x="17" y="5"/>
                        </a:cubicBezTo>
                        <a:cubicBezTo>
                          <a:pt x="26" y="0"/>
                          <a:pt x="37" y="0"/>
                          <a:pt x="45" y="5"/>
                        </a:cubicBezTo>
                        <a:cubicBezTo>
                          <a:pt x="1090" y="607"/>
                          <a:pt x="1090" y="607"/>
                          <a:pt x="1090" y="607"/>
                        </a:cubicBezTo>
                        <a:cubicBezTo>
                          <a:pt x="1098" y="612"/>
                          <a:pt x="1104" y="622"/>
                          <a:pt x="1104" y="632"/>
                        </a:cubicBezTo>
                        <a:cubicBezTo>
                          <a:pt x="1100" y="1832"/>
                          <a:pt x="1100" y="1832"/>
                          <a:pt x="1100" y="1832"/>
                        </a:cubicBezTo>
                        <a:cubicBezTo>
                          <a:pt x="1100" y="1842"/>
                          <a:pt x="1095" y="1851"/>
                          <a:pt x="1086" y="1856"/>
                        </a:cubicBezTo>
                        <a:cubicBezTo>
                          <a:pt x="1082" y="1858"/>
                          <a:pt x="1077" y="1860"/>
                          <a:pt x="1072" y="1860"/>
                        </a:cubicBezTo>
                        <a:close/>
                        <a:moveTo>
                          <a:pt x="56" y="1213"/>
                        </a:moveTo>
                        <a:cubicBezTo>
                          <a:pt x="1044" y="1783"/>
                          <a:pt x="1044" y="1783"/>
                          <a:pt x="1044" y="1783"/>
                        </a:cubicBezTo>
                        <a:cubicBezTo>
                          <a:pt x="1047" y="648"/>
                          <a:pt x="1047" y="648"/>
                          <a:pt x="1047" y="648"/>
                        </a:cubicBezTo>
                        <a:cubicBezTo>
                          <a:pt x="59" y="77"/>
                          <a:pt x="59" y="77"/>
                          <a:pt x="59" y="77"/>
                        </a:cubicBezTo>
                        <a:lnTo>
                          <a:pt x="56" y="121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71" name="Freeform 20"/>
                  <p:cNvSpPr>
                    <a:spLocks/>
                  </p:cNvSpPr>
                  <p:nvPr/>
                </p:nvSpPr>
                <p:spPr bwMode="auto">
                  <a:xfrm>
                    <a:off x="1676400" y="-2266950"/>
                    <a:ext cx="77786" cy="1573214"/>
                  </a:xfrm>
                  <a:custGeom>
                    <a:avLst/>
                    <a:gdLst>
                      <a:gd name="T0" fmla="*/ 46 w 49"/>
                      <a:gd name="T1" fmla="*/ 991 h 991"/>
                      <a:gd name="T2" fmla="*/ 0 w 49"/>
                      <a:gd name="T3" fmla="*/ 991 h 991"/>
                      <a:gd name="T4" fmla="*/ 3 w 49"/>
                      <a:gd name="T5" fmla="*/ 0 h 991"/>
                      <a:gd name="T6" fmla="*/ 49 w 49"/>
                      <a:gd name="T7" fmla="*/ 0 h 991"/>
                      <a:gd name="T8" fmla="*/ 46 w 49"/>
                      <a:gd name="T9" fmla="*/ 991 h 9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9" h="991">
                        <a:moveTo>
                          <a:pt x="46" y="991"/>
                        </a:moveTo>
                        <a:lnTo>
                          <a:pt x="0" y="991"/>
                        </a:lnTo>
                        <a:lnTo>
                          <a:pt x="3" y="0"/>
                        </a:lnTo>
                        <a:lnTo>
                          <a:pt x="49" y="0"/>
                        </a:lnTo>
                        <a:lnTo>
                          <a:pt x="46" y="99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72" name="Freeform 21"/>
                  <p:cNvSpPr>
                    <a:spLocks/>
                  </p:cNvSpPr>
                  <p:nvPr/>
                </p:nvSpPr>
                <p:spPr bwMode="auto">
                  <a:xfrm>
                    <a:off x="2359025" y="-366712"/>
                    <a:ext cx="735012" cy="441325"/>
                  </a:xfrm>
                  <a:custGeom>
                    <a:avLst/>
                    <a:gdLst>
                      <a:gd name="T0" fmla="*/ 441 w 463"/>
                      <a:gd name="T1" fmla="*/ 278 h 278"/>
                      <a:gd name="T2" fmla="*/ 0 w 463"/>
                      <a:gd name="T3" fmla="*/ 40 h 278"/>
                      <a:gd name="T4" fmla="*/ 21 w 463"/>
                      <a:gd name="T5" fmla="*/ 0 h 278"/>
                      <a:gd name="T6" fmla="*/ 463 w 463"/>
                      <a:gd name="T7" fmla="*/ 237 h 278"/>
                      <a:gd name="T8" fmla="*/ 441 w 463"/>
                      <a:gd name="T9" fmla="*/ 278 h 2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3" h="278">
                        <a:moveTo>
                          <a:pt x="441" y="278"/>
                        </a:moveTo>
                        <a:lnTo>
                          <a:pt x="0" y="40"/>
                        </a:lnTo>
                        <a:lnTo>
                          <a:pt x="21" y="0"/>
                        </a:lnTo>
                        <a:lnTo>
                          <a:pt x="463" y="237"/>
                        </a:lnTo>
                        <a:lnTo>
                          <a:pt x="441" y="2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73" name="Freeform 22"/>
                  <p:cNvSpPr>
                    <a:spLocks/>
                  </p:cNvSpPr>
                  <p:nvPr/>
                </p:nvSpPr>
                <p:spPr bwMode="auto">
                  <a:xfrm>
                    <a:off x="346071" y="-381316"/>
                    <a:ext cx="748153" cy="429173"/>
                  </a:xfrm>
                  <a:custGeom>
                    <a:avLst/>
                    <a:gdLst>
                      <a:gd name="T0" fmla="*/ 24 w 506"/>
                      <a:gd name="T1" fmla="*/ 350 h 350"/>
                      <a:gd name="T2" fmla="*/ 0 w 506"/>
                      <a:gd name="T3" fmla="*/ 311 h 350"/>
                      <a:gd name="T4" fmla="*/ 482 w 506"/>
                      <a:gd name="T5" fmla="*/ 0 h 350"/>
                      <a:gd name="T6" fmla="*/ 506 w 506"/>
                      <a:gd name="T7" fmla="*/ 37 h 350"/>
                      <a:gd name="T8" fmla="*/ 24 w 506"/>
                      <a:gd name="T9" fmla="*/ 350 h 3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6" h="350">
                        <a:moveTo>
                          <a:pt x="24" y="350"/>
                        </a:moveTo>
                        <a:lnTo>
                          <a:pt x="0" y="311"/>
                        </a:lnTo>
                        <a:lnTo>
                          <a:pt x="482" y="0"/>
                        </a:lnTo>
                        <a:lnTo>
                          <a:pt x="506" y="37"/>
                        </a:lnTo>
                        <a:lnTo>
                          <a:pt x="24" y="3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</p:grpSp>
            <p:grpSp>
              <p:nvGrpSpPr>
                <p:cNvPr id="55" name="Group 54"/>
                <p:cNvGrpSpPr/>
                <p:nvPr/>
              </p:nvGrpSpPr>
              <p:grpSpPr>
                <a:xfrm>
                  <a:off x="1239776" y="2647930"/>
                  <a:ext cx="681377" cy="781070"/>
                  <a:chOff x="2073275" y="-1179513"/>
                  <a:chExt cx="2495550" cy="2860676"/>
                </a:xfrm>
                <a:grpFill/>
              </p:grpSpPr>
              <p:sp>
                <p:nvSpPr>
                  <p:cNvPr id="56" name="Freeform 26"/>
                  <p:cNvSpPr>
                    <a:spLocks/>
                  </p:cNvSpPr>
                  <p:nvPr/>
                </p:nvSpPr>
                <p:spPr bwMode="auto">
                  <a:xfrm>
                    <a:off x="4518025" y="-482600"/>
                    <a:ext cx="50800" cy="52388"/>
                  </a:xfrm>
                  <a:custGeom>
                    <a:avLst/>
                    <a:gdLst>
                      <a:gd name="T0" fmla="*/ 44 w 44"/>
                      <a:gd name="T1" fmla="*/ 45 h 45"/>
                      <a:gd name="T2" fmla="*/ 8 w 44"/>
                      <a:gd name="T3" fmla="*/ 45 h 45"/>
                      <a:gd name="T4" fmla="*/ 8 w 44"/>
                      <a:gd name="T5" fmla="*/ 36 h 45"/>
                      <a:gd name="T6" fmla="*/ 0 w 44"/>
                      <a:gd name="T7" fmla="*/ 31 h 45"/>
                      <a:gd name="T8" fmla="*/ 18 w 44"/>
                      <a:gd name="T9" fmla="*/ 0 h 45"/>
                      <a:gd name="T10" fmla="*/ 35 w 44"/>
                      <a:gd name="T11" fmla="*/ 10 h 45"/>
                      <a:gd name="T12" fmla="*/ 44 w 44"/>
                      <a:gd name="T13" fmla="*/ 25 h 45"/>
                      <a:gd name="T14" fmla="*/ 44 w 44"/>
                      <a:gd name="T1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45">
                        <a:moveTo>
                          <a:pt x="44" y="45"/>
                        </a:moveTo>
                        <a:cubicBezTo>
                          <a:pt x="8" y="45"/>
                          <a:pt x="8" y="45"/>
                          <a:pt x="8" y="45"/>
                        </a:cubicBezTo>
                        <a:cubicBezTo>
                          <a:pt x="8" y="36"/>
                          <a:pt x="8" y="36"/>
                          <a:pt x="8" y="36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35" y="10"/>
                          <a:pt x="35" y="10"/>
                          <a:pt x="35" y="10"/>
                        </a:cubicBezTo>
                        <a:cubicBezTo>
                          <a:pt x="41" y="13"/>
                          <a:pt x="44" y="19"/>
                          <a:pt x="44" y="2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57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4524375" y="-384175"/>
                    <a:ext cx="44450" cy="1258888"/>
                  </a:xfrm>
                  <a:custGeom>
                    <a:avLst/>
                    <a:gdLst>
                      <a:gd name="T0" fmla="*/ 0 w 28"/>
                      <a:gd name="T1" fmla="*/ 793 h 793"/>
                      <a:gd name="T2" fmla="*/ 26 w 28"/>
                      <a:gd name="T3" fmla="*/ 764 h 793"/>
                      <a:gd name="T4" fmla="*/ 26 w 28"/>
                      <a:gd name="T5" fmla="*/ 734 h 793"/>
                      <a:gd name="T6" fmla="*/ 0 w 28"/>
                      <a:gd name="T7" fmla="*/ 705 h 793"/>
                      <a:gd name="T8" fmla="*/ 26 w 28"/>
                      <a:gd name="T9" fmla="*/ 734 h 793"/>
                      <a:gd name="T10" fmla="*/ 0 w 28"/>
                      <a:gd name="T11" fmla="*/ 676 h 793"/>
                      <a:gd name="T12" fmla="*/ 26 w 28"/>
                      <a:gd name="T13" fmla="*/ 646 h 793"/>
                      <a:gd name="T14" fmla="*/ 26 w 28"/>
                      <a:gd name="T15" fmla="*/ 617 h 793"/>
                      <a:gd name="T16" fmla="*/ 0 w 28"/>
                      <a:gd name="T17" fmla="*/ 588 h 793"/>
                      <a:gd name="T18" fmla="*/ 26 w 28"/>
                      <a:gd name="T19" fmla="*/ 617 h 793"/>
                      <a:gd name="T20" fmla="*/ 0 w 28"/>
                      <a:gd name="T21" fmla="*/ 558 h 793"/>
                      <a:gd name="T22" fmla="*/ 27 w 28"/>
                      <a:gd name="T23" fmla="*/ 529 h 793"/>
                      <a:gd name="T24" fmla="*/ 27 w 28"/>
                      <a:gd name="T25" fmla="*/ 499 h 793"/>
                      <a:gd name="T26" fmla="*/ 0 w 28"/>
                      <a:gd name="T27" fmla="*/ 470 h 793"/>
                      <a:gd name="T28" fmla="*/ 27 w 28"/>
                      <a:gd name="T29" fmla="*/ 499 h 793"/>
                      <a:gd name="T30" fmla="*/ 0 w 28"/>
                      <a:gd name="T31" fmla="*/ 441 h 793"/>
                      <a:gd name="T32" fmla="*/ 27 w 28"/>
                      <a:gd name="T33" fmla="*/ 411 h 793"/>
                      <a:gd name="T34" fmla="*/ 27 w 28"/>
                      <a:gd name="T35" fmla="*/ 382 h 793"/>
                      <a:gd name="T36" fmla="*/ 0 w 28"/>
                      <a:gd name="T37" fmla="*/ 353 h 793"/>
                      <a:gd name="T38" fmla="*/ 27 w 28"/>
                      <a:gd name="T39" fmla="*/ 382 h 793"/>
                      <a:gd name="T40" fmla="*/ 1 w 28"/>
                      <a:gd name="T41" fmla="*/ 323 h 793"/>
                      <a:gd name="T42" fmla="*/ 28 w 28"/>
                      <a:gd name="T43" fmla="*/ 294 h 793"/>
                      <a:gd name="T44" fmla="*/ 28 w 28"/>
                      <a:gd name="T45" fmla="*/ 264 h 793"/>
                      <a:gd name="T46" fmla="*/ 1 w 28"/>
                      <a:gd name="T47" fmla="*/ 235 h 793"/>
                      <a:gd name="T48" fmla="*/ 28 w 28"/>
                      <a:gd name="T49" fmla="*/ 264 h 793"/>
                      <a:gd name="T50" fmla="*/ 1 w 28"/>
                      <a:gd name="T51" fmla="*/ 206 h 793"/>
                      <a:gd name="T52" fmla="*/ 28 w 28"/>
                      <a:gd name="T53" fmla="*/ 176 h 793"/>
                      <a:gd name="T54" fmla="*/ 28 w 28"/>
                      <a:gd name="T55" fmla="*/ 147 h 793"/>
                      <a:gd name="T56" fmla="*/ 1 w 28"/>
                      <a:gd name="T57" fmla="*/ 118 h 793"/>
                      <a:gd name="T58" fmla="*/ 28 w 28"/>
                      <a:gd name="T59" fmla="*/ 147 h 793"/>
                      <a:gd name="T60" fmla="*/ 1 w 28"/>
                      <a:gd name="T61" fmla="*/ 88 h 793"/>
                      <a:gd name="T62" fmla="*/ 28 w 28"/>
                      <a:gd name="T63" fmla="*/ 59 h 793"/>
                      <a:gd name="T64" fmla="*/ 28 w 28"/>
                      <a:gd name="T65" fmla="*/ 30 h 793"/>
                      <a:gd name="T66" fmla="*/ 2 w 28"/>
                      <a:gd name="T67" fmla="*/ 0 h 793"/>
                      <a:gd name="T68" fmla="*/ 28 w 28"/>
                      <a:gd name="T69" fmla="*/ 30 h 7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8" h="793">
                        <a:moveTo>
                          <a:pt x="26" y="793"/>
                        </a:moveTo>
                        <a:lnTo>
                          <a:pt x="0" y="793"/>
                        </a:lnTo>
                        <a:lnTo>
                          <a:pt x="0" y="764"/>
                        </a:lnTo>
                        <a:lnTo>
                          <a:pt x="26" y="764"/>
                        </a:lnTo>
                        <a:lnTo>
                          <a:pt x="26" y="793"/>
                        </a:lnTo>
                        <a:close/>
                        <a:moveTo>
                          <a:pt x="26" y="734"/>
                        </a:moveTo>
                        <a:lnTo>
                          <a:pt x="0" y="734"/>
                        </a:lnTo>
                        <a:lnTo>
                          <a:pt x="0" y="705"/>
                        </a:lnTo>
                        <a:lnTo>
                          <a:pt x="26" y="705"/>
                        </a:lnTo>
                        <a:lnTo>
                          <a:pt x="26" y="734"/>
                        </a:lnTo>
                        <a:close/>
                        <a:moveTo>
                          <a:pt x="26" y="676"/>
                        </a:moveTo>
                        <a:lnTo>
                          <a:pt x="0" y="676"/>
                        </a:lnTo>
                        <a:lnTo>
                          <a:pt x="0" y="646"/>
                        </a:lnTo>
                        <a:lnTo>
                          <a:pt x="26" y="646"/>
                        </a:lnTo>
                        <a:lnTo>
                          <a:pt x="26" y="676"/>
                        </a:lnTo>
                        <a:close/>
                        <a:moveTo>
                          <a:pt x="26" y="617"/>
                        </a:moveTo>
                        <a:lnTo>
                          <a:pt x="0" y="617"/>
                        </a:lnTo>
                        <a:lnTo>
                          <a:pt x="0" y="588"/>
                        </a:lnTo>
                        <a:lnTo>
                          <a:pt x="27" y="588"/>
                        </a:lnTo>
                        <a:lnTo>
                          <a:pt x="26" y="617"/>
                        </a:lnTo>
                        <a:close/>
                        <a:moveTo>
                          <a:pt x="27" y="558"/>
                        </a:moveTo>
                        <a:lnTo>
                          <a:pt x="0" y="558"/>
                        </a:lnTo>
                        <a:lnTo>
                          <a:pt x="0" y="529"/>
                        </a:lnTo>
                        <a:lnTo>
                          <a:pt x="27" y="529"/>
                        </a:lnTo>
                        <a:lnTo>
                          <a:pt x="27" y="558"/>
                        </a:lnTo>
                        <a:close/>
                        <a:moveTo>
                          <a:pt x="27" y="499"/>
                        </a:moveTo>
                        <a:lnTo>
                          <a:pt x="0" y="499"/>
                        </a:lnTo>
                        <a:lnTo>
                          <a:pt x="0" y="470"/>
                        </a:lnTo>
                        <a:lnTo>
                          <a:pt x="27" y="470"/>
                        </a:lnTo>
                        <a:lnTo>
                          <a:pt x="27" y="499"/>
                        </a:lnTo>
                        <a:close/>
                        <a:moveTo>
                          <a:pt x="27" y="441"/>
                        </a:moveTo>
                        <a:lnTo>
                          <a:pt x="0" y="441"/>
                        </a:lnTo>
                        <a:lnTo>
                          <a:pt x="0" y="411"/>
                        </a:lnTo>
                        <a:lnTo>
                          <a:pt x="27" y="411"/>
                        </a:lnTo>
                        <a:lnTo>
                          <a:pt x="27" y="441"/>
                        </a:lnTo>
                        <a:close/>
                        <a:moveTo>
                          <a:pt x="27" y="382"/>
                        </a:moveTo>
                        <a:lnTo>
                          <a:pt x="0" y="382"/>
                        </a:lnTo>
                        <a:lnTo>
                          <a:pt x="0" y="353"/>
                        </a:lnTo>
                        <a:lnTo>
                          <a:pt x="27" y="353"/>
                        </a:lnTo>
                        <a:lnTo>
                          <a:pt x="27" y="382"/>
                        </a:lnTo>
                        <a:close/>
                        <a:moveTo>
                          <a:pt x="28" y="323"/>
                        </a:moveTo>
                        <a:lnTo>
                          <a:pt x="1" y="323"/>
                        </a:lnTo>
                        <a:lnTo>
                          <a:pt x="1" y="294"/>
                        </a:lnTo>
                        <a:lnTo>
                          <a:pt x="28" y="294"/>
                        </a:lnTo>
                        <a:lnTo>
                          <a:pt x="28" y="323"/>
                        </a:lnTo>
                        <a:close/>
                        <a:moveTo>
                          <a:pt x="28" y="264"/>
                        </a:moveTo>
                        <a:lnTo>
                          <a:pt x="1" y="264"/>
                        </a:lnTo>
                        <a:lnTo>
                          <a:pt x="1" y="235"/>
                        </a:lnTo>
                        <a:lnTo>
                          <a:pt x="28" y="235"/>
                        </a:lnTo>
                        <a:lnTo>
                          <a:pt x="28" y="264"/>
                        </a:lnTo>
                        <a:close/>
                        <a:moveTo>
                          <a:pt x="28" y="206"/>
                        </a:moveTo>
                        <a:lnTo>
                          <a:pt x="1" y="206"/>
                        </a:lnTo>
                        <a:lnTo>
                          <a:pt x="1" y="176"/>
                        </a:lnTo>
                        <a:lnTo>
                          <a:pt x="28" y="176"/>
                        </a:lnTo>
                        <a:lnTo>
                          <a:pt x="28" y="206"/>
                        </a:lnTo>
                        <a:close/>
                        <a:moveTo>
                          <a:pt x="28" y="147"/>
                        </a:moveTo>
                        <a:lnTo>
                          <a:pt x="1" y="147"/>
                        </a:lnTo>
                        <a:lnTo>
                          <a:pt x="1" y="118"/>
                        </a:lnTo>
                        <a:lnTo>
                          <a:pt x="28" y="118"/>
                        </a:lnTo>
                        <a:lnTo>
                          <a:pt x="28" y="147"/>
                        </a:lnTo>
                        <a:close/>
                        <a:moveTo>
                          <a:pt x="28" y="88"/>
                        </a:moveTo>
                        <a:lnTo>
                          <a:pt x="1" y="88"/>
                        </a:lnTo>
                        <a:lnTo>
                          <a:pt x="2" y="59"/>
                        </a:lnTo>
                        <a:lnTo>
                          <a:pt x="28" y="59"/>
                        </a:lnTo>
                        <a:lnTo>
                          <a:pt x="28" y="88"/>
                        </a:lnTo>
                        <a:close/>
                        <a:moveTo>
                          <a:pt x="28" y="30"/>
                        </a:moveTo>
                        <a:lnTo>
                          <a:pt x="2" y="30"/>
                        </a:lnTo>
                        <a:lnTo>
                          <a:pt x="2" y="0"/>
                        </a:lnTo>
                        <a:lnTo>
                          <a:pt x="28" y="0"/>
                        </a:lnTo>
                        <a:lnTo>
                          <a:pt x="28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58" name="Freeform 28"/>
                  <p:cNvSpPr>
                    <a:spLocks/>
                  </p:cNvSpPr>
                  <p:nvPr/>
                </p:nvSpPr>
                <p:spPr bwMode="auto">
                  <a:xfrm>
                    <a:off x="4513263" y="922338"/>
                    <a:ext cx="52388" cy="52388"/>
                  </a:xfrm>
                  <a:custGeom>
                    <a:avLst/>
                    <a:gdLst>
                      <a:gd name="T0" fmla="*/ 18 w 45"/>
                      <a:gd name="T1" fmla="*/ 46 h 46"/>
                      <a:gd name="T2" fmla="*/ 0 w 45"/>
                      <a:gd name="T3" fmla="*/ 15 h 46"/>
                      <a:gd name="T4" fmla="*/ 9 w 45"/>
                      <a:gd name="T5" fmla="*/ 10 h 46"/>
                      <a:gd name="T6" fmla="*/ 9 w 45"/>
                      <a:gd name="T7" fmla="*/ 0 h 46"/>
                      <a:gd name="T8" fmla="*/ 45 w 45"/>
                      <a:gd name="T9" fmla="*/ 0 h 46"/>
                      <a:gd name="T10" fmla="*/ 45 w 45"/>
                      <a:gd name="T11" fmla="*/ 20 h 46"/>
                      <a:gd name="T12" fmla="*/ 36 w 45"/>
                      <a:gd name="T13" fmla="*/ 36 h 46"/>
                      <a:gd name="T14" fmla="*/ 18 w 45"/>
                      <a:gd name="T15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" h="46">
                        <a:moveTo>
                          <a:pt x="18" y="46"/>
                        </a:move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20"/>
                          <a:pt x="45" y="20"/>
                          <a:pt x="45" y="20"/>
                        </a:cubicBezTo>
                        <a:cubicBezTo>
                          <a:pt x="45" y="27"/>
                          <a:pt x="41" y="32"/>
                          <a:pt x="36" y="36"/>
                        </a:cubicBezTo>
                        <a:lnTo>
                          <a:pt x="18" y="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59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3362325" y="962025"/>
                    <a:ext cx="1131888" cy="681038"/>
                  </a:xfrm>
                  <a:custGeom>
                    <a:avLst/>
                    <a:gdLst>
                      <a:gd name="T0" fmla="*/ 0 w 713"/>
                      <a:gd name="T1" fmla="*/ 406 h 429"/>
                      <a:gd name="T2" fmla="*/ 39 w 713"/>
                      <a:gd name="T3" fmla="*/ 414 h 429"/>
                      <a:gd name="T4" fmla="*/ 66 w 713"/>
                      <a:gd name="T5" fmla="*/ 400 h 429"/>
                      <a:gd name="T6" fmla="*/ 78 w 713"/>
                      <a:gd name="T7" fmla="*/ 362 h 429"/>
                      <a:gd name="T8" fmla="*/ 66 w 713"/>
                      <a:gd name="T9" fmla="*/ 400 h 429"/>
                      <a:gd name="T10" fmla="*/ 104 w 713"/>
                      <a:gd name="T11" fmla="*/ 346 h 429"/>
                      <a:gd name="T12" fmla="*/ 143 w 713"/>
                      <a:gd name="T13" fmla="*/ 354 h 429"/>
                      <a:gd name="T14" fmla="*/ 169 w 713"/>
                      <a:gd name="T15" fmla="*/ 339 h 429"/>
                      <a:gd name="T16" fmla="*/ 182 w 713"/>
                      <a:gd name="T17" fmla="*/ 301 h 429"/>
                      <a:gd name="T18" fmla="*/ 169 w 713"/>
                      <a:gd name="T19" fmla="*/ 339 h 429"/>
                      <a:gd name="T20" fmla="*/ 207 w 713"/>
                      <a:gd name="T21" fmla="*/ 286 h 429"/>
                      <a:gd name="T22" fmla="*/ 246 w 713"/>
                      <a:gd name="T23" fmla="*/ 294 h 429"/>
                      <a:gd name="T24" fmla="*/ 273 w 713"/>
                      <a:gd name="T25" fmla="*/ 279 h 429"/>
                      <a:gd name="T26" fmla="*/ 285 w 713"/>
                      <a:gd name="T27" fmla="*/ 241 h 429"/>
                      <a:gd name="T28" fmla="*/ 273 w 713"/>
                      <a:gd name="T29" fmla="*/ 279 h 429"/>
                      <a:gd name="T30" fmla="*/ 311 w 713"/>
                      <a:gd name="T31" fmla="*/ 226 h 429"/>
                      <a:gd name="T32" fmla="*/ 350 w 713"/>
                      <a:gd name="T33" fmla="*/ 234 h 429"/>
                      <a:gd name="T34" fmla="*/ 376 w 713"/>
                      <a:gd name="T35" fmla="*/ 219 h 429"/>
                      <a:gd name="T36" fmla="*/ 389 w 713"/>
                      <a:gd name="T37" fmla="*/ 181 h 429"/>
                      <a:gd name="T38" fmla="*/ 376 w 713"/>
                      <a:gd name="T39" fmla="*/ 219 h 429"/>
                      <a:gd name="T40" fmla="*/ 414 w 713"/>
                      <a:gd name="T41" fmla="*/ 165 h 429"/>
                      <a:gd name="T42" fmla="*/ 453 w 713"/>
                      <a:gd name="T43" fmla="*/ 174 h 429"/>
                      <a:gd name="T44" fmla="*/ 480 w 713"/>
                      <a:gd name="T45" fmla="*/ 159 h 429"/>
                      <a:gd name="T46" fmla="*/ 492 w 713"/>
                      <a:gd name="T47" fmla="*/ 121 h 429"/>
                      <a:gd name="T48" fmla="*/ 480 w 713"/>
                      <a:gd name="T49" fmla="*/ 159 h 429"/>
                      <a:gd name="T50" fmla="*/ 518 w 713"/>
                      <a:gd name="T51" fmla="*/ 106 h 429"/>
                      <a:gd name="T52" fmla="*/ 558 w 713"/>
                      <a:gd name="T53" fmla="*/ 113 h 429"/>
                      <a:gd name="T54" fmla="*/ 583 w 713"/>
                      <a:gd name="T55" fmla="*/ 99 h 429"/>
                      <a:gd name="T56" fmla="*/ 596 w 713"/>
                      <a:gd name="T57" fmla="*/ 60 h 429"/>
                      <a:gd name="T58" fmla="*/ 583 w 713"/>
                      <a:gd name="T59" fmla="*/ 99 h 429"/>
                      <a:gd name="T60" fmla="*/ 622 w 713"/>
                      <a:gd name="T61" fmla="*/ 46 h 429"/>
                      <a:gd name="T62" fmla="*/ 661 w 713"/>
                      <a:gd name="T63" fmla="*/ 53 h 429"/>
                      <a:gd name="T64" fmla="*/ 687 w 713"/>
                      <a:gd name="T65" fmla="*/ 38 h 429"/>
                      <a:gd name="T66" fmla="*/ 699 w 713"/>
                      <a:gd name="T67" fmla="*/ 0 h 429"/>
                      <a:gd name="T68" fmla="*/ 687 w 713"/>
                      <a:gd name="T69" fmla="*/ 3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13" h="429">
                        <a:moveTo>
                          <a:pt x="13" y="429"/>
                        </a:moveTo>
                        <a:lnTo>
                          <a:pt x="0" y="406"/>
                        </a:lnTo>
                        <a:lnTo>
                          <a:pt x="26" y="392"/>
                        </a:lnTo>
                        <a:lnTo>
                          <a:pt x="39" y="414"/>
                        </a:lnTo>
                        <a:lnTo>
                          <a:pt x="13" y="429"/>
                        </a:lnTo>
                        <a:close/>
                        <a:moveTo>
                          <a:pt x="66" y="400"/>
                        </a:moveTo>
                        <a:lnTo>
                          <a:pt x="52" y="376"/>
                        </a:lnTo>
                        <a:lnTo>
                          <a:pt x="78" y="362"/>
                        </a:lnTo>
                        <a:lnTo>
                          <a:pt x="91" y="384"/>
                        </a:lnTo>
                        <a:lnTo>
                          <a:pt x="66" y="400"/>
                        </a:lnTo>
                        <a:close/>
                        <a:moveTo>
                          <a:pt x="117" y="370"/>
                        </a:moveTo>
                        <a:lnTo>
                          <a:pt x="104" y="346"/>
                        </a:lnTo>
                        <a:lnTo>
                          <a:pt x="129" y="331"/>
                        </a:lnTo>
                        <a:lnTo>
                          <a:pt x="143" y="354"/>
                        </a:lnTo>
                        <a:lnTo>
                          <a:pt x="117" y="370"/>
                        </a:lnTo>
                        <a:close/>
                        <a:moveTo>
                          <a:pt x="169" y="339"/>
                        </a:moveTo>
                        <a:lnTo>
                          <a:pt x="155" y="316"/>
                        </a:lnTo>
                        <a:lnTo>
                          <a:pt x="182" y="301"/>
                        </a:lnTo>
                        <a:lnTo>
                          <a:pt x="195" y="324"/>
                        </a:lnTo>
                        <a:lnTo>
                          <a:pt x="169" y="339"/>
                        </a:lnTo>
                        <a:close/>
                        <a:moveTo>
                          <a:pt x="221" y="309"/>
                        </a:moveTo>
                        <a:lnTo>
                          <a:pt x="207" y="286"/>
                        </a:lnTo>
                        <a:lnTo>
                          <a:pt x="233" y="271"/>
                        </a:lnTo>
                        <a:lnTo>
                          <a:pt x="246" y="294"/>
                        </a:lnTo>
                        <a:lnTo>
                          <a:pt x="221" y="309"/>
                        </a:lnTo>
                        <a:close/>
                        <a:moveTo>
                          <a:pt x="273" y="279"/>
                        </a:moveTo>
                        <a:lnTo>
                          <a:pt x="259" y="256"/>
                        </a:lnTo>
                        <a:lnTo>
                          <a:pt x="285" y="241"/>
                        </a:lnTo>
                        <a:lnTo>
                          <a:pt x="298" y="264"/>
                        </a:lnTo>
                        <a:lnTo>
                          <a:pt x="273" y="279"/>
                        </a:lnTo>
                        <a:close/>
                        <a:moveTo>
                          <a:pt x="324" y="249"/>
                        </a:moveTo>
                        <a:lnTo>
                          <a:pt x="311" y="226"/>
                        </a:lnTo>
                        <a:lnTo>
                          <a:pt x="337" y="211"/>
                        </a:lnTo>
                        <a:lnTo>
                          <a:pt x="350" y="234"/>
                        </a:lnTo>
                        <a:lnTo>
                          <a:pt x="324" y="249"/>
                        </a:lnTo>
                        <a:close/>
                        <a:moveTo>
                          <a:pt x="376" y="219"/>
                        </a:moveTo>
                        <a:lnTo>
                          <a:pt x="363" y="196"/>
                        </a:lnTo>
                        <a:lnTo>
                          <a:pt x="389" y="181"/>
                        </a:lnTo>
                        <a:lnTo>
                          <a:pt x="402" y="204"/>
                        </a:lnTo>
                        <a:lnTo>
                          <a:pt x="376" y="219"/>
                        </a:lnTo>
                        <a:close/>
                        <a:moveTo>
                          <a:pt x="428" y="189"/>
                        </a:moveTo>
                        <a:lnTo>
                          <a:pt x="414" y="165"/>
                        </a:lnTo>
                        <a:lnTo>
                          <a:pt x="440" y="151"/>
                        </a:lnTo>
                        <a:lnTo>
                          <a:pt x="453" y="174"/>
                        </a:lnTo>
                        <a:lnTo>
                          <a:pt x="428" y="189"/>
                        </a:lnTo>
                        <a:close/>
                        <a:moveTo>
                          <a:pt x="480" y="159"/>
                        </a:moveTo>
                        <a:lnTo>
                          <a:pt x="467" y="136"/>
                        </a:lnTo>
                        <a:lnTo>
                          <a:pt x="492" y="121"/>
                        </a:lnTo>
                        <a:lnTo>
                          <a:pt x="505" y="143"/>
                        </a:lnTo>
                        <a:lnTo>
                          <a:pt x="480" y="159"/>
                        </a:lnTo>
                        <a:close/>
                        <a:moveTo>
                          <a:pt x="531" y="129"/>
                        </a:moveTo>
                        <a:lnTo>
                          <a:pt x="518" y="106"/>
                        </a:lnTo>
                        <a:lnTo>
                          <a:pt x="544" y="91"/>
                        </a:lnTo>
                        <a:lnTo>
                          <a:pt x="558" y="113"/>
                        </a:lnTo>
                        <a:lnTo>
                          <a:pt x="531" y="129"/>
                        </a:lnTo>
                        <a:close/>
                        <a:moveTo>
                          <a:pt x="583" y="99"/>
                        </a:moveTo>
                        <a:lnTo>
                          <a:pt x="570" y="76"/>
                        </a:lnTo>
                        <a:lnTo>
                          <a:pt x="596" y="60"/>
                        </a:lnTo>
                        <a:lnTo>
                          <a:pt x="609" y="83"/>
                        </a:lnTo>
                        <a:lnTo>
                          <a:pt x="583" y="99"/>
                        </a:lnTo>
                        <a:close/>
                        <a:moveTo>
                          <a:pt x="635" y="69"/>
                        </a:moveTo>
                        <a:lnTo>
                          <a:pt x="622" y="46"/>
                        </a:lnTo>
                        <a:lnTo>
                          <a:pt x="647" y="30"/>
                        </a:lnTo>
                        <a:lnTo>
                          <a:pt x="661" y="53"/>
                        </a:lnTo>
                        <a:lnTo>
                          <a:pt x="635" y="69"/>
                        </a:lnTo>
                        <a:close/>
                        <a:moveTo>
                          <a:pt x="687" y="38"/>
                        </a:moveTo>
                        <a:lnTo>
                          <a:pt x="674" y="16"/>
                        </a:lnTo>
                        <a:lnTo>
                          <a:pt x="699" y="0"/>
                        </a:lnTo>
                        <a:lnTo>
                          <a:pt x="713" y="23"/>
                        </a:lnTo>
                        <a:lnTo>
                          <a:pt x="687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60" name="Freeform 30"/>
                  <p:cNvSpPr>
                    <a:spLocks/>
                  </p:cNvSpPr>
                  <p:nvPr/>
                </p:nvSpPr>
                <p:spPr bwMode="auto">
                  <a:xfrm>
                    <a:off x="3281363" y="1631950"/>
                    <a:ext cx="61913" cy="49213"/>
                  </a:xfrm>
                  <a:custGeom>
                    <a:avLst/>
                    <a:gdLst>
                      <a:gd name="T0" fmla="*/ 26 w 53"/>
                      <a:gd name="T1" fmla="*/ 43 h 43"/>
                      <a:gd name="T2" fmla="*/ 17 w 53"/>
                      <a:gd name="T3" fmla="*/ 41 h 43"/>
                      <a:gd name="T4" fmla="*/ 0 w 53"/>
                      <a:gd name="T5" fmla="*/ 31 h 43"/>
                      <a:gd name="T6" fmla="*/ 18 w 53"/>
                      <a:gd name="T7" fmla="*/ 0 h 43"/>
                      <a:gd name="T8" fmla="*/ 26 w 53"/>
                      <a:gd name="T9" fmla="*/ 5 h 43"/>
                      <a:gd name="T10" fmla="*/ 35 w 53"/>
                      <a:gd name="T11" fmla="*/ 0 h 43"/>
                      <a:gd name="T12" fmla="*/ 53 w 53"/>
                      <a:gd name="T13" fmla="*/ 31 h 43"/>
                      <a:gd name="T14" fmla="*/ 35 w 53"/>
                      <a:gd name="T15" fmla="*/ 41 h 43"/>
                      <a:gd name="T16" fmla="*/ 26 w 53"/>
                      <a:gd name="T17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" h="43">
                        <a:moveTo>
                          <a:pt x="26" y="43"/>
                        </a:moveTo>
                        <a:cubicBezTo>
                          <a:pt x="23" y="43"/>
                          <a:pt x="20" y="43"/>
                          <a:pt x="17" y="41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53" y="31"/>
                          <a:pt x="53" y="31"/>
                          <a:pt x="53" y="31"/>
                        </a:cubicBezTo>
                        <a:cubicBezTo>
                          <a:pt x="35" y="41"/>
                          <a:pt x="35" y="41"/>
                          <a:pt x="35" y="41"/>
                        </a:cubicBezTo>
                        <a:cubicBezTo>
                          <a:pt x="33" y="43"/>
                          <a:pt x="30" y="43"/>
                          <a:pt x="26" y="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61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2144713" y="974725"/>
                    <a:ext cx="1116013" cy="669925"/>
                  </a:xfrm>
                  <a:custGeom>
                    <a:avLst/>
                    <a:gdLst>
                      <a:gd name="T0" fmla="*/ 664 w 703"/>
                      <a:gd name="T1" fmla="*/ 407 h 422"/>
                      <a:gd name="T2" fmla="*/ 703 w 703"/>
                      <a:gd name="T3" fmla="*/ 399 h 422"/>
                      <a:gd name="T4" fmla="*/ 639 w 703"/>
                      <a:gd name="T5" fmla="*/ 392 h 422"/>
                      <a:gd name="T6" fmla="*/ 627 w 703"/>
                      <a:gd name="T7" fmla="*/ 354 h 422"/>
                      <a:gd name="T8" fmla="*/ 639 w 703"/>
                      <a:gd name="T9" fmla="*/ 392 h 422"/>
                      <a:gd name="T10" fmla="*/ 562 w 703"/>
                      <a:gd name="T11" fmla="*/ 348 h 422"/>
                      <a:gd name="T12" fmla="*/ 601 w 703"/>
                      <a:gd name="T13" fmla="*/ 340 h 422"/>
                      <a:gd name="T14" fmla="*/ 537 w 703"/>
                      <a:gd name="T15" fmla="*/ 333 h 422"/>
                      <a:gd name="T16" fmla="*/ 525 w 703"/>
                      <a:gd name="T17" fmla="*/ 296 h 422"/>
                      <a:gd name="T18" fmla="*/ 537 w 703"/>
                      <a:gd name="T19" fmla="*/ 333 h 422"/>
                      <a:gd name="T20" fmla="*/ 460 w 703"/>
                      <a:gd name="T21" fmla="*/ 289 h 422"/>
                      <a:gd name="T22" fmla="*/ 499 w 703"/>
                      <a:gd name="T23" fmla="*/ 281 h 422"/>
                      <a:gd name="T24" fmla="*/ 435 w 703"/>
                      <a:gd name="T25" fmla="*/ 274 h 422"/>
                      <a:gd name="T26" fmla="*/ 422 w 703"/>
                      <a:gd name="T27" fmla="*/ 237 h 422"/>
                      <a:gd name="T28" fmla="*/ 435 w 703"/>
                      <a:gd name="T29" fmla="*/ 274 h 422"/>
                      <a:gd name="T30" fmla="*/ 358 w 703"/>
                      <a:gd name="T31" fmla="*/ 230 h 422"/>
                      <a:gd name="T32" fmla="*/ 396 w 703"/>
                      <a:gd name="T33" fmla="*/ 222 h 422"/>
                      <a:gd name="T34" fmla="*/ 332 w 703"/>
                      <a:gd name="T35" fmla="*/ 215 h 422"/>
                      <a:gd name="T36" fmla="*/ 320 w 703"/>
                      <a:gd name="T37" fmla="*/ 177 h 422"/>
                      <a:gd name="T38" fmla="*/ 332 w 703"/>
                      <a:gd name="T39" fmla="*/ 215 h 422"/>
                      <a:gd name="T40" fmla="*/ 255 w 703"/>
                      <a:gd name="T41" fmla="*/ 171 h 422"/>
                      <a:gd name="T42" fmla="*/ 294 w 703"/>
                      <a:gd name="T43" fmla="*/ 163 h 422"/>
                      <a:gd name="T44" fmla="*/ 230 w 703"/>
                      <a:gd name="T45" fmla="*/ 156 h 422"/>
                      <a:gd name="T46" fmla="*/ 218 w 703"/>
                      <a:gd name="T47" fmla="*/ 119 h 422"/>
                      <a:gd name="T48" fmla="*/ 230 w 703"/>
                      <a:gd name="T49" fmla="*/ 156 h 422"/>
                      <a:gd name="T50" fmla="*/ 153 w 703"/>
                      <a:gd name="T51" fmla="*/ 112 h 422"/>
                      <a:gd name="T52" fmla="*/ 192 w 703"/>
                      <a:gd name="T53" fmla="*/ 104 h 422"/>
                      <a:gd name="T54" fmla="*/ 128 w 703"/>
                      <a:gd name="T55" fmla="*/ 97 h 422"/>
                      <a:gd name="T56" fmla="*/ 116 w 703"/>
                      <a:gd name="T57" fmla="*/ 59 h 422"/>
                      <a:gd name="T58" fmla="*/ 128 w 703"/>
                      <a:gd name="T59" fmla="*/ 97 h 422"/>
                      <a:gd name="T60" fmla="*/ 51 w 703"/>
                      <a:gd name="T61" fmla="*/ 52 h 422"/>
                      <a:gd name="T62" fmla="*/ 90 w 703"/>
                      <a:gd name="T63" fmla="*/ 44 h 422"/>
                      <a:gd name="T64" fmla="*/ 26 w 703"/>
                      <a:gd name="T65" fmla="*/ 38 h 422"/>
                      <a:gd name="T66" fmla="*/ 13 w 703"/>
                      <a:gd name="T67" fmla="*/ 0 h 422"/>
                      <a:gd name="T68" fmla="*/ 26 w 703"/>
                      <a:gd name="T69" fmla="*/ 38 h 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03" h="422">
                        <a:moveTo>
                          <a:pt x="690" y="422"/>
                        </a:moveTo>
                        <a:lnTo>
                          <a:pt x="664" y="407"/>
                        </a:lnTo>
                        <a:lnTo>
                          <a:pt x="678" y="384"/>
                        </a:lnTo>
                        <a:lnTo>
                          <a:pt x="703" y="399"/>
                        </a:lnTo>
                        <a:lnTo>
                          <a:pt x="690" y="422"/>
                        </a:lnTo>
                        <a:close/>
                        <a:moveTo>
                          <a:pt x="639" y="392"/>
                        </a:moveTo>
                        <a:lnTo>
                          <a:pt x="614" y="378"/>
                        </a:lnTo>
                        <a:lnTo>
                          <a:pt x="627" y="354"/>
                        </a:lnTo>
                        <a:lnTo>
                          <a:pt x="653" y="370"/>
                        </a:lnTo>
                        <a:lnTo>
                          <a:pt x="639" y="392"/>
                        </a:lnTo>
                        <a:close/>
                        <a:moveTo>
                          <a:pt x="588" y="363"/>
                        </a:moveTo>
                        <a:lnTo>
                          <a:pt x="562" y="348"/>
                        </a:lnTo>
                        <a:lnTo>
                          <a:pt x="576" y="325"/>
                        </a:lnTo>
                        <a:lnTo>
                          <a:pt x="601" y="340"/>
                        </a:lnTo>
                        <a:lnTo>
                          <a:pt x="588" y="363"/>
                        </a:lnTo>
                        <a:close/>
                        <a:moveTo>
                          <a:pt x="537" y="333"/>
                        </a:moveTo>
                        <a:lnTo>
                          <a:pt x="512" y="318"/>
                        </a:lnTo>
                        <a:lnTo>
                          <a:pt x="525" y="296"/>
                        </a:lnTo>
                        <a:lnTo>
                          <a:pt x="550" y="310"/>
                        </a:lnTo>
                        <a:lnTo>
                          <a:pt x="537" y="333"/>
                        </a:lnTo>
                        <a:close/>
                        <a:moveTo>
                          <a:pt x="486" y="304"/>
                        </a:moveTo>
                        <a:lnTo>
                          <a:pt x="460" y="289"/>
                        </a:lnTo>
                        <a:lnTo>
                          <a:pt x="473" y="266"/>
                        </a:lnTo>
                        <a:lnTo>
                          <a:pt x="499" y="281"/>
                        </a:lnTo>
                        <a:lnTo>
                          <a:pt x="486" y="304"/>
                        </a:lnTo>
                        <a:close/>
                        <a:moveTo>
                          <a:pt x="435" y="274"/>
                        </a:moveTo>
                        <a:lnTo>
                          <a:pt x="409" y="260"/>
                        </a:lnTo>
                        <a:lnTo>
                          <a:pt x="422" y="237"/>
                        </a:lnTo>
                        <a:lnTo>
                          <a:pt x="448" y="251"/>
                        </a:lnTo>
                        <a:lnTo>
                          <a:pt x="435" y="274"/>
                        </a:lnTo>
                        <a:close/>
                        <a:moveTo>
                          <a:pt x="383" y="245"/>
                        </a:moveTo>
                        <a:lnTo>
                          <a:pt x="358" y="230"/>
                        </a:lnTo>
                        <a:lnTo>
                          <a:pt x="371" y="207"/>
                        </a:lnTo>
                        <a:lnTo>
                          <a:pt x="396" y="222"/>
                        </a:lnTo>
                        <a:lnTo>
                          <a:pt x="383" y="245"/>
                        </a:lnTo>
                        <a:close/>
                        <a:moveTo>
                          <a:pt x="332" y="215"/>
                        </a:moveTo>
                        <a:lnTo>
                          <a:pt x="307" y="200"/>
                        </a:lnTo>
                        <a:lnTo>
                          <a:pt x="320" y="177"/>
                        </a:lnTo>
                        <a:lnTo>
                          <a:pt x="346" y="192"/>
                        </a:lnTo>
                        <a:lnTo>
                          <a:pt x="332" y="215"/>
                        </a:lnTo>
                        <a:close/>
                        <a:moveTo>
                          <a:pt x="281" y="185"/>
                        </a:moveTo>
                        <a:lnTo>
                          <a:pt x="255" y="171"/>
                        </a:lnTo>
                        <a:lnTo>
                          <a:pt x="269" y="148"/>
                        </a:lnTo>
                        <a:lnTo>
                          <a:pt x="294" y="163"/>
                        </a:lnTo>
                        <a:lnTo>
                          <a:pt x="281" y="185"/>
                        </a:lnTo>
                        <a:close/>
                        <a:moveTo>
                          <a:pt x="230" y="156"/>
                        </a:moveTo>
                        <a:lnTo>
                          <a:pt x="205" y="141"/>
                        </a:lnTo>
                        <a:lnTo>
                          <a:pt x="218" y="119"/>
                        </a:lnTo>
                        <a:lnTo>
                          <a:pt x="244" y="133"/>
                        </a:lnTo>
                        <a:lnTo>
                          <a:pt x="230" y="156"/>
                        </a:lnTo>
                        <a:close/>
                        <a:moveTo>
                          <a:pt x="179" y="127"/>
                        </a:moveTo>
                        <a:lnTo>
                          <a:pt x="153" y="112"/>
                        </a:lnTo>
                        <a:lnTo>
                          <a:pt x="167" y="89"/>
                        </a:lnTo>
                        <a:lnTo>
                          <a:pt x="192" y="104"/>
                        </a:lnTo>
                        <a:lnTo>
                          <a:pt x="179" y="127"/>
                        </a:lnTo>
                        <a:close/>
                        <a:moveTo>
                          <a:pt x="128" y="97"/>
                        </a:moveTo>
                        <a:lnTo>
                          <a:pt x="103" y="83"/>
                        </a:lnTo>
                        <a:lnTo>
                          <a:pt x="116" y="59"/>
                        </a:lnTo>
                        <a:lnTo>
                          <a:pt x="141" y="74"/>
                        </a:lnTo>
                        <a:lnTo>
                          <a:pt x="128" y="97"/>
                        </a:lnTo>
                        <a:close/>
                        <a:moveTo>
                          <a:pt x="77" y="68"/>
                        </a:moveTo>
                        <a:lnTo>
                          <a:pt x="51" y="52"/>
                        </a:lnTo>
                        <a:lnTo>
                          <a:pt x="64" y="30"/>
                        </a:lnTo>
                        <a:lnTo>
                          <a:pt x="90" y="44"/>
                        </a:lnTo>
                        <a:lnTo>
                          <a:pt x="77" y="68"/>
                        </a:lnTo>
                        <a:close/>
                        <a:moveTo>
                          <a:pt x="26" y="38"/>
                        </a:moveTo>
                        <a:lnTo>
                          <a:pt x="0" y="23"/>
                        </a:lnTo>
                        <a:lnTo>
                          <a:pt x="13" y="0"/>
                        </a:lnTo>
                        <a:lnTo>
                          <a:pt x="39" y="15"/>
                        </a:lnTo>
                        <a:lnTo>
                          <a:pt x="2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62" name="Freeform 32"/>
                  <p:cNvSpPr>
                    <a:spLocks/>
                  </p:cNvSpPr>
                  <p:nvPr/>
                </p:nvSpPr>
                <p:spPr bwMode="auto">
                  <a:xfrm>
                    <a:off x="2073275" y="935038"/>
                    <a:ext cx="50800" cy="52388"/>
                  </a:xfrm>
                  <a:custGeom>
                    <a:avLst/>
                    <a:gdLst>
                      <a:gd name="T0" fmla="*/ 26 w 44"/>
                      <a:gd name="T1" fmla="*/ 45 h 45"/>
                      <a:gd name="T2" fmla="*/ 9 w 44"/>
                      <a:gd name="T3" fmla="*/ 35 h 45"/>
                      <a:gd name="T4" fmla="*/ 0 w 44"/>
                      <a:gd name="T5" fmla="*/ 20 h 45"/>
                      <a:gd name="T6" fmla="*/ 0 w 44"/>
                      <a:gd name="T7" fmla="*/ 0 h 45"/>
                      <a:gd name="T8" fmla="*/ 36 w 44"/>
                      <a:gd name="T9" fmla="*/ 0 h 45"/>
                      <a:gd name="T10" fmla="*/ 36 w 44"/>
                      <a:gd name="T11" fmla="*/ 9 h 45"/>
                      <a:gd name="T12" fmla="*/ 44 w 44"/>
                      <a:gd name="T13" fmla="*/ 14 h 45"/>
                      <a:gd name="T14" fmla="*/ 26 w 44"/>
                      <a:gd name="T1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45">
                        <a:moveTo>
                          <a:pt x="26" y="45"/>
                        </a:moveTo>
                        <a:cubicBezTo>
                          <a:pt x="9" y="35"/>
                          <a:pt x="9" y="35"/>
                          <a:pt x="9" y="35"/>
                        </a:cubicBezTo>
                        <a:cubicBezTo>
                          <a:pt x="4" y="32"/>
                          <a:pt x="0" y="26"/>
                          <a:pt x="0" y="2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9"/>
                          <a:pt x="36" y="9"/>
                          <a:pt x="36" y="9"/>
                        </a:cubicBezTo>
                        <a:cubicBezTo>
                          <a:pt x="44" y="14"/>
                          <a:pt x="44" y="14"/>
                          <a:pt x="44" y="14"/>
                        </a:cubicBezTo>
                        <a:lnTo>
                          <a:pt x="26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63" name="Freeform 33"/>
                  <p:cNvSpPr>
                    <a:spLocks noEditPoints="1"/>
                  </p:cNvSpPr>
                  <p:nvPr/>
                </p:nvSpPr>
                <p:spPr bwMode="auto">
                  <a:xfrm>
                    <a:off x="2073275" y="-369888"/>
                    <a:ext cx="46038" cy="1258888"/>
                  </a:xfrm>
                  <a:custGeom>
                    <a:avLst/>
                    <a:gdLst>
                      <a:gd name="T0" fmla="*/ 0 w 29"/>
                      <a:gd name="T1" fmla="*/ 793 h 793"/>
                      <a:gd name="T2" fmla="*/ 26 w 29"/>
                      <a:gd name="T3" fmla="*/ 764 h 793"/>
                      <a:gd name="T4" fmla="*/ 27 w 29"/>
                      <a:gd name="T5" fmla="*/ 734 h 793"/>
                      <a:gd name="T6" fmla="*/ 1 w 29"/>
                      <a:gd name="T7" fmla="*/ 705 h 793"/>
                      <a:gd name="T8" fmla="*/ 27 w 29"/>
                      <a:gd name="T9" fmla="*/ 734 h 793"/>
                      <a:gd name="T10" fmla="*/ 1 w 29"/>
                      <a:gd name="T11" fmla="*/ 675 h 793"/>
                      <a:gd name="T12" fmla="*/ 27 w 29"/>
                      <a:gd name="T13" fmla="*/ 646 h 793"/>
                      <a:gd name="T14" fmla="*/ 27 w 29"/>
                      <a:gd name="T15" fmla="*/ 617 h 793"/>
                      <a:gd name="T16" fmla="*/ 1 w 29"/>
                      <a:gd name="T17" fmla="*/ 587 h 793"/>
                      <a:gd name="T18" fmla="*/ 27 w 29"/>
                      <a:gd name="T19" fmla="*/ 617 h 793"/>
                      <a:gd name="T20" fmla="*/ 1 w 29"/>
                      <a:gd name="T21" fmla="*/ 558 h 793"/>
                      <a:gd name="T22" fmla="*/ 27 w 29"/>
                      <a:gd name="T23" fmla="*/ 529 h 793"/>
                      <a:gd name="T24" fmla="*/ 27 w 29"/>
                      <a:gd name="T25" fmla="*/ 499 h 793"/>
                      <a:gd name="T26" fmla="*/ 1 w 29"/>
                      <a:gd name="T27" fmla="*/ 470 h 793"/>
                      <a:gd name="T28" fmla="*/ 27 w 29"/>
                      <a:gd name="T29" fmla="*/ 499 h 793"/>
                      <a:gd name="T30" fmla="*/ 1 w 29"/>
                      <a:gd name="T31" fmla="*/ 441 h 793"/>
                      <a:gd name="T32" fmla="*/ 28 w 29"/>
                      <a:gd name="T33" fmla="*/ 411 h 793"/>
                      <a:gd name="T34" fmla="*/ 28 w 29"/>
                      <a:gd name="T35" fmla="*/ 382 h 793"/>
                      <a:gd name="T36" fmla="*/ 1 w 29"/>
                      <a:gd name="T37" fmla="*/ 352 h 793"/>
                      <a:gd name="T38" fmla="*/ 28 w 29"/>
                      <a:gd name="T39" fmla="*/ 382 h 793"/>
                      <a:gd name="T40" fmla="*/ 1 w 29"/>
                      <a:gd name="T41" fmla="*/ 323 h 793"/>
                      <a:gd name="T42" fmla="*/ 28 w 29"/>
                      <a:gd name="T43" fmla="*/ 294 h 793"/>
                      <a:gd name="T44" fmla="*/ 28 w 29"/>
                      <a:gd name="T45" fmla="*/ 264 h 793"/>
                      <a:gd name="T46" fmla="*/ 1 w 29"/>
                      <a:gd name="T47" fmla="*/ 235 h 793"/>
                      <a:gd name="T48" fmla="*/ 28 w 29"/>
                      <a:gd name="T49" fmla="*/ 264 h 793"/>
                      <a:gd name="T50" fmla="*/ 2 w 29"/>
                      <a:gd name="T51" fmla="*/ 206 h 793"/>
                      <a:gd name="T52" fmla="*/ 29 w 29"/>
                      <a:gd name="T53" fmla="*/ 176 h 793"/>
                      <a:gd name="T54" fmla="*/ 29 w 29"/>
                      <a:gd name="T55" fmla="*/ 147 h 793"/>
                      <a:gd name="T56" fmla="*/ 2 w 29"/>
                      <a:gd name="T57" fmla="*/ 117 h 793"/>
                      <a:gd name="T58" fmla="*/ 29 w 29"/>
                      <a:gd name="T59" fmla="*/ 147 h 793"/>
                      <a:gd name="T60" fmla="*/ 2 w 29"/>
                      <a:gd name="T61" fmla="*/ 88 h 793"/>
                      <a:gd name="T62" fmla="*/ 29 w 29"/>
                      <a:gd name="T63" fmla="*/ 59 h 793"/>
                      <a:gd name="T64" fmla="*/ 29 w 29"/>
                      <a:gd name="T65" fmla="*/ 29 h 793"/>
                      <a:gd name="T66" fmla="*/ 2 w 29"/>
                      <a:gd name="T67" fmla="*/ 0 h 793"/>
                      <a:gd name="T68" fmla="*/ 29 w 29"/>
                      <a:gd name="T69" fmla="*/ 29 h 7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9" h="793">
                        <a:moveTo>
                          <a:pt x="26" y="793"/>
                        </a:moveTo>
                        <a:lnTo>
                          <a:pt x="0" y="793"/>
                        </a:lnTo>
                        <a:lnTo>
                          <a:pt x="0" y="764"/>
                        </a:lnTo>
                        <a:lnTo>
                          <a:pt x="26" y="764"/>
                        </a:lnTo>
                        <a:lnTo>
                          <a:pt x="26" y="793"/>
                        </a:lnTo>
                        <a:close/>
                        <a:moveTo>
                          <a:pt x="27" y="734"/>
                        </a:moveTo>
                        <a:lnTo>
                          <a:pt x="1" y="734"/>
                        </a:lnTo>
                        <a:lnTo>
                          <a:pt x="1" y="705"/>
                        </a:lnTo>
                        <a:lnTo>
                          <a:pt x="27" y="705"/>
                        </a:lnTo>
                        <a:lnTo>
                          <a:pt x="27" y="734"/>
                        </a:lnTo>
                        <a:close/>
                        <a:moveTo>
                          <a:pt x="27" y="675"/>
                        </a:moveTo>
                        <a:lnTo>
                          <a:pt x="1" y="675"/>
                        </a:lnTo>
                        <a:lnTo>
                          <a:pt x="1" y="646"/>
                        </a:lnTo>
                        <a:lnTo>
                          <a:pt x="27" y="646"/>
                        </a:lnTo>
                        <a:lnTo>
                          <a:pt x="27" y="675"/>
                        </a:lnTo>
                        <a:close/>
                        <a:moveTo>
                          <a:pt x="27" y="617"/>
                        </a:moveTo>
                        <a:lnTo>
                          <a:pt x="1" y="617"/>
                        </a:lnTo>
                        <a:lnTo>
                          <a:pt x="1" y="587"/>
                        </a:lnTo>
                        <a:lnTo>
                          <a:pt x="27" y="587"/>
                        </a:lnTo>
                        <a:lnTo>
                          <a:pt x="27" y="617"/>
                        </a:lnTo>
                        <a:close/>
                        <a:moveTo>
                          <a:pt x="27" y="558"/>
                        </a:moveTo>
                        <a:lnTo>
                          <a:pt x="1" y="558"/>
                        </a:lnTo>
                        <a:lnTo>
                          <a:pt x="1" y="529"/>
                        </a:lnTo>
                        <a:lnTo>
                          <a:pt x="27" y="529"/>
                        </a:lnTo>
                        <a:lnTo>
                          <a:pt x="27" y="558"/>
                        </a:lnTo>
                        <a:close/>
                        <a:moveTo>
                          <a:pt x="27" y="499"/>
                        </a:moveTo>
                        <a:lnTo>
                          <a:pt x="1" y="499"/>
                        </a:lnTo>
                        <a:lnTo>
                          <a:pt x="1" y="470"/>
                        </a:lnTo>
                        <a:lnTo>
                          <a:pt x="28" y="470"/>
                        </a:lnTo>
                        <a:lnTo>
                          <a:pt x="27" y="499"/>
                        </a:lnTo>
                        <a:close/>
                        <a:moveTo>
                          <a:pt x="28" y="441"/>
                        </a:moveTo>
                        <a:lnTo>
                          <a:pt x="1" y="441"/>
                        </a:lnTo>
                        <a:lnTo>
                          <a:pt x="1" y="411"/>
                        </a:lnTo>
                        <a:lnTo>
                          <a:pt x="28" y="411"/>
                        </a:lnTo>
                        <a:lnTo>
                          <a:pt x="28" y="441"/>
                        </a:lnTo>
                        <a:close/>
                        <a:moveTo>
                          <a:pt x="28" y="382"/>
                        </a:moveTo>
                        <a:lnTo>
                          <a:pt x="1" y="382"/>
                        </a:lnTo>
                        <a:lnTo>
                          <a:pt x="1" y="352"/>
                        </a:lnTo>
                        <a:lnTo>
                          <a:pt x="28" y="352"/>
                        </a:lnTo>
                        <a:lnTo>
                          <a:pt x="28" y="382"/>
                        </a:lnTo>
                        <a:close/>
                        <a:moveTo>
                          <a:pt x="28" y="323"/>
                        </a:moveTo>
                        <a:lnTo>
                          <a:pt x="1" y="323"/>
                        </a:lnTo>
                        <a:lnTo>
                          <a:pt x="1" y="294"/>
                        </a:lnTo>
                        <a:lnTo>
                          <a:pt x="28" y="294"/>
                        </a:lnTo>
                        <a:lnTo>
                          <a:pt x="28" y="323"/>
                        </a:lnTo>
                        <a:close/>
                        <a:moveTo>
                          <a:pt x="28" y="264"/>
                        </a:moveTo>
                        <a:lnTo>
                          <a:pt x="1" y="264"/>
                        </a:lnTo>
                        <a:lnTo>
                          <a:pt x="1" y="235"/>
                        </a:lnTo>
                        <a:lnTo>
                          <a:pt x="28" y="235"/>
                        </a:lnTo>
                        <a:lnTo>
                          <a:pt x="28" y="264"/>
                        </a:lnTo>
                        <a:close/>
                        <a:moveTo>
                          <a:pt x="29" y="206"/>
                        </a:moveTo>
                        <a:lnTo>
                          <a:pt x="2" y="206"/>
                        </a:lnTo>
                        <a:lnTo>
                          <a:pt x="2" y="176"/>
                        </a:lnTo>
                        <a:lnTo>
                          <a:pt x="29" y="176"/>
                        </a:lnTo>
                        <a:lnTo>
                          <a:pt x="29" y="206"/>
                        </a:lnTo>
                        <a:close/>
                        <a:moveTo>
                          <a:pt x="29" y="147"/>
                        </a:moveTo>
                        <a:lnTo>
                          <a:pt x="2" y="147"/>
                        </a:lnTo>
                        <a:lnTo>
                          <a:pt x="2" y="117"/>
                        </a:lnTo>
                        <a:lnTo>
                          <a:pt x="29" y="117"/>
                        </a:lnTo>
                        <a:lnTo>
                          <a:pt x="29" y="147"/>
                        </a:lnTo>
                        <a:close/>
                        <a:moveTo>
                          <a:pt x="29" y="88"/>
                        </a:moveTo>
                        <a:lnTo>
                          <a:pt x="2" y="88"/>
                        </a:lnTo>
                        <a:lnTo>
                          <a:pt x="2" y="59"/>
                        </a:lnTo>
                        <a:lnTo>
                          <a:pt x="29" y="59"/>
                        </a:lnTo>
                        <a:lnTo>
                          <a:pt x="29" y="88"/>
                        </a:lnTo>
                        <a:close/>
                        <a:moveTo>
                          <a:pt x="29" y="29"/>
                        </a:moveTo>
                        <a:lnTo>
                          <a:pt x="2" y="29"/>
                        </a:lnTo>
                        <a:lnTo>
                          <a:pt x="2" y="0"/>
                        </a:lnTo>
                        <a:lnTo>
                          <a:pt x="29" y="0"/>
                        </a:lnTo>
                        <a:lnTo>
                          <a:pt x="29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64" name="Freeform 34"/>
                  <p:cNvSpPr>
                    <a:spLocks/>
                  </p:cNvSpPr>
                  <p:nvPr/>
                </p:nvSpPr>
                <p:spPr bwMode="auto">
                  <a:xfrm>
                    <a:off x="2076450" y="-469900"/>
                    <a:ext cx="52388" cy="53975"/>
                  </a:xfrm>
                  <a:custGeom>
                    <a:avLst/>
                    <a:gdLst>
                      <a:gd name="T0" fmla="*/ 36 w 45"/>
                      <a:gd name="T1" fmla="*/ 46 h 46"/>
                      <a:gd name="T2" fmla="*/ 0 w 45"/>
                      <a:gd name="T3" fmla="*/ 46 h 46"/>
                      <a:gd name="T4" fmla="*/ 1 w 45"/>
                      <a:gd name="T5" fmla="*/ 26 h 46"/>
                      <a:gd name="T6" fmla="*/ 10 w 45"/>
                      <a:gd name="T7" fmla="*/ 10 h 46"/>
                      <a:gd name="T8" fmla="*/ 27 w 45"/>
                      <a:gd name="T9" fmla="*/ 0 h 46"/>
                      <a:gd name="T10" fmla="*/ 45 w 45"/>
                      <a:gd name="T11" fmla="*/ 31 h 46"/>
                      <a:gd name="T12" fmla="*/ 37 w 45"/>
                      <a:gd name="T13" fmla="*/ 36 h 46"/>
                      <a:gd name="T14" fmla="*/ 36 w 45"/>
                      <a:gd name="T15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" h="46">
                        <a:moveTo>
                          <a:pt x="36" y="46"/>
                        </a:move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19"/>
                          <a:pt x="4" y="13"/>
                          <a:pt x="10" y="1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37" y="36"/>
                          <a:pt x="37" y="36"/>
                          <a:pt x="37" y="36"/>
                        </a:cubicBezTo>
                        <a:lnTo>
                          <a:pt x="36" y="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65" name="Freeform 35"/>
                  <p:cNvSpPr>
                    <a:spLocks noEditPoints="1"/>
                  </p:cNvSpPr>
                  <p:nvPr/>
                </p:nvSpPr>
                <p:spPr bwMode="auto">
                  <a:xfrm>
                    <a:off x="2149475" y="-1139825"/>
                    <a:ext cx="1130300" cy="682625"/>
                  </a:xfrm>
                  <a:custGeom>
                    <a:avLst/>
                    <a:gdLst>
                      <a:gd name="T0" fmla="*/ 0 w 712"/>
                      <a:gd name="T1" fmla="*/ 407 h 430"/>
                      <a:gd name="T2" fmla="*/ 39 w 712"/>
                      <a:gd name="T3" fmla="*/ 414 h 430"/>
                      <a:gd name="T4" fmla="*/ 65 w 712"/>
                      <a:gd name="T5" fmla="*/ 400 h 430"/>
                      <a:gd name="T6" fmla="*/ 78 w 712"/>
                      <a:gd name="T7" fmla="*/ 362 h 430"/>
                      <a:gd name="T8" fmla="*/ 65 w 712"/>
                      <a:gd name="T9" fmla="*/ 400 h 430"/>
                      <a:gd name="T10" fmla="*/ 103 w 712"/>
                      <a:gd name="T11" fmla="*/ 347 h 430"/>
                      <a:gd name="T12" fmla="*/ 142 w 712"/>
                      <a:gd name="T13" fmla="*/ 354 h 430"/>
                      <a:gd name="T14" fmla="*/ 169 w 712"/>
                      <a:gd name="T15" fmla="*/ 340 h 430"/>
                      <a:gd name="T16" fmla="*/ 181 w 712"/>
                      <a:gd name="T17" fmla="*/ 301 h 430"/>
                      <a:gd name="T18" fmla="*/ 169 w 712"/>
                      <a:gd name="T19" fmla="*/ 340 h 430"/>
                      <a:gd name="T20" fmla="*/ 207 w 712"/>
                      <a:gd name="T21" fmla="*/ 287 h 430"/>
                      <a:gd name="T22" fmla="*/ 246 w 712"/>
                      <a:gd name="T23" fmla="*/ 294 h 430"/>
                      <a:gd name="T24" fmla="*/ 272 w 712"/>
                      <a:gd name="T25" fmla="*/ 279 h 430"/>
                      <a:gd name="T26" fmla="*/ 285 w 712"/>
                      <a:gd name="T27" fmla="*/ 241 h 430"/>
                      <a:gd name="T28" fmla="*/ 272 w 712"/>
                      <a:gd name="T29" fmla="*/ 279 h 430"/>
                      <a:gd name="T30" fmla="*/ 310 w 712"/>
                      <a:gd name="T31" fmla="*/ 226 h 430"/>
                      <a:gd name="T32" fmla="*/ 350 w 712"/>
                      <a:gd name="T33" fmla="*/ 234 h 430"/>
                      <a:gd name="T34" fmla="*/ 376 w 712"/>
                      <a:gd name="T35" fmla="*/ 219 h 430"/>
                      <a:gd name="T36" fmla="*/ 388 w 712"/>
                      <a:gd name="T37" fmla="*/ 181 h 430"/>
                      <a:gd name="T38" fmla="*/ 376 w 712"/>
                      <a:gd name="T39" fmla="*/ 219 h 430"/>
                      <a:gd name="T40" fmla="*/ 414 w 712"/>
                      <a:gd name="T41" fmla="*/ 166 h 430"/>
                      <a:gd name="T42" fmla="*/ 454 w 712"/>
                      <a:gd name="T43" fmla="*/ 174 h 430"/>
                      <a:gd name="T44" fmla="*/ 479 w 712"/>
                      <a:gd name="T45" fmla="*/ 159 h 430"/>
                      <a:gd name="T46" fmla="*/ 492 w 712"/>
                      <a:gd name="T47" fmla="*/ 121 h 430"/>
                      <a:gd name="T48" fmla="*/ 479 w 712"/>
                      <a:gd name="T49" fmla="*/ 159 h 430"/>
                      <a:gd name="T50" fmla="*/ 517 w 712"/>
                      <a:gd name="T51" fmla="*/ 106 h 430"/>
                      <a:gd name="T52" fmla="*/ 557 w 712"/>
                      <a:gd name="T53" fmla="*/ 113 h 430"/>
                      <a:gd name="T54" fmla="*/ 583 w 712"/>
                      <a:gd name="T55" fmla="*/ 99 h 430"/>
                      <a:gd name="T56" fmla="*/ 595 w 712"/>
                      <a:gd name="T57" fmla="*/ 61 h 430"/>
                      <a:gd name="T58" fmla="*/ 583 w 712"/>
                      <a:gd name="T59" fmla="*/ 99 h 430"/>
                      <a:gd name="T60" fmla="*/ 621 w 712"/>
                      <a:gd name="T61" fmla="*/ 46 h 430"/>
                      <a:gd name="T62" fmla="*/ 661 w 712"/>
                      <a:gd name="T63" fmla="*/ 53 h 430"/>
                      <a:gd name="T64" fmla="*/ 686 w 712"/>
                      <a:gd name="T65" fmla="*/ 38 h 430"/>
                      <a:gd name="T66" fmla="*/ 699 w 712"/>
                      <a:gd name="T67" fmla="*/ 0 h 430"/>
                      <a:gd name="T68" fmla="*/ 686 w 712"/>
                      <a:gd name="T69" fmla="*/ 38 h 4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12" h="430">
                        <a:moveTo>
                          <a:pt x="13" y="430"/>
                        </a:moveTo>
                        <a:lnTo>
                          <a:pt x="0" y="407"/>
                        </a:lnTo>
                        <a:lnTo>
                          <a:pt x="25" y="392"/>
                        </a:lnTo>
                        <a:lnTo>
                          <a:pt x="39" y="414"/>
                        </a:lnTo>
                        <a:lnTo>
                          <a:pt x="13" y="430"/>
                        </a:lnTo>
                        <a:close/>
                        <a:moveTo>
                          <a:pt x="65" y="400"/>
                        </a:moveTo>
                        <a:lnTo>
                          <a:pt x="52" y="377"/>
                        </a:lnTo>
                        <a:lnTo>
                          <a:pt x="78" y="362"/>
                        </a:lnTo>
                        <a:lnTo>
                          <a:pt x="91" y="384"/>
                        </a:lnTo>
                        <a:lnTo>
                          <a:pt x="65" y="400"/>
                        </a:lnTo>
                        <a:close/>
                        <a:moveTo>
                          <a:pt x="117" y="370"/>
                        </a:moveTo>
                        <a:lnTo>
                          <a:pt x="103" y="347"/>
                        </a:lnTo>
                        <a:lnTo>
                          <a:pt x="129" y="331"/>
                        </a:lnTo>
                        <a:lnTo>
                          <a:pt x="142" y="354"/>
                        </a:lnTo>
                        <a:lnTo>
                          <a:pt x="117" y="370"/>
                        </a:lnTo>
                        <a:close/>
                        <a:moveTo>
                          <a:pt x="169" y="340"/>
                        </a:moveTo>
                        <a:lnTo>
                          <a:pt x="155" y="317"/>
                        </a:lnTo>
                        <a:lnTo>
                          <a:pt x="181" y="301"/>
                        </a:lnTo>
                        <a:lnTo>
                          <a:pt x="194" y="324"/>
                        </a:lnTo>
                        <a:lnTo>
                          <a:pt x="169" y="340"/>
                        </a:lnTo>
                        <a:close/>
                        <a:moveTo>
                          <a:pt x="220" y="309"/>
                        </a:moveTo>
                        <a:lnTo>
                          <a:pt x="207" y="287"/>
                        </a:lnTo>
                        <a:lnTo>
                          <a:pt x="233" y="271"/>
                        </a:lnTo>
                        <a:lnTo>
                          <a:pt x="246" y="294"/>
                        </a:lnTo>
                        <a:lnTo>
                          <a:pt x="220" y="309"/>
                        </a:lnTo>
                        <a:close/>
                        <a:moveTo>
                          <a:pt x="272" y="279"/>
                        </a:moveTo>
                        <a:lnTo>
                          <a:pt x="259" y="257"/>
                        </a:lnTo>
                        <a:lnTo>
                          <a:pt x="285" y="241"/>
                        </a:lnTo>
                        <a:lnTo>
                          <a:pt x="298" y="264"/>
                        </a:lnTo>
                        <a:lnTo>
                          <a:pt x="272" y="279"/>
                        </a:lnTo>
                        <a:close/>
                        <a:moveTo>
                          <a:pt x="324" y="249"/>
                        </a:moveTo>
                        <a:lnTo>
                          <a:pt x="310" y="226"/>
                        </a:lnTo>
                        <a:lnTo>
                          <a:pt x="336" y="211"/>
                        </a:lnTo>
                        <a:lnTo>
                          <a:pt x="350" y="234"/>
                        </a:lnTo>
                        <a:lnTo>
                          <a:pt x="324" y="249"/>
                        </a:lnTo>
                        <a:close/>
                        <a:moveTo>
                          <a:pt x="376" y="219"/>
                        </a:moveTo>
                        <a:lnTo>
                          <a:pt x="363" y="196"/>
                        </a:lnTo>
                        <a:lnTo>
                          <a:pt x="388" y="181"/>
                        </a:lnTo>
                        <a:lnTo>
                          <a:pt x="401" y="204"/>
                        </a:lnTo>
                        <a:lnTo>
                          <a:pt x="376" y="219"/>
                        </a:lnTo>
                        <a:close/>
                        <a:moveTo>
                          <a:pt x="427" y="189"/>
                        </a:moveTo>
                        <a:lnTo>
                          <a:pt x="414" y="166"/>
                        </a:lnTo>
                        <a:lnTo>
                          <a:pt x="440" y="151"/>
                        </a:lnTo>
                        <a:lnTo>
                          <a:pt x="454" y="174"/>
                        </a:lnTo>
                        <a:lnTo>
                          <a:pt x="427" y="189"/>
                        </a:lnTo>
                        <a:close/>
                        <a:moveTo>
                          <a:pt x="479" y="159"/>
                        </a:moveTo>
                        <a:lnTo>
                          <a:pt x="466" y="136"/>
                        </a:lnTo>
                        <a:lnTo>
                          <a:pt x="492" y="121"/>
                        </a:lnTo>
                        <a:lnTo>
                          <a:pt x="505" y="143"/>
                        </a:lnTo>
                        <a:lnTo>
                          <a:pt x="479" y="159"/>
                        </a:lnTo>
                        <a:close/>
                        <a:moveTo>
                          <a:pt x="531" y="129"/>
                        </a:moveTo>
                        <a:lnTo>
                          <a:pt x="517" y="106"/>
                        </a:lnTo>
                        <a:lnTo>
                          <a:pt x="544" y="91"/>
                        </a:lnTo>
                        <a:lnTo>
                          <a:pt x="557" y="113"/>
                        </a:lnTo>
                        <a:lnTo>
                          <a:pt x="531" y="129"/>
                        </a:lnTo>
                        <a:close/>
                        <a:moveTo>
                          <a:pt x="583" y="99"/>
                        </a:moveTo>
                        <a:lnTo>
                          <a:pt x="570" y="76"/>
                        </a:lnTo>
                        <a:lnTo>
                          <a:pt x="595" y="61"/>
                        </a:lnTo>
                        <a:lnTo>
                          <a:pt x="609" y="83"/>
                        </a:lnTo>
                        <a:lnTo>
                          <a:pt x="583" y="99"/>
                        </a:lnTo>
                        <a:close/>
                        <a:moveTo>
                          <a:pt x="634" y="69"/>
                        </a:moveTo>
                        <a:lnTo>
                          <a:pt x="621" y="46"/>
                        </a:lnTo>
                        <a:lnTo>
                          <a:pt x="647" y="30"/>
                        </a:lnTo>
                        <a:lnTo>
                          <a:pt x="661" y="53"/>
                        </a:lnTo>
                        <a:lnTo>
                          <a:pt x="634" y="69"/>
                        </a:lnTo>
                        <a:close/>
                        <a:moveTo>
                          <a:pt x="686" y="38"/>
                        </a:moveTo>
                        <a:lnTo>
                          <a:pt x="673" y="16"/>
                        </a:lnTo>
                        <a:lnTo>
                          <a:pt x="699" y="0"/>
                        </a:lnTo>
                        <a:lnTo>
                          <a:pt x="712" y="23"/>
                        </a:lnTo>
                        <a:lnTo>
                          <a:pt x="68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66" name="Freeform 36"/>
                  <p:cNvSpPr>
                    <a:spLocks/>
                  </p:cNvSpPr>
                  <p:nvPr/>
                </p:nvSpPr>
                <p:spPr bwMode="auto">
                  <a:xfrm>
                    <a:off x="3300413" y="-1179513"/>
                    <a:ext cx="60325" cy="52388"/>
                  </a:xfrm>
                  <a:custGeom>
                    <a:avLst/>
                    <a:gdLst>
                      <a:gd name="T0" fmla="*/ 18 w 53"/>
                      <a:gd name="T1" fmla="*/ 45 h 45"/>
                      <a:gd name="T2" fmla="*/ 0 w 53"/>
                      <a:gd name="T3" fmla="*/ 14 h 45"/>
                      <a:gd name="T4" fmla="*/ 18 w 53"/>
                      <a:gd name="T5" fmla="*/ 4 h 45"/>
                      <a:gd name="T6" fmla="*/ 36 w 53"/>
                      <a:gd name="T7" fmla="*/ 4 h 45"/>
                      <a:gd name="T8" fmla="*/ 53 w 53"/>
                      <a:gd name="T9" fmla="*/ 14 h 45"/>
                      <a:gd name="T10" fmla="*/ 35 w 53"/>
                      <a:gd name="T11" fmla="*/ 45 h 45"/>
                      <a:gd name="T12" fmla="*/ 27 w 53"/>
                      <a:gd name="T13" fmla="*/ 40 h 45"/>
                      <a:gd name="T14" fmla="*/ 18 w 53"/>
                      <a:gd name="T1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45">
                        <a:moveTo>
                          <a:pt x="18" y="45"/>
                        </a:move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18" y="4"/>
                          <a:pt x="18" y="4"/>
                          <a:pt x="18" y="4"/>
                        </a:cubicBezTo>
                        <a:cubicBezTo>
                          <a:pt x="23" y="0"/>
                          <a:pt x="30" y="0"/>
                          <a:pt x="36" y="4"/>
                        </a:cubicBezTo>
                        <a:cubicBezTo>
                          <a:pt x="53" y="14"/>
                          <a:pt x="53" y="14"/>
                          <a:pt x="53" y="14"/>
                        </a:cubicBezTo>
                        <a:cubicBezTo>
                          <a:pt x="35" y="45"/>
                          <a:pt x="35" y="45"/>
                          <a:pt x="35" y="45"/>
                        </a:cubicBezTo>
                        <a:cubicBezTo>
                          <a:pt x="27" y="40"/>
                          <a:pt x="27" y="40"/>
                          <a:pt x="27" y="40"/>
                        </a:cubicBezTo>
                        <a:lnTo>
                          <a:pt x="18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67" name="Freeform 37"/>
                  <p:cNvSpPr>
                    <a:spLocks noEditPoints="1"/>
                  </p:cNvSpPr>
                  <p:nvPr/>
                </p:nvSpPr>
                <p:spPr bwMode="auto">
                  <a:xfrm>
                    <a:off x="3381375" y="-1139825"/>
                    <a:ext cx="1117600" cy="669925"/>
                  </a:xfrm>
                  <a:custGeom>
                    <a:avLst/>
                    <a:gdLst>
                      <a:gd name="T0" fmla="*/ 665 w 704"/>
                      <a:gd name="T1" fmla="*/ 407 h 422"/>
                      <a:gd name="T2" fmla="*/ 704 w 704"/>
                      <a:gd name="T3" fmla="*/ 398 h 422"/>
                      <a:gd name="T4" fmla="*/ 639 w 704"/>
                      <a:gd name="T5" fmla="*/ 392 h 422"/>
                      <a:gd name="T6" fmla="*/ 626 w 704"/>
                      <a:gd name="T7" fmla="*/ 354 h 422"/>
                      <a:gd name="T8" fmla="*/ 639 w 704"/>
                      <a:gd name="T9" fmla="*/ 392 h 422"/>
                      <a:gd name="T10" fmla="*/ 563 w 704"/>
                      <a:gd name="T11" fmla="*/ 348 h 422"/>
                      <a:gd name="T12" fmla="*/ 601 w 704"/>
                      <a:gd name="T13" fmla="*/ 340 h 422"/>
                      <a:gd name="T14" fmla="*/ 537 w 704"/>
                      <a:gd name="T15" fmla="*/ 333 h 422"/>
                      <a:gd name="T16" fmla="*/ 524 w 704"/>
                      <a:gd name="T17" fmla="*/ 295 h 422"/>
                      <a:gd name="T18" fmla="*/ 537 w 704"/>
                      <a:gd name="T19" fmla="*/ 333 h 422"/>
                      <a:gd name="T20" fmla="*/ 460 w 704"/>
                      <a:gd name="T21" fmla="*/ 289 h 422"/>
                      <a:gd name="T22" fmla="*/ 499 w 704"/>
                      <a:gd name="T23" fmla="*/ 281 h 422"/>
                      <a:gd name="T24" fmla="*/ 435 w 704"/>
                      <a:gd name="T25" fmla="*/ 274 h 422"/>
                      <a:gd name="T26" fmla="*/ 422 w 704"/>
                      <a:gd name="T27" fmla="*/ 236 h 422"/>
                      <a:gd name="T28" fmla="*/ 435 w 704"/>
                      <a:gd name="T29" fmla="*/ 274 h 422"/>
                      <a:gd name="T30" fmla="*/ 358 w 704"/>
                      <a:gd name="T31" fmla="*/ 229 h 422"/>
                      <a:gd name="T32" fmla="*/ 397 w 704"/>
                      <a:gd name="T33" fmla="*/ 221 h 422"/>
                      <a:gd name="T34" fmla="*/ 332 w 704"/>
                      <a:gd name="T35" fmla="*/ 215 h 422"/>
                      <a:gd name="T36" fmla="*/ 320 w 704"/>
                      <a:gd name="T37" fmla="*/ 177 h 422"/>
                      <a:gd name="T38" fmla="*/ 332 w 704"/>
                      <a:gd name="T39" fmla="*/ 215 h 422"/>
                      <a:gd name="T40" fmla="*/ 256 w 704"/>
                      <a:gd name="T41" fmla="*/ 171 h 422"/>
                      <a:gd name="T42" fmla="*/ 294 w 704"/>
                      <a:gd name="T43" fmla="*/ 163 h 422"/>
                      <a:gd name="T44" fmla="*/ 230 w 704"/>
                      <a:gd name="T45" fmla="*/ 156 h 422"/>
                      <a:gd name="T46" fmla="*/ 217 w 704"/>
                      <a:gd name="T47" fmla="*/ 119 h 422"/>
                      <a:gd name="T48" fmla="*/ 230 w 704"/>
                      <a:gd name="T49" fmla="*/ 156 h 422"/>
                      <a:gd name="T50" fmla="*/ 153 w 704"/>
                      <a:gd name="T51" fmla="*/ 112 h 422"/>
                      <a:gd name="T52" fmla="*/ 192 w 704"/>
                      <a:gd name="T53" fmla="*/ 103 h 422"/>
                      <a:gd name="T54" fmla="*/ 128 w 704"/>
                      <a:gd name="T55" fmla="*/ 97 h 422"/>
                      <a:gd name="T56" fmla="*/ 115 w 704"/>
                      <a:gd name="T57" fmla="*/ 59 h 422"/>
                      <a:gd name="T58" fmla="*/ 128 w 704"/>
                      <a:gd name="T59" fmla="*/ 97 h 422"/>
                      <a:gd name="T60" fmla="*/ 51 w 704"/>
                      <a:gd name="T61" fmla="*/ 52 h 422"/>
                      <a:gd name="T62" fmla="*/ 90 w 704"/>
                      <a:gd name="T63" fmla="*/ 44 h 422"/>
                      <a:gd name="T64" fmla="*/ 26 w 704"/>
                      <a:gd name="T65" fmla="*/ 38 h 422"/>
                      <a:gd name="T66" fmla="*/ 13 w 704"/>
                      <a:gd name="T67" fmla="*/ 0 h 422"/>
                      <a:gd name="T68" fmla="*/ 26 w 704"/>
                      <a:gd name="T69" fmla="*/ 38 h 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04" h="422">
                        <a:moveTo>
                          <a:pt x="690" y="422"/>
                        </a:moveTo>
                        <a:lnTo>
                          <a:pt x="665" y="407"/>
                        </a:lnTo>
                        <a:lnTo>
                          <a:pt x="678" y="384"/>
                        </a:lnTo>
                        <a:lnTo>
                          <a:pt x="704" y="398"/>
                        </a:lnTo>
                        <a:lnTo>
                          <a:pt x="690" y="422"/>
                        </a:lnTo>
                        <a:close/>
                        <a:moveTo>
                          <a:pt x="639" y="392"/>
                        </a:moveTo>
                        <a:lnTo>
                          <a:pt x="613" y="377"/>
                        </a:lnTo>
                        <a:lnTo>
                          <a:pt x="626" y="354"/>
                        </a:lnTo>
                        <a:lnTo>
                          <a:pt x="652" y="369"/>
                        </a:lnTo>
                        <a:lnTo>
                          <a:pt x="639" y="392"/>
                        </a:lnTo>
                        <a:close/>
                        <a:moveTo>
                          <a:pt x="588" y="362"/>
                        </a:moveTo>
                        <a:lnTo>
                          <a:pt x="563" y="348"/>
                        </a:lnTo>
                        <a:lnTo>
                          <a:pt x="576" y="325"/>
                        </a:lnTo>
                        <a:lnTo>
                          <a:pt x="601" y="340"/>
                        </a:lnTo>
                        <a:lnTo>
                          <a:pt x="588" y="362"/>
                        </a:lnTo>
                        <a:close/>
                        <a:moveTo>
                          <a:pt x="537" y="333"/>
                        </a:moveTo>
                        <a:lnTo>
                          <a:pt x="511" y="318"/>
                        </a:lnTo>
                        <a:lnTo>
                          <a:pt x="524" y="295"/>
                        </a:lnTo>
                        <a:lnTo>
                          <a:pt x="550" y="310"/>
                        </a:lnTo>
                        <a:lnTo>
                          <a:pt x="537" y="333"/>
                        </a:lnTo>
                        <a:close/>
                        <a:moveTo>
                          <a:pt x="485" y="304"/>
                        </a:moveTo>
                        <a:lnTo>
                          <a:pt x="460" y="289"/>
                        </a:lnTo>
                        <a:lnTo>
                          <a:pt x="474" y="266"/>
                        </a:lnTo>
                        <a:lnTo>
                          <a:pt x="499" y="281"/>
                        </a:lnTo>
                        <a:lnTo>
                          <a:pt x="485" y="304"/>
                        </a:lnTo>
                        <a:close/>
                        <a:moveTo>
                          <a:pt x="435" y="274"/>
                        </a:moveTo>
                        <a:lnTo>
                          <a:pt x="409" y="260"/>
                        </a:lnTo>
                        <a:lnTo>
                          <a:pt x="422" y="236"/>
                        </a:lnTo>
                        <a:lnTo>
                          <a:pt x="448" y="251"/>
                        </a:lnTo>
                        <a:lnTo>
                          <a:pt x="435" y="274"/>
                        </a:lnTo>
                        <a:close/>
                        <a:moveTo>
                          <a:pt x="383" y="244"/>
                        </a:moveTo>
                        <a:lnTo>
                          <a:pt x="358" y="229"/>
                        </a:lnTo>
                        <a:lnTo>
                          <a:pt x="371" y="207"/>
                        </a:lnTo>
                        <a:lnTo>
                          <a:pt x="397" y="221"/>
                        </a:lnTo>
                        <a:lnTo>
                          <a:pt x="383" y="244"/>
                        </a:lnTo>
                        <a:close/>
                        <a:moveTo>
                          <a:pt x="332" y="215"/>
                        </a:moveTo>
                        <a:lnTo>
                          <a:pt x="307" y="200"/>
                        </a:lnTo>
                        <a:lnTo>
                          <a:pt x="320" y="177"/>
                        </a:lnTo>
                        <a:lnTo>
                          <a:pt x="345" y="192"/>
                        </a:lnTo>
                        <a:lnTo>
                          <a:pt x="332" y="215"/>
                        </a:lnTo>
                        <a:close/>
                        <a:moveTo>
                          <a:pt x="281" y="185"/>
                        </a:moveTo>
                        <a:lnTo>
                          <a:pt x="256" y="171"/>
                        </a:lnTo>
                        <a:lnTo>
                          <a:pt x="269" y="148"/>
                        </a:lnTo>
                        <a:lnTo>
                          <a:pt x="294" y="163"/>
                        </a:lnTo>
                        <a:lnTo>
                          <a:pt x="281" y="185"/>
                        </a:lnTo>
                        <a:close/>
                        <a:moveTo>
                          <a:pt x="230" y="156"/>
                        </a:moveTo>
                        <a:lnTo>
                          <a:pt x="204" y="141"/>
                        </a:lnTo>
                        <a:lnTo>
                          <a:pt x="217" y="119"/>
                        </a:lnTo>
                        <a:lnTo>
                          <a:pt x="243" y="133"/>
                        </a:lnTo>
                        <a:lnTo>
                          <a:pt x="230" y="156"/>
                        </a:lnTo>
                        <a:close/>
                        <a:moveTo>
                          <a:pt x="179" y="127"/>
                        </a:moveTo>
                        <a:lnTo>
                          <a:pt x="153" y="112"/>
                        </a:lnTo>
                        <a:lnTo>
                          <a:pt x="167" y="88"/>
                        </a:lnTo>
                        <a:lnTo>
                          <a:pt x="192" y="103"/>
                        </a:lnTo>
                        <a:lnTo>
                          <a:pt x="179" y="127"/>
                        </a:lnTo>
                        <a:close/>
                        <a:moveTo>
                          <a:pt x="128" y="97"/>
                        </a:moveTo>
                        <a:lnTo>
                          <a:pt x="102" y="82"/>
                        </a:lnTo>
                        <a:lnTo>
                          <a:pt x="115" y="59"/>
                        </a:lnTo>
                        <a:lnTo>
                          <a:pt x="141" y="74"/>
                        </a:lnTo>
                        <a:lnTo>
                          <a:pt x="128" y="97"/>
                        </a:lnTo>
                        <a:close/>
                        <a:moveTo>
                          <a:pt x="76" y="67"/>
                        </a:moveTo>
                        <a:lnTo>
                          <a:pt x="51" y="52"/>
                        </a:lnTo>
                        <a:lnTo>
                          <a:pt x="65" y="30"/>
                        </a:lnTo>
                        <a:lnTo>
                          <a:pt x="90" y="44"/>
                        </a:lnTo>
                        <a:lnTo>
                          <a:pt x="76" y="67"/>
                        </a:lnTo>
                        <a:close/>
                        <a:moveTo>
                          <a:pt x="26" y="38"/>
                        </a:moveTo>
                        <a:lnTo>
                          <a:pt x="0" y="23"/>
                        </a:lnTo>
                        <a:lnTo>
                          <a:pt x="13" y="0"/>
                        </a:lnTo>
                        <a:lnTo>
                          <a:pt x="39" y="15"/>
                        </a:lnTo>
                        <a:lnTo>
                          <a:pt x="2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51" name="Group 50"/>
              <p:cNvGrpSpPr>
                <a:grpSpLocks noChangeAspect="1"/>
              </p:cNvGrpSpPr>
              <p:nvPr/>
            </p:nvGrpSpPr>
            <p:grpSpPr>
              <a:xfrm>
                <a:off x="3051768" y="3475437"/>
                <a:ext cx="562736" cy="398134"/>
                <a:chOff x="7015287" y="4681538"/>
                <a:chExt cx="868362" cy="614363"/>
              </a:xfrm>
              <a:solidFill>
                <a:schemeClr val="accent1"/>
              </a:solidFill>
            </p:grpSpPr>
            <p:sp>
              <p:nvSpPr>
                <p:cNvPr id="52" name="Freeform 18"/>
                <p:cNvSpPr>
                  <a:spLocks noEditPoints="1"/>
                </p:cNvSpPr>
                <p:nvPr/>
              </p:nvSpPr>
              <p:spPr bwMode="auto">
                <a:xfrm>
                  <a:off x="7628059" y="4789487"/>
                  <a:ext cx="255590" cy="506414"/>
                </a:xfrm>
                <a:custGeom>
                  <a:avLst/>
                  <a:gdLst>
                    <a:gd name="T0" fmla="*/ 74 w 97"/>
                    <a:gd name="T1" fmla="*/ 0 h 192"/>
                    <a:gd name="T2" fmla="*/ 24 w 97"/>
                    <a:gd name="T3" fmla="*/ 0 h 192"/>
                    <a:gd name="T4" fmla="*/ 24 w 97"/>
                    <a:gd name="T5" fmla="*/ 41 h 192"/>
                    <a:gd name="T6" fmla="*/ 74 w 97"/>
                    <a:gd name="T7" fmla="*/ 41 h 192"/>
                    <a:gd name="T8" fmla="*/ 82 w 97"/>
                    <a:gd name="T9" fmla="*/ 49 h 192"/>
                    <a:gd name="T10" fmla="*/ 82 w 97"/>
                    <a:gd name="T11" fmla="*/ 57 h 192"/>
                    <a:gd name="T12" fmla="*/ 74 w 97"/>
                    <a:gd name="T13" fmla="*/ 64 h 192"/>
                    <a:gd name="T14" fmla="*/ 24 w 97"/>
                    <a:gd name="T15" fmla="*/ 64 h 192"/>
                    <a:gd name="T16" fmla="*/ 24 w 97"/>
                    <a:gd name="T17" fmla="*/ 119 h 192"/>
                    <a:gd name="T18" fmla="*/ 0 w 97"/>
                    <a:gd name="T19" fmla="*/ 150 h 192"/>
                    <a:gd name="T20" fmla="*/ 0 w 97"/>
                    <a:gd name="T21" fmla="*/ 169 h 192"/>
                    <a:gd name="T22" fmla="*/ 22 w 97"/>
                    <a:gd name="T23" fmla="*/ 192 h 192"/>
                    <a:gd name="T24" fmla="*/ 74 w 97"/>
                    <a:gd name="T25" fmla="*/ 192 h 192"/>
                    <a:gd name="T26" fmla="*/ 97 w 97"/>
                    <a:gd name="T27" fmla="*/ 169 h 192"/>
                    <a:gd name="T28" fmla="*/ 97 w 97"/>
                    <a:gd name="T29" fmla="*/ 23 h 192"/>
                    <a:gd name="T30" fmla="*/ 74 w 97"/>
                    <a:gd name="T31" fmla="*/ 0 h 192"/>
                    <a:gd name="T32" fmla="*/ 48 w 97"/>
                    <a:gd name="T33" fmla="*/ 155 h 192"/>
                    <a:gd name="T34" fmla="*/ 39 w 97"/>
                    <a:gd name="T35" fmla="*/ 146 h 192"/>
                    <a:gd name="T36" fmla="*/ 48 w 97"/>
                    <a:gd name="T37" fmla="*/ 136 h 192"/>
                    <a:gd name="T38" fmla="*/ 58 w 97"/>
                    <a:gd name="T39" fmla="*/ 146 h 192"/>
                    <a:gd name="T40" fmla="*/ 48 w 97"/>
                    <a:gd name="T41" fmla="*/ 155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" h="192">
                      <a:moveTo>
                        <a:pt x="7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74" y="41"/>
                        <a:pt x="74" y="41"/>
                        <a:pt x="74" y="41"/>
                      </a:cubicBezTo>
                      <a:cubicBezTo>
                        <a:pt x="79" y="41"/>
                        <a:pt x="82" y="45"/>
                        <a:pt x="82" y="49"/>
                      </a:cubicBezTo>
                      <a:cubicBezTo>
                        <a:pt x="82" y="57"/>
                        <a:pt x="82" y="57"/>
                        <a:pt x="82" y="57"/>
                      </a:cubicBezTo>
                      <a:cubicBezTo>
                        <a:pt x="82" y="61"/>
                        <a:pt x="79" y="64"/>
                        <a:pt x="74" y="64"/>
                      </a:cubicBezTo>
                      <a:cubicBezTo>
                        <a:pt x="24" y="64"/>
                        <a:pt x="24" y="64"/>
                        <a:pt x="24" y="64"/>
                      </a:cubicBezTo>
                      <a:cubicBezTo>
                        <a:pt x="24" y="119"/>
                        <a:pt x="24" y="119"/>
                        <a:pt x="24" y="119"/>
                      </a:cubicBezTo>
                      <a:cubicBezTo>
                        <a:pt x="24" y="134"/>
                        <a:pt x="14" y="147"/>
                        <a:pt x="0" y="150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1"/>
                        <a:pt x="10" y="192"/>
                        <a:pt x="22" y="192"/>
                      </a:cubicBezTo>
                      <a:cubicBezTo>
                        <a:pt x="74" y="192"/>
                        <a:pt x="74" y="192"/>
                        <a:pt x="74" y="192"/>
                      </a:cubicBezTo>
                      <a:cubicBezTo>
                        <a:pt x="87" y="192"/>
                        <a:pt x="97" y="181"/>
                        <a:pt x="97" y="169"/>
                      </a:cubicBezTo>
                      <a:cubicBezTo>
                        <a:pt x="97" y="23"/>
                        <a:pt x="97" y="23"/>
                        <a:pt x="97" y="23"/>
                      </a:cubicBezTo>
                      <a:cubicBezTo>
                        <a:pt x="97" y="11"/>
                        <a:pt x="87" y="0"/>
                        <a:pt x="74" y="0"/>
                      </a:cubicBezTo>
                      <a:close/>
                      <a:moveTo>
                        <a:pt x="48" y="155"/>
                      </a:moveTo>
                      <a:cubicBezTo>
                        <a:pt x="43" y="155"/>
                        <a:pt x="39" y="151"/>
                        <a:pt x="39" y="146"/>
                      </a:cubicBezTo>
                      <a:cubicBezTo>
                        <a:pt x="39" y="140"/>
                        <a:pt x="43" y="136"/>
                        <a:pt x="48" y="136"/>
                      </a:cubicBezTo>
                      <a:cubicBezTo>
                        <a:pt x="54" y="136"/>
                        <a:pt x="58" y="140"/>
                        <a:pt x="58" y="146"/>
                      </a:cubicBezTo>
                      <a:cubicBezTo>
                        <a:pt x="58" y="151"/>
                        <a:pt x="54" y="155"/>
                        <a:pt x="48" y="1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+mn-lt"/>
                  </a:endParaRPr>
                </a:p>
              </p:txBody>
            </p:sp>
            <p:sp>
              <p:nvSpPr>
                <p:cNvPr id="53" name="Freeform 19"/>
                <p:cNvSpPr>
                  <a:spLocks noEditPoints="1"/>
                </p:cNvSpPr>
                <p:nvPr/>
              </p:nvSpPr>
              <p:spPr bwMode="auto">
                <a:xfrm>
                  <a:off x="7015287" y="4681538"/>
                  <a:ext cx="650875" cy="614363"/>
                </a:xfrm>
                <a:custGeom>
                  <a:avLst/>
                  <a:gdLst>
                    <a:gd name="T0" fmla="*/ 224 w 247"/>
                    <a:gd name="T1" fmla="*/ 0 h 233"/>
                    <a:gd name="T2" fmla="*/ 123 w 247"/>
                    <a:gd name="T3" fmla="*/ 0 h 233"/>
                    <a:gd name="T4" fmla="*/ 23 w 247"/>
                    <a:gd name="T5" fmla="*/ 0 h 233"/>
                    <a:gd name="T6" fmla="*/ 0 w 247"/>
                    <a:gd name="T7" fmla="*/ 23 h 233"/>
                    <a:gd name="T8" fmla="*/ 0 w 247"/>
                    <a:gd name="T9" fmla="*/ 160 h 233"/>
                    <a:gd name="T10" fmla="*/ 23 w 247"/>
                    <a:gd name="T11" fmla="*/ 183 h 233"/>
                    <a:gd name="T12" fmla="*/ 97 w 247"/>
                    <a:gd name="T13" fmla="*/ 183 h 233"/>
                    <a:gd name="T14" fmla="*/ 84 w 247"/>
                    <a:gd name="T15" fmla="*/ 217 h 233"/>
                    <a:gd name="T16" fmla="*/ 73 w 247"/>
                    <a:gd name="T17" fmla="*/ 217 h 233"/>
                    <a:gd name="T18" fmla="*/ 66 w 247"/>
                    <a:gd name="T19" fmla="*/ 225 h 233"/>
                    <a:gd name="T20" fmla="*/ 73 w 247"/>
                    <a:gd name="T21" fmla="*/ 233 h 233"/>
                    <a:gd name="T22" fmla="*/ 123 w 247"/>
                    <a:gd name="T23" fmla="*/ 233 h 233"/>
                    <a:gd name="T24" fmla="*/ 173 w 247"/>
                    <a:gd name="T25" fmla="*/ 233 h 233"/>
                    <a:gd name="T26" fmla="*/ 181 w 247"/>
                    <a:gd name="T27" fmla="*/ 225 h 233"/>
                    <a:gd name="T28" fmla="*/ 173 w 247"/>
                    <a:gd name="T29" fmla="*/ 217 h 233"/>
                    <a:gd name="T30" fmla="*/ 162 w 247"/>
                    <a:gd name="T31" fmla="*/ 217 h 233"/>
                    <a:gd name="T32" fmla="*/ 150 w 247"/>
                    <a:gd name="T33" fmla="*/ 183 h 233"/>
                    <a:gd name="T34" fmla="*/ 224 w 247"/>
                    <a:gd name="T35" fmla="*/ 183 h 233"/>
                    <a:gd name="T36" fmla="*/ 247 w 247"/>
                    <a:gd name="T37" fmla="*/ 160 h 233"/>
                    <a:gd name="T38" fmla="*/ 247 w 247"/>
                    <a:gd name="T39" fmla="*/ 23 h 233"/>
                    <a:gd name="T40" fmla="*/ 224 w 247"/>
                    <a:gd name="T41" fmla="*/ 0 h 233"/>
                    <a:gd name="T42" fmla="*/ 231 w 247"/>
                    <a:gd name="T43" fmla="*/ 160 h 233"/>
                    <a:gd name="T44" fmla="*/ 224 w 247"/>
                    <a:gd name="T45" fmla="*/ 168 h 233"/>
                    <a:gd name="T46" fmla="*/ 123 w 247"/>
                    <a:gd name="T47" fmla="*/ 168 h 233"/>
                    <a:gd name="T48" fmla="*/ 23 w 247"/>
                    <a:gd name="T49" fmla="*/ 168 h 233"/>
                    <a:gd name="T50" fmla="*/ 15 w 247"/>
                    <a:gd name="T51" fmla="*/ 160 h 233"/>
                    <a:gd name="T52" fmla="*/ 15 w 247"/>
                    <a:gd name="T53" fmla="*/ 23 h 233"/>
                    <a:gd name="T54" fmla="*/ 23 w 247"/>
                    <a:gd name="T55" fmla="*/ 15 h 233"/>
                    <a:gd name="T56" fmla="*/ 123 w 247"/>
                    <a:gd name="T57" fmla="*/ 15 h 233"/>
                    <a:gd name="T58" fmla="*/ 224 w 247"/>
                    <a:gd name="T59" fmla="*/ 15 h 233"/>
                    <a:gd name="T60" fmla="*/ 231 w 247"/>
                    <a:gd name="T61" fmla="*/ 23 h 233"/>
                    <a:gd name="T62" fmla="*/ 231 w 247"/>
                    <a:gd name="T63" fmla="*/ 16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47" h="233">
                      <a:moveTo>
                        <a:pt x="224" y="0"/>
                      </a:move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0" y="173"/>
                        <a:pt x="10" y="183"/>
                        <a:pt x="23" y="183"/>
                      </a:cubicBezTo>
                      <a:cubicBezTo>
                        <a:pt x="97" y="183"/>
                        <a:pt x="97" y="183"/>
                        <a:pt x="97" y="183"/>
                      </a:cubicBezTo>
                      <a:cubicBezTo>
                        <a:pt x="99" y="195"/>
                        <a:pt x="93" y="210"/>
                        <a:pt x="84" y="217"/>
                      </a:cubicBezTo>
                      <a:cubicBezTo>
                        <a:pt x="73" y="217"/>
                        <a:pt x="73" y="217"/>
                        <a:pt x="73" y="217"/>
                      </a:cubicBezTo>
                      <a:cubicBezTo>
                        <a:pt x="69" y="217"/>
                        <a:pt x="66" y="221"/>
                        <a:pt x="66" y="225"/>
                      </a:cubicBezTo>
                      <a:cubicBezTo>
                        <a:pt x="66" y="229"/>
                        <a:pt x="69" y="233"/>
                        <a:pt x="73" y="233"/>
                      </a:cubicBezTo>
                      <a:cubicBezTo>
                        <a:pt x="123" y="233"/>
                        <a:pt x="123" y="233"/>
                        <a:pt x="123" y="233"/>
                      </a:cubicBezTo>
                      <a:cubicBezTo>
                        <a:pt x="173" y="233"/>
                        <a:pt x="173" y="233"/>
                        <a:pt x="173" y="233"/>
                      </a:cubicBezTo>
                      <a:cubicBezTo>
                        <a:pt x="177" y="233"/>
                        <a:pt x="181" y="229"/>
                        <a:pt x="181" y="225"/>
                      </a:cubicBezTo>
                      <a:cubicBezTo>
                        <a:pt x="181" y="221"/>
                        <a:pt x="177" y="217"/>
                        <a:pt x="173" y="217"/>
                      </a:cubicBezTo>
                      <a:cubicBezTo>
                        <a:pt x="162" y="217"/>
                        <a:pt x="162" y="217"/>
                        <a:pt x="162" y="217"/>
                      </a:cubicBezTo>
                      <a:cubicBezTo>
                        <a:pt x="153" y="210"/>
                        <a:pt x="147" y="195"/>
                        <a:pt x="150" y="183"/>
                      </a:cubicBezTo>
                      <a:cubicBezTo>
                        <a:pt x="224" y="183"/>
                        <a:pt x="224" y="183"/>
                        <a:pt x="224" y="183"/>
                      </a:cubicBezTo>
                      <a:cubicBezTo>
                        <a:pt x="236" y="183"/>
                        <a:pt x="247" y="173"/>
                        <a:pt x="247" y="160"/>
                      </a:cubicBezTo>
                      <a:cubicBezTo>
                        <a:pt x="247" y="23"/>
                        <a:pt x="247" y="23"/>
                        <a:pt x="247" y="23"/>
                      </a:cubicBezTo>
                      <a:cubicBezTo>
                        <a:pt x="247" y="10"/>
                        <a:pt x="236" y="0"/>
                        <a:pt x="224" y="0"/>
                      </a:cubicBezTo>
                      <a:close/>
                      <a:moveTo>
                        <a:pt x="231" y="160"/>
                      </a:moveTo>
                      <a:cubicBezTo>
                        <a:pt x="231" y="164"/>
                        <a:pt x="228" y="168"/>
                        <a:pt x="224" y="168"/>
                      </a:cubicBezTo>
                      <a:cubicBezTo>
                        <a:pt x="123" y="168"/>
                        <a:pt x="123" y="168"/>
                        <a:pt x="123" y="168"/>
                      </a:cubicBezTo>
                      <a:cubicBezTo>
                        <a:pt x="23" y="168"/>
                        <a:pt x="23" y="168"/>
                        <a:pt x="23" y="168"/>
                      </a:cubicBezTo>
                      <a:cubicBezTo>
                        <a:pt x="19" y="168"/>
                        <a:pt x="15" y="164"/>
                        <a:pt x="15" y="16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19"/>
                        <a:pt x="19" y="15"/>
                        <a:pt x="23" y="15"/>
                      </a:cubicBezTo>
                      <a:cubicBezTo>
                        <a:pt x="123" y="15"/>
                        <a:pt x="123" y="15"/>
                        <a:pt x="123" y="15"/>
                      </a:cubicBezTo>
                      <a:cubicBezTo>
                        <a:pt x="224" y="15"/>
                        <a:pt x="224" y="15"/>
                        <a:pt x="224" y="15"/>
                      </a:cubicBezTo>
                      <a:cubicBezTo>
                        <a:pt x="228" y="15"/>
                        <a:pt x="231" y="19"/>
                        <a:pt x="231" y="23"/>
                      </a:cubicBezTo>
                      <a:lnTo>
                        <a:pt x="231" y="1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+mn-lt"/>
                  </a:endParaRPr>
                </a:p>
              </p:txBody>
            </p:sp>
          </p:grpSp>
        </p:grpSp>
        <p:grpSp>
          <p:nvGrpSpPr>
            <p:cNvPr id="25" name="Group 24"/>
            <p:cNvGrpSpPr/>
            <p:nvPr/>
          </p:nvGrpSpPr>
          <p:grpSpPr>
            <a:xfrm>
              <a:off x="9291094" y="1377522"/>
              <a:ext cx="425032" cy="440400"/>
              <a:chOff x="2810396" y="3116659"/>
              <a:chExt cx="1056595" cy="109480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2810396" y="3116659"/>
                <a:ext cx="1056595" cy="1094800"/>
                <a:chOff x="1239776" y="2647930"/>
                <a:chExt cx="681377" cy="781070"/>
              </a:xfrm>
              <a:solidFill>
                <a:schemeClr val="accent1"/>
              </a:solidFill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1285035" y="2695565"/>
                  <a:ext cx="599316" cy="685800"/>
                  <a:chOff x="304804" y="-2347916"/>
                  <a:chExt cx="2816224" cy="3222629"/>
                </a:xfrm>
                <a:grpFill/>
              </p:grpSpPr>
              <p:sp>
                <p:nvSpPr>
                  <p:cNvPr id="44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665288" y="-1562100"/>
                    <a:ext cx="1455737" cy="2436813"/>
                  </a:xfrm>
                  <a:custGeom>
                    <a:avLst/>
                    <a:gdLst>
                      <a:gd name="T0" fmla="*/ 28 w 1117"/>
                      <a:gd name="T1" fmla="*/ 1872 h 1872"/>
                      <a:gd name="T2" fmla="*/ 14 w 1117"/>
                      <a:gd name="T3" fmla="*/ 1868 h 1872"/>
                      <a:gd name="T4" fmla="*/ 0 w 1117"/>
                      <a:gd name="T5" fmla="*/ 1844 h 1872"/>
                      <a:gd name="T6" fmla="*/ 4 w 1117"/>
                      <a:gd name="T7" fmla="*/ 644 h 1872"/>
                      <a:gd name="T8" fmla="*/ 17 w 1117"/>
                      <a:gd name="T9" fmla="*/ 619 h 1872"/>
                      <a:gd name="T10" fmla="*/ 1075 w 1117"/>
                      <a:gd name="T11" fmla="*/ 5 h 1872"/>
                      <a:gd name="T12" fmla="*/ 1103 w 1117"/>
                      <a:gd name="T13" fmla="*/ 5 h 1872"/>
                      <a:gd name="T14" fmla="*/ 1117 w 1117"/>
                      <a:gd name="T15" fmla="*/ 29 h 1872"/>
                      <a:gd name="T16" fmla="*/ 1113 w 1117"/>
                      <a:gd name="T17" fmla="*/ 1229 h 1872"/>
                      <a:gd name="T18" fmla="*/ 1099 w 1117"/>
                      <a:gd name="T19" fmla="*/ 1253 h 1872"/>
                      <a:gd name="T20" fmla="*/ 42 w 1117"/>
                      <a:gd name="T21" fmla="*/ 1868 h 1872"/>
                      <a:gd name="T22" fmla="*/ 28 w 1117"/>
                      <a:gd name="T23" fmla="*/ 1872 h 1872"/>
                      <a:gd name="T24" fmla="*/ 59 w 1117"/>
                      <a:gd name="T25" fmla="*/ 660 h 1872"/>
                      <a:gd name="T26" fmla="*/ 56 w 1117"/>
                      <a:gd name="T27" fmla="*/ 1795 h 1872"/>
                      <a:gd name="T28" fmla="*/ 1057 w 1117"/>
                      <a:gd name="T29" fmla="*/ 1213 h 1872"/>
                      <a:gd name="T30" fmla="*/ 1061 w 1117"/>
                      <a:gd name="T31" fmla="*/ 78 h 1872"/>
                      <a:gd name="T32" fmla="*/ 59 w 1117"/>
                      <a:gd name="T33" fmla="*/ 660 h 18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117" h="1872">
                        <a:moveTo>
                          <a:pt x="28" y="1872"/>
                        </a:moveTo>
                        <a:cubicBezTo>
                          <a:pt x="23" y="1872"/>
                          <a:pt x="18" y="1870"/>
                          <a:pt x="14" y="1868"/>
                        </a:cubicBezTo>
                        <a:cubicBezTo>
                          <a:pt x="5" y="1863"/>
                          <a:pt x="0" y="1854"/>
                          <a:pt x="0" y="1844"/>
                        </a:cubicBezTo>
                        <a:cubicBezTo>
                          <a:pt x="4" y="644"/>
                          <a:pt x="4" y="644"/>
                          <a:pt x="4" y="644"/>
                        </a:cubicBezTo>
                        <a:cubicBezTo>
                          <a:pt x="4" y="634"/>
                          <a:pt x="9" y="624"/>
                          <a:pt x="17" y="619"/>
                        </a:cubicBezTo>
                        <a:cubicBezTo>
                          <a:pt x="1075" y="5"/>
                          <a:pt x="1075" y="5"/>
                          <a:pt x="1075" y="5"/>
                        </a:cubicBezTo>
                        <a:cubicBezTo>
                          <a:pt x="1083" y="0"/>
                          <a:pt x="1094" y="0"/>
                          <a:pt x="1103" y="5"/>
                        </a:cubicBezTo>
                        <a:cubicBezTo>
                          <a:pt x="1111" y="10"/>
                          <a:pt x="1117" y="19"/>
                          <a:pt x="1117" y="29"/>
                        </a:cubicBezTo>
                        <a:cubicBezTo>
                          <a:pt x="1113" y="1229"/>
                          <a:pt x="1113" y="1229"/>
                          <a:pt x="1113" y="1229"/>
                        </a:cubicBezTo>
                        <a:cubicBezTo>
                          <a:pt x="1113" y="1239"/>
                          <a:pt x="1108" y="1248"/>
                          <a:pt x="1099" y="1253"/>
                        </a:cubicBezTo>
                        <a:cubicBezTo>
                          <a:pt x="42" y="1868"/>
                          <a:pt x="42" y="1868"/>
                          <a:pt x="42" y="1868"/>
                        </a:cubicBezTo>
                        <a:cubicBezTo>
                          <a:pt x="38" y="1870"/>
                          <a:pt x="33" y="1872"/>
                          <a:pt x="28" y="1872"/>
                        </a:cubicBezTo>
                        <a:close/>
                        <a:moveTo>
                          <a:pt x="59" y="660"/>
                        </a:moveTo>
                        <a:cubicBezTo>
                          <a:pt x="56" y="1795"/>
                          <a:pt x="56" y="1795"/>
                          <a:pt x="56" y="1795"/>
                        </a:cubicBezTo>
                        <a:cubicBezTo>
                          <a:pt x="1057" y="1213"/>
                          <a:pt x="1057" y="1213"/>
                          <a:pt x="1057" y="1213"/>
                        </a:cubicBezTo>
                        <a:cubicBezTo>
                          <a:pt x="1061" y="78"/>
                          <a:pt x="1061" y="78"/>
                          <a:pt x="1061" y="78"/>
                        </a:cubicBezTo>
                        <a:lnTo>
                          <a:pt x="59" y="66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45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309565" y="-2347916"/>
                    <a:ext cx="2811463" cy="1660527"/>
                  </a:xfrm>
                  <a:custGeom>
                    <a:avLst/>
                    <a:gdLst>
                      <a:gd name="T0" fmla="*/ 1073 w 2158"/>
                      <a:gd name="T1" fmla="*/ 1275 h 1275"/>
                      <a:gd name="T2" fmla="*/ 1059 w 2158"/>
                      <a:gd name="T3" fmla="*/ 1271 h 1275"/>
                      <a:gd name="T4" fmla="*/ 14 w 2158"/>
                      <a:gd name="T5" fmla="*/ 668 h 1275"/>
                      <a:gd name="T6" fmla="*/ 0 w 2158"/>
                      <a:gd name="T7" fmla="*/ 644 h 1275"/>
                      <a:gd name="T8" fmla="*/ 14 w 2158"/>
                      <a:gd name="T9" fmla="*/ 620 h 1275"/>
                      <a:gd name="T10" fmla="*/ 1071 w 2158"/>
                      <a:gd name="T11" fmla="*/ 5 h 1275"/>
                      <a:gd name="T12" fmla="*/ 1099 w 2158"/>
                      <a:gd name="T13" fmla="*/ 5 h 1275"/>
                      <a:gd name="T14" fmla="*/ 2144 w 2158"/>
                      <a:gd name="T15" fmla="*/ 608 h 1275"/>
                      <a:gd name="T16" fmla="*/ 2158 w 2158"/>
                      <a:gd name="T17" fmla="*/ 632 h 1275"/>
                      <a:gd name="T18" fmla="*/ 2144 w 2158"/>
                      <a:gd name="T19" fmla="*/ 657 h 1275"/>
                      <a:gd name="T20" fmla="*/ 1087 w 2158"/>
                      <a:gd name="T21" fmla="*/ 1271 h 1275"/>
                      <a:gd name="T22" fmla="*/ 1073 w 2158"/>
                      <a:gd name="T23" fmla="*/ 1275 h 1275"/>
                      <a:gd name="T24" fmla="*/ 84 w 2158"/>
                      <a:gd name="T25" fmla="*/ 644 h 1275"/>
                      <a:gd name="T26" fmla="*/ 1072 w 2158"/>
                      <a:gd name="T27" fmla="*/ 1214 h 1275"/>
                      <a:gd name="T28" fmla="*/ 2074 w 2158"/>
                      <a:gd name="T29" fmla="*/ 632 h 1275"/>
                      <a:gd name="T30" fmla="*/ 1086 w 2158"/>
                      <a:gd name="T31" fmla="*/ 62 h 1275"/>
                      <a:gd name="T32" fmla="*/ 84 w 2158"/>
                      <a:gd name="T33" fmla="*/ 644 h 12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158" h="1275">
                        <a:moveTo>
                          <a:pt x="1073" y="1275"/>
                        </a:moveTo>
                        <a:cubicBezTo>
                          <a:pt x="1068" y="1275"/>
                          <a:pt x="1063" y="1273"/>
                          <a:pt x="1059" y="1271"/>
                        </a:cubicBezTo>
                        <a:cubicBezTo>
                          <a:pt x="14" y="668"/>
                          <a:pt x="14" y="668"/>
                          <a:pt x="14" y="668"/>
                        </a:cubicBezTo>
                        <a:cubicBezTo>
                          <a:pt x="6" y="663"/>
                          <a:pt x="0" y="654"/>
                          <a:pt x="0" y="644"/>
                        </a:cubicBezTo>
                        <a:cubicBezTo>
                          <a:pt x="0" y="634"/>
                          <a:pt x="6" y="625"/>
                          <a:pt x="14" y="620"/>
                        </a:cubicBezTo>
                        <a:cubicBezTo>
                          <a:pt x="1071" y="5"/>
                          <a:pt x="1071" y="5"/>
                          <a:pt x="1071" y="5"/>
                        </a:cubicBezTo>
                        <a:cubicBezTo>
                          <a:pt x="1080" y="0"/>
                          <a:pt x="1091" y="0"/>
                          <a:pt x="1099" y="5"/>
                        </a:cubicBezTo>
                        <a:cubicBezTo>
                          <a:pt x="2144" y="608"/>
                          <a:pt x="2144" y="608"/>
                          <a:pt x="2144" y="608"/>
                        </a:cubicBezTo>
                        <a:cubicBezTo>
                          <a:pt x="2152" y="613"/>
                          <a:pt x="2158" y="622"/>
                          <a:pt x="2158" y="632"/>
                        </a:cubicBezTo>
                        <a:cubicBezTo>
                          <a:pt x="2158" y="642"/>
                          <a:pt x="2152" y="651"/>
                          <a:pt x="2144" y="657"/>
                        </a:cubicBezTo>
                        <a:cubicBezTo>
                          <a:pt x="1087" y="1271"/>
                          <a:pt x="1087" y="1271"/>
                          <a:pt x="1087" y="1271"/>
                        </a:cubicBezTo>
                        <a:cubicBezTo>
                          <a:pt x="1082" y="1273"/>
                          <a:pt x="1077" y="1275"/>
                          <a:pt x="1073" y="1275"/>
                        </a:cubicBezTo>
                        <a:close/>
                        <a:moveTo>
                          <a:pt x="84" y="644"/>
                        </a:moveTo>
                        <a:cubicBezTo>
                          <a:pt x="1072" y="1214"/>
                          <a:pt x="1072" y="1214"/>
                          <a:pt x="1072" y="1214"/>
                        </a:cubicBezTo>
                        <a:cubicBezTo>
                          <a:pt x="2074" y="632"/>
                          <a:pt x="2074" y="632"/>
                          <a:pt x="2074" y="632"/>
                        </a:cubicBezTo>
                        <a:cubicBezTo>
                          <a:pt x="1086" y="62"/>
                          <a:pt x="1086" y="62"/>
                          <a:pt x="1086" y="62"/>
                        </a:cubicBezTo>
                        <a:lnTo>
                          <a:pt x="84" y="64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46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304804" y="-1547814"/>
                    <a:ext cx="1438274" cy="2422527"/>
                  </a:xfrm>
                  <a:custGeom>
                    <a:avLst/>
                    <a:gdLst>
                      <a:gd name="T0" fmla="*/ 1072 w 1104"/>
                      <a:gd name="T1" fmla="*/ 1860 h 1860"/>
                      <a:gd name="T2" fmla="*/ 1058 w 1104"/>
                      <a:gd name="T3" fmla="*/ 1856 h 1860"/>
                      <a:gd name="T4" fmla="*/ 14 w 1104"/>
                      <a:gd name="T5" fmla="*/ 1253 h 1860"/>
                      <a:gd name="T6" fmla="*/ 0 w 1104"/>
                      <a:gd name="T7" fmla="*/ 1229 h 1860"/>
                      <a:gd name="T8" fmla="*/ 3 w 1104"/>
                      <a:gd name="T9" fmla="*/ 29 h 1860"/>
                      <a:gd name="T10" fmla="*/ 17 w 1104"/>
                      <a:gd name="T11" fmla="*/ 5 h 1860"/>
                      <a:gd name="T12" fmla="*/ 45 w 1104"/>
                      <a:gd name="T13" fmla="*/ 5 h 1860"/>
                      <a:gd name="T14" fmla="*/ 1090 w 1104"/>
                      <a:gd name="T15" fmla="*/ 607 h 1860"/>
                      <a:gd name="T16" fmla="*/ 1104 w 1104"/>
                      <a:gd name="T17" fmla="*/ 632 h 1860"/>
                      <a:gd name="T18" fmla="*/ 1100 w 1104"/>
                      <a:gd name="T19" fmla="*/ 1832 h 1860"/>
                      <a:gd name="T20" fmla="*/ 1086 w 1104"/>
                      <a:gd name="T21" fmla="*/ 1856 h 1860"/>
                      <a:gd name="T22" fmla="*/ 1072 w 1104"/>
                      <a:gd name="T23" fmla="*/ 1860 h 1860"/>
                      <a:gd name="T24" fmla="*/ 56 w 1104"/>
                      <a:gd name="T25" fmla="*/ 1213 h 1860"/>
                      <a:gd name="T26" fmla="*/ 1044 w 1104"/>
                      <a:gd name="T27" fmla="*/ 1783 h 1860"/>
                      <a:gd name="T28" fmla="*/ 1047 w 1104"/>
                      <a:gd name="T29" fmla="*/ 648 h 1860"/>
                      <a:gd name="T30" fmla="*/ 59 w 1104"/>
                      <a:gd name="T31" fmla="*/ 77 h 1860"/>
                      <a:gd name="T32" fmla="*/ 56 w 1104"/>
                      <a:gd name="T33" fmla="*/ 1213 h 18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104" h="1860">
                        <a:moveTo>
                          <a:pt x="1072" y="1860"/>
                        </a:moveTo>
                        <a:cubicBezTo>
                          <a:pt x="1067" y="1860"/>
                          <a:pt x="1062" y="1858"/>
                          <a:pt x="1058" y="1856"/>
                        </a:cubicBezTo>
                        <a:cubicBezTo>
                          <a:pt x="14" y="1253"/>
                          <a:pt x="14" y="1253"/>
                          <a:pt x="14" y="1253"/>
                        </a:cubicBezTo>
                        <a:cubicBezTo>
                          <a:pt x="5" y="1248"/>
                          <a:pt x="0" y="1239"/>
                          <a:pt x="0" y="1229"/>
                        </a:cubicBezTo>
                        <a:cubicBezTo>
                          <a:pt x="3" y="29"/>
                          <a:pt x="3" y="29"/>
                          <a:pt x="3" y="29"/>
                        </a:cubicBezTo>
                        <a:cubicBezTo>
                          <a:pt x="3" y="19"/>
                          <a:pt x="9" y="9"/>
                          <a:pt x="17" y="5"/>
                        </a:cubicBezTo>
                        <a:cubicBezTo>
                          <a:pt x="26" y="0"/>
                          <a:pt x="37" y="0"/>
                          <a:pt x="45" y="5"/>
                        </a:cubicBezTo>
                        <a:cubicBezTo>
                          <a:pt x="1090" y="607"/>
                          <a:pt x="1090" y="607"/>
                          <a:pt x="1090" y="607"/>
                        </a:cubicBezTo>
                        <a:cubicBezTo>
                          <a:pt x="1098" y="612"/>
                          <a:pt x="1104" y="622"/>
                          <a:pt x="1104" y="632"/>
                        </a:cubicBezTo>
                        <a:cubicBezTo>
                          <a:pt x="1100" y="1832"/>
                          <a:pt x="1100" y="1832"/>
                          <a:pt x="1100" y="1832"/>
                        </a:cubicBezTo>
                        <a:cubicBezTo>
                          <a:pt x="1100" y="1842"/>
                          <a:pt x="1095" y="1851"/>
                          <a:pt x="1086" y="1856"/>
                        </a:cubicBezTo>
                        <a:cubicBezTo>
                          <a:pt x="1082" y="1858"/>
                          <a:pt x="1077" y="1860"/>
                          <a:pt x="1072" y="1860"/>
                        </a:cubicBezTo>
                        <a:close/>
                        <a:moveTo>
                          <a:pt x="56" y="1213"/>
                        </a:moveTo>
                        <a:cubicBezTo>
                          <a:pt x="1044" y="1783"/>
                          <a:pt x="1044" y="1783"/>
                          <a:pt x="1044" y="1783"/>
                        </a:cubicBezTo>
                        <a:cubicBezTo>
                          <a:pt x="1047" y="648"/>
                          <a:pt x="1047" y="648"/>
                          <a:pt x="1047" y="648"/>
                        </a:cubicBezTo>
                        <a:cubicBezTo>
                          <a:pt x="59" y="77"/>
                          <a:pt x="59" y="77"/>
                          <a:pt x="59" y="77"/>
                        </a:cubicBezTo>
                        <a:lnTo>
                          <a:pt x="56" y="121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47" name="Freeform 20"/>
                  <p:cNvSpPr>
                    <a:spLocks/>
                  </p:cNvSpPr>
                  <p:nvPr/>
                </p:nvSpPr>
                <p:spPr bwMode="auto">
                  <a:xfrm>
                    <a:off x="1676400" y="-2266950"/>
                    <a:ext cx="77786" cy="1573214"/>
                  </a:xfrm>
                  <a:custGeom>
                    <a:avLst/>
                    <a:gdLst>
                      <a:gd name="T0" fmla="*/ 46 w 49"/>
                      <a:gd name="T1" fmla="*/ 991 h 991"/>
                      <a:gd name="T2" fmla="*/ 0 w 49"/>
                      <a:gd name="T3" fmla="*/ 991 h 991"/>
                      <a:gd name="T4" fmla="*/ 3 w 49"/>
                      <a:gd name="T5" fmla="*/ 0 h 991"/>
                      <a:gd name="T6" fmla="*/ 49 w 49"/>
                      <a:gd name="T7" fmla="*/ 0 h 991"/>
                      <a:gd name="T8" fmla="*/ 46 w 49"/>
                      <a:gd name="T9" fmla="*/ 991 h 9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9" h="991">
                        <a:moveTo>
                          <a:pt x="46" y="991"/>
                        </a:moveTo>
                        <a:lnTo>
                          <a:pt x="0" y="991"/>
                        </a:lnTo>
                        <a:lnTo>
                          <a:pt x="3" y="0"/>
                        </a:lnTo>
                        <a:lnTo>
                          <a:pt x="49" y="0"/>
                        </a:lnTo>
                        <a:lnTo>
                          <a:pt x="46" y="99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48" name="Freeform 21"/>
                  <p:cNvSpPr>
                    <a:spLocks/>
                  </p:cNvSpPr>
                  <p:nvPr/>
                </p:nvSpPr>
                <p:spPr bwMode="auto">
                  <a:xfrm>
                    <a:off x="2359025" y="-366712"/>
                    <a:ext cx="735012" cy="441325"/>
                  </a:xfrm>
                  <a:custGeom>
                    <a:avLst/>
                    <a:gdLst>
                      <a:gd name="T0" fmla="*/ 441 w 463"/>
                      <a:gd name="T1" fmla="*/ 278 h 278"/>
                      <a:gd name="T2" fmla="*/ 0 w 463"/>
                      <a:gd name="T3" fmla="*/ 40 h 278"/>
                      <a:gd name="T4" fmla="*/ 21 w 463"/>
                      <a:gd name="T5" fmla="*/ 0 h 278"/>
                      <a:gd name="T6" fmla="*/ 463 w 463"/>
                      <a:gd name="T7" fmla="*/ 237 h 278"/>
                      <a:gd name="T8" fmla="*/ 441 w 463"/>
                      <a:gd name="T9" fmla="*/ 278 h 2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63" h="278">
                        <a:moveTo>
                          <a:pt x="441" y="278"/>
                        </a:moveTo>
                        <a:lnTo>
                          <a:pt x="0" y="40"/>
                        </a:lnTo>
                        <a:lnTo>
                          <a:pt x="21" y="0"/>
                        </a:lnTo>
                        <a:lnTo>
                          <a:pt x="463" y="237"/>
                        </a:lnTo>
                        <a:lnTo>
                          <a:pt x="441" y="27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49" name="Freeform 22"/>
                  <p:cNvSpPr>
                    <a:spLocks/>
                  </p:cNvSpPr>
                  <p:nvPr/>
                </p:nvSpPr>
                <p:spPr bwMode="auto">
                  <a:xfrm>
                    <a:off x="346071" y="-381316"/>
                    <a:ext cx="748153" cy="429173"/>
                  </a:xfrm>
                  <a:custGeom>
                    <a:avLst/>
                    <a:gdLst>
                      <a:gd name="T0" fmla="*/ 24 w 506"/>
                      <a:gd name="T1" fmla="*/ 350 h 350"/>
                      <a:gd name="T2" fmla="*/ 0 w 506"/>
                      <a:gd name="T3" fmla="*/ 311 h 350"/>
                      <a:gd name="T4" fmla="*/ 482 w 506"/>
                      <a:gd name="T5" fmla="*/ 0 h 350"/>
                      <a:gd name="T6" fmla="*/ 506 w 506"/>
                      <a:gd name="T7" fmla="*/ 37 h 350"/>
                      <a:gd name="T8" fmla="*/ 24 w 506"/>
                      <a:gd name="T9" fmla="*/ 350 h 3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6" h="350">
                        <a:moveTo>
                          <a:pt x="24" y="350"/>
                        </a:moveTo>
                        <a:lnTo>
                          <a:pt x="0" y="311"/>
                        </a:lnTo>
                        <a:lnTo>
                          <a:pt x="482" y="0"/>
                        </a:lnTo>
                        <a:lnTo>
                          <a:pt x="506" y="37"/>
                        </a:lnTo>
                        <a:lnTo>
                          <a:pt x="24" y="35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1239776" y="2647930"/>
                  <a:ext cx="681377" cy="781070"/>
                  <a:chOff x="2073275" y="-1179513"/>
                  <a:chExt cx="2495550" cy="2860676"/>
                </a:xfrm>
                <a:grpFill/>
              </p:grpSpPr>
              <p:sp>
                <p:nvSpPr>
                  <p:cNvPr id="32" name="Freeform 26"/>
                  <p:cNvSpPr>
                    <a:spLocks/>
                  </p:cNvSpPr>
                  <p:nvPr/>
                </p:nvSpPr>
                <p:spPr bwMode="auto">
                  <a:xfrm>
                    <a:off x="4518025" y="-482600"/>
                    <a:ext cx="50800" cy="52388"/>
                  </a:xfrm>
                  <a:custGeom>
                    <a:avLst/>
                    <a:gdLst>
                      <a:gd name="T0" fmla="*/ 44 w 44"/>
                      <a:gd name="T1" fmla="*/ 45 h 45"/>
                      <a:gd name="T2" fmla="*/ 8 w 44"/>
                      <a:gd name="T3" fmla="*/ 45 h 45"/>
                      <a:gd name="T4" fmla="*/ 8 w 44"/>
                      <a:gd name="T5" fmla="*/ 36 h 45"/>
                      <a:gd name="T6" fmla="*/ 0 w 44"/>
                      <a:gd name="T7" fmla="*/ 31 h 45"/>
                      <a:gd name="T8" fmla="*/ 18 w 44"/>
                      <a:gd name="T9" fmla="*/ 0 h 45"/>
                      <a:gd name="T10" fmla="*/ 35 w 44"/>
                      <a:gd name="T11" fmla="*/ 10 h 45"/>
                      <a:gd name="T12" fmla="*/ 44 w 44"/>
                      <a:gd name="T13" fmla="*/ 25 h 45"/>
                      <a:gd name="T14" fmla="*/ 44 w 44"/>
                      <a:gd name="T1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45">
                        <a:moveTo>
                          <a:pt x="44" y="45"/>
                        </a:moveTo>
                        <a:cubicBezTo>
                          <a:pt x="8" y="45"/>
                          <a:pt x="8" y="45"/>
                          <a:pt x="8" y="45"/>
                        </a:cubicBezTo>
                        <a:cubicBezTo>
                          <a:pt x="8" y="36"/>
                          <a:pt x="8" y="36"/>
                          <a:pt x="8" y="36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35" y="10"/>
                          <a:pt x="35" y="10"/>
                          <a:pt x="35" y="10"/>
                        </a:cubicBezTo>
                        <a:cubicBezTo>
                          <a:pt x="41" y="13"/>
                          <a:pt x="44" y="19"/>
                          <a:pt x="44" y="25"/>
                        </a:cubicBezTo>
                        <a:lnTo>
                          <a:pt x="44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33" name="Freeform 27"/>
                  <p:cNvSpPr>
                    <a:spLocks noEditPoints="1"/>
                  </p:cNvSpPr>
                  <p:nvPr/>
                </p:nvSpPr>
                <p:spPr bwMode="auto">
                  <a:xfrm>
                    <a:off x="4524375" y="-384175"/>
                    <a:ext cx="44450" cy="1258888"/>
                  </a:xfrm>
                  <a:custGeom>
                    <a:avLst/>
                    <a:gdLst>
                      <a:gd name="T0" fmla="*/ 0 w 28"/>
                      <a:gd name="T1" fmla="*/ 793 h 793"/>
                      <a:gd name="T2" fmla="*/ 26 w 28"/>
                      <a:gd name="T3" fmla="*/ 764 h 793"/>
                      <a:gd name="T4" fmla="*/ 26 w 28"/>
                      <a:gd name="T5" fmla="*/ 734 h 793"/>
                      <a:gd name="T6" fmla="*/ 0 w 28"/>
                      <a:gd name="T7" fmla="*/ 705 h 793"/>
                      <a:gd name="T8" fmla="*/ 26 w 28"/>
                      <a:gd name="T9" fmla="*/ 734 h 793"/>
                      <a:gd name="T10" fmla="*/ 0 w 28"/>
                      <a:gd name="T11" fmla="*/ 676 h 793"/>
                      <a:gd name="T12" fmla="*/ 26 w 28"/>
                      <a:gd name="T13" fmla="*/ 646 h 793"/>
                      <a:gd name="T14" fmla="*/ 26 w 28"/>
                      <a:gd name="T15" fmla="*/ 617 h 793"/>
                      <a:gd name="T16" fmla="*/ 0 w 28"/>
                      <a:gd name="T17" fmla="*/ 588 h 793"/>
                      <a:gd name="T18" fmla="*/ 26 w 28"/>
                      <a:gd name="T19" fmla="*/ 617 h 793"/>
                      <a:gd name="T20" fmla="*/ 0 w 28"/>
                      <a:gd name="T21" fmla="*/ 558 h 793"/>
                      <a:gd name="T22" fmla="*/ 27 w 28"/>
                      <a:gd name="T23" fmla="*/ 529 h 793"/>
                      <a:gd name="T24" fmla="*/ 27 w 28"/>
                      <a:gd name="T25" fmla="*/ 499 h 793"/>
                      <a:gd name="T26" fmla="*/ 0 w 28"/>
                      <a:gd name="T27" fmla="*/ 470 h 793"/>
                      <a:gd name="T28" fmla="*/ 27 w 28"/>
                      <a:gd name="T29" fmla="*/ 499 h 793"/>
                      <a:gd name="T30" fmla="*/ 0 w 28"/>
                      <a:gd name="T31" fmla="*/ 441 h 793"/>
                      <a:gd name="T32" fmla="*/ 27 w 28"/>
                      <a:gd name="T33" fmla="*/ 411 h 793"/>
                      <a:gd name="T34" fmla="*/ 27 w 28"/>
                      <a:gd name="T35" fmla="*/ 382 h 793"/>
                      <a:gd name="T36" fmla="*/ 0 w 28"/>
                      <a:gd name="T37" fmla="*/ 353 h 793"/>
                      <a:gd name="T38" fmla="*/ 27 w 28"/>
                      <a:gd name="T39" fmla="*/ 382 h 793"/>
                      <a:gd name="T40" fmla="*/ 1 w 28"/>
                      <a:gd name="T41" fmla="*/ 323 h 793"/>
                      <a:gd name="T42" fmla="*/ 28 w 28"/>
                      <a:gd name="T43" fmla="*/ 294 h 793"/>
                      <a:gd name="T44" fmla="*/ 28 w 28"/>
                      <a:gd name="T45" fmla="*/ 264 h 793"/>
                      <a:gd name="T46" fmla="*/ 1 w 28"/>
                      <a:gd name="T47" fmla="*/ 235 h 793"/>
                      <a:gd name="T48" fmla="*/ 28 w 28"/>
                      <a:gd name="T49" fmla="*/ 264 h 793"/>
                      <a:gd name="T50" fmla="*/ 1 w 28"/>
                      <a:gd name="T51" fmla="*/ 206 h 793"/>
                      <a:gd name="T52" fmla="*/ 28 w 28"/>
                      <a:gd name="T53" fmla="*/ 176 h 793"/>
                      <a:gd name="T54" fmla="*/ 28 w 28"/>
                      <a:gd name="T55" fmla="*/ 147 h 793"/>
                      <a:gd name="T56" fmla="*/ 1 w 28"/>
                      <a:gd name="T57" fmla="*/ 118 h 793"/>
                      <a:gd name="T58" fmla="*/ 28 w 28"/>
                      <a:gd name="T59" fmla="*/ 147 h 793"/>
                      <a:gd name="T60" fmla="*/ 1 w 28"/>
                      <a:gd name="T61" fmla="*/ 88 h 793"/>
                      <a:gd name="T62" fmla="*/ 28 w 28"/>
                      <a:gd name="T63" fmla="*/ 59 h 793"/>
                      <a:gd name="T64" fmla="*/ 28 w 28"/>
                      <a:gd name="T65" fmla="*/ 30 h 793"/>
                      <a:gd name="T66" fmla="*/ 2 w 28"/>
                      <a:gd name="T67" fmla="*/ 0 h 793"/>
                      <a:gd name="T68" fmla="*/ 28 w 28"/>
                      <a:gd name="T69" fmla="*/ 30 h 7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8" h="793">
                        <a:moveTo>
                          <a:pt x="26" y="793"/>
                        </a:moveTo>
                        <a:lnTo>
                          <a:pt x="0" y="793"/>
                        </a:lnTo>
                        <a:lnTo>
                          <a:pt x="0" y="764"/>
                        </a:lnTo>
                        <a:lnTo>
                          <a:pt x="26" y="764"/>
                        </a:lnTo>
                        <a:lnTo>
                          <a:pt x="26" y="793"/>
                        </a:lnTo>
                        <a:close/>
                        <a:moveTo>
                          <a:pt x="26" y="734"/>
                        </a:moveTo>
                        <a:lnTo>
                          <a:pt x="0" y="734"/>
                        </a:lnTo>
                        <a:lnTo>
                          <a:pt x="0" y="705"/>
                        </a:lnTo>
                        <a:lnTo>
                          <a:pt x="26" y="705"/>
                        </a:lnTo>
                        <a:lnTo>
                          <a:pt x="26" y="734"/>
                        </a:lnTo>
                        <a:close/>
                        <a:moveTo>
                          <a:pt x="26" y="676"/>
                        </a:moveTo>
                        <a:lnTo>
                          <a:pt x="0" y="676"/>
                        </a:lnTo>
                        <a:lnTo>
                          <a:pt x="0" y="646"/>
                        </a:lnTo>
                        <a:lnTo>
                          <a:pt x="26" y="646"/>
                        </a:lnTo>
                        <a:lnTo>
                          <a:pt x="26" y="676"/>
                        </a:lnTo>
                        <a:close/>
                        <a:moveTo>
                          <a:pt x="26" y="617"/>
                        </a:moveTo>
                        <a:lnTo>
                          <a:pt x="0" y="617"/>
                        </a:lnTo>
                        <a:lnTo>
                          <a:pt x="0" y="588"/>
                        </a:lnTo>
                        <a:lnTo>
                          <a:pt x="27" y="588"/>
                        </a:lnTo>
                        <a:lnTo>
                          <a:pt x="26" y="617"/>
                        </a:lnTo>
                        <a:close/>
                        <a:moveTo>
                          <a:pt x="27" y="558"/>
                        </a:moveTo>
                        <a:lnTo>
                          <a:pt x="0" y="558"/>
                        </a:lnTo>
                        <a:lnTo>
                          <a:pt x="0" y="529"/>
                        </a:lnTo>
                        <a:lnTo>
                          <a:pt x="27" y="529"/>
                        </a:lnTo>
                        <a:lnTo>
                          <a:pt x="27" y="558"/>
                        </a:lnTo>
                        <a:close/>
                        <a:moveTo>
                          <a:pt x="27" y="499"/>
                        </a:moveTo>
                        <a:lnTo>
                          <a:pt x="0" y="499"/>
                        </a:lnTo>
                        <a:lnTo>
                          <a:pt x="0" y="470"/>
                        </a:lnTo>
                        <a:lnTo>
                          <a:pt x="27" y="470"/>
                        </a:lnTo>
                        <a:lnTo>
                          <a:pt x="27" y="499"/>
                        </a:lnTo>
                        <a:close/>
                        <a:moveTo>
                          <a:pt x="27" y="441"/>
                        </a:moveTo>
                        <a:lnTo>
                          <a:pt x="0" y="441"/>
                        </a:lnTo>
                        <a:lnTo>
                          <a:pt x="0" y="411"/>
                        </a:lnTo>
                        <a:lnTo>
                          <a:pt x="27" y="411"/>
                        </a:lnTo>
                        <a:lnTo>
                          <a:pt x="27" y="441"/>
                        </a:lnTo>
                        <a:close/>
                        <a:moveTo>
                          <a:pt x="27" y="382"/>
                        </a:moveTo>
                        <a:lnTo>
                          <a:pt x="0" y="382"/>
                        </a:lnTo>
                        <a:lnTo>
                          <a:pt x="0" y="353"/>
                        </a:lnTo>
                        <a:lnTo>
                          <a:pt x="27" y="353"/>
                        </a:lnTo>
                        <a:lnTo>
                          <a:pt x="27" y="382"/>
                        </a:lnTo>
                        <a:close/>
                        <a:moveTo>
                          <a:pt x="28" y="323"/>
                        </a:moveTo>
                        <a:lnTo>
                          <a:pt x="1" y="323"/>
                        </a:lnTo>
                        <a:lnTo>
                          <a:pt x="1" y="294"/>
                        </a:lnTo>
                        <a:lnTo>
                          <a:pt x="28" y="294"/>
                        </a:lnTo>
                        <a:lnTo>
                          <a:pt x="28" y="323"/>
                        </a:lnTo>
                        <a:close/>
                        <a:moveTo>
                          <a:pt x="28" y="264"/>
                        </a:moveTo>
                        <a:lnTo>
                          <a:pt x="1" y="264"/>
                        </a:lnTo>
                        <a:lnTo>
                          <a:pt x="1" y="235"/>
                        </a:lnTo>
                        <a:lnTo>
                          <a:pt x="28" y="235"/>
                        </a:lnTo>
                        <a:lnTo>
                          <a:pt x="28" y="264"/>
                        </a:lnTo>
                        <a:close/>
                        <a:moveTo>
                          <a:pt x="28" y="206"/>
                        </a:moveTo>
                        <a:lnTo>
                          <a:pt x="1" y="206"/>
                        </a:lnTo>
                        <a:lnTo>
                          <a:pt x="1" y="176"/>
                        </a:lnTo>
                        <a:lnTo>
                          <a:pt x="28" y="176"/>
                        </a:lnTo>
                        <a:lnTo>
                          <a:pt x="28" y="206"/>
                        </a:lnTo>
                        <a:close/>
                        <a:moveTo>
                          <a:pt x="28" y="147"/>
                        </a:moveTo>
                        <a:lnTo>
                          <a:pt x="1" y="147"/>
                        </a:lnTo>
                        <a:lnTo>
                          <a:pt x="1" y="118"/>
                        </a:lnTo>
                        <a:lnTo>
                          <a:pt x="28" y="118"/>
                        </a:lnTo>
                        <a:lnTo>
                          <a:pt x="28" y="147"/>
                        </a:lnTo>
                        <a:close/>
                        <a:moveTo>
                          <a:pt x="28" y="88"/>
                        </a:moveTo>
                        <a:lnTo>
                          <a:pt x="1" y="88"/>
                        </a:lnTo>
                        <a:lnTo>
                          <a:pt x="2" y="59"/>
                        </a:lnTo>
                        <a:lnTo>
                          <a:pt x="28" y="59"/>
                        </a:lnTo>
                        <a:lnTo>
                          <a:pt x="28" y="88"/>
                        </a:lnTo>
                        <a:close/>
                        <a:moveTo>
                          <a:pt x="28" y="30"/>
                        </a:moveTo>
                        <a:lnTo>
                          <a:pt x="2" y="30"/>
                        </a:lnTo>
                        <a:lnTo>
                          <a:pt x="2" y="0"/>
                        </a:lnTo>
                        <a:lnTo>
                          <a:pt x="28" y="0"/>
                        </a:lnTo>
                        <a:lnTo>
                          <a:pt x="28" y="3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34" name="Freeform 28"/>
                  <p:cNvSpPr>
                    <a:spLocks/>
                  </p:cNvSpPr>
                  <p:nvPr/>
                </p:nvSpPr>
                <p:spPr bwMode="auto">
                  <a:xfrm>
                    <a:off x="4513263" y="922338"/>
                    <a:ext cx="52388" cy="52388"/>
                  </a:xfrm>
                  <a:custGeom>
                    <a:avLst/>
                    <a:gdLst>
                      <a:gd name="T0" fmla="*/ 18 w 45"/>
                      <a:gd name="T1" fmla="*/ 46 h 46"/>
                      <a:gd name="T2" fmla="*/ 0 w 45"/>
                      <a:gd name="T3" fmla="*/ 15 h 46"/>
                      <a:gd name="T4" fmla="*/ 9 w 45"/>
                      <a:gd name="T5" fmla="*/ 10 h 46"/>
                      <a:gd name="T6" fmla="*/ 9 w 45"/>
                      <a:gd name="T7" fmla="*/ 0 h 46"/>
                      <a:gd name="T8" fmla="*/ 45 w 45"/>
                      <a:gd name="T9" fmla="*/ 0 h 46"/>
                      <a:gd name="T10" fmla="*/ 45 w 45"/>
                      <a:gd name="T11" fmla="*/ 20 h 46"/>
                      <a:gd name="T12" fmla="*/ 36 w 45"/>
                      <a:gd name="T13" fmla="*/ 36 h 46"/>
                      <a:gd name="T14" fmla="*/ 18 w 45"/>
                      <a:gd name="T15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" h="46">
                        <a:moveTo>
                          <a:pt x="18" y="46"/>
                        </a:move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9" y="10"/>
                          <a:pt x="9" y="10"/>
                          <a:pt x="9" y="1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5" y="20"/>
                          <a:pt x="45" y="20"/>
                          <a:pt x="45" y="20"/>
                        </a:cubicBezTo>
                        <a:cubicBezTo>
                          <a:pt x="45" y="27"/>
                          <a:pt x="41" y="32"/>
                          <a:pt x="36" y="36"/>
                        </a:cubicBezTo>
                        <a:lnTo>
                          <a:pt x="18" y="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35" name="Freeform 29"/>
                  <p:cNvSpPr>
                    <a:spLocks noEditPoints="1"/>
                  </p:cNvSpPr>
                  <p:nvPr/>
                </p:nvSpPr>
                <p:spPr bwMode="auto">
                  <a:xfrm>
                    <a:off x="3362325" y="962025"/>
                    <a:ext cx="1131888" cy="681038"/>
                  </a:xfrm>
                  <a:custGeom>
                    <a:avLst/>
                    <a:gdLst>
                      <a:gd name="T0" fmla="*/ 0 w 713"/>
                      <a:gd name="T1" fmla="*/ 406 h 429"/>
                      <a:gd name="T2" fmla="*/ 39 w 713"/>
                      <a:gd name="T3" fmla="*/ 414 h 429"/>
                      <a:gd name="T4" fmla="*/ 66 w 713"/>
                      <a:gd name="T5" fmla="*/ 400 h 429"/>
                      <a:gd name="T6" fmla="*/ 78 w 713"/>
                      <a:gd name="T7" fmla="*/ 362 h 429"/>
                      <a:gd name="T8" fmla="*/ 66 w 713"/>
                      <a:gd name="T9" fmla="*/ 400 h 429"/>
                      <a:gd name="T10" fmla="*/ 104 w 713"/>
                      <a:gd name="T11" fmla="*/ 346 h 429"/>
                      <a:gd name="T12" fmla="*/ 143 w 713"/>
                      <a:gd name="T13" fmla="*/ 354 h 429"/>
                      <a:gd name="T14" fmla="*/ 169 w 713"/>
                      <a:gd name="T15" fmla="*/ 339 h 429"/>
                      <a:gd name="T16" fmla="*/ 182 w 713"/>
                      <a:gd name="T17" fmla="*/ 301 h 429"/>
                      <a:gd name="T18" fmla="*/ 169 w 713"/>
                      <a:gd name="T19" fmla="*/ 339 h 429"/>
                      <a:gd name="T20" fmla="*/ 207 w 713"/>
                      <a:gd name="T21" fmla="*/ 286 h 429"/>
                      <a:gd name="T22" fmla="*/ 246 w 713"/>
                      <a:gd name="T23" fmla="*/ 294 h 429"/>
                      <a:gd name="T24" fmla="*/ 273 w 713"/>
                      <a:gd name="T25" fmla="*/ 279 h 429"/>
                      <a:gd name="T26" fmla="*/ 285 w 713"/>
                      <a:gd name="T27" fmla="*/ 241 h 429"/>
                      <a:gd name="T28" fmla="*/ 273 w 713"/>
                      <a:gd name="T29" fmla="*/ 279 h 429"/>
                      <a:gd name="T30" fmla="*/ 311 w 713"/>
                      <a:gd name="T31" fmla="*/ 226 h 429"/>
                      <a:gd name="T32" fmla="*/ 350 w 713"/>
                      <a:gd name="T33" fmla="*/ 234 h 429"/>
                      <a:gd name="T34" fmla="*/ 376 w 713"/>
                      <a:gd name="T35" fmla="*/ 219 h 429"/>
                      <a:gd name="T36" fmla="*/ 389 w 713"/>
                      <a:gd name="T37" fmla="*/ 181 h 429"/>
                      <a:gd name="T38" fmla="*/ 376 w 713"/>
                      <a:gd name="T39" fmla="*/ 219 h 429"/>
                      <a:gd name="T40" fmla="*/ 414 w 713"/>
                      <a:gd name="T41" fmla="*/ 165 h 429"/>
                      <a:gd name="T42" fmla="*/ 453 w 713"/>
                      <a:gd name="T43" fmla="*/ 174 h 429"/>
                      <a:gd name="T44" fmla="*/ 480 w 713"/>
                      <a:gd name="T45" fmla="*/ 159 h 429"/>
                      <a:gd name="T46" fmla="*/ 492 w 713"/>
                      <a:gd name="T47" fmla="*/ 121 h 429"/>
                      <a:gd name="T48" fmla="*/ 480 w 713"/>
                      <a:gd name="T49" fmla="*/ 159 h 429"/>
                      <a:gd name="T50" fmla="*/ 518 w 713"/>
                      <a:gd name="T51" fmla="*/ 106 h 429"/>
                      <a:gd name="T52" fmla="*/ 558 w 713"/>
                      <a:gd name="T53" fmla="*/ 113 h 429"/>
                      <a:gd name="T54" fmla="*/ 583 w 713"/>
                      <a:gd name="T55" fmla="*/ 99 h 429"/>
                      <a:gd name="T56" fmla="*/ 596 w 713"/>
                      <a:gd name="T57" fmla="*/ 60 h 429"/>
                      <a:gd name="T58" fmla="*/ 583 w 713"/>
                      <a:gd name="T59" fmla="*/ 99 h 429"/>
                      <a:gd name="T60" fmla="*/ 622 w 713"/>
                      <a:gd name="T61" fmla="*/ 46 h 429"/>
                      <a:gd name="T62" fmla="*/ 661 w 713"/>
                      <a:gd name="T63" fmla="*/ 53 h 429"/>
                      <a:gd name="T64" fmla="*/ 687 w 713"/>
                      <a:gd name="T65" fmla="*/ 38 h 429"/>
                      <a:gd name="T66" fmla="*/ 699 w 713"/>
                      <a:gd name="T67" fmla="*/ 0 h 429"/>
                      <a:gd name="T68" fmla="*/ 687 w 713"/>
                      <a:gd name="T69" fmla="*/ 38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13" h="429">
                        <a:moveTo>
                          <a:pt x="13" y="429"/>
                        </a:moveTo>
                        <a:lnTo>
                          <a:pt x="0" y="406"/>
                        </a:lnTo>
                        <a:lnTo>
                          <a:pt x="26" y="392"/>
                        </a:lnTo>
                        <a:lnTo>
                          <a:pt x="39" y="414"/>
                        </a:lnTo>
                        <a:lnTo>
                          <a:pt x="13" y="429"/>
                        </a:lnTo>
                        <a:close/>
                        <a:moveTo>
                          <a:pt x="66" y="400"/>
                        </a:moveTo>
                        <a:lnTo>
                          <a:pt x="52" y="376"/>
                        </a:lnTo>
                        <a:lnTo>
                          <a:pt x="78" y="362"/>
                        </a:lnTo>
                        <a:lnTo>
                          <a:pt x="91" y="384"/>
                        </a:lnTo>
                        <a:lnTo>
                          <a:pt x="66" y="400"/>
                        </a:lnTo>
                        <a:close/>
                        <a:moveTo>
                          <a:pt x="117" y="370"/>
                        </a:moveTo>
                        <a:lnTo>
                          <a:pt x="104" y="346"/>
                        </a:lnTo>
                        <a:lnTo>
                          <a:pt x="129" y="331"/>
                        </a:lnTo>
                        <a:lnTo>
                          <a:pt x="143" y="354"/>
                        </a:lnTo>
                        <a:lnTo>
                          <a:pt x="117" y="370"/>
                        </a:lnTo>
                        <a:close/>
                        <a:moveTo>
                          <a:pt x="169" y="339"/>
                        </a:moveTo>
                        <a:lnTo>
                          <a:pt x="155" y="316"/>
                        </a:lnTo>
                        <a:lnTo>
                          <a:pt x="182" y="301"/>
                        </a:lnTo>
                        <a:lnTo>
                          <a:pt x="195" y="324"/>
                        </a:lnTo>
                        <a:lnTo>
                          <a:pt x="169" y="339"/>
                        </a:lnTo>
                        <a:close/>
                        <a:moveTo>
                          <a:pt x="221" y="309"/>
                        </a:moveTo>
                        <a:lnTo>
                          <a:pt x="207" y="286"/>
                        </a:lnTo>
                        <a:lnTo>
                          <a:pt x="233" y="271"/>
                        </a:lnTo>
                        <a:lnTo>
                          <a:pt x="246" y="294"/>
                        </a:lnTo>
                        <a:lnTo>
                          <a:pt x="221" y="309"/>
                        </a:lnTo>
                        <a:close/>
                        <a:moveTo>
                          <a:pt x="273" y="279"/>
                        </a:moveTo>
                        <a:lnTo>
                          <a:pt x="259" y="256"/>
                        </a:lnTo>
                        <a:lnTo>
                          <a:pt x="285" y="241"/>
                        </a:lnTo>
                        <a:lnTo>
                          <a:pt x="298" y="264"/>
                        </a:lnTo>
                        <a:lnTo>
                          <a:pt x="273" y="279"/>
                        </a:lnTo>
                        <a:close/>
                        <a:moveTo>
                          <a:pt x="324" y="249"/>
                        </a:moveTo>
                        <a:lnTo>
                          <a:pt x="311" y="226"/>
                        </a:lnTo>
                        <a:lnTo>
                          <a:pt x="337" y="211"/>
                        </a:lnTo>
                        <a:lnTo>
                          <a:pt x="350" y="234"/>
                        </a:lnTo>
                        <a:lnTo>
                          <a:pt x="324" y="249"/>
                        </a:lnTo>
                        <a:close/>
                        <a:moveTo>
                          <a:pt x="376" y="219"/>
                        </a:moveTo>
                        <a:lnTo>
                          <a:pt x="363" y="196"/>
                        </a:lnTo>
                        <a:lnTo>
                          <a:pt x="389" y="181"/>
                        </a:lnTo>
                        <a:lnTo>
                          <a:pt x="402" y="204"/>
                        </a:lnTo>
                        <a:lnTo>
                          <a:pt x="376" y="219"/>
                        </a:lnTo>
                        <a:close/>
                        <a:moveTo>
                          <a:pt x="428" y="189"/>
                        </a:moveTo>
                        <a:lnTo>
                          <a:pt x="414" y="165"/>
                        </a:lnTo>
                        <a:lnTo>
                          <a:pt x="440" y="151"/>
                        </a:lnTo>
                        <a:lnTo>
                          <a:pt x="453" y="174"/>
                        </a:lnTo>
                        <a:lnTo>
                          <a:pt x="428" y="189"/>
                        </a:lnTo>
                        <a:close/>
                        <a:moveTo>
                          <a:pt x="480" y="159"/>
                        </a:moveTo>
                        <a:lnTo>
                          <a:pt x="467" y="136"/>
                        </a:lnTo>
                        <a:lnTo>
                          <a:pt x="492" y="121"/>
                        </a:lnTo>
                        <a:lnTo>
                          <a:pt x="505" y="143"/>
                        </a:lnTo>
                        <a:lnTo>
                          <a:pt x="480" y="159"/>
                        </a:lnTo>
                        <a:close/>
                        <a:moveTo>
                          <a:pt x="531" y="129"/>
                        </a:moveTo>
                        <a:lnTo>
                          <a:pt x="518" y="106"/>
                        </a:lnTo>
                        <a:lnTo>
                          <a:pt x="544" y="91"/>
                        </a:lnTo>
                        <a:lnTo>
                          <a:pt x="558" y="113"/>
                        </a:lnTo>
                        <a:lnTo>
                          <a:pt x="531" y="129"/>
                        </a:lnTo>
                        <a:close/>
                        <a:moveTo>
                          <a:pt x="583" y="99"/>
                        </a:moveTo>
                        <a:lnTo>
                          <a:pt x="570" y="76"/>
                        </a:lnTo>
                        <a:lnTo>
                          <a:pt x="596" y="60"/>
                        </a:lnTo>
                        <a:lnTo>
                          <a:pt x="609" y="83"/>
                        </a:lnTo>
                        <a:lnTo>
                          <a:pt x="583" y="99"/>
                        </a:lnTo>
                        <a:close/>
                        <a:moveTo>
                          <a:pt x="635" y="69"/>
                        </a:moveTo>
                        <a:lnTo>
                          <a:pt x="622" y="46"/>
                        </a:lnTo>
                        <a:lnTo>
                          <a:pt x="647" y="30"/>
                        </a:lnTo>
                        <a:lnTo>
                          <a:pt x="661" y="53"/>
                        </a:lnTo>
                        <a:lnTo>
                          <a:pt x="635" y="69"/>
                        </a:lnTo>
                        <a:close/>
                        <a:moveTo>
                          <a:pt x="687" y="38"/>
                        </a:moveTo>
                        <a:lnTo>
                          <a:pt x="674" y="16"/>
                        </a:lnTo>
                        <a:lnTo>
                          <a:pt x="699" y="0"/>
                        </a:lnTo>
                        <a:lnTo>
                          <a:pt x="713" y="23"/>
                        </a:lnTo>
                        <a:lnTo>
                          <a:pt x="687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36" name="Freeform 30"/>
                  <p:cNvSpPr>
                    <a:spLocks/>
                  </p:cNvSpPr>
                  <p:nvPr/>
                </p:nvSpPr>
                <p:spPr bwMode="auto">
                  <a:xfrm>
                    <a:off x="3281363" y="1631950"/>
                    <a:ext cx="61913" cy="49213"/>
                  </a:xfrm>
                  <a:custGeom>
                    <a:avLst/>
                    <a:gdLst>
                      <a:gd name="T0" fmla="*/ 26 w 53"/>
                      <a:gd name="T1" fmla="*/ 43 h 43"/>
                      <a:gd name="T2" fmla="*/ 17 w 53"/>
                      <a:gd name="T3" fmla="*/ 41 h 43"/>
                      <a:gd name="T4" fmla="*/ 0 w 53"/>
                      <a:gd name="T5" fmla="*/ 31 h 43"/>
                      <a:gd name="T6" fmla="*/ 18 w 53"/>
                      <a:gd name="T7" fmla="*/ 0 h 43"/>
                      <a:gd name="T8" fmla="*/ 26 w 53"/>
                      <a:gd name="T9" fmla="*/ 5 h 43"/>
                      <a:gd name="T10" fmla="*/ 35 w 53"/>
                      <a:gd name="T11" fmla="*/ 0 h 43"/>
                      <a:gd name="T12" fmla="*/ 53 w 53"/>
                      <a:gd name="T13" fmla="*/ 31 h 43"/>
                      <a:gd name="T14" fmla="*/ 35 w 53"/>
                      <a:gd name="T15" fmla="*/ 41 h 43"/>
                      <a:gd name="T16" fmla="*/ 26 w 53"/>
                      <a:gd name="T17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3" h="43">
                        <a:moveTo>
                          <a:pt x="26" y="43"/>
                        </a:moveTo>
                        <a:cubicBezTo>
                          <a:pt x="23" y="43"/>
                          <a:pt x="20" y="43"/>
                          <a:pt x="17" y="41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cubicBezTo>
                          <a:pt x="26" y="5"/>
                          <a:pt x="26" y="5"/>
                          <a:pt x="26" y="5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53" y="31"/>
                          <a:pt x="53" y="31"/>
                          <a:pt x="53" y="31"/>
                        </a:cubicBezTo>
                        <a:cubicBezTo>
                          <a:pt x="35" y="41"/>
                          <a:pt x="35" y="41"/>
                          <a:pt x="35" y="41"/>
                        </a:cubicBezTo>
                        <a:cubicBezTo>
                          <a:pt x="33" y="43"/>
                          <a:pt x="30" y="43"/>
                          <a:pt x="26" y="4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37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2144713" y="974725"/>
                    <a:ext cx="1116013" cy="669925"/>
                  </a:xfrm>
                  <a:custGeom>
                    <a:avLst/>
                    <a:gdLst>
                      <a:gd name="T0" fmla="*/ 664 w 703"/>
                      <a:gd name="T1" fmla="*/ 407 h 422"/>
                      <a:gd name="T2" fmla="*/ 703 w 703"/>
                      <a:gd name="T3" fmla="*/ 399 h 422"/>
                      <a:gd name="T4" fmla="*/ 639 w 703"/>
                      <a:gd name="T5" fmla="*/ 392 h 422"/>
                      <a:gd name="T6" fmla="*/ 627 w 703"/>
                      <a:gd name="T7" fmla="*/ 354 h 422"/>
                      <a:gd name="T8" fmla="*/ 639 w 703"/>
                      <a:gd name="T9" fmla="*/ 392 h 422"/>
                      <a:gd name="T10" fmla="*/ 562 w 703"/>
                      <a:gd name="T11" fmla="*/ 348 h 422"/>
                      <a:gd name="T12" fmla="*/ 601 w 703"/>
                      <a:gd name="T13" fmla="*/ 340 h 422"/>
                      <a:gd name="T14" fmla="*/ 537 w 703"/>
                      <a:gd name="T15" fmla="*/ 333 h 422"/>
                      <a:gd name="T16" fmla="*/ 525 w 703"/>
                      <a:gd name="T17" fmla="*/ 296 h 422"/>
                      <a:gd name="T18" fmla="*/ 537 w 703"/>
                      <a:gd name="T19" fmla="*/ 333 h 422"/>
                      <a:gd name="T20" fmla="*/ 460 w 703"/>
                      <a:gd name="T21" fmla="*/ 289 h 422"/>
                      <a:gd name="T22" fmla="*/ 499 w 703"/>
                      <a:gd name="T23" fmla="*/ 281 h 422"/>
                      <a:gd name="T24" fmla="*/ 435 w 703"/>
                      <a:gd name="T25" fmla="*/ 274 h 422"/>
                      <a:gd name="T26" fmla="*/ 422 w 703"/>
                      <a:gd name="T27" fmla="*/ 237 h 422"/>
                      <a:gd name="T28" fmla="*/ 435 w 703"/>
                      <a:gd name="T29" fmla="*/ 274 h 422"/>
                      <a:gd name="T30" fmla="*/ 358 w 703"/>
                      <a:gd name="T31" fmla="*/ 230 h 422"/>
                      <a:gd name="T32" fmla="*/ 396 w 703"/>
                      <a:gd name="T33" fmla="*/ 222 h 422"/>
                      <a:gd name="T34" fmla="*/ 332 w 703"/>
                      <a:gd name="T35" fmla="*/ 215 h 422"/>
                      <a:gd name="T36" fmla="*/ 320 w 703"/>
                      <a:gd name="T37" fmla="*/ 177 h 422"/>
                      <a:gd name="T38" fmla="*/ 332 w 703"/>
                      <a:gd name="T39" fmla="*/ 215 h 422"/>
                      <a:gd name="T40" fmla="*/ 255 w 703"/>
                      <a:gd name="T41" fmla="*/ 171 h 422"/>
                      <a:gd name="T42" fmla="*/ 294 w 703"/>
                      <a:gd name="T43" fmla="*/ 163 h 422"/>
                      <a:gd name="T44" fmla="*/ 230 w 703"/>
                      <a:gd name="T45" fmla="*/ 156 h 422"/>
                      <a:gd name="T46" fmla="*/ 218 w 703"/>
                      <a:gd name="T47" fmla="*/ 119 h 422"/>
                      <a:gd name="T48" fmla="*/ 230 w 703"/>
                      <a:gd name="T49" fmla="*/ 156 h 422"/>
                      <a:gd name="T50" fmla="*/ 153 w 703"/>
                      <a:gd name="T51" fmla="*/ 112 h 422"/>
                      <a:gd name="T52" fmla="*/ 192 w 703"/>
                      <a:gd name="T53" fmla="*/ 104 h 422"/>
                      <a:gd name="T54" fmla="*/ 128 w 703"/>
                      <a:gd name="T55" fmla="*/ 97 h 422"/>
                      <a:gd name="T56" fmla="*/ 116 w 703"/>
                      <a:gd name="T57" fmla="*/ 59 h 422"/>
                      <a:gd name="T58" fmla="*/ 128 w 703"/>
                      <a:gd name="T59" fmla="*/ 97 h 422"/>
                      <a:gd name="T60" fmla="*/ 51 w 703"/>
                      <a:gd name="T61" fmla="*/ 52 h 422"/>
                      <a:gd name="T62" fmla="*/ 90 w 703"/>
                      <a:gd name="T63" fmla="*/ 44 h 422"/>
                      <a:gd name="T64" fmla="*/ 26 w 703"/>
                      <a:gd name="T65" fmla="*/ 38 h 422"/>
                      <a:gd name="T66" fmla="*/ 13 w 703"/>
                      <a:gd name="T67" fmla="*/ 0 h 422"/>
                      <a:gd name="T68" fmla="*/ 26 w 703"/>
                      <a:gd name="T69" fmla="*/ 38 h 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03" h="422">
                        <a:moveTo>
                          <a:pt x="690" y="422"/>
                        </a:moveTo>
                        <a:lnTo>
                          <a:pt x="664" y="407"/>
                        </a:lnTo>
                        <a:lnTo>
                          <a:pt x="678" y="384"/>
                        </a:lnTo>
                        <a:lnTo>
                          <a:pt x="703" y="399"/>
                        </a:lnTo>
                        <a:lnTo>
                          <a:pt x="690" y="422"/>
                        </a:lnTo>
                        <a:close/>
                        <a:moveTo>
                          <a:pt x="639" y="392"/>
                        </a:moveTo>
                        <a:lnTo>
                          <a:pt x="614" y="378"/>
                        </a:lnTo>
                        <a:lnTo>
                          <a:pt x="627" y="354"/>
                        </a:lnTo>
                        <a:lnTo>
                          <a:pt x="653" y="370"/>
                        </a:lnTo>
                        <a:lnTo>
                          <a:pt x="639" y="392"/>
                        </a:lnTo>
                        <a:close/>
                        <a:moveTo>
                          <a:pt x="588" y="363"/>
                        </a:moveTo>
                        <a:lnTo>
                          <a:pt x="562" y="348"/>
                        </a:lnTo>
                        <a:lnTo>
                          <a:pt x="576" y="325"/>
                        </a:lnTo>
                        <a:lnTo>
                          <a:pt x="601" y="340"/>
                        </a:lnTo>
                        <a:lnTo>
                          <a:pt x="588" y="363"/>
                        </a:lnTo>
                        <a:close/>
                        <a:moveTo>
                          <a:pt x="537" y="333"/>
                        </a:moveTo>
                        <a:lnTo>
                          <a:pt x="512" y="318"/>
                        </a:lnTo>
                        <a:lnTo>
                          <a:pt x="525" y="296"/>
                        </a:lnTo>
                        <a:lnTo>
                          <a:pt x="550" y="310"/>
                        </a:lnTo>
                        <a:lnTo>
                          <a:pt x="537" y="333"/>
                        </a:lnTo>
                        <a:close/>
                        <a:moveTo>
                          <a:pt x="486" y="304"/>
                        </a:moveTo>
                        <a:lnTo>
                          <a:pt x="460" y="289"/>
                        </a:lnTo>
                        <a:lnTo>
                          <a:pt x="473" y="266"/>
                        </a:lnTo>
                        <a:lnTo>
                          <a:pt x="499" y="281"/>
                        </a:lnTo>
                        <a:lnTo>
                          <a:pt x="486" y="304"/>
                        </a:lnTo>
                        <a:close/>
                        <a:moveTo>
                          <a:pt x="435" y="274"/>
                        </a:moveTo>
                        <a:lnTo>
                          <a:pt x="409" y="260"/>
                        </a:lnTo>
                        <a:lnTo>
                          <a:pt x="422" y="237"/>
                        </a:lnTo>
                        <a:lnTo>
                          <a:pt x="448" y="251"/>
                        </a:lnTo>
                        <a:lnTo>
                          <a:pt x="435" y="274"/>
                        </a:lnTo>
                        <a:close/>
                        <a:moveTo>
                          <a:pt x="383" y="245"/>
                        </a:moveTo>
                        <a:lnTo>
                          <a:pt x="358" y="230"/>
                        </a:lnTo>
                        <a:lnTo>
                          <a:pt x="371" y="207"/>
                        </a:lnTo>
                        <a:lnTo>
                          <a:pt x="396" y="222"/>
                        </a:lnTo>
                        <a:lnTo>
                          <a:pt x="383" y="245"/>
                        </a:lnTo>
                        <a:close/>
                        <a:moveTo>
                          <a:pt x="332" y="215"/>
                        </a:moveTo>
                        <a:lnTo>
                          <a:pt x="307" y="200"/>
                        </a:lnTo>
                        <a:lnTo>
                          <a:pt x="320" y="177"/>
                        </a:lnTo>
                        <a:lnTo>
                          <a:pt x="346" y="192"/>
                        </a:lnTo>
                        <a:lnTo>
                          <a:pt x="332" y="215"/>
                        </a:lnTo>
                        <a:close/>
                        <a:moveTo>
                          <a:pt x="281" y="185"/>
                        </a:moveTo>
                        <a:lnTo>
                          <a:pt x="255" y="171"/>
                        </a:lnTo>
                        <a:lnTo>
                          <a:pt x="269" y="148"/>
                        </a:lnTo>
                        <a:lnTo>
                          <a:pt x="294" y="163"/>
                        </a:lnTo>
                        <a:lnTo>
                          <a:pt x="281" y="185"/>
                        </a:lnTo>
                        <a:close/>
                        <a:moveTo>
                          <a:pt x="230" y="156"/>
                        </a:moveTo>
                        <a:lnTo>
                          <a:pt x="205" y="141"/>
                        </a:lnTo>
                        <a:lnTo>
                          <a:pt x="218" y="119"/>
                        </a:lnTo>
                        <a:lnTo>
                          <a:pt x="244" y="133"/>
                        </a:lnTo>
                        <a:lnTo>
                          <a:pt x="230" y="156"/>
                        </a:lnTo>
                        <a:close/>
                        <a:moveTo>
                          <a:pt x="179" y="127"/>
                        </a:moveTo>
                        <a:lnTo>
                          <a:pt x="153" y="112"/>
                        </a:lnTo>
                        <a:lnTo>
                          <a:pt x="167" y="89"/>
                        </a:lnTo>
                        <a:lnTo>
                          <a:pt x="192" y="104"/>
                        </a:lnTo>
                        <a:lnTo>
                          <a:pt x="179" y="127"/>
                        </a:lnTo>
                        <a:close/>
                        <a:moveTo>
                          <a:pt x="128" y="97"/>
                        </a:moveTo>
                        <a:lnTo>
                          <a:pt x="103" y="83"/>
                        </a:lnTo>
                        <a:lnTo>
                          <a:pt x="116" y="59"/>
                        </a:lnTo>
                        <a:lnTo>
                          <a:pt x="141" y="74"/>
                        </a:lnTo>
                        <a:lnTo>
                          <a:pt x="128" y="97"/>
                        </a:lnTo>
                        <a:close/>
                        <a:moveTo>
                          <a:pt x="77" y="68"/>
                        </a:moveTo>
                        <a:lnTo>
                          <a:pt x="51" y="52"/>
                        </a:lnTo>
                        <a:lnTo>
                          <a:pt x="64" y="30"/>
                        </a:lnTo>
                        <a:lnTo>
                          <a:pt x="90" y="44"/>
                        </a:lnTo>
                        <a:lnTo>
                          <a:pt x="77" y="68"/>
                        </a:lnTo>
                        <a:close/>
                        <a:moveTo>
                          <a:pt x="26" y="38"/>
                        </a:moveTo>
                        <a:lnTo>
                          <a:pt x="0" y="23"/>
                        </a:lnTo>
                        <a:lnTo>
                          <a:pt x="13" y="0"/>
                        </a:lnTo>
                        <a:lnTo>
                          <a:pt x="39" y="15"/>
                        </a:lnTo>
                        <a:lnTo>
                          <a:pt x="2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38" name="Freeform 32"/>
                  <p:cNvSpPr>
                    <a:spLocks/>
                  </p:cNvSpPr>
                  <p:nvPr/>
                </p:nvSpPr>
                <p:spPr bwMode="auto">
                  <a:xfrm>
                    <a:off x="2073275" y="935038"/>
                    <a:ext cx="50800" cy="52388"/>
                  </a:xfrm>
                  <a:custGeom>
                    <a:avLst/>
                    <a:gdLst>
                      <a:gd name="T0" fmla="*/ 26 w 44"/>
                      <a:gd name="T1" fmla="*/ 45 h 45"/>
                      <a:gd name="T2" fmla="*/ 9 w 44"/>
                      <a:gd name="T3" fmla="*/ 35 h 45"/>
                      <a:gd name="T4" fmla="*/ 0 w 44"/>
                      <a:gd name="T5" fmla="*/ 20 h 45"/>
                      <a:gd name="T6" fmla="*/ 0 w 44"/>
                      <a:gd name="T7" fmla="*/ 0 h 45"/>
                      <a:gd name="T8" fmla="*/ 36 w 44"/>
                      <a:gd name="T9" fmla="*/ 0 h 45"/>
                      <a:gd name="T10" fmla="*/ 36 w 44"/>
                      <a:gd name="T11" fmla="*/ 9 h 45"/>
                      <a:gd name="T12" fmla="*/ 44 w 44"/>
                      <a:gd name="T13" fmla="*/ 14 h 45"/>
                      <a:gd name="T14" fmla="*/ 26 w 44"/>
                      <a:gd name="T1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45">
                        <a:moveTo>
                          <a:pt x="26" y="45"/>
                        </a:moveTo>
                        <a:cubicBezTo>
                          <a:pt x="9" y="35"/>
                          <a:pt x="9" y="35"/>
                          <a:pt x="9" y="35"/>
                        </a:cubicBezTo>
                        <a:cubicBezTo>
                          <a:pt x="4" y="32"/>
                          <a:pt x="0" y="26"/>
                          <a:pt x="0" y="2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36" y="9"/>
                          <a:pt x="36" y="9"/>
                          <a:pt x="36" y="9"/>
                        </a:cubicBezTo>
                        <a:cubicBezTo>
                          <a:pt x="44" y="14"/>
                          <a:pt x="44" y="14"/>
                          <a:pt x="44" y="14"/>
                        </a:cubicBezTo>
                        <a:lnTo>
                          <a:pt x="26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39" name="Freeform 33"/>
                  <p:cNvSpPr>
                    <a:spLocks noEditPoints="1"/>
                  </p:cNvSpPr>
                  <p:nvPr/>
                </p:nvSpPr>
                <p:spPr bwMode="auto">
                  <a:xfrm>
                    <a:off x="2073275" y="-369888"/>
                    <a:ext cx="46038" cy="1258888"/>
                  </a:xfrm>
                  <a:custGeom>
                    <a:avLst/>
                    <a:gdLst>
                      <a:gd name="T0" fmla="*/ 0 w 29"/>
                      <a:gd name="T1" fmla="*/ 793 h 793"/>
                      <a:gd name="T2" fmla="*/ 26 w 29"/>
                      <a:gd name="T3" fmla="*/ 764 h 793"/>
                      <a:gd name="T4" fmla="*/ 27 w 29"/>
                      <a:gd name="T5" fmla="*/ 734 h 793"/>
                      <a:gd name="T6" fmla="*/ 1 w 29"/>
                      <a:gd name="T7" fmla="*/ 705 h 793"/>
                      <a:gd name="T8" fmla="*/ 27 w 29"/>
                      <a:gd name="T9" fmla="*/ 734 h 793"/>
                      <a:gd name="T10" fmla="*/ 1 w 29"/>
                      <a:gd name="T11" fmla="*/ 675 h 793"/>
                      <a:gd name="T12" fmla="*/ 27 w 29"/>
                      <a:gd name="T13" fmla="*/ 646 h 793"/>
                      <a:gd name="T14" fmla="*/ 27 w 29"/>
                      <a:gd name="T15" fmla="*/ 617 h 793"/>
                      <a:gd name="T16" fmla="*/ 1 w 29"/>
                      <a:gd name="T17" fmla="*/ 587 h 793"/>
                      <a:gd name="T18" fmla="*/ 27 w 29"/>
                      <a:gd name="T19" fmla="*/ 617 h 793"/>
                      <a:gd name="T20" fmla="*/ 1 w 29"/>
                      <a:gd name="T21" fmla="*/ 558 h 793"/>
                      <a:gd name="T22" fmla="*/ 27 w 29"/>
                      <a:gd name="T23" fmla="*/ 529 h 793"/>
                      <a:gd name="T24" fmla="*/ 27 w 29"/>
                      <a:gd name="T25" fmla="*/ 499 h 793"/>
                      <a:gd name="T26" fmla="*/ 1 w 29"/>
                      <a:gd name="T27" fmla="*/ 470 h 793"/>
                      <a:gd name="T28" fmla="*/ 27 w 29"/>
                      <a:gd name="T29" fmla="*/ 499 h 793"/>
                      <a:gd name="T30" fmla="*/ 1 w 29"/>
                      <a:gd name="T31" fmla="*/ 441 h 793"/>
                      <a:gd name="T32" fmla="*/ 28 w 29"/>
                      <a:gd name="T33" fmla="*/ 411 h 793"/>
                      <a:gd name="T34" fmla="*/ 28 w 29"/>
                      <a:gd name="T35" fmla="*/ 382 h 793"/>
                      <a:gd name="T36" fmla="*/ 1 w 29"/>
                      <a:gd name="T37" fmla="*/ 352 h 793"/>
                      <a:gd name="T38" fmla="*/ 28 w 29"/>
                      <a:gd name="T39" fmla="*/ 382 h 793"/>
                      <a:gd name="T40" fmla="*/ 1 w 29"/>
                      <a:gd name="T41" fmla="*/ 323 h 793"/>
                      <a:gd name="T42" fmla="*/ 28 w 29"/>
                      <a:gd name="T43" fmla="*/ 294 h 793"/>
                      <a:gd name="T44" fmla="*/ 28 w 29"/>
                      <a:gd name="T45" fmla="*/ 264 h 793"/>
                      <a:gd name="T46" fmla="*/ 1 w 29"/>
                      <a:gd name="T47" fmla="*/ 235 h 793"/>
                      <a:gd name="T48" fmla="*/ 28 w 29"/>
                      <a:gd name="T49" fmla="*/ 264 h 793"/>
                      <a:gd name="T50" fmla="*/ 2 w 29"/>
                      <a:gd name="T51" fmla="*/ 206 h 793"/>
                      <a:gd name="T52" fmla="*/ 29 w 29"/>
                      <a:gd name="T53" fmla="*/ 176 h 793"/>
                      <a:gd name="T54" fmla="*/ 29 w 29"/>
                      <a:gd name="T55" fmla="*/ 147 h 793"/>
                      <a:gd name="T56" fmla="*/ 2 w 29"/>
                      <a:gd name="T57" fmla="*/ 117 h 793"/>
                      <a:gd name="T58" fmla="*/ 29 w 29"/>
                      <a:gd name="T59" fmla="*/ 147 h 793"/>
                      <a:gd name="T60" fmla="*/ 2 w 29"/>
                      <a:gd name="T61" fmla="*/ 88 h 793"/>
                      <a:gd name="T62" fmla="*/ 29 w 29"/>
                      <a:gd name="T63" fmla="*/ 59 h 793"/>
                      <a:gd name="T64" fmla="*/ 29 w 29"/>
                      <a:gd name="T65" fmla="*/ 29 h 793"/>
                      <a:gd name="T66" fmla="*/ 2 w 29"/>
                      <a:gd name="T67" fmla="*/ 0 h 793"/>
                      <a:gd name="T68" fmla="*/ 29 w 29"/>
                      <a:gd name="T69" fmla="*/ 29 h 7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9" h="793">
                        <a:moveTo>
                          <a:pt x="26" y="793"/>
                        </a:moveTo>
                        <a:lnTo>
                          <a:pt x="0" y="793"/>
                        </a:lnTo>
                        <a:lnTo>
                          <a:pt x="0" y="764"/>
                        </a:lnTo>
                        <a:lnTo>
                          <a:pt x="26" y="764"/>
                        </a:lnTo>
                        <a:lnTo>
                          <a:pt x="26" y="793"/>
                        </a:lnTo>
                        <a:close/>
                        <a:moveTo>
                          <a:pt x="27" y="734"/>
                        </a:moveTo>
                        <a:lnTo>
                          <a:pt x="1" y="734"/>
                        </a:lnTo>
                        <a:lnTo>
                          <a:pt x="1" y="705"/>
                        </a:lnTo>
                        <a:lnTo>
                          <a:pt x="27" y="705"/>
                        </a:lnTo>
                        <a:lnTo>
                          <a:pt x="27" y="734"/>
                        </a:lnTo>
                        <a:close/>
                        <a:moveTo>
                          <a:pt x="27" y="675"/>
                        </a:moveTo>
                        <a:lnTo>
                          <a:pt x="1" y="675"/>
                        </a:lnTo>
                        <a:lnTo>
                          <a:pt x="1" y="646"/>
                        </a:lnTo>
                        <a:lnTo>
                          <a:pt x="27" y="646"/>
                        </a:lnTo>
                        <a:lnTo>
                          <a:pt x="27" y="675"/>
                        </a:lnTo>
                        <a:close/>
                        <a:moveTo>
                          <a:pt x="27" y="617"/>
                        </a:moveTo>
                        <a:lnTo>
                          <a:pt x="1" y="617"/>
                        </a:lnTo>
                        <a:lnTo>
                          <a:pt x="1" y="587"/>
                        </a:lnTo>
                        <a:lnTo>
                          <a:pt x="27" y="587"/>
                        </a:lnTo>
                        <a:lnTo>
                          <a:pt x="27" y="617"/>
                        </a:lnTo>
                        <a:close/>
                        <a:moveTo>
                          <a:pt x="27" y="558"/>
                        </a:moveTo>
                        <a:lnTo>
                          <a:pt x="1" y="558"/>
                        </a:lnTo>
                        <a:lnTo>
                          <a:pt x="1" y="529"/>
                        </a:lnTo>
                        <a:lnTo>
                          <a:pt x="27" y="529"/>
                        </a:lnTo>
                        <a:lnTo>
                          <a:pt x="27" y="558"/>
                        </a:lnTo>
                        <a:close/>
                        <a:moveTo>
                          <a:pt x="27" y="499"/>
                        </a:moveTo>
                        <a:lnTo>
                          <a:pt x="1" y="499"/>
                        </a:lnTo>
                        <a:lnTo>
                          <a:pt x="1" y="470"/>
                        </a:lnTo>
                        <a:lnTo>
                          <a:pt x="28" y="470"/>
                        </a:lnTo>
                        <a:lnTo>
                          <a:pt x="27" y="499"/>
                        </a:lnTo>
                        <a:close/>
                        <a:moveTo>
                          <a:pt x="28" y="441"/>
                        </a:moveTo>
                        <a:lnTo>
                          <a:pt x="1" y="441"/>
                        </a:lnTo>
                        <a:lnTo>
                          <a:pt x="1" y="411"/>
                        </a:lnTo>
                        <a:lnTo>
                          <a:pt x="28" y="411"/>
                        </a:lnTo>
                        <a:lnTo>
                          <a:pt x="28" y="441"/>
                        </a:lnTo>
                        <a:close/>
                        <a:moveTo>
                          <a:pt x="28" y="382"/>
                        </a:moveTo>
                        <a:lnTo>
                          <a:pt x="1" y="382"/>
                        </a:lnTo>
                        <a:lnTo>
                          <a:pt x="1" y="352"/>
                        </a:lnTo>
                        <a:lnTo>
                          <a:pt x="28" y="352"/>
                        </a:lnTo>
                        <a:lnTo>
                          <a:pt x="28" y="382"/>
                        </a:lnTo>
                        <a:close/>
                        <a:moveTo>
                          <a:pt x="28" y="323"/>
                        </a:moveTo>
                        <a:lnTo>
                          <a:pt x="1" y="323"/>
                        </a:lnTo>
                        <a:lnTo>
                          <a:pt x="1" y="294"/>
                        </a:lnTo>
                        <a:lnTo>
                          <a:pt x="28" y="294"/>
                        </a:lnTo>
                        <a:lnTo>
                          <a:pt x="28" y="323"/>
                        </a:lnTo>
                        <a:close/>
                        <a:moveTo>
                          <a:pt x="28" y="264"/>
                        </a:moveTo>
                        <a:lnTo>
                          <a:pt x="1" y="264"/>
                        </a:lnTo>
                        <a:lnTo>
                          <a:pt x="1" y="235"/>
                        </a:lnTo>
                        <a:lnTo>
                          <a:pt x="28" y="235"/>
                        </a:lnTo>
                        <a:lnTo>
                          <a:pt x="28" y="264"/>
                        </a:lnTo>
                        <a:close/>
                        <a:moveTo>
                          <a:pt x="29" y="206"/>
                        </a:moveTo>
                        <a:lnTo>
                          <a:pt x="2" y="206"/>
                        </a:lnTo>
                        <a:lnTo>
                          <a:pt x="2" y="176"/>
                        </a:lnTo>
                        <a:lnTo>
                          <a:pt x="29" y="176"/>
                        </a:lnTo>
                        <a:lnTo>
                          <a:pt x="29" y="206"/>
                        </a:lnTo>
                        <a:close/>
                        <a:moveTo>
                          <a:pt x="29" y="147"/>
                        </a:moveTo>
                        <a:lnTo>
                          <a:pt x="2" y="147"/>
                        </a:lnTo>
                        <a:lnTo>
                          <a:pt x="2" y="117"/>
                        </a:lnTo>
                        <a:lnTo>
                          <a:pt x="29" y="117"/>
                        </a:lnTo>
                        <a:lnTo>
                          <a:pt x="29" y="147"/>
                        </a:lnTo>
                        <a:close/>
                        <a:moveTo>
                          <a:pt x="29" y="88"/>
                        </a:moveTo>
                        <a:lnTo>
                          <a:pt x="2" y="88"/>
                        </a:lnTo>
                        <a:lnTo>
                          <a:pt x="2" y="59"/>
                        </a:lnTo>
                        <a:lnTo>
                          <a:pt x="29" y="59"/>
                        </a:lnTo>
                        <a:lnTo>
                          <a:pt x="29" y="88"/>
                        </a:lnTo>
                        <a:close/>
                        <a:moveTo>
                          <a:pt x="29" y="29"/>
                        </a:moveTo>
                        <a:lnTo>
                          <a:pt x="2" y="29"/>
                        </a:lnTo>
                        <a:lnTo>
                          <a:pt x="2" y="0"/>
                        </a:lnTo>
                        <a:lnTo>
                          <a:pt x="29" y="0"/>
                        </a:lnTo>
                        <a:lnTo>
                          <a:pt x="29" y="29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40" name="Freeform 34"/>
                  <p:cNvSpPr>
                    <a:spLocks/>
                  </p:cNvSpPr>
                  <p:nvPr/>
                </p:nvSpPr>
                <p:spPr bwMode="auto">
                  <a:xfrm>
                    <a:off x="2076450" y="-469900"/>
                    <a:ext cx="52388" cy="53975"/>
                  </a:xfrm>
                  <a:custGeom>
                    <a:avLst/>
                    <a:gdLst>
                      <a:gd name="T0" fmla="*/ 36 w 45"/>
                      <a:gd name="T1" fmla="*/ 46 h 46"/>
                      <a:gd name="T2" fmla="*/ 0 w 45"/>
                      <a:gd name="T3" fmla="*/ 46 h 46"/>
                      <a:gd name="T4" fmla="*/ 1 w 45"/>
                      <a:gd name="T5" fmla="*/ 26 h 46"/>
                      <a:gd name="T6" fmla="*/ 10 w 45"/>
                      <a:gd name="T7" fmla="*/ 10 h 46"/>
                      <a:gd name="T8" fmla="*/ 27 w 45"/>
                      <a:gd name="T9" fmla="*/ 0 h 46"/>
                      <a:gd name="T10" fmla="*/ 45 w 45"/>
                      <a:gd name="T11" fmla="*/ 31 h 46"/>
                      <a:gd name="T12" fmla="*/ 37 w 45"/>
                      <a:gd name="T13" fmla="*/ 36 h 46"/>
                      <a:gd name="T14" fmla="*/ 36 w 45"/>
                      <a:gd name="T15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" h="46">
                        <a:moveTo>
                          <a:pt x="36" y="46"/>
                        </a:move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1" y="19"/>
                          <a:pt x="4" y="13"/>
                          <a:pt x="10" y="10"/>
                        </a:cubicBezTo>
                        <a:cubicBezTo>
                          <a:pt x="27" y="0"/>
                          <a:pt x="27" y="0"/>
                          <a:pt x="27" y="0"/>
                        </a:cubicBezTo>
                        <a:cubicBezTo>
                          <a:pt x="45" y="31"/>
                          <a:pt x="45" y="31"/>
                          <a:pt x="45" y="31"/>
                        </a:cubicBezTo>
                        <a:cubicBezTo>
                          <a:pt x="37" y="36"/>
                          <a:pt x="37" y="36"/>
                          <a:pt x="37" y="36"/>
                        </a:cubicBezTo>
                        <a:lnTo>
                          <a:pt x="36" y="4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41" name="Freeform 35"/>
                  <p:cNvSpPr>
                    <a:spLocks noEditPoints="1"/>
                  </p:cNvSpPr>
                  <p:nvPr/>
                </p:nvSpPr>
                <p:spPr bwMode="auto">
                  <a:xfrm>
                    <a:off x="2149475" y="-1139825"/>
                    <a:ext cx="1130300" cy="682625"/>
                  </a:xfrm>
                  <a:custGeom>
                    <a:avLst/>
                    <a:gdLst>
                      <a:gd name="T0" fmla="*/ 0 w 712"/>
                      <a:gd name="T1" fmla="*/ 407 h 430"/>
                      <a:gd name="T2" fmla="*/ 39 w 712"/>
                      <a:gd name="T3" fmla="*/ 414 h 430"/>
                      <a:gd name="T4" fmla="*/ 65 w 712"/>
                      <a:gd name="T5" fmla="*/ 400 h 430"/>
                      <a:gd name="T6" fmla="*/ 78 w 712"/>
                      <a:gd name="T7" fmla="*/ 362 h 430"/>
                      <a:gd name="T8" fmla="*/ 65 w 712"/>
                      <a:gd name="T9" fmla="*/ 400 h 430"/>
                      <a:gd name="T10" fmla="*/ 103 w 712"/>
                      <a:gd name="T11" fmla="*/ 347 h 430"/>
                      <a:gd name="T12" fmla="*/ 142 w 712"/>
                      <a:gd name="T13" fmla="*/ 354 h 430"/>
                      <a:gd name="T14" fmla="*/ 169 w 712"/>
                      <a:gd name="T15" fmla="*/ 340 h 430"/>
                      <a:gd name="T16" fmla="*/ 181 w 712"/>
                      <a:gd name="T17" fmla="*/ 301 h 430"/>
                      <a:gd name="T18" fmla="*/ 169 w 712"/>
                      <a:gd name="T19" fmla="*/ 340 h 430"/>
                      <a:gd name="T20" fmla="*/ 207 w 712"/>
                      <a:gd name="T21" fmla="*/ 287 h 430"/>
                      <a:gd name="T22" fmla="*/ 246 w 712"/>
                      <a:gd name="T23" fmla="*/ 294 h 430"/>
                      <a:gd name="T24" fmla="*/ 272 w 712"/>
                      <a:gd name="T25" fmla="*/ 279 h 430"/>
                      <a:gd name="T26" fmla="*/ 285 w 712"/>
                      <a:gd name="T27" fmla="*/ 241 h 430"/>
                      <a:gd name="T28" fmla="*/ 272 w 712"/>
                      <a:gd name="T29" fmla="*/ 279 h 430"/>
                      <a:gd name="T30" fmla="*/ 310 w 712"/>
                      <a:gd name="T31" fmla="*/ 226 h 430"/>
                      <a:gd name="T32" fmla="*/ 350 w 712"/>
                      <a:gd name="T33" fmla="*/ 234 h 430"/>
                      <a:gd name="T34" fmla="*/ 376 w 712"/>
                      <a:gd name="T35" fmla="*/ 219 h 430"/>
                      <a:gd name="T36" fmla="*/ 388 w 712"/>
                      <a:gd name="T37" fmla="*/ 181 h 430"/>
                      <a:gd name="T38" fmla="*/ 376 w 712"/>
                      <a:gd name="T39" fmla="*/ 219 h 430"/>
                      <a:gd name="T40" fmla="*/ 414 w 712"/>
                      <a:gd name="T41" fmla="*/ 166 h 430"/>
                      <a:gd name="T42" fmla="*/ 454 w 712"/>
                      <a:gd name="T43" fmla="*/ 174 h 430"/>
                      <a:gd name="T44" fmla="*/ 479 w 712"/>
                      <a:gd name="T45" fmla="*/ 159 h 430"/>
                      <a:gd name="T46" fmla="*/ 492 w 712"/>
                      <a:gd name="T47" fmla="*/ 121 h 430"/>
                      <a:gd name="T48" fmla="*/ 479 w 712"/>
                      <a:gd name="T49" fmla="*/ 159 h 430"/>
                      <a:gd name="T50" fmla="*/ 517 w 712"/>
                      <a:gd name="T51" fmla="*/ 106 h 430"/>
                      <a:gd name="T52" fmla="*/ 557 w 712"/>
                      <a:gd name="T53" fmla="*/ 113 h 430"/>
                      <a:gd name="T54" fmla="*/ 583 w 712"/>
                      <a:gd name="T55" fmla="*/ 99 h 430"/>
                      <a:gd name="T56" fmla="*/ 595 w 712"/>
                      <a:gd name="T57" fmla="*/ 61 h 430"/>
                      <a:gd name="T58" fmla="*/ 583 w 712"/>
                      <a:gd name="T59" fmla="*/ 99 h 430"/>
                      <a:gd name="T60" fmla="*/ 621 w 712"/>
                      <a:gd name="T61" fmla="*/ 46 h 430"/>
                      <a:gd name="T62" fmla="*/ 661 w 712"/>
                      <a:gd name="T63" fmla="*/ 53 h 430"/>
                      <a:gd name="T64" fmla="*/ 686 w 712"/>
                      <a:gd name="T65" fmla="*/ 38 h 430"/>
                      <a:gd name="T66" fmla="*/ 699 w 712"/>
                      <a:gd name="T67" fmla="*/ 0 h 430"/>
                      <a:gd name="T68" fmla="*/ 686 w 712"/>
                      <a:gd name="T69" fmla="*/ 38 h 4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12" h="430">
                        <a:moveTo>
                          <a:pt x="13" y="430"/>
                        </a:moveTo>
                        <a:lnTo>
                          <a:pt x="0" y="407"/>
                        </a:lnTo>
                        <a:lnTo>
                          <a:pt x="25" y="392"/>
                        </a:lnTo>
                        <a:lnTo>
                          <a:pt x="39" y="414"/>
                        </a:lnTo>
                        <a:lnTo>
                          <a:pt x="13" y="430"/>
                        </a:lnTo>
                        <a:close/>
                        <a:moveTo>
                          <a:pt x="65" y="400"/>
                        </a:moveTo>
                        <a:lnTo>
                          <a:pt x="52" y="377"/>
                        </a:lnTo>
                        <a:lnTo>
                          <a:pt x="78" y="362"/>
                        </a:lnTo>
                        <a:lnTo>
                          <a:pt x="91" y="384"/>
                        </a:lnTo>
                        <a:lnTo>
                          <a:pt x="65" y="400"/>
                        </a:lnTo>
                        <a:close/>
                        <a:moveTo>
                          <a:pt x="117" y="370"/>
                        </a:moveTo>
                        <a:lnTo>
                          <a:pt x="103" y="347"/>
                        </a:lnTo>
                        <a:lnTo>
                          <a:pt x="129" y="331"/>
                        </a:lnTo>
                        <a:lnTo>
                          <a:pt x="142" y="354"/>
                        </a:lnTo>
                        <a:lnTo>
                          <a:pt x="117" y="370"/>
                        </a:lnTo>
                        <a:close/>
                        <a:moveTo>
                          <a:pt x="169" y="340"/>
                        </a:moveTo>
                        <a:lnTo>
                          <a:pt x="155" y="317"/>
                        </a:lnTo>
                        <a:lnTo>
                          <a:pt x="181" y="301"/>
                        </a:lnTo>
                        <a:lnTo>
                          <a:pt x="194" y="324"/>
                        </a:lnTo>
                        <a:lnTo>
                          <a:pt x="169" y="340"/>
                        </a:lnTo>
                        <a:close/>
                        <a:moveTo>
                          <a:pt x="220" y="309"/>
                        </a:moveTo>
                        <a:lnTo>
                          <a:pt x="207" y="287"/>
                        </a:lnTo>
                        <a:lnTo>
                          <a:pt x="233" y="271"/>
                        </a:lnTo>
                        <a:lnTo>
                          <a:pt x="246" y="294"/>
                        </a:lnTo>
                        <a:lnTo>
                          <a:pt x="220" y="309"/>
                        </a:lnTo>
                        <a:close/>
                        <a:moveTo>
                          <a:pt x="272" y="279"/>
                        </a:moveTo>
                        <a:lnTo>
                          <a:pt x="259" y="257"/>
                        </a:lnTo>
                        <a:lnTo>
                          <a:pt x="285" y="241"/>
                        </a:lnTo>
                        <a:lnTo>
                          <a:pt x="298" y="264"/>
                        </a:lnTo>
                        <a:lnTo>
                          <a:pt x="272" y="279"/>
                        </a:lnTo>
                        <a:close/>
                        <a:moveTo>
                          <a:pt x="324" y="249"/>
                        </a:moveTo>
                        <a:lnTo>
                          <a:pt x="310" y="226"/>
                        </a:lnTo>
                        <a:lnTo>
                          <a:pt x="336" y="211"/>
                        </a:lnTo>
                        <a:lnTo>
                          <a:pt x="350" y="234"/>
                        </a:lnTo>
                        <a:lnTo>
                          <a:pt x="324" y="249"/>
                        </a:lnTo>
                        <a:close/>
                        <a:moveTo>
                          <a:pt x="376" y="219"/>
                        </a:moveTo>
                        <a:lnTo>
                          <a:pt x="363" y="196"/>
                        </a:lnTo>
                        <a:lnTo>
                          <a:pt x="388" y="181"/>
                        </a:lnTo>
                        <a:lnTo>
                          <a:pt x="401" y="204"/>
                        </a:lnTo>
                        <a:lnTo>
                          <a:pt x="376" y="219"/>
                        </a:lnTo>
                        <a:close/>
                        <a:moveTo>
                          <a:pt x="427" y="189"/>
                        </a:moveTo>
                        <a:lnTo>
                          <a:pt x="414" y="166"/>
                        </a:lnTo>
                        <a:lnTo>
                          <a:pt x="440" y="151"/>
                        </a:lnTo>
                        <a:lnTo>
                          <a:pt x="454" y="174"/>
                        </a:lnTo>
                        <a:lnTo>
                          <a:pt x="427" y="189"/>
                        </a:lnTo>
                        <a:close/>
                        <a:moveTo>
                          <a:pt x="479" y="159"/>
                        </a:moveTo>
                        <a:lnTo>
                          <a:pt x="466" y="136"/>
                        </a:lnTo>
                        <a:lnTo>
                          <a:pt x="492" y="121"/>
                        </a:lnTo>
                        <a:lnTo>
                          <a:pt x="505" y="143"/>
                        </a:lnTo>
                        <a:lnTo>
                          <a:pt x="479" y="159"/>
                        </a:lnTo>
                        <a:close/>
                        <a:moveTo>
                          <a:pt x="531" y="129"/>
                        </a:moveTo>
                        <a:lnTo>
                          <a:pt x="517" y="106"/>
                        </a:lnTo>
                        <a:lnTo>
                          <a:pt x="544" y="91"/>
                        </a:lnTo>
                        <a:lnTo>
                          <a:pt x="557" y="113"/>
                        </a:lnTo>
                        <a:lnTo>
                          <a:pt x="531" y="129"/>
                        </a:lnTo>
                        <a:close/>
                        <a:moveTo>
                          <a:pt x="583" y="99"/>
                        </a:moveTo>
                        <a:lnTo>
                          <a:pt x="570" y="76"/>
                        </a:lnTo>
                        <a:lnTo>
                          <a:pt x="595" y="61"/>
                        </a:lnTo>
                        <a:lnTo>
                          <a:pt x="609" y="83"/>
                        </a:lnTo>
                        <a:lnTo>
                          <a:pt x="583" y="99"/>
                        </a:lnTo>
                        <a:close/>
                        <a:moveTo>
                          <a:pt x="634" y="69"/>
                        </a:moveTo>
                        <a:lnTo>
                          <a:pt x="621" y="46"/>
                        </a:lnTo>
                        <a:lnTo>
                          <a:pt x="647" y="30"/>
                        </a:lnTo>
                        <a:lnTo>
                          <a:pt x="661" y="53"/>
                        </a:lnTo>
                        <a:lnTo>
                          <a:pt x="634" y="69"/>
                        </a:lnTo>
                        <a:close/>
                        <a:moveTo>
                          <a:pt x="686" y="38"/>
                        </a:moveTo>
                        <a:lnTo>
                          <a:pt x="673" y="16"/>
                        </a:lnTo>
                        <a:lnTo>
                          <a:pt x="699" y="0"/>
                        </a:lnTo>
                        <a:lnTo>
                          <a:pt x="712" y="23"/>
                        </a:lnTo>
                        <a:lnTo>
                          <a:pt x="68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42" name="Freeform 36"/>
                  <p:cNvSpPr>
                    <a:spLocks/>
                  </p:cNvSpPr>
                  <p:nvPr/>
                </p:nvSpPr>
                <p:spPr bwMode="auto">
                  <a:xfrm>
                    <a:off x="3300413" y="-1179513"/>
                    <a:ext cx="60325" cy="52388"/>
                  </a:xfrm>
                  <a:custGeom>
                    <a:avLst/>
                    <a:gdLst>
                      <a:gd name="T0" fmla="*/ 18 w 53"/>
                      <a:gd name="T1" fmla="*/ 45 h 45"/>
                      <a:gd name="T2" fmla="*/ 0 w 53"/>
                      <a:gd name="T3" fmla="*/ 14 h 45"/>
                      <a:gd name="T4" fmla="*/ 18 w 53"/>
                      <a:gd name="T5" fmla="*/ 4 h 45"/>
                      <a:gd name="T6" fmla="*/ 36 w 53"/>
                      <a:gd name="T7" fmla="*/ 4 h 45"/>
                      <a:gd name="T8" fmla="*/ 53 w 53"/>
                      <a:gd name="T9" fmla="*/ 14 h 45"/>
                      <a:gd name="T10" fmla="*/ 35 w 53"/>
                      <a:gd name="T11" fmla="*/ 45 h 45"/>
                      <a:gd name="T12" fmla="*/ 27 w 53"/>
                      <a:gd name="T13" fmla="*/ 40 h 45"/>
                      <a:gd name="T14" fmla="*/ 18 w 53"/>
                      <a:gd name="T15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3" h="45">
                        <a:moveTo>
                          <a:pt x="18" y="45"/>
                        </a:move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18" y="4"/>
                          <a:pt x="18" y="4"/>
                          <a:pt x="18" y="4"/>
                        </a:cubicBezTo>
                        <a:cubicBezTo>
                          <a:pt x="23" y="0"/>
                          <a:pt x="30" y="0"/>
                          <a:pt x="36" y="4"/>
                        </a:cubicBezTo>
                        <a:cubicBezTo>
                          <a:pt x="53" y="14"/>
                          <a:pt x="53" y="14"/>
                          <a:pt x="53" y="14"/>
                        </a:cubicBezTo>
                        <a:cubicBezTo>
                          <a:pt x="35" y="45"/>
                          <a:pt x="35" y="45"/>
                          <a:pt x="35" y="45"/>
                        </a:cubicBezTo>
                        <a:cubicBezTo>
                          <a:pt x="27" y="40"/>
                          <a:pt x="27" y="40"/>
                          <a:pt x="27" y="40"/>
                        </a:cubicBezTo>
                        <a:lnTo>
                          <a:pt x="18" y="4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  <p:sp>
                <p:nvSpPr>
                  <p:cNvPr id="43" name="Freeform 37"/>
                  <p:cNvSpPr>
                    <a:spLocks noEditPoints="1"/>
                  </p:cNvSpPr>
                  <p:nvPr/>
                </p:nvSpPr>
                <p:spPr bwMode="auto">
                  <a:xfrm>
                    <a:off x="3381375" y="-1139825"/>
                    <a:ext cx="1117600" cy="669925"/>
                  </a:xfrm>
                  <a:custGeom>
                    <a:avLst/>
                    <a:gdLst>
                      <a:gd name="T0" fmla="*/ 665 w 704"/>
                      <a:gd name="T1" fmla="*/ 407 h 422"/>
                      <a:gd name="T2" fmla="*/ 704 w 704"/>
                      <a:gd name="T3" fmla="*/ 398 h 422"/>
                      <a:gd name="T4" fmla="*/ 639 w 704"/>
                      <a:gd name="T5" fmla="*/ 392 h 422"/>
                      <a:gd name="T6" fmla="*/ 626 w 704"/>
                      <a:gd name="T7" fmla="*/ 354 h 422"/>
                      <a:gd name="T8" fmla="*/ 639 w 704"/>
                      <a:gd name="T9" fmla="*/ 392 h 422"/>
                      <a:gd name="T10" fmla="*/ 563 w 704"/>
                      <a:gd name="T11" fmla="*/ 348 h 422"/>
                      <a:gd name="T12" fmla="*/ 601 w 704"/>
                      <a:gd name="T13" fmla="*/ 340 h 422"/>
                      <a:gd name="T14" fmla="*/ 537 w 704"/>
                      <a:gd name="T15" fmla="*/ 333 h 422"/>
                      <a:gd name="T16" fmla="*/ 524 w 704"/>
                      <a:gd name="T17" fmla="*/ 295 h 422"/>
                      <a:gd name="T18" fmla="*/ 537 w 704"/>
                      <a:gd name="T19" fmla="*/ 333 h 422"/>
                      <a:gd name="T20" fmla="*/ 460 w 704"/>
                      <a:gd name="T21" fmla="*/ 289 h 422"/>
                      <a:gd name="T22" fmla="*/ 499 w 704"/>
                      <a:gd name="T23" fmla="*/ 281 h 422"/>
                      <a:gd name="T24" fmla="*/ 435 w 704"/>
                      <a:gd name="T25" fmla="*/ 274 h 422"/>
                      <a:gd name="T26" fmla="*/ 422 w 704"/>
                      <a:gd name="T27" fmla="*/ 236 h 422"/>
                      <a:gd name="T28" fmla="*/ 435 w 704"/>
                      <a:gd name="T29" fmla="*/ 274 h 422"/>
                      <a:gd name="T30" fmla="*/ 358 w 704"/>
                      <a:gd name="T31" fmla="*/ 229 h 422"/>
                      <a:gd name="T32" fmla="*/ 397 w 704"/>
                      <a:gd name="T33" fmla="*/ 221 h 422"/>
                      <a:gd name="T34" fmla="*/ 332 w 704"/>
                      <a:gd name="T35" fmla="*/ 215 h 422"/>
                      <a:gd name="T36" fmla="*/ 320 w 704"/>
                      <a:gd name="T37" fmla="*/ 177 h 422"/>
                      <a:gd name="T38" fmla="*/ 332 w 704"/>
                      <a:gd name="T39" fmla="*/ 215 h 422"/>
                      <a:gd name="T40" fmla="*/ 256 w 704"/>
                      <a:gd name="T41" fmla="*/ 171 h 422"/>
                      <a:gd name="T42" fmla="*/ 294 w 704"/>
                      <a:gd name="T43" fmla="*/ 163 h 422"/>
                      <a:gd name="T44" fmla="*/ 230 w 704"/>
                      <a:gd name="T45" fmla="*/ 156 h 422"/>
                      <a:gd name="T46" fmla="*/ 217 w 704"/>
                      <a:gd name="T47" fmla="*/ 119 h 422"/>
                      <a:gd name="T48" fmla="*/ 230 w 704"/>
                      <a:gd name="T49" fmla="*/ 156 h 422"/>
                      <a:gd name="T50" fmla="*/ 153 w 704"/>
                      <a:gd name="T51" fmla="*/ 112 h 422"/>
                      <a:gd name="T52" fmla="*/ 192 w 704"/>
                      <a:gd name="T53" fmla="*/ 103 h 422"/>
                      <a:gd name="T54" fmla="*/ 128 w 704"/>
                      <a:gd name="T55" fmla="*/ 97 h 422"/>
                      <a:gd name="T56" fmla="*/ 115 w 704"/>
                      <a:gd name="T57" fmla="*/ 59 h 422"/>
                      <a:gd name="T58" fmla="*/ 128 w 704"/>
                      <a:gd name="T59" fmla="*/ 97 h 422"/>
                      <a:gd name="T60" fmla="*/ 51 w 704"/>
                      <a:gd name="T61" fmla="*/ 52 h 422"/>
                      <a:gd name="T62" fmla="*/ 90 w 704"/>
                      <a:gd name="T63" fmla="*/ 44 h 422"/>
                      <a:gd name="T64" fmla="*/ 26 w 704"/>
                      <a:gd name="T65" fmla="*/ 38 h 422"/>
                      <a:gd name="T66" fmla="*/ 13 w 704"/>
                      <a:gd name="T67" fmla="*/ 0 h 422"/>
                      <a:gd name="T68" fmla="*/ 26 w 704"/>
                      <a:gd name="T69" fmla="*/ 38 h 4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704" h="422">
                        <a:moveTo>
                          <a:pt x="690" y="422"/>
                        </a:moveTo>
                        <a:lnTo>
                          <a:pt x="665" y="407"/>
                        </a:lnTo>
                        <a:lnTo>
                          <a:pt x="678" y="384"/>
                        </a:lnTo>
                        <a:lnTo>
                          <a:pt x="704" y="398"/>
                        </a:lnTo>
                        <a:lnTo>
                          <a:pt x="690" y="422"/>
                        </a:lnTo>
                        <a:close/>
                        <a:moveTo>
                          <a:pt x="639" y="392"/>
                        </a:moveTo>
                        <a:lnTo>
                          <a:pt x="613" y="377"/>
                        </a:lnTo>
                        <a:lnTo>
                          <a:pt x="626" y="354"/>
                        </a:lnTo>
                        <a:lnTo>
                          <a:pt x="652" y="369"/>
                        </a:lnTo>
                        <a:lnTo>
                          <a:pt x="639" y="392"/>
                        </a:lnTo>
                        <a:close/>
                        <a:moveTo>
                          <a:pt x="588" y="362"/>
                        </a:moveTo>
                        <a:lnTo>
                          <a:pt x="563" y="348"/>
                        </a:lnTo>
                        <a:lnTo>
                          <a:pt x="576" y="325"/>
                        </a:lnTo>
                        <a:lnTo>
                          <a:pt x="601" y="340"/>
                        </a:lnTo>
                        <a:lnTo>
                          <a:pt x="588" y="362"/>
                        </a:lnTo>
                        <a:close/>
                        <a:moveTo>
                          <a:pt x="537" y="333"/>
                        </a:moveTo>
                        <a:lnTo>
                          <a:pt x="511" y="318"/>
                        </a:lnTo>
                        <a:lnTo>
                          <a:pt x="524" y="295"/>
                        </a:lnTo>
                        <a:lnTo>
                          <a:pt x="550" y="310"/>
                        </a:lnTo>
                        <a:lnTo>
                          <a:pt x="537" y="333"/>
                        </a:lnTo>
                        <a:close/>
                        <a:moveTo>
                          <a:pt x="485" y="304"/>
                        </a:moveTo>
                        <a:lnTo>
                          <a:pt x="460" y="289"/>
                        </a:lnTo>
                        <a:lnTo>
                          <a:pt x="474" y="266"/>
                        </a:lnTo>
                        <a:lnTo>
                          <a:pt x="499" y="281"/>
                        </a:lnTo>
                        <a:lnTo>
                          <a:pt x="485" y="304"/>
                        </a:lnTo>
                        <a:close/>
                        <a:moveTo>
                          <a:pt x="435" y="274"/>
                        </a:moveTo>
                        <a:lnTo>
                          <a:pt x="409" y="260"/>
                        </a:lnTo>
                        <a:lnTo>
                          <a:pt x="422" y="236"/>
                        </a:lnTo>
                        <a:lnTo>
                          <a:pt x="448" y="251"/>
                        </a:lnTo>
                        <a:lnTo>
                          <a:pt x="435" y="274"/>
                        </a:lnTo>
                        <a:close/>
                        <a:moveTo>
                          <a:pt x="383" y="244"/>
                        </a:moveTo>
                        <a:lnTo>
                          <a:pt x="358" y="229"/>
                        </a:lnTo>
                        <a:lnTo>
                          <a:pt x="371" y="207"/>
                        </a:lnTo>
                        <a:lnTo>
                          <a:pt x="397" y="221"/>
                        </a:lnTo>
                        <a:lnTo>
                          <a:pt x="383" y="244"/>
                        </a:lnTo>
                        <a:close/>
                        <a:moveTo>
                          <a:pt x="332" y="215"/>
                        </a:moveTo>
                        <a:lnTo>
                          <a:pt x="307" y="200"/>
                        </a:lnTo>
                        <a:lnTo>
                          <a:pt x="320" y="177"/>
                        </a:lnTo>
                        <a:lnTo>
                          <a:pt x="345" y="192"/>
                        </a:lnTo>
                        <a:lnTo>
                          <a:pt x="332" y="215"/>
                        </a:lnTo>
                        <a:close/>
                        <a:moveTo>
                          <a:pt x="281" y="185"/>
                        </a:moveTo>
                        <a:lnTo>
                          <a:pt x="256" y="171"/>
                        </a:lnTo>
                        <a:lnTo>
                          <a:pt x="269" y="148"/>
                        </a:lnTo>
                        <a:lnTo>
                          <a:pt x="294" y="163"/>
                        </a:lnTo>
                        <a:lnTo>
                          <a:pt x="281" y="185"/>
                        </a:lnTo>
                        <a:close/>
                        <a:moveTo>
                          <a:pt x="230" y="156"/>
                        </a:moveTo>
                        <a:lnTo>
                          <a:pt x="204" y="141"/>
                        </a:lnTo>
                        <a:lnTo>
                          <a:pt x="217" y="119"/>
                        </a:lnTo>
                        <a:lnTo>
                          <a:pt x="243" y="133"/>
                        </a:lnTo>
                        <a:lnTo>
                          <a:pt x="230" y="156"/>
                        </a:lnTo>
                        <a:close/>
                        <a:moveTo>
                          <a:pt x="179" y="127"/>
                        </a:moveTo>
                        <a:lnTo>
                          <a:pt x="153" y="112"/>
                        </a:lnTo>
                        <a:lnTo>
                          <a:pt x="167" y="88"/>
                        </a:lnTo>
                        <a:lnTo>
                          <a:pt x="192" y="103"/>
                        </a:lnTo>
                        <a:lnTo>
                          <a:pt x="179" y="127"/>
                        </a:lnTo>
                        <a:close/>
                        <a:moveTo>
                          <a:pt x="128" y="97"/>
                        </a:moveTo>
                        <a:lnTo>
                          <a:pt x="102" y="82"/>
                        </a:lnTo>
                        <a:lnTo>
                          <a:pt x="115" y="59"/>
                        </a:lnTo>
                        <a:lnTo>
                          <a:pt x="141" y="74"/>
                        </a:lnTo>
                        <a:lnTo>
                          <a:pt x="128" y="97"/>
                        </a:lnTo>
                        <a:close/>
                        <a:moveTo>
                          <a:pt x="76" y="67"/>
                        </a:moveTo>
                        <a:lnTo>
                          <a:pt x="51" y="52"/>
                        </a:lnTo>
                        <a:lnTo>
                          <a:pt x="65" y="30"/>
                        </a:lnTo>
                        <a:lnTo>
                          <a:pt x="90" y="44"/>
                        </a:lnTo>
                        <a:lnTo>
                          <a:pt x="76" y="67"/>
                        </a:lnTo>
                        <a:close/>
                        <a:moveTo>
                          <a:pt x="26" y="38"/>
                        </a:moveTo>
                        <a:lnTo>
                          <a:pt x="0" y="23"/>
                        </a:lnTo>
                        <a:lnTo>
                          <a:pt x="13" y="0"/>
                        </a:lnTo>
                        <a:lnTo>
                          <a:pt x="39" y="15"/>
                        </a:lnTo>
                        <a:lnTo>
                          <a:pt x="26" y="38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800">
                      <a:latin typeface="+mn-lt"/>
                    </a:endParaRPr>
                  </a:p>
                </p:txBody>
              </p:sp>
            </p:grpSp>
          </p:grpSp>
          <p:grpSp>
            <p:nvGrpSpPr>
              <p:cNvPr id="27" name="Group 26"/>
              <p:cNvGrpSpPr>
                <a:grpSpLocks noChangeAspect="1"/>
              </p:cNvGrpSpPr>
              <p:nvPr/>
            </p:nvGrpSpPr>
            <p:grpSpPr>
              <a:xfrm>
                <a:off x="3051768" y="3475437"/>
                <a:ext cx="562736" cy="398134"/>
                <a:chOff x="7015287" y="4681538"/>
                <a:chExt cx="868362" cy="614363"/>
              </a:xfrm>
              <a:solidFill>
                <a:schemeClr val="accent1"/>
              </a:solidFill>
            </p:grpSpPr>
            <p:sp>
              <p:nvSpPr>
                <p:cNvPr id="28" name="Freeform 18"/>
                <p:cNvSpPr>
                  <a:spLocks noEditPoints="1"/>
                </p:cNvSpPr>
                <p:nvPr/>
              </p:nvSpPr>
              <p:spPr bwMode="auto">
                <a:xfrm>
                  <a:off x="7628059" y="4789487"/>
                  <a:ext cx="255590" cy="506414"/>
                </a:xfrm>
                <a:custGeom>
                  <a:avLst/>
                  <a:gdLst>
                    <a:gd name="T0" fmla="*/ 74 w 97"/>
                    <a:gd name="T1" fmla="*/ 0 h 192"/>
                    <a:gd name="T2" fmla="*/ 24 w 97"/>
                    <a:gd name="T3" fmla="*/ 0 h 192"/>
                    <a:gd name="T4" fmla="*/ 24 w 97"/>
                    <a:gd name="T5" fmla="*/ 41 h 192"/>
                    <a:gd name="T6" fmla="*/ 74 w 97"/>
                    <a:gd name="T7" fmla="*/ 41 h 192"/>
                    <a:gd name="T8" fmla="*/ 82 w 97"/>
                    <a:gd name="T9" fmla="*/ 49 h 192"/>
                    <a:gd name="T10" fmla="*/ 82 w 97"/>
                    <a:gd name="T11" fmla="*/ 57 h 192"/>
                    <a:gd name="T12" fmla="*/ 74 w 97"/>
                    <a:gd name="T13" fmla="*/ 64 h 192"/>
                    <a:gd name="T14" fmla="*/ 24 w 97"/>
                    <a:gd name="T15" fmla="*/ 64 h 192"/>
                    <a:gd name="T16" fmla="*/ 24 w 97"/>
                    <a:gd name="T17" fmla="*/ 119 h 192"/>
                    <a:gd name="T18" fmla="*/ 0 w 97"/>
                    <a:gd name="T19" fmla="*/ 150 h 192"/>
                    <a:gd name="T20" fmla="*/ 0 w 97"/>
                    <a:gd name="T21" fmla="*/ 169 h 192"/>
                    <a:gd name="T22" fmla="*/ 22 w 97"/>
                    <a:gd name="T23" fmla="*/ 192 h 192"/>
                    <a:gd name="T24" fmla="*/ 74 w 97"/>
                    <a:gd name="T25" fmla="*/ 192 h 192"/>
                    <a:gd name="T26" fmla="*/ 97 w 97"/>
                    <a:gd name="T27" fmla="*/ 169 h 192"/>
                    <a:gd name="T28" fmla="*/ 97 w 97"/>
                    <a:gd name="T29" fmla="*/ 23 h 192"/>
                    <a:gd name="T30" fmla="*/ 74 w 97"/>
                    <a:gd name="T31" fmla="*/ 0 h 192"/>
                    <a:gd name="T32" fmla="*/ 48 w 97"/>
                    <a:gd name="T33" fmla="*/ 155 h 192"/>
                    <a:gd name="T34" fmla="*/ 39 w 97"/>
                    <a:gd name="T35" fmla="*/ 146 h 192"/>
                    <a:gd name="T36" fmla="*/ 48 w 97"/>
                    <a:gd name="T37" fmla="*/ 136 h 192"/>
                    <a:gd name="T38" fmla="*/ 58 w 97"/>
                    <a:gd name="T39" fmla="*/ 146 h 192"/>
                    <a:gd name="T40" fmla="*/ 48 w 97"/>
                    <a:gd name="T41" fmla="*/ 155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7" h="192">
                      <a:moveTo>
                        <a:pt x="7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41"/>
                        <a:pt x="24" y="41"/>
                        <a:pt x="24" y="41"/>
                      </a:cubicBezTo>
                      <a:cubicBezTo>
                        <a:pt x="74" y="41"/>
                        <a:pt x="74" y="41"/>
                        <a:pt x="74" y="41"/>
                      </a:cubicBezTo>
                      <a:cubicBezTo>
                        <a:pt x="79" y="41"/>
                        <a:pt x="82" y="45"/>
                        <a:pt x="82" y="49"/>
                      </a:cubicBezTo>
                      <a:cubicBezTo>
                        <a:pt x="82" y="57"/>
                        <a:pt x="82" y="57"/>
                        <a:pt x="82" y="57"/>
                      </a:cubicBezTo>
                      <a:cubicBezTo>
                        <a:pt x="82" y="61"/>
                        <a:pt x="79" y="64"/>
                        <a:pt x="74" y="64"/>
                      </a:cubicBezTo>
                      <a:cubicBezTo>
                        <a:pt x="24" y="64"/>
                        <a:pt x="24" y="64"/>
                        <a:pt x="24" y="64"/>
                      </a:cubicBezTo>
                      <a:cubicBezTo>
                        <a:pt x="24" y="119"/>
                        <a:pt x="24" y="119"/>
                        <a:pt x="24" y="119"/>
                      </a:cubicBezTo>
                      <a:cubicBezTo>
                        <a:pt x="24" y="134"/>
                        <a:pt x="14" y="147"/>
                        <a:pt x="0" y="150"/>
                      </a:cubicBezTo>
                      <a:cubicBezTo>
                        <a:pt x="0" y="169"/>
                        <a:pt x="0" y="169"/>
                        <a:pt x="0" y="169"/>
                      </a:cubicBezTo>
                      <a:cubicBezTo>
                        <a:pt x="0" y="181"/>
                        <a:pt x="10" y="192"/>
                        <a:pt x="22" y="192"/>
                      </a:cubicBezTo>
                      <a:cubicBezTo>
                        <a:pt x="74" y="192"/>
                        <a:pt x="74" y="192"/>
                        <a:pt x="74" y="192"/>
                      </a:cubicBezTo>
                      <a:cubicBezTo>
                        <a:pt x="87" y="192"/>
                        <a:pt x="97" y="181"/>
                        <a:pt x="97" y="169"/>
                      </a:cubicBezTo>
                      <a:cubicBezTo>
                        <a:pt x="97" y="23"/>
                        <a:pt x="97" y="23"/>
                        <a:pt x="97" y="23"/>
                      </a:cubicBezTo>
                      <a:cubicBezTo>
                        <a:pt x="97" y="11"/>
                        <a:pt x="87" y="0"/>
                        <a:pt x="74" y="0"/>
                      </a:cubicBezTo>
                      <a:close/>
                      <a:moveTo>
                        <a:pt x="48" y="155"/>
                      </a:moveTo>
                      <a:cubicBezTo>
                        <a:pt x="43" y="155"/>
                        <a:pt x="39" y="151"/>
                        <a:pt x="39" y="146"/>
                      </a:cubicBezTo>
                      <a:cubicBezTo>
                        <a:pt x="39" y="140"/>
                        <a:pt x="43" y="136"/>
                        <a:pt x="48" y="136"/>
                      </a:cubicBezTo>
                      <a:cubicBezTo>
                        <a:pt x="54" y="136"/>
                        <a:pt x="58" y="140"/>
                        <a:pt x="58" y="146"/>
                      </a:cubicBezTo>
                      <a:cubicBezTo>
                        <a:pt x="58" y="151"/>
                        <a:pt x="54" y="155"/>
                        <a:pt x="48" y="15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+mn-lt"/>
                  </a:endParaRPr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7015287" y="4681538"/>
                  <a:ext cx="650875" cy="614363"/>
                </a:xfrm>
                <a:custGeom>
                  <a:avLst/>
                  <a:gdLst>
                    <a:gd name="T0" fmla="*/ 224 w 247"/>
                    <a:gd name="T1" fmla="*/ 0 h 233"/>
                    <a:gd name="T2" fmla="*/ 123 w 247"/>
                    <a:gd name="T3" fmla="*/ 0 h 233"/>
                    <a:gd name="T4" fmla="*/ 23 w 247"/>
                    <a:gd name="T5" fmla="*/ 0 h 233"/>
                    <a:gd name="T6" fmla="*/ 0 w 247"/>
                    <a:gd name="T7" fmla="*/ 23 h 233"/>
                    <a:gd name="T8" fmla="*/ 0 w 247"/>
                    <a:gd name="T9" fmla="*/ 160 h 233"/>
                    <a:gd name="T10" fmla="*/ 23 w 247"/>
                    <a:gd name="T11" fmla="*/ 183 h 233"/>
                    <a:gd name="T12" fmla="*/ 97 w 247"/>
                    <a:gd name="T13" fmla="*/ 183 h 233"/>
                    <a:gd name="T14" fmla="*/ 84 w 247"/>
                    <a:gd name="T15" fmla="*/ 217 h 233"/>
                    <a:gd name="T16" fmla="*/ 73 w 247"/>
                    <a:gd name="T17" fmla="*/ 217 h 233"/>
                    <a:gd name="T18" fmla="*/ 66 w 247"/>
                    <a:gd name="T19" fmla="*/ 225 h 233"/>
                    <a:gd name="T20" fmla="*/ 73 w 247"/>
                    <a:gd name="T21" fmla="*/ 233 h 233"/>
                    <a:gd name="T22" fmla="*/ 123 w 247"/>
                    <a:gd name="T23" fmla="*/ 233 h 233"/>
                    <a:gd name="T24" fmla="*/ 173 w 247"/>
                    <a:gd name="T25" fmla="*/ 233 h 233"/>
                    <a:gd name="T26" fmla="*/ 181 w 247"/>
                    <a:gd name="T27" fmla="*/ 225 h 233"/>
                    <a:gd name="T28" fmla="*/ 173 w 247"/>
                    <a:gd name="T29" fmla="*/ 217 h 233"/>
                    <a:gd name="T30" fmla="*/ 162 w 247"/>
                    <a:gd name="T31" fmla="*/ 217 h 233"/>
                    <a:gd name="T32" fmla="*/ 150 w 247"/>
                    <a:gd name="T33" fmla="*/ 183 h 233"/>
                    <a:gd name="T34" fmla="*/ 224 w 247"/>
                    <a:gd name="T35" fmla="*/ 183 h 233"/>
                    <a:gd name="T36" fmla="*/ 247 w 247"/>
                    <a:gd name="T37" fmla="*/ 160 h 233"/>
                    <a:gd name="T38" fmla="*/ 247 w 247"/>
                    <a:gd name="T39" fmla="*/ 23 h 233"/>
                    <a:gd name="T40" fmla="*/ 224 w 247"/>
                    <a:gd name="T41" fmla="*/ 0 h 233"/>
                    <a:gd name="T42" fmla="*/ 231 w 247"/>
                    <a:gd name="T43" fmla="*/ 160 h 233"/>
                    <a:gd name="T44" fmla="*/ 224 w 247"/>
                    <a:gd name="T45" fmla="*/ 168 h 233"/>
                    <a:gd name="T46" fmla="*/ 123 w 247"/>
                    <a:gd name="T47" fmla="*/ 168 h 233"/>
                    <a:gd name="T48" fmla="*/ 23 w 247"/>
                    <a:gd name="T49" fmla="*/ 168 h 233"/>
                    <a:gd name="T50" fmla="*/ 15 w 247"/>
                    <a:gd name="T51" fmla="*/ 160 h 233"/>
                    <a:gd name="T52" fmla="*/ 15 w 247"/>
                    <a:gd name="T53" fmla="*/ 23 h 233"/>
                    <a:gd name="T54" fmla="*/ 23 w 247"/>
                    <a:gd name="T55" fmla="*/ 15 h 233"/>
                    <a:gd name="T56" fmla="*/ 123 w 247"/>
                    <a:gd name="T57" fmla="*/ 15 h 233"/>
                    <a:gd name="T58" fmla="*/ 224 w 247"/>
                    <a:gd name="T59" fmla="*/ 15 h 233"/>
                    <a:gd name="T60" fmla="*/ 231 w 247"/>
                    <a:gd name="T61" fmla="*/ 23 h 233"/>
                    <a:gd name="T62" fmla="*/ 231 w 247"/>
                    <a:gd name="T63" fmla="*/ 160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47" h="233">
                      <a:moveTo>
                        <a:pt x="224" y="0"/>
                      </a:moveTo>
                      <a:cubicBezTo>
                        <a:pt x="123" y="0"/>
                        <a:pt x="123" y="0"/>
                        <a:pt x="1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0" y="0"/>
                        <a:pt x="0" y="10"/>
                        <a:pt x="0" y="23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0" y="173"/>
                        <a:pt x="10" y="183"/>
                        <a:pt x="23" y="183"/>
                      </a:cubicBezTo>
                      <a:cubicBezTo>
                        <a:pt x="97" y="183"/>
                        <a:pt x="97" y="183"/>
                        <a:pt x="97" y="183"/>
                      </a:cubicBezTo>
                      <a:cubicBezTo>
                        <a:pt x="99" y="195"/>
                        <a:pt x="93" y="210"/>
                        <a:pt x="84" y="217"/>
                      </a:cubicBezTo>
                      <a:cubicBezTo>
                        <a:pt x="73" y="217"/>
                        <a:pt x="73" y="217"/>
                        <a:pt x="73" y="217"/>
                      </a:cubicBezTo>
                      <a:cubicBezTo>
                        <a:pt x="69" y="217"/>
                        <a:pt x="66" y="221"/>
                        <a:pt x="66" y="225"/>
                      </a:cubicBezTo>
                      <a:cubicBezTo>
                        <a:pt x="66" y="229"/>
                        <a:pt x="69" y="233"/>
                        <a:pt x="73" y="233"/>
                      </a:cubicBezTo>
                      <a:cubicBezTo>
                        <a:pt x="123" y="233"/>
                        <a:pt x="123" y="233"/>
                        <a:pt x="123" y="233"/>
                      </a:cubicBezTo>
                      <a:cubicBezTo>
                        <a:pt x="173" y="233"/>
                        <a:pt x="173" y="233"/>
                        <a:pt x="173" y="233"/>
                      </a:cubicBezTo>
                      <a:cubicBezTo>
                        <a:pt x="177" y="233"/>
                        <a:pt x="181" y="229"/>
                        <a:pt x="181" y="225"/>
                      </a:cubicBezTo>
                      <a:cubicBezTo>
                        <a:pt x="181" y="221"/>
                        <a:pt x="177" y="217"/>
                        <a:pt x="173" y="217"/>
                      </a:cubicBezTo>
                      <a:cubicBezTo>
                        <a:pt x="162" y="217"/>
                        <a:pt x="162" y="217"/>
                        <a:pt x="162" y="217"/>
                      </a:cubicBezTo>
                      <a:cubicBezTo>
                        <a:pt x="153" y="210"/>
                        <a:pt x="147" y="195"/>
                        <a:pt x="150" y="183"/>
                      </a:cubicBezTo>
                      <a:cubicBezTo>
                        <a:pt x="224" y="183"/>
                        <a:pt x="224" y="183"/>
                        <a:pt x="224" y="183"/>
                      </a:cubicBezTo>
                      <a:cubicBezTo>
                        <a:pt x="236" y="183"/>
                        <a:pt x="247" y="173"/>
                        <a:pt x="247" y="160"/>
                      </a:cubicBezTo>
                      <a:cubicBezTo>
                        <a:pt x="247" y="23"/>
                        <a:pt x="247" y="23"/>
                        <a:pt x="247" y="23"/>
                      </a:cubicBezTo>
                      <a:cubicBezTo>
                        <a:pt x="247" y="10"/>
                        <a:pt x="236" y="0"/>
                        <a:pt x="224" y="0"/>
                      </a:cubicBezTo>
                      <a:close/>
                      <a:moveTo>
                        <a:pt x="231" y="160"/>
                      </a:moveTo>
                      <a:cubicBezTo>
                        <a:pt x="231" y="164"/>
                        <a:pt x="228" y="168"/>
                        <a:pt x="224" y="168"/>
                      </a:cubicBezTo>
                      <a:cubicBezTo>
                        <a:pt x="123" y="168"/>
                        <a:pt x="123" y="168"/>
                        <a:pt x="123" y="168"/>
                      </a:cubicBezTo>
                      <a:cubicBezTo>
                        <a:pt x="23" y="168"/>
                        <a:pt x="23" y="168"/>
                        <a:pt x="23" y="168"/>
                      </a:cubicBezTo>
                      <a:cubicBezTo>
                        <a:pt x="19" y="168"/>
                        <a:pt x="15" y="164"/>
                        <a:pt x="15" y="160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19"/>
                        <a:pt x="19" y="15"/>
                        <a:pt x="23" y="15"/>
                      </a:cubicBezTo>
                      <a:cubicBezTo>
                        <a:pt x="123" y="15"/>
                        <a:pt x="123" y="15"/>
                        <a:pt x="123" y="15"/>
                      </a:cubicBezTo>
                      <a:cubicBezTo>
                        <a:pt x="224" y="15"/>
                        <a:pt x="224" y="15"/>
                        <a:pt x="224" y="15"/>
                      </a:cubicBezTo>
                      <a:cubicBezTo>
                        <a:pt x="228" y="15"/>
                        <a:pt x="231" y="19"/>
                        <a:pt x="231" y="23"/>
                      </a:cubicBezTo>
                      <a:lnTo>
                        <a:pt x="231" y="16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>
                    <a:latin typeface="+mn-lt"/>
                  </a:endParaRPr>
                </a:p>
              </p:txBody>
            </p:sp>
          </p:grpSp>
        </p:grpSp>
      </p:grpSp>
      <p:pic>
        <p:nvPicPr>
          <p:cNvPr id="150" name="Picture 149"/>
          <p:cNvPicPr>
            <a:picLocks noChangeAspect="1"/>
          </p:cNvPicPr>
          <p:nvPr/>
        </p:nvPicPr>
        <p:blipFill rotWithShape="1">
          <a:blip r:embed="rId3"/>
          <a:srcRect t="5513" b="9693"/>
          <a:stretch/>
        </p:blipFill>
        <p:spPr>
          <a:xfrm>
            <a:off x="6733541" y="2468954"/>
            <a:ext cx="1070125" cy="458025"/>
          </a:xfrm>
          <a:prstGeom prst="rect">
            <a:avLst/>
          </a:prstGeom>
        </p:spPr>
      </p:pic>
      <p:grpSp>
        <p:nvGrpSpPr>
          <p:cNvPr id="151" name="Group 150"/>
          <p:cNvGrpSpPr/>
          <p:nvPr/>
        </p:nvGrpSpPr>
        <p:grpSpPr>
          <a:xfrm>
            <a:off x="6869040" y="2138359"/>
            <a:ext cx="1038019" cy="571410"/>
            <a:chOff x="7899686" y="2798760"/>
            <a:chExt cx="1250049" cy="761880"/>
          </a:xfrm>
        </p:grpSpPr>
        <p:grpSp>
          <p:nvGrpSpPr>
            <p:cNvPr id="152" name="Group 151"/>
            <p:cNvGrpSpPr/>
            <p:nvPr/>
          </p:nvGrpSpPr>
          <p:grpSpPr>
            <a:xfrm>
              <a:off x="8470471" y="2979835"/>
              <a:ext cx="679264" cy="580805"/>
              <a:chOff x="4211224" y="4612313"/>
              <a:chExt cx="822057" cy="625117"/>
            </a:xfrm>
          </p:grpSpPr>
          <p:pic>
            <p:nvPicPr>
              <p:cNvPr id="154" name="Picture 153" descr="VMW-ICON-SS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1225" y="4612313"/>
                <a:ext cx="702056" cy="457200"/>
              </a:xfrm>
              <a:prstGeom prst="rect">
                <a:avLst/>
              </a:prstGeom>
            </p:spPr>
          </p:pic>
          <p:pic>
            <p:nvPicPr>
              <p:cNvPr id="155" name="Picture 154" descr="VMW-ICON-SSD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11224" y="4780230"/>
                <a:ext cx="702056" cy="457200"/>
              </a:xfrm>
              <a:prstGeom prst="rect">
                <a:avLst/>
              </a:prstGeom>
            </p:spPr>
          </p:pic>
        </p:grpSp>
        <p:pic>
          <p:nvPicPr>
            <p:cNvPr id="153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9686" y="2798760"/>
              <a:ext cx="430512" cy="696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0" name="Rectangle 299"/>
          <p:cNvSpPr/>
          <p:nvPr/>
        </p:nvSpPr>
        <p:spPr>
          <a:xfrm>
            <a:off x="4285690" y="3671470"/>
            <a:ext cx="2562318" cy="1392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0969" indent="-130969">
              <a:spcBef>
                <a:spcPts val="4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200" dirty="0" smtClean="0">
                <a:solidFill>
                  <a:schemeClr val="bg2"/>
                </a:solidFill>
                <a:latin typeface="+mn-lt"/>
              </a:rPr>
              <a:t>HCI: </a:t>
            </a: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standard 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x86 </a:t>
            </a: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s</a:t>
            </a:r>
            <a:r>
              <a:rPr lang="hu-HU" sz="1200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200" dirty="0" err="1" smtClean="0">
                <a:solidFill>
                  <a:schemeClr val="bg2"/>
                </a:solidFill>
                <a:latin typeface="+mn-lt"/>
              </a:rPr>
              <a:t>erver</a:t>
            </a:r>
            <a:r>
              <a:rPr lang="hu-HU" sz="1200" dirty="0" smtClean="0">
                <a:solidFill>
                  <a:schemeClr val="bg2"/>
                </a:solidFill>
                <a:latin typeface="+mn-lt"/>
              </a:rPr>
              <a:t> alapú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  <a:p>
            <a:pPr marL="130969" indent="-130969">
              <a:spcBef>
                <a:spcPts val="4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1200" dirty="0">
                <a:solidFill>
                  <a:schemeClr val="bg2"/>
                </a:solidFill>
                <a:latin typeface="+mn-lt"/>
              </a:rPr>
              <a:t>All-flash </a:t>
            </a:r>
            <a:r>
              <a:rPr lang="en-US" sz="1200" dirty="0" err="1" smtClean="0">
                <a:solidFill>
                  <a:schemeClr val="bg2"/>
                </a:solidFill>
                <a:latin typeface="+mn-lt"/>
              </a:rPr>
              <a:t>optim</a:t>
            </a:r>
            <a:r>
              <a:rPr lang="hu-HU" sz="1200" dirty="0" smtClean="0">
                <a:solidFill>
                  <a:schemeClr val="bg2"/>
                </a:solidFill>
                <a:latin typeface="+mn-lt"/>
              </a:rPr>
              <a:t>alizált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  <a:p>
            <a:pPr marL="130969" indent="-130969">
              <a:spcBef>
                <a:spcPts val="4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Scale</a:t>
            </a:r>
            <a:r>
              <a:rPr lang="hu-HU" sz="1200" dirty="0" smtClean="0">
                <a:solidFill>
                  <a:schemeClr val="bg2"/>
                </a:solidFill>
                <a:latin typeface="+mn-lt"/>
              </a:rPr>
              <a:t>-</a:t>
            </a: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out </a:t>
            </a:r>
            <a:r>
              <a:rPr lang="en-US" sz="1200" dirty="0">
                <a:solidFill>
                  <a:schemeClr val="bg2"/>
                </a:solidFill>
                <a:latin typeface="+mn-lt"/>
              </a:rPr>
              <a:t>/ </a:t>
            </a:r>
            <a:r>
              <a:rPr lang="hu-HU" sz="1200" dirty="0" smtClean="0">
                <a:solidFill>
                  <a:schemeClr val="bg2"/>
                </a:solidFill>
                <a:latin typeface="+mn-lt"/>
              </a:rPr>
              <a:t>scale-</a:t>
            </a:r>
            <a:r>
              <a:rPr lang="en-US" sz="1200" dirty="0" smtClean="0">
                <a:solidFill>
                  <a:schemeClr val="bg2"/>
                </a:solidFill>
                <a:latin typeface="+mn-lt"/>
              </a:rPr>
              <a:t>up</a:t>
            </a:r>
            <a:endParaRPr lang="hu-HU" sz="1200" dirty="0" smtClean="0">
              <a:solidFill>
                <a:schemeClr val="bg2"/>
              </a:solidFill>
              <a:latin typeface="+mn-lt"/>
            </a:endParaRPr>
          </a:p>
          <a:p>
            <a:pPr marL="130969" indent="-130969">
              <a:spcBef>
                <a:spcPts val="4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200" dirty="0" smtClean="0">
                <a:solidFill>
                  <a:schemeClr val="bg2"/>
                </a:solidFill>
                <a:latin typeface="+mn-lt"/>
              </a:rPr>
              <a:t>Nem csak LB, hanem szolgáltatási katalógus és CMDB-képes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6687353" y="3658518"/>
            <a:ext cx="2439411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0969" indent="-130969">
              <a:spcBef>
                <a:spcPts val="4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200" dirty="0" smtClean="0">
                <a:solidFill>
                  <a:schemeClr val="bg2"/>
                </a:solidFill>
                <a:latin typeface="+mn-lt"/>
              </a:rPr>
              <a:t>Nagyvállalati rendelkezésreállás, skálázhatóság és performancia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  <a:p>
            <a:pPr marL="130969" indent="-130969">
              <a:spcBef>
                <a:spcPts val="450"/>
              </a:spcBef>
              <a:buClr>
                <a:schemeClr val="accent1"/>
              </a:buClr>
              <a:buSzPct val="100000"/>
              <a:buFont typeface="Arial" charset="0"/>
              <a:buChar char="•"/>
            </a:pPr>
            <a:r>
              <a:rPr lang="hu-HU" sz="1200" dirty="0" smtClean="0">
                <a:solidFill>
                  <a:schemeClr val="bg2"/>
                </a:solidFill>
                <a:latin typeface="+mn-lt"/>
              </a:rPr>
              <a:t>Menedzsment, automatizálás és integráció (pl. DevOps)</a:t>
            </a:r>
            <a:endParaRPr lang="en-US" sz="12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58835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1" y="3056869"/>
            <a:ext cx="3668806" cy="2273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És hogy konkrét is legyek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4319" y="786739"/>
            <a:ext cx="3001733" cy="3192461"/>
          </a:xfrm>
        </p:spPr>
        <p:txBody>
          <a:bodyPr/>
          <a:lstStyle/>
          <a:p>
            <a:r>
              <a:rPr lang="hu-HU" dirty="0" smtClean="0"/>
              <a:t>38 kis és közepes fizikai szerver</a:t>
            </a:r>
          </a:p>
          <a:p>
            <a:r>
              <a:rPr lang="hu-HU" dirty="0" smtClean="0"/>
              <a:t>8 nagy adatbázis szerver</a:t>
            </a:r>
          </a:p>
          <a:p>
            <a:r>
              <a:rPr lang="hu-HU" dirty="0" smtClean="0"/>
              <a:t>200 virtuális szerver, GPU-ready</a:t>
            </a:r>
          </a:p>
          <a:p>
            <a:r>
              <a:rPr lang="hu-HU" dirty="0" smtClean="0"/>
              <a:t>100TB storage</a:t>
            </a:r>
          </a:p>
          <a:p>
            <a:r>
              <a:rPr lang="hu-HU" dirty="0" smtClean="0"/>
              <a:t>LAN és SAN switchek, beépített LB-rel és FW-lal (SDN)</a:t>
            </a:r>
          </a:p>
          <a:p>
            <a:r>
              <a:rPr lang="hu-HU" dirty="0" smtClean="0"/>
              <a:t>15kW kihűtése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48294" y="1277938"/>
            <a:ext cx="3381306" cy="31924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34" y="786739"/>
            <a:ext cx="1316346" cy="4174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9091" y="404682"/>
            <a:ext cx="1546615" cy="17465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0411" y="2382969"/>
            <a:ext cx="3436985" cy="1986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641" y="513276"/>
            <a:ext cx="2308872" cy="163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840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829" y="1955961"/>
            <a:ext cx="7930595" cy="640080"/>
          </a:xfrm>
        </p:spPr>
        <p:txBody>
          <a:bodyPr/>
          <a:lstStyle/>
          <a:p>
            <a:pPr algn="ctr"/>
            <a:r>
              <a:rPr lang="hu-HU" dirty="0" smtClean="0"/>
              <a:t>Köszönöm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103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ll_internal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_PPT_Presentation_16x9_v2" id="{D6375BD9-608F-470C-B0C6-D7B4B622D87E}" vid="{7D07F228-593D-4249-8308-D303BABD1CA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ll Ariel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ll Ariel" id="{EDA79854-1DE7-4223-8726-486CBC4DAA6C}" vid="{655F7B0C-0F43-4B61-9203-6D072878A7AC}"/>
    </a:ext>
  </a:extLst>
</a:theme>
</file>

<file path=ppt/theme/theme4.xml><?xml version="1.0" encoding="utf-8"?>
<a:theme xmlns:a="http://schemas.openxmlformats.org/drawingml/2006/main" name="Office Them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D640662642904F858092D263402C54" ma:contentTypeVersion="1" ma:contentTypeDescription="Create a new document." ma:contentTypeScope="" ma:versionID="f619d8554369dac377985b7ab240648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022B9E-0C0A-41E1-8B87-9A01C0E037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73BDD3-AA35-4F19-A12A-C6462BECFBD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Dell_internal_template</Template>
  <TotalTime>5153</TotalTime>
  <Words>337</Words>
  <Application>Microsoft Office PowerPoint</Application>
  <PresentationFormat>On-screen Show (16:9)</PresentationFormat>
  <Paragraphs>84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Arial</vt:lpstr>
      <vt:lpstr>Arial Black</vt:lpstr>
      <vt:lpstr>Calibri</vt:lpstr>
      <vt:lpstr>Calibri Light</vt:lpstr>
      <vt:lpstr>Courier New</vt:lpstr>
      <vt:lpstr>Museo For Dell 300</vt:lpstr>
      <vt:lpstr>Museo Sans For Dell</vt:lpstr>
      <vt:lpstr>Museo Sans For Dell</vt:lpstr>
      <vt:lpstr>museo sans for dell (Body)</vt:lpstr>
      <vt:lpstr>Wingdings</vt:lpstr>
      <vt:lpstr>Dell_internal_template</vt:lpstr>
      <vt:lpstr>Custom Design</vt:lpstr>
      <vt:lpstr>Dell Ariel</vt:lpstr>
      <vt:lpstr>PowerPoint Presentation</vt:lpstr>
      <vt:lpstr>PowerPoint Presentation</vt:lpstr>
      <vt:lpstr>PowerPoint Presentation</vt:lpstr>
      <vt:lpstr>PowerPoint Presentation</vt:lpstr>
      <vt:lpstr>Innováció a végeken</vt:lpstr>
      <vt:lpstr>... és az adatcentrumban</vt:lpstr>
      <vt:lpstr>És hogy konkrét is legyek</vt:lpstr>
      <vt:lpstr>Köszönöm</vt:lpstr>
    </vt:vector>
  </TitlesOfParts>
  <Company>Dell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READ – INSTRUCTIONS FOR ADDING PAGE NUMBERS “X of Y” IN POWERPOINT 2013  For internal presentations only. You do not need to add this for external/customer/partner presentations.  If you are working in PowerPoint 2013, you must manually add the tot</dc:title>
  <dc:creator>Fajardo, C</dc:creator>
  <cp:keywords>No Restrictions</cp:keywords>
  <cp:lastModifiedBy>Rab, Gergely</cp:lastModifiedBy>
  <cp:revision>209</cp:revision>
  <cp:lastPrinted>2014-02-14T16:26:12Z</cp:lastPrinted>
  <dcterms:created xsi:type="dcterms:W3CDTF">2016-10-17T14:05:08Z</dcterms:created>
  <dcterms:modified xsi:type="dcterms:W3CDTF">2017-03-29T13:28:30Z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0x01010001D640662642904F858092D263402C54</vt:lpwstr>
  </property>
  <property fmtid="{D5CDD505-2E9C-101B-9397-08002B2CF9AE}" pid="3" name="TitusGUID">
    <vt:lpwstr>a66fa908-166f-4ff4-b02f-f1b58cb1d1d3</vt:lpwstr>
  </property>
  <property fmtid="{D5CDD505-2E9C-101B-9397-08002B2CF9AE}" pid="4" name="DocumentMarkings">
    <vt:lpwstr>&lt;SPAN style="FONT-FAMILY: museo sans for dell; COLOR: rgb(170,170,170); FONT-SIZE: 8.5pt"&gt; &lt;P align=left&gt;Dell - Internal Use - Confidential  &lt;/P&gt;&lt;/SPAN&gt;;&lt;SPAN style="FONT-FAMILY: museo sans for dell; COLOR: rgb(170,170,170); FONT-SIZE: 8.5pt"&gt; &lt;P align=le</vt:lpwstr>
  </property>
  <property fmtid="{D5CDD505-2E9C-101B-9397-08002B2CF9AE}" pid="5" name="Document Editor">
    <vt:lpwstr/>
  </property>
  <property fmtid="{D5CDD505-2E9C-101B-9397-08002B2CF9AE}" pid="6" name="DellVisualMarkingsPPT">
    <vt:lpwstr>Classification Footer</vt:lpwstr>
  </property>
  <property fmtid="{D5CDD505-2E9C-101B-9397-08002B2CF9AE}" pid="7" name="DellClassification">
    <vt:lpwstr>Internal Use</vt:lpwstr>
  </property>
  <property fmtid="{D5CDD505-2E9C-101B-9397-08002B2CF9AE}" pid="8" name="DellSubLabels">
    <vt:lpwstr/>
  </property>
  <property fmtid="{D5CDD505-2E9C-101B-9397-08002B2CF9AE}" pid="9" name="DellVisual Markings (PPT)">
    <vt:lpwstr>Classification Footer</vt:lpwstr>
  </property>
  <property fmtid="{D5CDD505-2E9C-101B-9397-08002B2CF9AE}" pid="10" name="titusconfig">
    <vt:lpwstr>0.6CorpGlobal</vt:lpwstr>
  </property>
  <property fmtid="{D5CDD505-2E9C-101B-9397-08002B2CF9AE}" pid="11" name="Document Creator">
    <vt:lpwstr/>
  </property>
  <property fmtid="{D5CDD505-2E9C-101B-9397-08002B2CF9AE}" pid="12" name="Classification">
    <vt:lpwstr>No Restrictions</vt:lpwstr>
  </property>
  <property fmtid="{D5CDD505-2E9C-101B-9397-08002B2CF9AE}" pid="13" name="Sublabels">
    <vt:lpwstr/>
  </property>
</Properties>
</file>