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3" r:id="rId1"/>
  </p:sldMasterIdLst>
  <p:notesMasterIdLst>
    <p:notesMasterId r:id="rId29"/>
  </p:notesMasterIdLst>
  <p:handoutMasterIdLst>
    <p:handoutMasterId r:id="rId30"/>
  </p:handoutMasterIdLst>
  <p:sldIdLst>
    <p:sldId id="441" r:id="rId2"/>
    <p:sldId id="442" r:id="rId3"/>
    <p:sldId id="443" r:id="rId4"/>
    <p:sldId id="444" r:id="rId5"/>
    <p:sldId id="445" r:id="rId6"/>
    <p:sldId id="446" r:id="rId7"/>
    <p:sldId id="447" r:id="rId8"/>
    <p:sldId id="448" r:id="rId9"/>
    <p:sldId id="449" r:id="rId10"/>
    <p:sldId id="450" r:id="rId11"/>
    <p:sldId id="451" r:id="rId12"/>
    <p:sldId id="452" r:id="rId13"/>
    <p:sldId id="453" r:id="rId14"/>
    <p:sldId id="454" r:id="rId15"/>
    <p:sldId id="455" r:id="rId16"/>
    <p:sldId id="456" r:id="rId17"/>
    <p:sldId id="457" r:id="rId18"/>
    <p:sldId id="458" r:id="rId19"/>
    <p:sldId id="459" r:id="rId20"/>
    <p:sldId id="460" r:id="rId21"/>
    <p:sldId id="461" r:id="rId22"/>
    <p:sldId id="462" r:id="rId23"/>
    <p:sldId id="463" r:id="rId24"/>
    <p:sldId id="464" r:id="rId25"/>
    <p:sldId id="465" r:id="rId26"/>
    <p:sldId id="466" r:id="rId27"/>
    <p:sldId id="467" r:id="rId28"/>
  </p:sldIdLst>
  <p:sldSz cx="9144000" cy="6858000" type="screen4x3"/>
  <p:notesSz cx="6858000" cy="9144000"/>
  <p:defaultTex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pos="2880" userDrawn="1">
          <p15:clr>
            <a:srgbClr val="A4A3A4"/>
          </p15:clr>
        </p15:guide>
        <p15:guide id="2" orient="horz" pos="1026" userDrawn="1">
          <p15:clr>
            <a:srgbClr val="A4A3A4"/>
          </p15:clr>
        </p15:guide>
        <p15:guide id="3" orient="horz" pos="4091" userDrawn="1">
          <p15:clr>
            <a:srgbClr val="A4A3A4"/>
          </p15:clr>
        </p15:guide>
        <p15:guide id="4" pos="226" userDrawn="1">
          <p15:clr>
            <a:srgbClr val="A4A3A4"/>
          </p15:clr>
        </p15:guide>
        <p15:guide id="5" pos="553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46A7"/>
    <a:srgbClr val="970A82"/>
    <a:srgbClr val="FF3399"/>
    <a:srgbClr val="FF0000"/>
    <a:srgbClr val="FFFFFF"/>
    <a:srgbClr val="FEE3A1"/>
    <a:srgbClr val="FFF1D0"/>
    <a:srgbClr val="FFF8E7"/>
    <a:srgbClr val="FECE59"/>
    <a:srgbClr val="0032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340" autoAdjust="0"/>
    <p:restoredTop sz="96710" autoAdjust="0"/>
  </p:normalViewPr>
  <p:slideViewPr>
    <p:cSldViewPr snapToGrid="0" showGuides="1">
      <p:cViewPr>
        <p:scale>
          <a:sx n="100" d="100"/>
          <a:sy n="100" d="100"/>
        </p:scale>
        <p:origin x="1452" y="-90"/>
      </p:cViewPr>
      <p:guideLst>
        <p:guide pos="2880"/>
        <p:guide orient="horz" pos="1026"/>
        <p:guide orient="horz" pos="4091"/>
        <p:guide pos="226"/>
        <p:guide pos="5530"/>
      </p:guideLst>
    </p:cSldViewPr>
  </p:slideViewPr>
  <p:outlineViewPr>
    <p:cViewPr>
      <p:scale>
        <a:sx n="33" d="100"/>
        <a:sy n="33" d="100"/>
      </p:scale>
      <p:origin x="0" y="-3888"/>
    </p:cViewPr>
  </p:outlineViewPr>
  <p:notesTextViewPr>
    <p:cViewPr>
      <p:scale>
        <a:sx n="200" d="100"/>
        <a:sy n="200" d="100"/>
      </p:scale>
      <p:origin x="0" y="0"/>
    </p:cViewPr>
  </p:notesTextViewPr>
  <p:sorterViewPr>
    <p:cViewPr varScale="1">
      <p:scale>
        <a:sx n="1" d="1"/>
        <a:sy n="1" d="1"/>
      </p:scale>
      <p:origin x="0" y="0"/>
    </p:cViewPr>
  </p:sorterViewPr>
  <p:notesViewPr>
    <p:cSldViewPr snapToGrid="0" showGuides="1">
      <p:cViewPr varScale="1">
        <p:scale>
          <a:sx n="72" d="100"/>
          <a:sy n="72" d="100"/>
        </p:scale>
        <p:origin x="2938"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7C394F-8C94-4AF0-A1CF-304B9449D402}"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48338AE6-C959-4B39-ABB1-AB0B3E811385}">
      <dgm:prSet phldrT="[Text]"/>
      <dgm:spPr/>
      <dgm:t>
        <a:bodyPr/>
        <a:lstStyle/>
        <a:p>
          <a:r>
            <a:rPr lang="hu-HU" dirty="0"/>
            <a:t>Kívánságlista összeállítása</a:t>
          </a:r>
          <a:endParaRPr lang="en-US" dirty="0"/>
        </a:p>
      </dgm:t>
    </dgm:pt>
    <dgm:pt modelId="{8CE3D0C9-A469-4107-B60A-6047331E042A}" type="parTrans" cxnId="{1FD39866-789B-4AA0-902C-8EA6A54D7A4F}">
      <dgm:prSet/>
      <dgm:spPr/>
      <dgm:t>
        <a:bodyPr/>
        <a:lstStyle/>
        <a:p>
          <a:endParaRPr lang="en-US"/>
        </a:p>
      </dgm:t>
    </dgm:pt>
    <dgm:pt modelId="{39B1E4CA-6D90-4914-B33E-0F94D37D0B38}" type="sibTrans" cxnId="{1FD39866-789B-4AA0-902C-8EA6A54D7A4F}">
      <dgm:prSet/>
      <dgm:spPr/>
      <dgm:t>
        <a:bodyPr/>
        <a:lstStyle/>
        <a:p>
          <a:endParaRPr lang="en-US"/>
        </a:p>
      </dgm:t>
    </dgm:pt>
    <dgm:pt modelId="{013A048A-1FA6-419B-91EB-F79DADA3182C}">
      <dgm:prSet phldrT="[Text]"/>
      <dgm:spPr/>
      <dgm:t>
        <a:bodyPr/>
        <a:lstStyle/>
        <a:p>
          <a:r>
            <a:rPr lang="hu-HU" dirty="0"/>
            <a:t>Lista összeállítása, véglegesítése</a:t>
          </a:r>
          <a:endParaRPr lang="en-US" dirty="0"/>
        </a:p>
      </dgm:t>
    </dgm:pt>
    <dgm:pt modelId="{45097C7C-6740-48D5-ABDE-C0A69D703263}" type="parTrans" cxnId="{62ECE1F2-79DF-4491-8627-F4495A68680B}">
      <dgm:prSet/>
      <dgm:spPr/>
      <dgm:t>
        <a:bodyPr/>
        <a:lstStyle/>
        <a:p>
          <a:endParaRPr lang="en-US"/>
        </a:p>
      </dgm:t>
    </dgm:pt>
    <dgm:pt modelId="{2311C37F-9A64-41CA-AF4E-CFCB6000FB41}" type="sibTrans" cxnId="{62ECE1F2-79DF-4491-8627-F4495A68680B}">
      <dgm:prSet/>
      <dgm:spPr/>
      <dgm:t>
        <a:bodyPr/>
        <a:lstStyle/>
        <a:p>
          <a:endParaRPr lang="en-US"/>
        </a:p>
      </dgm:t>
    </dgm:pt>
    <dgm:pt modelId="{5A174144-7D33-42DF-9752-ABF3913BB21F}">
      <dgm:prSet phldrT="[Text]"/>
      <dgm:spPr/>
      <dgm:t>
        <a:bodyPr/>
        <a:lstStyle/>
        <a:p>
          <a:r>
            <a:rPr lang="hu-HU" dirty="0"/>
            <a:t>Lista elküldése</a:t>
          </a:r>
          <a:endParaRPr lang="en-US" dirty="0"/>
        </a:p>
      </dgm:t>
    </dgm:pt>
    <dgm:pt modelId="{16C8047F-09A2-4DAB-A996-DC5B2C97BFF0}" type="parTrans" cxnId="{A0A3B4A9-B377-4685-B5C8-ADC2AF0AE24F}">
      <dgm:prSet/>
      <dgm:spPr/>
      <dgm:t>
        <a:bodyPr/>
        <a:lstStyle/>
        <a:p>
          <a:endParaRPr lang="en-US"/>
        </a:p>
      </dgm:t>
    </dgm:pt>
    <dgm:pt modelId="{D1FC22CC-9FA7-4954-8B2D-0BED0B1765B7}" type="sibTrans" cxnId="{A0A3B4A9-B377-4685-B5C8-ADC2AF0AE24F}">
      <dgm:prSet/>
      <dgm:spPr/>
      <dgm:t>
        <a:bodyPr/>
        <a:lstStyle/>
        <a:p>
          <a:endParaRPr lang="en-US"/>
        </a:p>
      </dgm:t>
    </dgm:pt>
    <dgm:pt modelId="{D1C6DCAC-B48E-4979-A90D-F3EA5C3B487E}">
      <dgm:prSet phldrT="[Text]"/>
      <dgm:spPr/>
      <dgm:t>
        <a:bodyPr/>
        <a:lstStyle/>
        <a:p>
          <a:r>
            <a:rPr lang="hu-HU" dirty="0"/>
            <a:t>Mikulás </a:t>
          </a:r>
          <a:r>
            <a:rPr lang="hu-HU" dirty="0" err="1"/>
            <a:t>workshop</a:t>
          </a:r>
          <a:endParaRPr lang="en-US" dirty="0"/>
        </a:p>
      </dgm:t>
    </dgm:pt>
    <dgm:pt modelId="{078EB901-1B87-49B9-801B-BBAD3110BE79}" type="parTrans" cxnId="{3631B2E7-F640-463F-B02C-259B1F34B04A}">
      <dgm:prSet/>
      <dgm:spPr/>
      <dgm:t>
        <a:bodyPr/>
        <a:lstStyle/>
        <a:p>
          <a:endParaRPr lang="en-US"/>
        </a:p>
      </dgm:t>
    </dgm:pt>
    <dgm:pt modelId="{940F8D7A-3450-4CA2-80C4-B6837D68FCE8}" type="sibTrans" cxnId="{3631B2E7-F640-463F-B02C-259B1F34B04A}">
      <dgm:prSet/>
      <dgm:spPr/>
      <dgm:t>
        <a:bodyPr/>
        <a:lstStyle/>
        <a:p>
          <a:endParaRPr lang="en-US"/>
        </a:p>
      </dgm:t>
    </dgm:pt>
    <dgm:pt modelId="{79D00E8B-F679-4F66-A832-E815E183EF9B}">
      <dgm:prSet phldrT="[Text]"/>
      <dgm:spPr/>
      <dgm:t>
        <a:bodyPr/>
        <a:lstStyle/>
        <a:p>
          <a:r>
            <a:rPr lang="hu-HU" dirty="0"/>
            <a:t>Döntés a gyerekekről</a:t>
          </a:r>
          <a:endParaRPr lang="en-US" dirty="0"/>
        </a:p>
      </dgm:t>
    </dgm:pt>
    <dgm:pt modelId="{6F838903-E9A6-4628-B7CB-1E7E74C5B603}" type="parTrans" cxnId="{573BBB93-4D9C-43B6-9A12-51F6EF63F259}">
      <dgm:prSet/>
      <dgm:spPr/>
      <dgm:t>
        <a:bodyPr/>
        <a:lstStyle/>
        <a:p>
          <a:endParaRPr lang="en-US"/>
        </a:p>
      </dgm:t>
    </dgm:pt>
    <dgm:pt modelId="{8BAD0AC4-D454-4715-9F28-D6B451605A02}" type="sibTrans" cxnId="{573BBB93-4D9C-43B6-9A12-51F6EF63F259}">
      <dgm:prSet/>
      <dgm:spPr/>
      <dgm:t>
        <a:bodyPr/>
        <a:lstStyle/>
        <a:p>
          <a:endParaRPr lang="en-US"/>
        </a:p>
      </dgm:t>
    </dgm:pt>
    <dgm:pt modelId="{9AE54F7D-BAAC-43D5-AB19-B06108E4B777}">
      <dgm:prSet phldrT="[Text]"/>
      <dgm:spPr/>
      <dgm:t>
        <a:bodyPr/>
        <a:lstStyle/>
        <a:p>
          <a:r>
            <a:rPr lang="hu-HU" dirty="0"/>
            <a:t>Végleges játéklista kialakítása</a:t>
          </a:r>
          <a:endParaRPr lang="en-US" dirty="0"/>
        </a:p>
      </dgm:t>
    </dgm:pt>
    <dgm:pt modelId="{70CC2DCF-101A-42AC-A736-CA51C4E5C0A8}" type="parTrans" cxnId="{785D95E5-4536-4B2A-A9C9-DDE971F937AF}">
      <dgm:prSet/>
      <dgm:spPr/>
      <dgm:t>
        <a:bodyPr/>
        <a:lstStyle/>
        <a:p>
          <a:endParaRPr lang="en-US"/>
        </a:p>
      </dgm:t>
    </dgm:pt>
    <dgm:pt modelId="{A7F34392-6357-4454-9558-E2E187419008}" type="sibTrans" cxnId="{785D95E5-4536-4B2A-A9C9-DDE971F937AF}">
      <dgm:prSet/>
      <dgm:spPr/>
      <dgm:t>
        <a:bodyPr/>
        <a:lstStyle/>
        <a:p>
          <a:endParaRPr lang="en-US"/>
        </a:p>
      </dgm:t>
    </dgm:pt>
    <dgm:pt modelId="{1A67C4D7-6945-46C2-91E0-50A3DD9699D6}">
      <dgm:prSet phldrT="[Text]"/>
      <dgm:spPr/>
      <dgm:t>
        <a:bodyPr/>
        <a:lstStyle/>
        <a:p>
          <a:r>
            <a:rPr lang="hu-HU" dirty="0"/>
            <a:t>Játékok gyártása</a:t>
          </a:r>
          <a:endParaRPr lang="en-US" dirty="0"/>
        </a:p>
      </dgm:t>
    </dgm:pt>
    <dgm:pt modelId="{494FB590-5CCC-4ABD-92AF-A21B55FE187B}" type="parTrans" cxnId="{AEFCF905-8AEA-457E-BE33-882D540D356C}">
      <dgm:prSet/>
      <dgm:spPr/>
      <dgm:t>
        <a:bodyPr/>
        <a:lstStyle/>
        <a:p>
          <a:endParaRPr lang="en-US"/>
        </a:p>
      </dgm:t>
    </dgm:pt>
    <dgm:pt modelId="{C3D7B2B1-5477-4932-A71C-1523CE1032D2}" type="sibTrans" cxnId="{AEFCF905-8AEA-457E-BE33-882D540D356C}">
      <dgm:prSet/>
      <dgm:spPr/>
      <dgm:t>
        <a:bodyPr/>
        <a:lstStyle/>
        <a:p>
          <a:endParaRPr lang="en-US"/>
        </a:p>
      </dgm:t>
    </dgm:pt>
    <dgm:pt modelId="{FE72C7E4-1C4A-4670-8890-CC99099F0239}">
      <dgm:prSet phldrT="[Text]"/>
      <dgm:spPr/>
      <dgm:t>
        <a:bodyPr/>
        <a:lstStyle/>
        <a:p>
          <a:r>
            <a:rPr lang="hu-HU" dirty="0"/>
            <a:t>Játékok legyártása</a:t>
          </a:r>
          <a:endParaRPr lang="en-US" dirty="0"/>
        </a:p>
      </dgm:t>
    </dgm:pt>
    <dgm:pt modelId="{D4B130B1-621C-4061-9A66-C4385832C3FF}" type="parTrans" cxnId="{A02A2937-FF26-4A4B-83AD-AC5A7085D1B3}">
      <dgm:prSet/>
      <dgm:spPr/>
      <dgm:t>
        <a:bodyPr/>
        <a:lstStyle/>
        <a:p>
          <a:endParaRPr lang="en-US"/>
        </a:p>
      </dgm:t>
    </dgm:pt>
    <dgm:pt modelId="{CBF5CDA0-4828-41D4-A3B7-13FE48BD910B}" type="sibTrans" cxnId="{A02A2937-FF26-4A4B-83AD-AC5A7085D1B3}">
      <dgm:prSet/>
      <dgm:spPr/>
      <dgm:t>
        <a:bodyPr/>
        <a:lstStyle/>
        <a:p>
          <a:endParaRPr lang="en-US"/>
        </a:p>
      </dgm:t>
    </dgm:pt>
    <dgm:pt modelId="{D64DEBFF-35AD-4673-9F90-83C6B08381B3}">
      <dgm:prSet phldrT="[Text]"/>
      <dgm:spPr/>
      <dgm:t>
        <a:bodyPr/>
        <a:lstStyle/>
        <a:p>
          <a:r>
            <a:rPr lang="hu-HU" dirty="0"/>
            <a:t>Folyamatos státuszkövetés</a:t>
          </a:r>
          <a:endParaRPr lang="en-US" dirty="0"/>
        </a:p>
      </dgm:t>
    </dgm:pt>
    <dgm:pt modelId="{5C76C67D-35C3-4762-8AE0-DC0E6CD8AFD8}" type="parTrans" cxnId="{3E4EAD7D-A5A7-48A8-8CF9-BCC23B787471}">
      <dgm:prSet/>
      <dgm:spPr/>
      <dgm:t>
        <a:bodyPr/>
        <a:lstStyle/>
        <a:p>
          <a:endParaRPr lang="en-US"/>
        </a:p>
      </dgm:t>
    </dgm:pt>
    <dgm:pt modelId="{B5AB085A-C795-4462-ACDF-E1FE10B2F087}" type="sibTrans" cxnId="{3E4EAD7D-A5A7-48A8-8CF9-BCC23B787471}">
      <dgm:prSet/>
      <dgm:spPr/>
      <dgm:t>
        <a:bodyPr/>
        <a:lstStyle/>
        <a:p>
          <a:endParaRPr lang="en-US"/>
        </a:p>
      </dgm:t>
    </dgm:pt>
    <dgm:pt modelId="{21F837D7-A8C4-4089-8EE0-43B5EEAB3FA7}">
      <dgm:prSet phldrT="[Text]"/>
      <dgm:spPr/>
      <dgm:t>
        <a:bodyPr/>
        <a:lstStyle/>
        <a:p>
          <a:r>
            <a:rPr lang="hu-HU" dirty="0"/>
            <a:t>Játékok kiszállítása</a:t>
          </a:r>
          <a:endParaRPr lang="en-US" dirty="0"/>
        </a:p>
      </dgm:t>
    </dgm:pt>
    <dgm:pt modelId="{4BDFCD3E-2A71-42F1-A51D-2BE07E323ECE}" type="parTrans" cxnId="{F2E099D3-460E-4299-B700-F82DAB23F874}">
      <dgm:prSet/>
      <dgm:spPr/>
      <dgm:t>
        <a:bodyPr/>
        <a:lstStyle/>
        <a:p>
          <a:endParaRPr lang="en-US"/>
        </a:p>
      </dgm:t>
    </dgm:pt>
    <dgm:pt modelId="{4CC7C303-CC56-480D-A22A-DE3D7CB69EA7}" type="sibTrans" cxnId="{F2E099D3-460E-4299-B700-F82DAB23F874}">
      <dgm:prSet/>
      <dgm:spPr/>
      <dgm:t>
        <a:bodyPr/>
        <a:lstStyle/>
        <a:p>
          <a:endParaRPr lang="en-US"/>
        </a:p>
      </dgm:t>
    </dgm:pt>
    <dgm:pt modelId="{3E6C0B53-8200-4915-A546-F5AF6C5BD3DF}">
      <dgm:prSet phldrT="[Text]"/>
      <dgm:spPr/>
      <dgm:t>
        <a:bodyPr/>
        <a:lstStyle/>
        <a:p>
          <a:r>
            <a:rPr lang="hu-HU" dirty="0"/>
            <a:t>Időben való kiszállítás</a:t>
          </a:r>
          <a:endParaRPr lang="en-US" dirty="0"/>
        </a:p>
      </dgm:t>
    </dgm:pt>
    <dgm:pt modelId="{F3DCCD35-A92B-435A-BBD1-BE39147DDA3D}" type="parTrans" cxnId="{4B642768-0B0F-456E-BBA7-EBCA84A363CB}">
      <dgm:prSet/>
      <dgm:spPr/>
      <dgm:t>
        <a:bodyPr/>
        <a:lstStyle/>
        <a:p>
          <a:endParaRPr lang="en-US"/>
        </a:p>
      </dgm:t>
    </dgm:pt>
    <dgm:pt modelId="{0F03425B-7E80-41CF-9B98-404F4E6F7DEC}" type="sibTrans" cxnId="{4B642768-0B0F-456E-BBA7-EBCA84A363CB}">
      <dgm:prSet/>
      <dgm:spPr/>
      <dgm:t>
        <a:bodyPr/>
        <a:lstStyle/>
        <a:p>
          <a:endParaRPr lang="en-US"/>
        </a:p>
      </dgm:t>
    </dgm:pt>
    <dgm:pt modelId="{F13D3AC5-EF71-447D-A048-A9032724574A}" type="pres">
      <dgm:prSet presAssocID="{DC7C394F-8C94-4AF0-A1CF-304B9449D402}" presName="Name0" presStyleCnt="0">
        <dgm:presLayoutVars>
          <dgm:dir/>
          <dgm:animLvl val="lvl"/>
          <dgm:resizeHandles val="exact"/>
        </dgm:presLayoutVars>
      </dgm:prSet>
      <dgm:spPr/>
      <dgm:t>
        <a:bodyPr/>
        <a:lstStyle/>
        <a:p>
          <a:endParaRPr lang="hu-HU"/>
        </a:p>
      </dgm:t>
    </dgm:pt>
    <dgm:pt modelId="{3E830E1F-FABA-4FB9-B738-99CD1B3C3BE5}" type="pres">
      <dgm:prSet presAssocID="{DC7C394F-8C94-4AF0-A1CF-304B9449D402}" presName="tSp" presStyleCnt="0"/>
      <dgm:spPr/>
    </dgm:pt>
    <dgm:pt modelId="{CA5EBF7D-256C-447F-86FA-B0352DDDA4C7}" type="pres">
      <dgm:prSet presAssocID="{DC7C394F-8C94-4AF0-A1CF-304B9449D402}" presName="bSp" presStyleCnt="0"/>
      <dgm:spPr/>
    </dgm:pt>
    <dgm:pt modelId="{0D227199-2A8A-4E58-9315-1E1E6A41D328}" type="pres">
      <dgm:prSet presAssocID="{DC7C394F-8C94-4AF0-A1CF-304B9449D402}" presName="process" presStyleCnt="0"/>
      <dgm:spPr/>
    </dgm:pt>
    <dgm:pt modelId="{E38F01CB-97F7-4223-B427-AE33BDCA21C9}" type="pres">
      <dgm:prSet presAssocID="{48338AE6-C959-4B39-ABB1-AB0B3E811385}" presName="composite1" presStyleCnt="0"/>
      <dgm:spPr/>
    </dgm:pt>
    <dgm:pt modelId="{B0B5B124-B3DE-414D-ACEF-AB45A5EE417C}" type="pres">
      <dgm:prSet presAssocID="{48338AE6-C959-4B39-ABB1-AB0B3E811385}" presName="dummyNode1" presStyleLbl="node1" presStyleIdx="0" presStyleCnt="4"/>
      <dgm:spPr/>
    </dgm:pt>
    <dgm:pt modelId="{ADEF06FE-1110-4938-9C10-AFBB02CC3067}" type="pres">
      <dgm:prSet presAssocID="{48338AE6-C959-4B39-ABB1-AB0B3E811385}" presName="childNode1" presStyleLbl="bgAcc1" presStyleIdx="0" presStyleCnt="4">
        <dgm:presLayoutVars>
          <dgm:bulletEnabled val="1"/>
        </dgm:presLayoutVars>
      </dgm:prSet>
      <dgm:spPr/>
      <dgm:t>
        <a:bodyPr/>
        <a:lstStyle/>
        <a:p>
          <a:endParaRPr lang="hu-HU"/>
        </a:p>
      </dgm:t>
    </dgm:pt>
    <dgm:pt modelId="{7BB3AC0D-3311-460F-920E-4944E8D08F3D}" type="pres">
      <dgm:prSet presAssocID="{48338AE6-C959-4B39-ABB1-AB0B3E811385}" presName="childNode1tx" presStyleLbl="bgAcc1" presStyleIdx="0" presStyleCnt="4">
        <dgm:presLayoutVars>
          <dgm:bulletEnabled val="1"/>
        </dgm:presLayoutVars>
      </dgm:prSet>
      <dgm:spPr/>
      <dgm:t>
        <a:bodyPr/>
        <a:lstStyle/>
        <a:p>
          <a:endParaRPr lang="hu-HU"/>
        </a:p>
      </dgm:t>
    </dgm:pt>
    <dgm:pt modelId="{D37C7875-1710-4CE1-84BF-375580720155}" type="pres">
      <dgm:prSet presAssocID="{48338AE6-C959-4B39-ABB1-AB0B3E811385}" presName="parentNode1" presStyleLbl="node1" presStyleIdx="0" presStyleCnt="4">
        <dgm:presLayoutVars>
          <dgm:chMax val="1"/>
          <dgm:bulletEnabled val="1"/>
        </dgm:presLayoutVars>
      </dgm:prSet>
      <dgm:spPr/>
      <dgm:t>
        <a:bodyPr/>
        <a:lstStyle/>
        <a:p>
          <a:endParaRPr lang="hu-HU"/>
        </a:p>
      </dgm:t>
    </dgm:pt>
    <dgm:pt modelId="{E90D7609-930B-4286-AEB0-93BA89DCD76F}" type="pres">
      <dgm:prSet presAssocID="{48338AE6-C959-4B39-ABB1-AB0B3E811385}" presName="connSite1" presStyleCnt="0"/>
      <dgm:spPr/>
    </dgm:pt>
    <dgm:pt modelId="{DE372BDF-01B9-4C89-9F64-B6725C51C9F1}" type="pres">
      <dgm:prSet presAssocID="{39B1E4CA-6D90-4914-B33E-0F94D37D0B38}" presName="Name9" presStyleLbl="sibTrans2D1" presStyleIdx="0" presStyleCnt="3"/>
      <dgm:spPr/>
      <dgm:t>
        <a:bodyPr/>
        <a:lstStyle/>
        <a:p>
          <a:endParaRPr lang="hu-HU"/>
        </a:p>
      </dgm:t>
    </dgm:pt>
    <dgm:pt modelId="{33D65B12-9EED-4646-9009-5C8BB43AB91C}" type="pres">
      <dgm:prSet presAssocID="{D1C6DCAC-B48E-4979-A90D-F3EA5C3B487E}" presName="composite2" presStyleCnt="0"/>
      <dgm:spPr/>
    </dgm:pt>
    <dgm:pt modelId="{775D4D69-3164-4815-B428-68F0C6412C30}" type="pres">
      <dgm:prSet presAssocID="{D1C6DCAC-B48E-4979-A90D-F3EA5C3B487E}" presName="dummyNode2" presStyleLbl="node1" presStyleIdx="0" presStyleCnt="4"/>
      <dgm:spPr/>
    </dgm:pt>
    <dgm:pt modelId="{17EC165D-8EFB-4805-B34B-40873015AAA5}" type="pres">
      <dgm:prSet presAssocID="{D1C6DCAC-B48E-4979-A90D-F3EA5C3B487E}" presName="childNode2" presStyleLbl="bgAcc1" presStyleIdx="1" presStyleCnt="4">
        <dgm:presLayoutVars>
          <dgm:bulletEnabled val="1"/>
        </dgm:presLayoutVars>
      </dgm:prSet>
      <dgm:spPr/>
      <dgm:t>
        <a:bodyPr/>
        <a:lstStyle/>
        <a:p>
          <a:endParaRPr lang="hu-HU"/>
        </a:p>
      </dgm:t>
    </dgm:pt>
    <dgm:pt modelId="{9A7D83FD-81AB-4A13-92AD-550CAB402B2E}" type="pres">
      <dgm:prSet presAssocID="{D1C6DCAC-B48E-4979-A90D-F3EA5C3B487E}" presName="childNode2tx" presStyleLbl="bgAcc1" presStyleIdx="1" presStyleCnt="4">
        <dgm:presLayoutVars>
          <dgm:bulletEnabled val="1"/>
        </dgm:presLayoutVars>
      </dgm:prSet>
      <dgm:spPr/>
      <dgm:t>
        <a:bodyPr/>
        <a:lstStyle/>
        <a:p>
          <a:endParaRPr lang="hu-HU"/>
        </a:p>
      </dgm:t>
    </dgm:pt>
    <dgm:pt modelId="{6E378F70-4D06-470D-8DC5-636F3C11913C}" type="pres">
      <dgm:prSet presAssocID="{D1C6DCAC-B48E-4979-A90D-F3EA5C3B487E}" presName="parentNode2" presStyleLbl="node1" presStyleIdx="1" presStyleCnt="4">
        <dgm:presLayoutVars>
          <dgm:chMax val="0"/>
          <dgm:bulletEnabled val="1"/>
        </dgm:presLayoutVars>
      </dgm:prSet>
      <dgm:spPr/>
      <dgm:t>
        <a:bodyPr/>
        <a:lstStyle/>
        <a:p>
          <a:endParaRPr lang="hu-HU"/>
        </a:p>
      </dgm:t>
    </dgm:pt>
    <dgm:pt modelId="{6CC1C535-DB2B-4D9C-9128-3380E57101B2}" type="pres">
      <dgm:prSet presAssocID="{D1C6DCAC-B48E-4979-A90D-F3EA5C3B487E}" presName="connSite2" presStyleCnt="0"/>
      <dgm:spPr/>
    </dgm:pt>
    <dgm:pt modelId="{37B942B3-CBEB-4A33-85A1-D370E9BF42AE}" type="pres">
      <dgm:prSet presAssocID="{940F8D7A-3450-4CA2-80C4-B6837D68FCE8}" presName="Name18" presStyleLbl="sibTrans2D1" presStyleIdx="1" presStyleCnt="3"/>
      <dgm:spPr/>
      <dgm:t>
        <a:bodyPr/>
        <a:lstStyle/>
        <a:p>
          <a:endParaRPr lang="hu-HU"/>
        </a:p>
      </dgm:t>
    </dgm:pt>
    <dgm:pt modelId="{0A6F72FB-90F7-4020-9CF5-0AB2A70023FB}" type="pres">
      <dgm:prSet presAssocID="{1A67C4D7-6945-46C2-91E0-50A3DD9699D6}" presName="composite1" presStyleCnt="0"/>
      <dgm:spPr/>
    </dgm:pt>
    <dgm:pt modelId="{FB0837FA-A8A2-46B1-856A-E7FB88588D0B}" type="pres">
      <dgm:prSet presAssocID="{1A67C4D7-6945-46C2-91E0-50A3DD9699D6}" presName="dummyNode1" presStyleLbl="node1" presStyleIdx="1" presStyleCnt="4"/>
      <dgm:spPr/>
    </dgm:pt>
    <dgm:pt modelId="{566A11D2-FAE2-4149-9467-2F10A35FEF9B}" type="pres">
      <dgm:prSet presAssocID="{1A67C4D7-6945-46C2-91E0-50A3DD9699D6}" presName="childNode1" presStyleLbl="bgAcc1" presStyleIdx="2" presStyleCnt="4">
        <dgm:presLayoutVars>
          <dgm:bulletEnabled val="1"/>
        </dgm:presLayoutVars>
      </dgm:prSet>
      <dgm:spPr/>
      <dgm:t>
        <a:bodyPr/>
        <a:lstStyle/>
        <a:p>
          <a:endParaRPr lang="hu-HU"/>
        </a:p>
      </dgm:t>
    </dgm:pt>
    <dgm:pt modelId="{20CD1B27-7E14-43F1-9340-FC744FB8EDB5}" type="pres">
      <dgm:prSet presAssocID="{1A67C4D7-6945-46C2-91E0-50A3DD9699D6}" presName="childNode1tx" presStyleLbl="bgAcc1" presStyleIdx="2" presStyleCnt="4">
        <dgm:presLayoutVars>
          <dgm:bulletEnabled val="1"/>
        </dgm:presLayoutVars>
      </dgm:prSet>
      <dgm:spPr/>
      <dgm:t>
        <a:bodyPr/>
        <a:lstStyle/>
        <a:p>
          <a:endParaRPr lang="hu-HU"/>
        </a:p>
      </dgm:t>
    </dgm:pt>
    <dgm:pt modelId="{A79DFEA8-2EDD-4EC4-8FA9-E4A97245A119}" type="pres">
      <dgm:prSet presAssocID="{1A67C4D7-6945-46C2-91E0-50A3DD9699D6}" presName="parentNode1" presStyleLbl="node1" presStyleIdx="2" presStyleCnt="4">
        <dgm:presLayoutVars>
          <dgm:chMax val="1"/>
          <dgm:bulletEnabled val="1"/>
        </dgm:presLayoutVars>
      </dgm:prSet>
      <dgm:spPr/>
      <dgm:t>
        <a:bodyPr/>
        <a:lstStyle/>
        <a:p>
          <a:endParaRPr lang="hu-HU"/>
        </a:p>
      </dgm:t>
    </dgm:pt>
    <dgm:pt modelId="{D598C62F-30BB-49AF-B9F0-C0A9648BF9F0}" type="pres">
      <dgm:prSet presAssocID="{1A67C4D7-6945-46C2-91E0-50A3DD9699D6}" presName="connSite1" presStyleCnt="0"/>
      <dgm:spPr/>
    </dgm:pt>
    <dgm:pt modelId="{2AC504FE-5128-4406-946A-96673687BF5C}" type="pres">
      <dgm:prSet presAssocID="{C3D7B2B1-5477-4932-A71C-1523CE1032D2}" presName="Name9" presStyleLbl="sibTrans2D1" presStyleIdx="2" presStyleCnt="3"/>
      <dgm:spPr/>
      <dgm:t>
        <a:bodyPr/>
        <a:lstStyle/>
        <a:p>
          <a:endParaRPr lang="hu-HU"/>
        </a:p>
      </dgm:t>
    </dgm:pt>
    <dgm:pt modelId="{B0546430-91DD-4C80-A11D-42A798CB3FA2}" type="pres">
      <dgm:prSet presAssocID="{21F837D7-A8C4-4089-8EE0-43B5EEAB3FA7}" presName="composite2" presStyleCnt="0"/>
      <dgm:spPr/>
    </dgm:pt>
    <dgm:pt modelId="{051E04FC-E88F-4855-A336-92D2AA88AA83}" type="pres">
      <dgm:prSet presAssocID="{21F837D7-A8C4-4089-8EE0-43B5EEAB3FA7}" presName="dummyNode2" presStyleLbl="node1" presStyleIdx="2" presStyleCnt="4"/>
      <dgm:spPr/>
    </dgm:pt>
    <dgm:pt modelId="{3B566406-B058-4FA7-B9D7-72D9EFE67AFA}" type="pres">
      <dgm:prSet presAssocID="{21F837D7-A8C4-4089-8EE0-43B5EEAB3FA7}" presName="childNode2" presStyleLbl="bgAcc1" presStyleIdx="3" presStyleCnt="4">
        <dgm:presLayoutVars>
          <dgm:bulletEnabled val="1"/>
        </dgm:presLayoutVars>
      </dgm:prSet>
      <dgm:spPr/>
      <dgm:t>
        <a:bodyPr/>
        <a:lstStyle/>
        <a:p>
          <a:endParaRPr lang="hu-HU"/>
        </a:p>
      </dgm:t>
    </dgm:pt>
    <dgm:pt modelId="{9BDA1F5C-85E6-4CB0-8C37-C70F625700D2}" type="pres">
      <dgm:prSet presAssocID="{21F837D7-A8C4-4089-8EE0-43B5EEAB3FA7}" presName="childNode2tx" presStyleLbl="bgAcc1" presStyleIdx="3" presStyleCnt="4">
        <dgm:presLayoutVars>
          <dgm:bulletEnabled val="1"/>
        </dgm:presLayoutVars>
      </dgm:prSet>
      <dgm:spPr/>
      <dgm:t>
        <a:bodyPr/>
        <a:lstStyle/>
        <a:p>
          <a:endParaRPr lang="hu-HU"/>
        </a:p>
      </dgm:t>
    </dgm:pt>
    <dgm:pt modelId="{F3AEC63B-95E4-4D88-A004-8DD2943D1F9E}" type="pres">
      <dgm:prSet presAssocID="{21F837D7-A8C4-4089-8EE0-43B5EEAB3FA7}" presName="parentNode2" presStyleLbl="node1" presStyleIdx="3" presStyleCnt="4">
        <dgm:presLayoutVars>
          <dgm:chMax val="0"/>
          <dgm:bulletEnabled val="1"/>
        </dgm:presLayoutVars>
      </dgm:prSet>
      <dgm:spPr/>
      <dgm:t>
        <a:bodyPr/>
        <a:lstStyle/>
        <a:p>
          <a:endParaRPr lang="hu-HU"/>
        </a:p>
      </dgm:t>
    </dgm:pt>
    <dgm:pt modelId="{B4046131-CA8D-4D8B-9B6A-A86FFF86635B}" type="pres">
      <dgm:prSet presAssocID="{21F837D7-A8C4-4089-8EE0-43B5EEAB3FA7}" presName="connSite2" presStyleCnt="0"/>
      <dgm:spPr/>
    </dgm:pt>
  </dgm:ptLst>
  <dgm:cxnLst>
    <dgm:cxn modelId="{B4D9A27B-108C-4B85-A1F6-7F73EADB610C}" type="presOf" srcId="{39B1E4CA-6D90-4914-B33E-0F94D37D0B38}" destId="{DE372BDF-01B9-4C89-9F64-B6725C51C9F1}" srcOrd="0" destOrd="0" presId="urn:microsoft.com/office/officeart/2005/8/layout/hProcess4"/>
    <dgm:cxn modelId="{9C55D7C8-7405-455C-AFF3-C9E501710419}" type="presOf" srcId="{940F8D7A-3450-4CA2-80C4-B6837D68FCE8}" destId="{37B942B3-CBEB-4A33-85A1-D370E9BF42AE}" srcOrd="0" destOrd="0" presId="urn:microsoft.com/office/officeart/2005/8/layout/hProcess4"/>
    <dgm:cxn modelId="{A02A2937-FF26-4A4B-83AD-AC5A7085D1B3}" srcId="{1A67C4D7-6945-46C2-91E0-50A3DD9699D6}" destId="{FE72C7E4-1C4A-4670-8890-CC99099F0239}" srcOrd="0" destOrd="0" parTransId="{D4B130B1-621C-4061-9A66-C4385832C3FF}" sibTransId="{CBF5CDA0-4828-41D4-A3B7-13FE48BD910B}"/>
    <dgm:cxn modelId="{D2784EE6-B457-4A8B-8EBD-B77F505C693B}" type="presOf" srcId="{48338AE6-C959-4B39-ABB1-AB0B3E811385}" destId="{D37C7875-1710-4CE1-84BF-375580720155}" srcOrd="0" destOrd="0" presId="urn:microsoft.com/office/officeart/2005/8/layout/hProcess4"/>
    <dgm:cxn modelId="{143C28DA-E753-4C15-9ADD-397B8A49C669}" type="presOf" srcId="{79D00E8B-F679-4F66-A832-E815E183EF9B}" destId="{17EC165D-8EFB-4805-B34B-40873015AAA5}" srcOrd="0" destOrd="0" presId="urn:microsoft.com/office/officeart/2005/8/layout/hProcess4"/>
    <dgm:cxn modelId="{1DB92F9C-48CA-4D16-A6E7-B57BCEDCAB90}" type="presOf" srcId="{21F837D7-A8C4-4089-8EE0-43B5EEAB3FA7}" destId="{F3AEC63B-95E4-4D88-A004-8DD2943D1F9E}" srcOrd="0" destOrd="0" presId="urn:microsoft.com/office/officeart/2005/8/layout/hProcess4"/>
    <dgm:cxn modelId="{F1088871-2670-42F5-8481-6812116C3E91}" type="presOf" srcId="{D64DEBFF-35AD-4673-9F90-83C6B08381B3}" destId="{20CD1B27-7E14-43F1-9340-FC744FB8EDB5}" srcOrd="1" destOrd="1" presId="urn:microsoft.com/office/officeart/2005/8/layout/hProcess4"/>
    <dgm:cxn modelId="{3631B2E7-F640-463F-B02C-259B1F34B04A}" srcId="{DC7C394F-8C94-4AF0-A1CF-304B9449D402}" destId="{D1C6DCAC-B48E-4979-A90D-F3EA5C3B487E}" srcOrd="1" destOrd="0" parTransId="{078EB901-1B87-49B9-801B-BBAD3110BE79}" sibTransId="{940F8D7A-3450-4CA2-80C4-B6837D68FCE8}"/>
    <dgm:cxn modelId="{4F9A73B9-7220-434A-8790-EC93A7157323}" type="presOf" srcId="{DC7C394F-8C94-4AF0-A1CF-304B9449D402}" destId="{F13D3AC5-EF71-447D-A048-A9032724574A}" srcOrd="0" destOrd="0" presId="urn:microsoft.com/office/officeart/2005/8/layout/hProcess4"/>
    <dgm:cxn modelId="{C1984E8C-E189-4E24-B95E-E3DD78C50BBD}" type="presOf" srcId="{013A048A-1FA6-419B-91EB-F79DADA3182C}" destId="{7BB3AC0D-3311-460F-920E-4944E8D08F3D}" srcOrd="1" destOrd="0" presId="urn:microsoft.com/office/officeart/2005/8/layout/hProcess4"/>
    <dgm:cxn modelId="{D3B0C0E5-102B-4605-B15C-50C680B720C0}" type="presOf" srcId="{1A67C4D7-6945-46C2-91E0-50A3DD9699D6}" destId="{A79DFEA8-2EDD-4EC4-8FA9-E4A97245A119}" srcOrd="0" destOrd="0" presId="urn:microsoft.com/office/officeart/2005/8/layout/hProcess4"/>
    <dgm:cxn modelId="{785D95E5-4536-4B2A-A9C9-DDE971F937AF}" srcId="{D1C6DCAC-B48E-4979-A90D-F3EA5C3B487E}" destId="{9AE54F7D-BAAC-43D5-AB19-B06108E4B777}" srcOrd="1" destOrd="0" parTransId="{70CC2DCF-101A-42AC-A736-CA51C4E5C0A8}" sibTransId="{A7F34392-6357-4454-9558-E2E187419008}"/>
    <dgm:cxn modelId="{BE7447A8-8B51-4E98-9389-C4A6D4C1425E}" type="presOf" srcId="{D1C6DCAC-B48E-4979-A90D-F3EA5C3B487E}" destId="{6E378F70-4D06-470D-8DC5-636F3C11913C}" srcOrd="0" destOrd="0" presId="urn:microsoft.com/office/officeart/2005/8/layout/hProcess4"/>
    <dgm:cxn modelId="{3E4EAD7D-A5A7-48A8-8CF9-BCC23B787471}" srcId="{1A67C4D7-6945-46C2-91E0-50A3DD9699D6}" destId="{D64DEBFF-35AD-4673-9F90-83C6B08381B3}" srcOrd="1" destOrd="0" parTransId="{5C76C67D-35C3-4762-8AE0-DC0E6CD8AFD8}" sibTransId="{B5AB085A-C795-4462-ACDF-E1FE10B2F087}"/>
    <dgm:cxn modelId="{2B0832C3-9A79-4CF3-82E3-701EEDC90262}" type="presOf" srcId="{79D00E8B-F679-4F66-A832-E815E183EF9B}" destId="{9A7D83FD-81AB-4A13-92AD-550CAB402B2E}" srcOrd="1" destOrd="0" presId="urn:microsoft.com/office/officeart/2005/8/layout/hProcess4"/>
    <dgm:cxn modelId="{0F661485-A1F9-49AC-A571-96E6CE58EA99}" type="presOf" srcId="{FE72C7E4-1C4A-4670-8890-CC99099F0239}" destId="{20CD1B27-7E14-43F1-9340-FC744FB8EDB5}" srcOrd="1" destOrd="0" presId="urn:microsoft.com/office/officeart/2005/8/layout/hProcess4"/>
    <dgm:cxn modelId="{F5FCCE8F-2D6B-4A89-A39B-0411C9E07695}" type="presOf" srcId="{FE72C7E4-1C4A-4670-8890-CC99099F0239}" destId="{566A11D2-FAE2-4149-9467-2F10A35FEF9B}" srcOrd="0" destOrd="0" presId="urn:microsoft.com/office/officeart/2005/8/layout/hProcess4"/>
    <dgm:cxn modelId="{4B642768-0B0F-456E-BBA7-EBCA84A363CB}" srcId="{21F837D7-A8C4-4089-8EE0-43B5EEAB3FA7}" destId="{3E6C0B53-8200-4915-A546-F5AF6C5BD3DF}" srcOrd="0" destOrd="0" parTransId="{F3DCCD35-A92B-435A-BBD1-BE39147DDA3D}" sibTransId="{0F03425B-7E80-41CF-9B98-404F4E6F7DEC}"/>
    <dgm:cxn modelId="{3D69D634-AE0C-4038-8C8B-43FEA8D4FB2D}" type="presOf" srcId="{C3D7B2B1-5477-4932-A71C-1523CE1032D2}" destId="{2AC504FE-5128-4406-946A-96673687BF5C}" srcOrd="0" destOrd="0" presId="urn:microsoft.com/office/officeart/2005/8/layout/hProcess4"/>
    <dgm:cxn modelId="{AEFCF905-8AEA-457E-BE33-882D540D356C}" srcId="{DC7C394F-8C94-4AF0-A1CF-304B9449D402}" destId="{1A67C4D7-6945-46C2-91E0-50A3DD9699D6}" srcOrd="2" destOrd="0" parTransId="{494FB590-5CCC-4ABD-92AF-A21B55FE187B}" sibTransId="{C3D7B2B1-5477-4932-A71C-1523CE1032D2}"/>
    <dgm:cxn modelId="{27115192-D8C2-4ED3-BCE7-8F02D6D00383}" type="presOf" srcId="{3E6C0B53-8200-4915-A546-F5AF6C5BD3DF}" destId="{9BDA1F5C-85E6-4CB0-8C37-C70F625700D2}" srcOrd="1" destOrd="0" presId="urn:microsoft.com/office/officeart/2005/8/layout/hProcess4"/>
    <dgm:cxn modelId="{62ECE1F2-79DF-4491-8627-F4495A68680B}" srcId="{48338AE6-C959-4B39-ABB1-AB0B3E811385}" destId="{013A048A-1FA6-419B-91EB-F79DADA3182C}" srcOrd="0" destOrd="0" parTransId="{45097C7C-6740-48D5-ABDE-C0A69D703263}" sibTransId="{2311C37F-9A64-41CA-AF4E-CFCB6000FB41}"/>
    <dgm:cxn modelId="{6FA34DFA-399D-428E-B8A6-E00B0A81EC0F}" type="presOf" srcId="{3E6C0B53-8200-4915-A546-F5AF6C5BD3DF}" destId="{3B566406-B058-4FA7-B9D7-72D9EFE67AFA}" srcOrd="0" destOrd="0" presId="urn:microsoft.com/office/officeart/2005/8/layout/hProcess4"/>
    <dgm:cxn modelId="{1FD39866-789B-4AA0-902C-8EA6A54D7A4F}" srcId="{DC7C394F-8C94-4AF0-A1CF-304B9449D402}" destId="{48338AE6-C959-4B39-ABB1-AB0B3E811385}" srcOrd="0" destOrd="0" parTransId="{8CE3D0C9-A469-4107-B60A-6047331E042A}" sibTransId="{39B1E4CA-6D90-4914-B33E-0F94D37D0B38}"/>
    <dgm:cxn modelId="{61797146-2AAD-4BAC-884F-C2E9915B1A0F}" type="presOf" srcId="{5A174144-7D33-42DF-9752-ABF3913BB21F}" destId="{ADEF06FE-1110-4938-9C10-AFBB02CC3067}" srcOrd="0" destOrd="1" presId="urn:microsoft.com/office/officeart/2005/8/layout/hProcess4"/>
    <dgm:cxn modelId="{F2E099D3-460E-4299-B700-F82DAB23F874}" srcId="{DC7C394F-8C94-4AF0-A1CF-304B9449D402}" destId="{21F837D7-A8C4-4089-8EE0-43B5EEAB3FA7}" srcOrd="3" destOrd="0" parTransId="{4BDFCD3E-2A71-42F1-A51D-2BE07E323ECE}" sibTransId="{4CC7C303-CC56-480D-A22A-DE3D7CB69EA7}"/>
    <dgm:cxn modelId="{177B322A-01A1-4868-A8ED-ADF79C2C9ABA}" type="presOf" srcId="{D64DEBFF-35AD-4673-9F90-83C6B08381B3}" destId="{566A11D2-FAE2-4149-9467-2F10A35FEF9B}" srcOrd="0" destOrd="1" presId="urn:microsoft.com/office/officeart/2005/8/layout/hProcess4"/>
    <dgm:cxn modelId="{7E790539-7C64-42CF-9530-303F6D9413F2}" type="presOf" srcId="{9AE54F7D-BAAC-43D5-AB19-B06108E4B777}" destId="{17EC165D-8EFB-4805-B34B-40873015AAA5}" srcOrd="0" destOrd="1" presId="urn:microsoft.com/office/officeart/2005/8/layout/hProcess4"/>
    <dgm:cxn modelId="{573BBB93-4D9C-43B6-9A12-51F6EF63F259}" srcId="{D1C6DCAC-B48E-4979-A90D-F3EA5C3B487E}" destId="{79D00E8B-F679-4F66-A832-E815E183EF9B}" srcOrd="0" destOrd="0" parTransId="{6F838903-E9A6-4628-B7CB-1E7E74C5B603}" sibTransId="{8BAD0AC4-D454-4715-9F28-D6B451605A02}"/>
    <dgm:cxn modelId="{8E6E8D84-15F2-4616-B66E-A4B53C343F52}" type="presOf" srcId="{9AE54F7D-BAAC-43D5-AB19-B06108E4B777}" destId="{9A7D83FD-81AB-4A13-92AD-550CAB402B2E}" srcOrd="1" destOrd="1" presId="urn:microsoft.com/office/officeart/2005/8/layout/hProcess4"/>
    <dgm:cxn modelId="{F9941262-D388-4D1C-9D3A-EFA42A66E73F}" type="presOf" srcId="{013A048A-1FA6-419B-91EB-F79DADA3182C}" destId="{ADEF06FE-1110-4938-9C10-AFBB02CC3067}" srcOrd="0" destOrd="0" presId="urn:microsoft.com/office/officeart/2005/8/layout/hProcess4"/>
    <dgm:cxn modelId="{1BCFE06A-8876-4A65-B0FF-ECE0DAFB40DC}" type="presOf" srcId="{5A174144-7D33-42DF-9752-ABF3913BB21F}" destId="{7BB3AC0D-3311-460F-920E-4944E8D08F3D}" srcOrd="1" destOrd="1" presId="urn:microsoft.com/office/officeart/2005/8/layout/hProcess4"/>
    <dgm:cxn modelId="{A0A3B4A9-B377-4685-B5C8-ADC2AF0AE24F}" srcId="{48338AE6-C959-4B39-ABB1-AB0B3E811385}" destId="{5A174144-7D33-42DF-9752-ABF3913BB21F}" srcOrd="1" destOrd="0" parTransId="{16C8047F-09A2-4DAB-A996-DC5B2C97BFF0}" sibTransId="{D1FC22CC-9FA7-4954-8B2D-0BED0B1765B7}"/>
    <dgm:cxn modelId="{F5682636-9208-4707-B87C-6824A51BE39C}" type="presParOf" srcId="{F13D3AC5-EF71-447D-A048-A9032724574A}" destId="{3E830E1F-FABA-4FB9-B738-99CD1B3C3BE5}" srcOrd="0" destOrd="0" presId="urn:microsoft.com/office/officeart/2005/8/layout/hProcess4"/>
    <dgm:cxn modelId="{14303BCB-F10D-4D50-A480-272108CFBE89}" type="presParOf" srcId="{F13D3AC5-EF71-447D-A048-A9032724574A}" destId="{CA5EBF7D-256C-447F-86FA-B0352DDDA4C7}" srcOrd="1" destOrd="0" presId="urn:microsoft.com/office/officeart/2005/8/layout/hProcess4"/>
    <dgm:cxn modelId="{C3BD8928-0C51-4E9A-BFFD-74D470234D04}" type="presParOf" srcId="{F13D3AC5-EF71-447D-A048-A9032724574A}" destId="{0D227199-2A8A-4E58-9315-1E1E6A41D328}" srcOrd="2" destOrd="0" presId="urn:microsoft.com/office/officeart/2005/8/layout/hProcess4"/>
    <dgm:cxn modelId="{0FBD692D-7985-4269-8F3A-541E054809FF}" type="presParOf" srcId="{0D227199-2A8A-4E58-9315-1E1E6A41D328}" destId="{E38F01CB-97F7-4223-B427-AE33BDCA21C9}" srcOrd="0" destOrd="0" presId="urn:microsoft.com/office/officeart/2005/8/layout/hProcess4"/>
    <dgm:cxn modelId="{201614AB-5A6D-4FC5-B1C5-922EF62B7FD5}" type="presParOf" srcId="{E38F01CB-97F7-4223-B427-AE33BDCA21C9}" destId="{B0B5B124-B3DE-414D-ACEF-AB45A5EE417C}" srcOrd="0" destOrd="0" presId="urn:microsoft.com/office/officeart/2005/8/layout/hProcess4"/>
    <dgm:cxn modelId="{AAFCA171-D896-49A0-843F-DDD204B907D2}" type="presParOf" srcId="{E38F01CB-97F7-4223-B427-AE33BDCA21C9}" destId="{ADEF06FE-1110-4938-9C10-AFBB02CC3067}" srcOrd="1" destOrd="0" presId="urn:microsoft.com/office/officeart/2005/8/layout/hProcess4"/>
    <dgm:cxn modelId="{11A7FCD9-C050-4FB1-AB22-46E07DBF8251}" type="presParOf" srcId="{E38F01CB-97F7-4223-B427-AE33BDCA21C9}" destId="{7BB3AC0D-3311-460F-920E-4944E8D08F3D}" srcOrd="2" destOrd="0" presId="urn:microsoft.com/office/officeart/2005/8/layout/hProcess4"/>
    <dgm:cxn modelId="{3491BDB0-F5F0-457F-B0B8-503E609DDA95}" type="presParOf" srcId="{E38F01CB-97F7-4223-B427-AE33BDCA21C9}" destId="{D37C7875-1710-4CE1-84BF-375580720155}" srcOrd="3" destOrd="0" presId="urn:microsoft.com/office/officeart/2005/8/layout/hProcess4"/>
    <dgm:cxn modelId="{C44BE17C-71F8-4BA0-86AA-FBD0DE2A353A}" type="presParOf" srcId="{E38F01CB-97F7-4223-B427-AE33BDCA21C9}" destId="{E90D7609-930B-4286-AEB0-93BA89DCD76F}" srcOrd="4" destOrd="0" presId="urn:microsoft.com/office/officeart/2005/8/layout/hProcess4"/>
    <dgm:cxn modelId="{8D0D45D1-BD17-4C37-B992-CBC3D510A2CC}" type="presParOf" srcId="{0D227199-2A8A-4E58-9315-1E1E6A41D328}" destId="{DE372BDF-01B9-4C89-9F64-B6725C51C9F1}" srcOrd="1" destOrd="0" presId="urn:microsoft.com/office/officeart/2005/8/layout/hProcess4"/>
    <dgm:cxn modelId="{5BA321B0-BC7C-4658-9D2C-5D063C990FC2}" type="presParOf" srcId="{0D227199-2A8A-4E58-9315-1E1E6A41D328}" destId="{33D65B12-9EED-4646-9009-5C8BB43AB91C}" srcOrd="2" destOrd="0" presId="urn:microsoft.com/office/officeart/2005/8/layout/hProcess4"/>
    <dgm:cxn modelId="{1AAC2BBD-635B-4F52-A3FD-545FD88FB5E8}" type="presParOf" srcId="{33D65B12-9EED-4646-9009-5C8BB43AB91C}" destId="{775D4D69-3164-4815-B428-68F0C6412C30}" srcOrd="0" destOrd="0" presId="urn:microsoft.com/office/officeart/2005/8/layout/hProcess4"/>
    <dgm:cxn modelId="{13B67728-0A4A-41CD-B9DD-379D44AEF902}" type="presParOf" srcId="{33D65B12-9EED-4646-9009-5C8BB43AB91C}" destId="{17EC165D-8EFB-4805-B34B-40873015AAA5}" srcOrd="1" destOrd="0" presId="urn:microsoft.com/office/officeart/2005/8/layout/hProcess4"/>
    <dgm:cxn modelId="{EFD71C29-5180-4CE7-B567-024271D4F3E9}" type="presParOf" srcId="{33D65B12-9EED-4646-9009-5C8BB43AB91C}" destId="{9A7D83FD-81AB-4A13-92AD-550CAB402B2E}" srcOrd="2" destOrd="0" presId="urn:microsoft.com/office/officeart/2005/8/layout/hProcess4"/>
    <dgm:cxn modelId="{00CD0090-7443-4FA0-A895-B146EA7391DE}" type="presParOf" srcId="{33D65B12-9EED-4646-9009-5C8BB43AB91C}" destId="{6E378F70-4D06-470D-8DC5-636F3C11913C}" srcOrd="3" destOrd="0" presId="urn:microsoft.com/office/officeart/2005/8/layout/hProcess4"/>
    <dgm:cxn modelId="{E01D0001-34BD-48DA-87FF-5569811EC0E2}" type="presParOf" srcId="{33D65B12-9EED-4646-9009-5C8BB43AB91C}" destId="{6CC1C535-DB2B-4D9C-9128-3380E57101B2}" srcOrd="4" destOrd="0" presId="urn:microsoft.com/office/officeart/2005/8/layout/hProcess4"/>
    <dgm:cxn modelId="{1E36DD85-4AB3-4508-9050-F92DE0FA51C1}" type="presParOf" srcId="{0D227199-2A8A-4E58-9315-1E1E6A41D328}" destId="{37B942B3-CBEB-4A33-85A1-D370E9BF42AE}" srcOrd="3" destOrd="0" presId="urn:microsoft.com/office/officeart/2005/8/layout/hProcess4"/>
    <dgm:cxn modelId="{878C9A8E-B252-4731-8062-688762E8BC39}" type="presParOf" srcId="{0D227199-2A8A-4E58-9315-1E1E6A41D328}" destId="{0A6F72FB-90F7-4020-9CF5-0AB2A70023FB}" srcOrd="4" destOrd="0" presId="urn:microsoft.com/office/officeart/2005/8/layout/hProcess4"/>
    <dgm:cxn modelId="{DB08C922-B11B-4A7A-89EF-11F5DC089E78}" type="presParOf" srcId="{0A6F72FB-90F7-4020-9CF5-0AB2A70023FB}" destId="{FB0837FA-A8A2-46B1-856A-E7FB88588D0B}" srcOrd="0" destOrd="0" presId="urn:microsoft.com/office/officeart/2005/8/layout/hProcess4"/>
    <dgm:cxn modelId="{8C4D05F9-8701-4E5E-BD3D-2F810957B61F}" type="presParOf" srcId="{0A6F72FB-90F7-4020-9CF5-0AB2A70023FB}" destId="{566A11D2-FAE2-4149-9467-2F10A35FEF9B}" srcOrd="1" destOrd="0" presId="urn:microsoft.com/office/officeart/2005/8/layout/hProcess4"/>
    <dgm:cxn modelId="{D49AAB9E-2645-4C22-8743-81F4E1625E8E}" type="presParOf" srcId="{0A6F72FB-90F7-4020-9CF5-0AB2A70023FB}" destId="{20CD1B27-7E14-43F1-9340-FC744FB8EDB5}" srcOrd="2" destOrd="0" presId="urn:microsoft.com/office/officeart/2005/8/layout/hProcess4"/>
    <dgm:cxn modelId="{68EBD180-E25D-40E7-83EC-8147501FA0F1}" type="presParOf" srcId="{0A6F72FB-90F7-4020-9CF5-0AB2A70023FB}" destId="{A79DFEA8-2EDD-4EC4-8FA9-E4A97245A119}" srcOrd="3" destOrd="0" presId="urn:microsoft.com/office/officeart/2005/8/layout/hProcess4"/>
    <dgm:cxn modelId="{4E08C935-CA5A-4C1D-9E1C-9AE9DF462606}" type="presParOf" srcId="{0A6F72FB-90F7-4020-9CF5-0AB2A70023FB}" destId="{D598C62F-30BB-49AF-B9F0-C0A9648BF9F0}" srcOrd="4" destOrd="0" presId="urn:microsoft.com/office/officeart/2005/8/layout/hProcess4"/>
    <dgm:cxn modelId="{04252663-56B9-4D4E-8E10-4BB523A4CE8C}" type="presParOf" srcId="{0D227199-2A8A-4E58-9315-1E1E6A41D328}" destId="{2AC504FE-5128-4406-946A-96673687BF5C}" srcOrd="5" destOrd="0" presId="urn:microsoft.com/office/officeart/2005/8/layout/hProcess4"/>
    <dgm:cxn modelId="{51F88D5C-230B-407B-8240-BAC47AA538E8}" type="presParOf" srcId="{0D227199-2A8A-4E58-9315-1E1E6A41D328}" destId="{B0546430-91DD-4C80-A11D-42A798CB3FA2}" srcOrd="6" destOrd="0" presId="urn:microsoft.com/office/officeart/2005/8/layout/hProcess4"/>
    <dgm:cxn modelId="{31464536-9480-4354-BFC9-D88AFD8E611B}" type="presParOf" srcId="{B0546430-91DD-4C80-A11D-42A798CB3FA2}" destId="{051E04FC-E88F-4855-A336-92D2AA88AA83}" srcOrd="0" destOrd="0" presId="urn:microsoft.com/office/officeart/2005/8/layout/hProcess4"/>
    <dgm:cxn modelId="{EA9D2D35-C804-4C61-AFD5-CCBD229128B4}" type="presParOf" srcId="{B0546430-91DD-4C80-A11D-42A798CB3FA2}" destId="{3B566406-B058-4FA7-B9D7-72D9EFE67AFA}" srcOrd="1" destOrd="0" presId="urn:microsoft.com/office/officeart/2005/8/layout/hProcess4"/>
    <dgm:cxn modelId="{1D843118-368A-49DA-A9D0-01E8B32349B9}" type="presParOf" srcId="{B0546430-91DD-4C80-A11D-42A798CB3FA2}" destId="{9BDA1F5C-85E6-4CB0-8C37-C70F625700D2}" srcOrd="2" destOrd="0" presId="urn:microsoft.com/office/officeart/2005/8/layout/hProcess4"/>
    <dgm:cxn modelId="{C6FEEF6E-1804-4A92-9DE8-8C509039BDC9}" type="presParOf" srcId="{B0546430-91DD-4C80-A11D-42A798CB3FA2}" destId="{F3AEC63B-95E4-4D88-A004-8DD2943D1F9E}" srcOrd="3" destOrd="0" presId="urn:microsoft.com/office/officeart/2005/8/layout/hProcess4"/>
    <dgm:cxn modelId="{030715C0-DFA0-4032-9F24-2055D14A4F7F}" type="presParOf" srcId="{B0546430-91DD-4C80-A11D-42A798CB3FA2}" destId="{B4046131-CA8D-4D8B-9B6A-A86FFF86635B}"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EF06FE-1110-4938-9C10-AFBB02CC3067}">
      <dsp:nvSpPr>
        <dsp:cNvPr id="0" name=""/>
        <dsp:cNvSpPr/>
      </dsp:nvSpPr>
      <dsp:spPr>
        <a:xfrm>
          <a:off x="342" y="1789112"/>
          <a:ext cx="1496561" cy="123435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t" anchorCtr="0">
          <a:noAutofit/>
        </a:bodyPr>
        <a:lstStyle/>
        <a:p>
          <a:pPr marL="114300" lvl="1" indent="-114300" algn="l" defTabSz="533400">
            <a:lnSpc>
              <a:spcPct val="90000"/>
            </a:lnSpc>
            <a:spcBef>
              <a:spcPct val="0"/>
            </a:spcBef>
            <a:spcAft>
              <a:spcPct val="15000"/>
            </a:spcAft>
            <a:buChar char="••"/>
          </a:pPr>
          <a:r>
            <a:rPr lang="hu-HU" sz="1200" kern="1200" dirty="0"/>
            <a:t>Lista összeállítása, véglegesítése</a:t>
          </a:r>
          <a:endParaRPr lang="en-US" sz="1200" kern="1200" dirty="0"/>
        </a:p>
        <a:p>
          <a:pPr marL="114300" lvl="1" indent="-114300" algn="l" defTabSz="533400">
            <a:lnSpc>
              <a:spcPct val="90000"/>
            </a:lnSpc>
            <a:spcBef>
              <a:spcPct val="0"/>
            </a:spcBef>
            <a:spcAft>
              <a:spcPct val="15000"/>
            </a:spcAft>
            <a:buChar char="••"/>
          </a:pPr>
          <a:r>
            <a:rPr lang="hu-HU" sz="1200" kern="1200" dirty="0"/>
            <a:t>Lista elküldése</a:t>
          </a:r>
          <a:endParaRPr lang="en-US" sz="1200" kern="1200" dirty="0"/>
        </a:p>
      </dsp:txBody>
      <dsp:txXfrm>
        <a:off x="28748" y="1817518"/>
        <a:ext cx="1439749" cy="913034"/>
      </dsp:txXfrm>
    </dsp:sp>
    <dsp:sp modelId="{DE372BDF-01B9-4C89-9F64-B6725C51C9F1}">
      <dsp:nvSpPr>
        <dsp:cNvPr id="0" name=""/>
        <dsp:cNvSpPr/>
      </dsp:nvSpPr>
      <dsp:spPr>
        <a:xfrm>
          <a:off x="859211" y="2147170"/>
          <a:ext cx="1555773" cy="1555773"/>
        </a:xfrm>
        <a:prstGeom prst="leftCircularArrow">
          <a:avLst>
            <a:gd name="adj1" fmla="val 2550"/>
            <a:gd name="adj2" fmla="val 309429"/>
            <a:gd name="adj3" fmla="val 2084940"/>
            <a:gd name="adj4" fmla="val 9024489"/>
            <a:gd name="adj5" fmla="val 297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37C7875-1710-4CE1-84BF-375580720155}">
      <dsp:nvSpPr>
        <dsp:cNvPr id="0" name=""/>
        <dsp:cNvSpPr/>
      </dsp:nvSpPr>
      <dsp:spPr>
        <a:xfrm>
          <a:off x="332911" y="2758959"/>
          <a:ext cx="1330277" cy="52900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hu-HU" sz="1600" kern="1200" dirty="0"/>
            <a:t>Kívánságlista összeállítása</a:t>
          </a:r>
          <a:endParaRPr lang="en-US" sz="1600" kern="1200" dirty="0"/>
        </a:p>
      </dsp:txBody>
      <dsp:txXfrm>
        <a:off x="348405" y="2774453"/>
        <a:ext cx="1299289" cy="498019"/>
      </dsp:txXfrm>
    </dsp:sp>
    <dsp:sp modelId="{17EC165D-8EFB-4805-B34B-40873015AAA5}">
      <dsp:nvSpPr>
        <dsp:cNvPr id="0" name=""/>
        <dsp:cNvSpPr/>
      </dsp:nvSpPr>
      <dsp:spPr>
        <a:xfrm>
          <a:off x="1852119" y="1789112"/>
          <a:ext cx="1496561" cy="123435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t" anchorCtr="0">
          <a:noAutofit/>
        </a:bodyPr>
        <a:lstStyle/>
        <a:p>
          <a:pPr marL="114300" lvl="1" indent="-114300" algn="l" defTabSz="533400">
            <a:lnSpc>
              <a:spcPct val="90000"/>
            </a:lnSpc>
            <a:spcBef>
              <a:spcPct val="0"/>
            </a:spcBef>
            <a:spcAft>
              <a:spcPct val="15000"/>
            </a:spcAft>
            <a:buChar char="••"/>
          </a:pPr>
          <a:r>
            <a:rPr lang="hu-HU" sz="1200" kern="1200" dirty="0"/>
            <a:t>Döntés a gyerekekről</a:t>
          </a:r>
          <a:endParaRPr lang="en-US" sz="1200" kern="1200" dirty="0"/>
        </a:p>
        <a:p>
          <a:pPr marL="114300" lvl="1" indent="-114300" algn="l" defTabSz="533400">
            <a:lnSpc>
              <a:spcPct val="90000"/>
            </a:lnSpc>
            <a:spcBef>
              <a:spcPct val="0"/>
            </a:spcBef>
            <a:spcAft>
              <a:spcPct val="15000"/>
            </a:spcAft>
            <a:buChar char="••"/>
          </a:pPr>
          <a:r>
            <a:rPr lang="hu-HU" sz="1200" kern="1200" dirty="0"/>
            <a:t>Végleges játéklista kialakítása</a:t>
          </a:r>
          <a:endParaRPr lang="en-US" sz="1200" kern="1200" dirty="0"/>
        </a:p>
      </dsp:txBody>
      <dsp:txXfrm>
        <a:off x="1880525" y="2082022"/>
        <a:ext cx="1439749" cy="913034"/>
      </dsp:txXfrm>
    </dsp:sp>
    <dsp:sp modelId="{37B942B3-CBEB-4A33-85A1-D370E9BF42AE}">
      <dsp:nvSpPr>
        <dsp:cNvPr id="0" name=""/>
        <dsp:cNvSpPr/>
      </dsp:nvSpPr>
      <dsp:spPr>
        <a:xfrm>
          <a:off x="2698517" y="1061233"/>
          <a:ext cx="1747001" cy="1747001"/>
        </a:xfrm>
        <a:prstGeom prst="circularArrow">
          <a:avLst>
            <a:gd name="adj1" fmla="val 2271"/>
            <a:gd name="adj2" fmla="val 273786"/>
            <a:gd name="adj3" fmla="val 19550703"/>
            <a:gd name="adj4" fmla="val 12575511"/>
            <a:gd name="adj5" fmla="val 265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E378F70-4D06-470D-8DC5-636F3C11913C}">
      <dsp:nvSpPr>
        <dsp:cNvPr id="0" name=""/>
        <dsp:cNvSpPr/>
      </dsp:nvSpPr>
      <dsp:spPr>
        <a:xfrm>
          <a:off x="2184689" y="1524609"/>
          <a:ext cx="1330277" cy="52900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hu-HU" sz="1600" kern="1200" dirty="0"/>
            <a:t>Mikulás </a:t>
          </a:r>
          <a:r>
            <a:rPr lang="hu-HU" sz="1600" kern="1200" dirty="0" err="1"/>
            <a:t>workshop</a:t>
          </a:r>
          <a:endParaRPr lang="en-US" sz="1600" kern="1200" dirty="0"/>
        </a:p>
      </dsp:txBody>
      <dsp:txXfrm>
        <a:off x="2200183" y="1540103"/>
        <a:ext cx="1299289" cy="498019"/>
      </dsp:txXfrm>
    </dsp:sp>
    <dsp:sp modelId="{566A11D2-FAE2-4149-9467-2F10A35FEF9B}">
      <dsp:nvSpPr>
        <dsp:cNvPr id="0" name=""/>
        <dsp:cNvSpPr/>
      </dsp:nvSpPr>
      <dsp:spPr>
        <a:xfrm>
          <a:off x="3703897" y="1789112"/>
          <a:ext cx="1496561" cy="123435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t" anchorCtr="0">
          <a:noAutofit/>
        </a:bodyPr>
        <a:lstStyle/>
        <a:p>
          <a:pPr marL="114300" lvl="1" indent="-114300" algn="l" defTabSz="533400">
            <a:lnSpc>
              <a:spcPct val="90000"/>
            </a:lnSpc>
            <a:spcBef>
              <a:spcPct val="0"/>
            </a:spcBef>
            <a:spcAft>
              <a:spcPct val="15000"/>
            </a:spcAft>
            <a:buChar char="••"/>
          </a:pPr>
          <a:r>
            <a:rPr lang="hu-HU" sz="1200" kern="1200" dirty="0"/>
            <a:t>Játékok legyártása</a:t>
          </a:r>
          <a:endParaRPr lang="en-US" sz="1200" kern="1200" dirty="0"/>
        </a:p>
        <a:p>
          <a:pPr marL="114300" lvl="1" indent="-114300" algn="l" defTabSz="533400">
            <a:lnSpc>
              <a:spcPct val="90000"/>
            </a:lnSpc>
            <a:spcBef>
              <a:spcPct val="0"/>
            </a:spcBef>
            <a:spcAft>
              <a:spcPct val="15000"/>
            </a:spcAft>
            <a:buChar char="••"/>
          </a:pPr>
          <a:r>
            <a:rPr lang="hu-HU" sz="1200" kern="1200" dirty="0"/>
            <a:t>Folyamatos státuszkövetés</a:t>
          </a:r>
          <a:endParaRPr lang="en-US" sz="1200" kern="1200" dirty="0"/>
        </a:p>
      </dsp:txBody>
      <dsp:txXfrm>
        <a:off x="3732303" y="1817518"/>
        <a:ext cx="1439749" cy="913034"/>
      </dsp:txXfrm>
    </dsp:sp>
    <dsp:sp modelId="{2AC504FE-5128-4406-946A-96673687BF5C}">
      <dsp:nvSpPr>
        <dsp:cNvPr id="0" name=""/>
        <dsp:cNvSpPr/>
      </dsp:nvSpPr>
      <dsp:spPr>
        <a:xfrm>
          <a:off x="4562766" y="2147170"/>
          <a:ext cx="1555773" cy="1555773"/>
        </a:xfrm>
        <a:prstGeom prst="leftCircularArrow">
          <a:avLst>
            <a:gd name="adj1" fmla="val 2550"/>
            <a:gd name="adj2" fmla="val 309429"/>
            <a:gd name="adj3" fmla="val 2084940"/>
            <a:gd name="adj4" fmla="val 9024489"/>
            <a:gd name="adj5" fmla="val 297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79DFEA8-2EDD-4EC4-8FA9-E4A97245A119}">
      <dsp:nvSpPr>
        <dsp:cNvPr id="0" name=""/>
        <dsp:cNvSpPr/>
      </dsp:nvSpPr>
      <dsp:spPr>
        <a:xfrm>
          <a:off x="4036466" y="2758959"/>
          <a:ext cx="1330277" cy="52900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hu-HU" sz="1600" kern="1200" dirty="0"/>
            <a:t>Játékok gyártása</a:t>
          </a:r>
          <a:endParaRPr lang="en-US" sz="1600" kern="1200" dirty="0"/>
        </a:p>
      </dsp:txBody>
      <dsp:txXfrm>
        <a:off x="4051960" y="2774453"/>
        <a:ext cx="1299289" cy="498019"/>
      </dsp:txXfrm>
    </dsp:sp>
    <dsp:sp modelId="{3B566406-B058-4FA7-B9D7-72D9EFE67AFA}">
      <dsp:nvSpPr>
        <dsp:cNvPr id="0" name=""/>
        <dsp:cNvSpPr/>
      </dsp:nvSpPr>
      <dsp:spPr>
        <a:xfrm>
          <a:off x="5555675" y="1789112"/>
          <a:ext cx="1496561" cy="123435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t" anchorCtr="0">
          <a:noAutofit/>
        </a:bodyPr>
        <a:lstStyle/>
        <a:p>
          <a:pPr marL="114300" lvl="1" indent="-114300" algn="l" defTabSz="533400">
            <a:lnSpc>
              <a:spcPct val="90000"/>
            </a:lnSpc>
            <a:spcBef>
              <a:spcPct val="0"/>
            </a:spcBef>
            <a:spcAft>
              <a:spcPct val="15000"/>
            </a:spcAft>
            <a:buChar char="••"/>
          </a:pPr>
          <a:r>
            <a:rPr lang="hu-HU" sz="1200" kern="1200" dirty="0"/>
            <a:t>Időben való kiszállítás</a:t>
          </a:r>
          <a:endParaRPr lang="en-US" sz="1200" kern="1200" dirty="0"/>
        </a:p>
      </dsp:txBody>
      <dsp:txXfrm>
        <a:off x="5584081" y="2082022"/>
        <a:ext cx="1439749" cy="913034"/>
      </dsp:txXfrm>
    </dsp:sp>
    <dsp:sp modelId="{F3AEC63B-95E4-4D88-A004-8DD2943D1F9E}">
      <dsp:nvSpPr>
        <dsp:cNvPr id="0" name=""/>
        <dsp:cNvSpPr/>
      </dsp:nvSpPr>
      <dsp:spPr>
        <a:xfrm>
          <a:off x="5888244" y="1524609"/>
          <a:ext cx="1330277" cy="52900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hu-HU" sz="1600" kern="1200" dirty="0"/>
            <a:t>Játékok kiszállítása</a:t>
          </a:r>
          <a:endParaRPr lang="en-US" sz="1600" kern="1200" dirty="0"/>
        </a:p>
      </dsp:txBody>
      <dsp:txXfrm>
        <a:off x="5903738" y="1540103"/>
        <a:ext cx="1299289" cy="49801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1943100" y="8685213"/>
            <a:ext cx="2971800" cy="457200"/>
          </a:xfrm>
          <a:prstGeom prst="rect">
            <a:avLst/>
          </a:prstGeom>
        </p:spPr>
        <p:txBody>
          <a:bodyPr vert="horz" lIns="91440" tIns="45720" rIns="91440" bIns="45720" rtlCol="0" anchor="b"/>
          <a:lstStyle>
            <a:lvl1pPr algn="r">
              <a:defRPr sz="1200"/>
            </a:lvl1pPr>
          </a:lstStyle>
          <a:p>
            <a:pPr algn="ctr"/>
            <a:fld id="{47855BD9-AF71-426C-9B9B-B0E52B88852E}" type="slidenum">
              <a:rPr lang="de-DE" sz="1000" smtClean="0"/>
              <a:pPr algn="ctr"/>
              <a:t>‹#›</a:t>
            </a:fld>
            <a:endParaRPr lang="de-DE" sz="1000" dirty="0"/>
          </a:p>
        </p:txBody>
      </p:sp>
    </p:spTree>
    <p:extLst>
      <p:ext uri="{BB962C8B-B14F-4D97-AF65-F5344CB8AC3E}">
        <p14:creationId xmlns:p14="http://schemas.microsoft.com/office/powerpoint/2010/main" val="23599324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52400" y="392400"/>
            <a:ext cx="5360287" cy="40212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es Placeholder 4"/>
          <p:cNvSpPr>
            <a:spLocks noGrp="1"/>
          </p:cNvSpPr>
          <p:nvPr>
            <p:ph type="body" sz="quarter" idx="3"/>
          </p:nvPr>
        </p:nvSpPr>
        <p:spPr>
          <a:xfrm>
            <a:off x="752400" y="4705200"/>
            <a:ext cx="5360400" cy="402120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p:txBody>
      </p:sp>
      <p:sp>
        <p:nvSpPr>
          <p:cNvPr id="7" name="Slide Number Placeholder 6"/>
          <p:cNvSpPr>
            <a:spLocks noGrp="1"/>
          </p:cNvSpPr>
          <p:nvPr>
            <p:ph type="sldNum" sz="quarter" idx="5"/>
          </p:nvPr>
        </p:nvSpPr>
        <p:spPr>
          <a:xfrm>
            <a:off x="2957512" y="8935722"/>
            <a:ext cx="942976" cy="205358"/>
          </a:xfrm>
          <a:prstGeom prst="rect">
            <a:avLst/>
          </a:prstGeom>
        </p:spPr>
        <p:txBody>
          <a:bodyPr vert="horz" lIns="91440" tIns="45720" rIns="91440" bIns="45720" rtlCol="0" anchor="b"/>
          <a:lstStyle>
            <a:lvl1pPr algn="ctr">
              <a:defRPr sz="800"/>
            </a:lvl1pPr>
          </a:lstStyle>
          <a:p>
            <a:fld id="{7D8C2C35-2B8A-446E-BEC0-FD36716C29AC}" type="slidenum">
              <a:rPr lang="de-DE" smtClean="0"/>
              <a:pPr/>
              <a:t>‹#›</a:t>
            </a:fld>
            <a:endParaRPr lang="de-DE" dirty="0"/>
          </a:p>
        </p:txBody>
      </p:sp>
    </p:spTree>
    <p:extLst>
      <p:ext uri="{BB962C8B-B14F-4D97-AF65-F5344CB8AC3E}">
        <p14:creationId xmlns:p14="http://schemas.microsoft.com/office/powerpoint/2010/main" val="2847385487"/>
      </p:ext>
    </p:extLst>
  </p:cSld>
  <p:clrMap bg1="lt1" tx1="dk1" bg2="lt2" tx2="dk2" accent1="accent1" accent2="accent2" accent3="accent3" accent4="accent4" accent5="accent5" accent6="accent6" hlink="hlink" folHlink="folHlink"/>
  <p:notesStyle>
    <a:lvl1pPr marL="0" algn="l" defTabSz="1088776" rtl="0" eaLnBrk="1" latinLnBrk="0" hangingPunct="1">
      <a:defRPr sz="1400" kern="1200">
        <a:solidFill>
          <a:schemeClr val="tx1"/>
        </a:solidFill>
        <a:latin typeface="+mn-lt"/>
        <a:ea typeface="+mn-ea"/>
        <a:cs typeface="+mn-cs"/>
      </a:defRPr>
    </a:lvl1pPr>
    <a:lvl2pPr marL="180000" indent="-180000" algn="l" defTabSz="1088776" rtl="0" eaLnBrk="1" latinLnBrk="0" hangingPunct="1">
      <a:buClr>
        <a:schemeClr val="accent1"/>
      </a:buClr>
      <a:buSzPct val="100000"/>
      <a:buFont typeface="Wingdings" pitchFamily="2" charset="2"/>
      <a:buChar char=""/>
      <a:defRPr sz="1400" kern="1200">
        <a:solidFill>
          <a:schemeClr val="tx1"/>
        </a:solidFill>
        <a:latin typeface="+mn-lt"/>
        <a:ea typeface="+mn-ea"/>
        <a:cs typeface="+mn-cs"/>
      </a:defRPr>
    </a:lvl2pPr>
    <a:lvl3pPr marL="360000" indent="-180000" algn="l" defTabSz="1088776" rtl="0" eaLnBrk="1" latinLnBrk="0" hangingPunct="1">
      <a:buClr>
        <a:schemeClr val="accent2"/>
      </a:buClr>
      <a:buSzPct val="80000"/>
      <a:buFont typeface="Symbol" pitchFamily="18" charset="2"/>
      <a:buChar char="-"/>
      <a:defRPr sz="1200" kern="1200">
        <a:solidFill>
          <a:schemeClr val="tx1"/>
        </a:solidFill>
        <a:latin typeface="+mn-lt"/>
        <a:ea typeface="+mn-ea"/>
        <a:cs typeface="+mn-cs"/>
      </a:defRPr>
    </a:lvl3pPr>
    <a:lvl4pPr marL="674815" indent="-158780" algn="l" defTabSz="1088776" rtl="0" eaLnBrk="1" latinLnBrk="0" hangingPunct="1">
      <a:buClr>
        <a:schemeClr val="accent2"/>
      </a:buClr>
      <a:buFont typeface="Arial" pitchFamily="34" charset="0"/>
      <a:buChar char="–"/>
      <a:defRPr sz="1200" kern="1200">
        <a:solidFill>
          <a:schemeClr val="tx1"/>
        </a:solidFill>
        <a:latin typeface="+mn-lt"/>
        <a:ea typeface="+mn-ea"/>
        <a:cs typeface="+mn-cs"/>
      </a:defRPr>
    </a:lvl4pPr>
    <a:lvl5pPr marL="2177552" algn="l" defTabSz="1088776" rtl="0" eaLnBrk="1" latinLnBrk="0" hangingPunct="1">
      <a:defRPr sz="1400" kern="1200">
        <a:solidFill>
          <a:schemeClr val="tx1"/>
        </a:solidFill>
        <a:latin typeface="+mn-lt"/>
        <a:ea typeface="+mn-ea"/>
        <a:cs typeface="+mn-cs"/>
      </a:defRPr>
    </a:lvl5pPr>
    <a:lvl6pPr marL="2721940" algn="l" defTabSz="1088776" rtl="0" eaLnBrk="1" latinLnBrk="0" hangingPunct="1">
      <a:defRPr sz="1400" kern="1200">
        <a:solidFill>
          <a:schemeClr val="tx1"/>
        </a:solidFill>
        <a:latin typeface="+mn-lt"/>
        <a:ea typeface="+mn-ea"/>
        <a:cs typeface="+mn-cs"/>
      </a:defRPr>
    </a:lvl6pPr>
    <a:lvl7pPr marL="3266328" algn="l" defTabSz="1088776" rtl="0" eaLnBrk="1" latinLnBrk="0" hangingPunct="1">
      <a:defRPr sz="1400" kern="1200">
        <a:solidFill>
          <a:schemeClr val="tx1"/>
        </a:solidFill>
        <a:latin typeface="+mn-lt"/>
        <a:ea typeface="+mn-ea"/>
        <a:cs typeface="+mn-cs"/>
      </a:defRPr>
    </a:lvl7pPr>
    <a:lvl8pPr marL="3810716" algn="l" defTabSz="1088776" rtl="0" eaLnBrk="1" latinLnBrk="0" hangingPunct="1">
      <a:defRPr sz="1400" kern="1200">
        <a:solidFill>
          <a:schemeClr val="tx1"/>
        </a:solidFill>
        <a:latin typeface="+mn-lt"/>
        <a:ea typeface="+mn-ea"/>
        <a:cs typeface="+mn-cs"/>
      </a:defRPr>
    </a:lvl8pPr>
    <a:lvl9pPr marL="4355104" algn="l" defTabSz="1088776"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2475" y="392113"/>
            <a:ext cx="5360988" cy="4021137"/>
          </a:xfrm>
        </p:spPr>
      </p:sp>
      <p:sp>
        <p:nvSpPr>
          <p:cNvPr id="3" name="Notes Placeholder 2"/>
          <p:cNvSpPr>
            <a:spLocks noGrp="1"/>
          </p:cNvSpPr>
          <p:nvPr>
            <p:ph type="body" idx="1"/>
          </p:nvPr>
        </p:nvSpPr>
        <p:spPr/>
        <p:txBody>
          <a:bodyPr/>
          <a:lstStyle/>
          <a:p>
            <a:r>
              <a:rPr lang="hu-HU" dirty="0"/>
              <a:t>Az SAP IBP egy újgenerációs tervezői alkalmazás, amely az SAP 2010-ben üzembe állított forradalmi adatbázis-technológiájára, a HANA-</a:t>
            </a:r>
            <a:r>
              <a:rPr lang="hu-HU" dirty="0" err="1"/>
              <a:t>ra</a:t>
            </a:r>
            <a:r>
              <a:rPr lang="hu-HU" dirty="0"/>
              <a:t> (</a:t>
            </a:r>
            <a:r>
              <a:rPr lang="hu-HU" dirty="0" err="1"/>
              <a:t>High</a:t>
            </a:r>
            <a:r>
              <a:rPr lang="hu-HU" dirty="0"/>
              <a:t> Performance </a:t>
            </a:r>
            <a:r>
              <a:rPr lang="hu-HU" dirty="0" err="1"/>
              <a:t>ANalytic</a:t>
            </a:r>
            <a:r>
              <a:rPr lang="hu-HU" dirty="0"/>
              <a:t> </a:t>
            </a:r>
            <a:r>
              <a:rPr lang="hu-HU" dirty="0" err="1"/>
              <a:t>Appliance</a:t>
            </a:r>
            <a:r>
              <a:rPr lang="hu-HU" dirty="0"/>
              <a:t>) épül. Az IBP használatával valamennyi érintett üzletfél bevonásával egy olyan integrált tervezési folyamat valósítható meg, amelynek segítségével a vállalatok üzleti tevékenysége jövedelmezőbbé válhat. Az SAP IBP olyan új megoldásokat kínál a felhasználói élmény és hatékonyság szempontjából, melyek kihasználják többek között a valós idejű irányítópultokat, a fejlett prediktív analitikát, az interaktív szimulációt, a beágyazott társas együttműködést és a Microsoft Excel-alapú tervezési táblákat.</a:t>
            </a:r>
            <a:endParaRPr lang="hu-HU" baseline="0"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13</a:t>
            </a:fld>
            <a:endParaRPr lang="de-DE" dirty="0"/>
          </a:p>
        </p:txBody>
      </p:sp>
    </p:spTree>
    <p:extLst>
      <p:ext uri="{BB962C8B-B14F-4D97-AF65-F5344CB8AC3E}">
        <p14:creationId xmlns:p14="http://schemas.microsoft.com/office/powerpoint/2010/main" val="3349129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2475" y="392113"/>
            <a:ext cx="5360988" cy="4021137"/>
          </a:xfrm>
        </p:spPr>
      </p:sp>
      <p:sp>
        <p:nvSpPr>
          <p:cNvPr id="3" name="Notes Placeholder 2"/>
          <p:cNvSpPr>
            <a:spLocks noGrp="1"/>
          </p:cNvSpPr>
          <p:nvPr>
            <p:ph type="body" idx="1"/>
          </p:nvPr>
        </p:nvSpPr>
        <p:spPr/>
        <p:txBody>
          <a:bodyPr/>
          <a:lstStyle/>
          <a:p>
            <a:r>
              <a:rPr lang="hu-HU" dirty="0"/>
              <a:t>Ha ennyire különbözőek a felhasználóik és széles</a:t>
            </a:r>
            <a:r>
              <a:rPr lang="hu-HU" baseline="0" dirty="0"/>
              <a:t> körben elterjedt, akkor mégis hogyan tudjuk fenntartani a konzisztenciát?</a:t>
            </a:r>
            <a:endParaRPr lang="hu-HU" dirty="0"/>
          </a:p>
          <a:p>
            <a:r>
              <a:rPr lang="en-US" dirty="0"/>
              <a:t>https://www.youtube.com/watch?v=lo9l0ES-rhc</a:t>
            </a:r>
          </a:p>
        </p:txBody>
      </p:sp>
      <p:sp>
        <p:nvSpPr>
          <p:cNvPr id="4" name="Slide Number Placeholder 3"/>
          <p:cNvSpPr>
            <a:spLocks noGrp="1"/>
          </p:cNvSpPr>
          <p:nvPr>
            <p:ph type="sldNum" sz="quarter" idx="10"/>
          </p:nvPr>
        </p:nvSpPr>
        <p:spPr/>
        <p:txBody>
          <a:bodyPr/>
          <a:lstStyle/>
          <a:p>
            <a:fld id="{7D8C2C35-2B8A-446E-BEC0-FD36716C29AC}" type="slidenum">
              <a:rPr lang="de-DE" smtClean="0"/>
              <a:pPr/>
              <a:t>14</a:t>
            </a:fld>
            <a:endParaRPr lang="de-DE" dirty="0"/>
          </a:p>
        </p:txBody>
      </p:sp>
    </p:spTree>
    <p:extLst>
      <p:ext uri="{BB962C8B-B14F-4D97-AF65-F5344CB8AC3E}">
        <p14:creationId xmlns:p14="http://schemas.microsoft.com/office/powerpoint/2010/main" val="3799816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2475" y="392113"/>
            <a:ext cx="5360988" cy="4021137"/>
          </a:xfrm>
        </p:spPr>
      </p:sp>
      <p:sp>
        <p:nvSpPr>
          <p:cNvPr id="3" name="Notes Placeholder 2"/>
          <p:cNvSpPr>
            <a:spLocks noGrp="1"/>
          </p:cNvSpPr>
          <p:nvPr>
            <p:ph type="body" idx="1"/>
          </p:nvPr>
        </p:nvSpPr>
        <p:spPr/>
        <p:txBody>
          <a:bodyPr/>
          <a:lstStyle/>
          <a:p>
            <a:pPr lvl="0"/>
            <a:r>
              <a:rPr lang="hu-HU" dirty="0"/>
              <a:t>General </a:t>
            </a:r>
            <a:r>
              <a:rPr lang="hu-HU" dirty="0" err="1"/>
              <a:t>concept</a:t>
            </a:r>
            <a:r>
              <a:rPr lang="hu-HU" dirty="0"/>
              <a:t> </a:t>
            </a:r>
          </a:p>
          <a:p>
            <a:pPr lvl="0"/>
            <a:r>
              <a:rPr lang="hu-HU" dirty="0"/>
              <a:t>-</a:t>
            </a:r>
            <a:r>
              <a:rPr lang="hu-HU" dirty="0" err="1"/>
              <a:t>Launchpad</a:t>
            </a:r>
            <a:endParaRPr lang="hu-HU" dirty="0"/>
          </a:p>
          <a:p>
            <a:pPr lvl="0"/>
            <a:r>
              <a:rPr lang="hu-HU" dirty="0"/>
              <a:t>-</a:t>
            </a:r>
            <a:r>
              <a:rPr lang="hu-HU" dirty="0" err="1"/>
              <a:t>Draft</a:t>
            </a:r>
            <a:r>
              <a:rPr lang="hu-HU" dirty="0"/>
              <a:t> </a:t>
            </a:r>
            <a:r>
              <a:rPr lang="hu-HU" dirty="0" err="1"/>
              <a:t>handling</a:t>
            </a:r>
            <a:endParaRPr lang="hu-HU" dirty="0"/>
          </a:p>
          <a:p>
            <a:pPr lvl="0"/>
            <a:r>
              <a:rPr lang="hu-HU" dirty="0"/>
              <a:t>-</a:t>
            </a:r>
            <a:r>
              <a:rPr lang="hu-HU" dirty="0" err="1"/>
              <a:t>navigation</a:t>
            </a:r>
            <a:endParaRPr lang="hu-HU" dirty="0"/>
          </a:p>
          <a:p>
            <a:r>
              <a:rPr lang="hu-HU" dirty="0"/>
              <a:t>Sok helyen emlegetik a </a:t>
            </a:r>
            <a:r>
              <a:rPr lang="hu-HU" dirty="0" err="1"/>
              <a:t>system</a:t>
            </a:r>
            <a:r>
              <a:rPr lang="hu-HU" baseline="0" dirty="0"/>
              <a:t> designt, azonban a legtöbb helyen inkább grafikai elemként hivatkoznak rá. Vagyis a szoftver arculata, grafikai elemei legyenek összhangban egymással.</a:t>
            </a:r>
          </a:p>
          <a:p>
            <a:r>
              <a:rPr lang="hu-HU" baseline="0" dirty="0"/>
              <a:t>Azonban amikor ennyire különbözőek a cégek és a felhasználóink akkor nemcsak a grafikai elemekben kell összhangot alkotni, hanem a felhasználói interakcióban is. Ebben nagyon jó az SAP Fiori 2.0</a:t>
            </a:r>
            <a:endParaRPr lang="en-US" dirty="0"/>
          </a:p>
          <a:p>
            <a:pPr lvl="0"/>
            <a:endParaRPr lang="hu-HU" dirty="0"/>
          </a:p>
          <a:p>
            <a:pPr lvl="0"/>
            <a:endParaRPr lang="hu-HU" dirty="0"/>
          </a:p>
          <a:p>
            <a:pPr lvl="0"/>
            <a:r>
              <a:rPr lang="hu-HU" dirty="0"/>
              <a:t>SAP</a:t>
            </a:r>
            <a:r>
              <a:rPr lang="hu-HU" baseline="0" dirty="0"/>
              <a:t> </a:t>
            </a:r>
            <a:r>
              <a:rPr lang="hu-HU" baseline="0" dirty="0" err="1"/>
              <a:t>reference</a:t>
            </a:r>
            <a:r>
              <a:rPr lang="hu-HU" baseline="0" dirty="0"/>
              <a:t> </a:t>
            </a:r>
            <a:r>
              <a:rPr lang="hu-HU" baseline="0" dirty="0" err="1"/>
              <a:t>appok</a:t>
            </a:r>
            <a:r>
              <a:rPr lang="hu-HU" baseline="0" dirty="0"/>
              <a:t>: https://www.youtube.com/watch?v=v7GDaNu6330 </a:t>
            </a:r>
            <a:endParaRPr lang="hu-HU" dirty="0"/>
          </a:p>
          <a:p>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15</a:t>
            </a:fld>
            <a:endParaRPr lang="de-DE" dirty="0"/>
          </a:p>
        </p:txBody>
      </p:sp>
    </p:spTree>
    <p:extLst>
      <p:ext uri="{BB962C8B-B14F-4D97-AF65-F5344CB8AC3E}">
        <p14:creationId xmlns:p14="http://schemas.microsoft.com/office/powerpoint/2010/main" val="1950303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2475" y="392113"/>
            <a:ext cx="5360988" cy="4021137"/>
          </a:xfrm>
        </p:spPr>
      </p:sp>
      <p:sp>
        <p:nvSpPr>
          <p:cNvPr id="3" name="Notes Placeholder 2"/>
          <p:cNvSpPr>
            <a:spLocks noGrp="1"/>
          </p:cNvSpPr>
          <p:nvPr>
            <p:ph type="body" idx="1"/>
          </p:nvPr>
        </p:nvSpPr>
        <p:spPr/>
        <p:txBody>
          <a:bodyPr/>
          <a:lstStyle/>
          <a:p>
            <a:r>
              <a:rPr lang="hu-HU" dirty="0"/>
              <a:t>Miét pont a mikulásnak</a:t>
            </a:r>
            <a:r>
              <a:rPr lang="hu-HU" baseline="0" dirty="0"/>
              <a:t> tervezzünk? Gondoljunk rá úgy, mint egy nagyvállalat akinek a feladat: ….</a:t>
            </a:r>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18</a:t>
            </a:fld>
            <a:endParaRPr lang="de-DE" dirty="0"/>
          </a:p>
        </p:txBody>
      </p:sp>
    </p:spTree>
    <p:extLst>
      <p:ext uri="{BB962C8B-B14F-4D97-AF65-F5344CB8AC3E}">
        <p14:creationId xmlns:p14="http://schemas.microsoft.com/office/powerpoint/2010/main" val="3916388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2475" y="392113"/>
            <a:ext cx="5360988" cy="4021137"/>
          </a:xfrm>
        </p:spPr>
      </p:sp>
      <p:sp>
        <p:nvSpPr>
          <p:cNvPr id="3" name="Notes Placeholder 2"/>
          <p:cNvSpPr>
            <a:spLocks noGrp="1"/>
          </p:cNvSpPr>
          <p:nvPr>
            <p:ph type="body" idx="1"/>
          </p:nvPr>
        </p:nvSpPr>
        <p:spPr/>
        <p: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lang="en-US" dirty="0"/>
              <a:t>https://pixabay.com/en/santa-claus-christmas-winter-cap-2163392/</a:t>
            </a:r>
          </a:p>
          <a:p>
            <a:pPr marL="0" marR="0" lvl="0" indent="0" algn="l" defTabSz="1088776" rtl="0" eaLnBrk="1" fontAlgn="auto" latinLnBrk="0" hangingPunct="1">
              <a:lnSpc>
                <a:spcPct val="100000"/>
              </a:lnSpc>
              <a:spcBef>
                <a:spcPts val="0"/>
              </a:spcBef>
              <a:spcAft>
                <a:spcPts val="0"/>
              </a:spcAft>
              <a:buClrTx/>
              <a:buSzTx/>
              <a:buFontTx/>
              <a:buNone/>
              <a:tabLst/>
              <a:defRPr/>
            </a:pPr>
            <a:r>
              <a:rPr lang="en-US" dirty="0"/>
              <a:t>https://pixabay.com/en/elf-elvan-christmas-holiday-winter-1087758/</a:t>
            </a:r>
          </a:p>
          <a:p>
            <a:pPr marL="0" marR="0" lvl="0" indent="0" algn="l" defTabSz="1088776" rtl="0" eaLnBrk="1" fontAlgn="auto" latinLnBrk="0" hangingPunct="1">
              <a:lnSpc>
                <a:spcPct val="100000"/>
              </a:lnSpc>
              <a:spcBef>
                <a:spcPts val="0"/>
              </a:spcBef>
              <a:spcAft>
                <a:spcPts val="0"/>
              </a:spcAft>
              <a:buClrTx/>
              <a:buSzTx/>
              <a:buFontTx/>
              <a:buNone/>
              <a:tabLst/>
              <a:defRPr/>
            </a:pPr>
            <a:r>
              <a:rPr lang="en-US" dirty="0"/>
              <a:t>https://pixabay.com/en/child-happy-boy-hair-smiling-2480291/</a:t>
            </a:r>
            <a:endParaRPr lang="hu-HU" dirty="0"/>
          </a:p>
          <a:p>
            <a:pPr marL="0" marR="0" lvl="0" indent="0" algn="l" defTabSz="1088776" rtl="0" eaLnBrk="1" fontAlgn="auto" latinLnBrk="0" hangingPunct="1">
              <a:lnSpc>
                <a:spcPct val="100000"/>
              </a:lnSpc>
              <a:spcBef>
                <a:spcPts val="0"/>
              </a:spcBef>
              <a:spcAft>
                <a:spcPts val="0"/>
              </a:spcAft>
              <a:buClrTx/>
              <a:buSzTx/>
              <a:buFontTx/>
              <a:buNone/>
              <a:tabLst/>
              <a:defRPr/>
            </a:pPr>
            <a:r>
              <a:rPr lang="en-US" dirty="0"/>
              <a:t>https://pixabay.com/en/elf-elvan-christmas-holiday-winter-1087758/</a:t>
            </a:r>
          </a:p>
          <a:p>
            <a:pPr marL="0" marR="0" lvl="0" indent="0" algn="l" defTabSz="1088776"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19</a:t>
            </a:fld>
            <a:endParaRPr lang="de-DE" dirty="0"/>
          </a:p>
        </p:txBody>
      </p:sp>
    </p:spTree>
    <p:extLst>
      <p:ext uri="{BB962C8B-B14F-4D97-AF65-F5344CB8AC3E}">
        <p14:creationId xmlns:p14="http://schemas.microsoft.com/office/powerpoint/2010/main" val="4283177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2475" y="392113"/>
            <a:ext cx="5360988" cy="40211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20</a:t>
            </a:fld>
            <a:endParaRPr lang="de-DE" dirty="0"/>
          </a:p>
        </p:txBody>
      </p:sp>
    </p:spTree>
    <p:extLst>
      <p:ext uri="{BB962C8B-B14F-4D97-AF65-F5344CB8AC3E}">
        <p14:creationId xmlns:p14="http://schemas.microsoft.com/office/powerpoint/2010/main" val="2660565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2475" y="392113"/>
            <a:ext cx="5360988" cy="4021137"/>
          </a:xfrm>
        </p:spPr>
      </p:sp>
      <p:sp>
        <p:nvSpPr>
          <p:cNvPr id="3" name="Notes Placeholder 2"/>
          <p:cNvSpPr>
            <a:spLocks noGrp="1"/>
          </p:cNvSpPr>
          <p:nvPr>
            <p:ph type="body" idx="1"/>
          </p:nvPr>
        </p:nvSpPr>
        <p:spPr/>
        <p:txBody>
          <a:bodyPr/>
          <a:lstStyle/>
          <a:p>
            <a:r>
              <a:rPr lang="en-US" dirty="0"/>
              <a:t>https://www.youtube.com/watch?v=lo9l0ES-rhc</a:t>
            </a:r>
          </a:p>
        </p:txBody>
      </p:sp>
      <p:sp>
        <p:nvSpPr>
          <p:cNvPr id="4" name="Slide Number Placeholder 3"/>
          <p:cNvSpPr>
            <a:spLocks noGrp="1"/>
          </p:cNvSpPr>
          <p:nvPr>
            <p:ph type="sldNum" sz="quarter" idx="10"/>
          </p:nvPr>
        </p:nvSpPr>
        <p:spPr/>
        <p:txBody>
          <a:bodyPr/>
          <a:lstStyle/>
          <a:p>
            <a:fld id="{7D8C2C35-2B8A-446E-BEC0-FD36716C29AC}" type="slidenum">
              <a:rPr lang="de-DE" smtClean="0"/>
              <a:pPr/>
              <a:t>24</a:t>
            </a:fld>
            <a:endParaRPr lang="de-DE" dirty="0"/>
          </a:p>
        </p:txBody>
      </p:sp>
    </p:spTree>
    <p:extLst>
      <p:ext uri="{BB962C8B-B14F-4D97-AF65-F5344CB8AC3E}">
        <p14:creationId xmlns:p14="http://schemas.microsoft.com/office/powerpoint/2010/main" val="1214385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2475" y="392113"/>
            <a:ext cx="5360988" cy="4021137"/>
          </a:xfrm>
        </p:spPr>
      </p:sp>
      <p:sp>
        <p:nvSpPr>
          <p:cNvPr id="3" name="Notes Placeholder 2"/>
          <p:cNvSpPr>
            <a:spLocks noGrp="1"/>
          </p:cNvSpPr>
          <p:nvPr>
            <p:ph type="body" idx="1"/>
          </p:nvPr>
        </p:nvSpPr>
        <p:spPr/>
        <p:txBody>
          <a:bodyPr/>
          <a:lstStyle/>
          <a:p>
            <a:r>
              <a:rPr lang="en-US" dirty="0"/>
              <a:t>http://frugaledmontonmama.com/wp-content/uploads/2014/12/How-to-Save-Money-on-Lego.jpg</a:t>
            </a:r>
            <a:endParaRPr lang="hu-HU" dirty="0"/>
          </a:p>
          <a:p>
            <a:r>
              <a:rPr lang="hu-HU" dirty="0"/>
              <a:t>pinterest</a:t>
            </a:r>
          </a:p>
          <a:p>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25</a:t>
            </a:fld>
            <a:endParaRPr lang="de-DE" dirty="0"/>
          </a:p>
        </p:txBody>
      </p:sp>
    </p:spTree>
    <p:extLst>
      <p:ext uri="{BB962C8B-B14F-4D97-AF65-F5344CB8AC3E}">
        <p14:creationId xmlns:p14="http://schemas.microsoft.com/office/powerpoint/2010/main" val="854569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D8C2C35-2B8A-446E-BEC0-FD36716C29AC}" type="slidenum">
              <a:rPr lang="de-DE" smtClean="0"/>
              <a:pPr/>
              <a:t>27</a:t>
            </a:fld>
            <a:endParaRPr lang="de-DE" dirty="0"/>
          </a:p>
        </p:txBody>
      </p:sp>
      <p:sp>
        <p:nvSpPr>
          <p:cNvPr id="6" name="Slide Image Placeholder 5"/>
          <p:cNvSpPr>
            <a:spLocks noGrp="1" noRot="1" noChangeAspect="1"/>
          </p:cNvSpPr>
          <p:nvPr>
            <p:ph type="sldImg"/>
          </p:nvPr>
        </p:nvSpPr>
        <p:spPr>
          <a:xfrm>
            <a:off x="1268413" y="612775"/>
            <a:ext cx="4321175" cy="3241675"/>
          </a:xfrm>
        </p:spPr>
      </p:sp>
      <p:sp>
        <p:nvSpPr>
          <p:cNvPr id="7" name="Notes Placeholder 6"/>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8569759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hyperlink" Target="http://global.sap.com/corporate-en/legal/copyright/index.epx" TargetMode="Externa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hyperlink" Target="http://www.sap.com/corporate-de/legal/copyright/index.epx"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with image">
    <p:bg>
      <p:bgRef idx="1001">
        <a:schemeClr val="bg1"/>
      </p:bgRef>
    </p:bg>
    <p:spTree>
      <p:nvGrpSpPr>
        <p:cNvPr id="1" name=""/>
        <p:cNvGrpSpPr/>
        <p:nvPr/>
      </p:nvGrpSpPr>
      <p:grpSpPr>
        <a:xfrm>
          <a:off x="0" y="0"/>
          <a:ext cx="0" cy="0"/>
          <a:chOff x="0" y="0"/>
          <a:chExt cx="0" cy="0"/>
        </a:xfrm>
      </p:grpSpPr>
      <p:sp>
        <p:nvSpPr>
          <p:cNvPr id="5" name="Cover Image Placeholder"/>
          <p:cNvSpPr>
            <a:spLocks noGrp="1"/>
          </p:cNvSpPr>
          <p:nvPr>
            <p:ph type="pic" sz="quarter" idx="12" hasCustomPrompt="1"/>
          </p:nvPr>
        </p:nvSpPr>
        <p:spPr>
          <a:xfrm>
            <a:off x="1" y="0"/>
            <a:ext cx="9144000" cy="3430006"/>
          </a:xfrm>
          <a:solidFill>
            <a:schemeClr val="tx2">
              <a:alpha val="70000"/>
            </a:schemeClr>
          </a:solidFill>
        </p:spPr>
        <p:txBody>
          <a:bodyPr tIns="504000"/>
          <a:lstStyle>
            <a:lvl1pPr algn="ctr">
              <a:defRPr sz="1200">
                <a:solidFill>
                  <a:schemeClr val="tx1"/>
                </a:solidFill>
              </a:defRPr>
            </a:lvl1pPr>
          </a:lstStyle>
          <a:p>
            <a:r>
              <a:rPr lang="en-US" dirty="0"/>
              <a:t>Click to insert title image</a:t>
            </a:r>
          </a:p>
        </p:txBody>
      </p:sp>
      <p:sp>
        <p:nvSpPr>
          <p:cNvPr id="24" name="Classification"/>
          <p:cNvSpPr txBox="1"/>
          <p:nvPr userDrawn="1"/>
        </p:nvSpPr>
        <p:spPr>
          <a:xfrm>
            <a:off x="288000" y="5770800"/>
            <a:ext cx="3152820"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PUBLIC</a:t>
            </a:r>
            <a:endParaRPr lang="en-US" sz="900" b="0" dirty="0"/>
          </a:p>
        </p:txBody>
      </p:sp>
      <p:sp>
        <p:nvSpPr>
          <p:cNvPr id="6" name="Speaker"/>
          <p:cNvSpPr>
            <a:spLocks noGrp="1"/>
          </p:cNvSpPr>
          <p:nvPr userDrawn="1">
            <p:ph type="subTitle" idx="1" hasCustomPrompt="1"/>
          </p:nvPr>
        </p:nvSpPr>
        <p:spPr bwMode="gray">
          <a:xfrm>
            <a:off x="288000" y="5130000"/>
            <a:ext cx="8136000" cy="430887"/>
          </a:xfrm>
        </p:spPr>
        <p:txBody>
          <a:bodyPr wrap="square" anchor="t" anchorCtr="0">
            <a:noAutofit/>
          </a:bodyPr>
          <a:lstStyle>
            <a:lvl1pPr marL="0" marR="0" indent="0" algn="l" defTabSz="816201"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408100" indent="0" algn="ctr">
              <a:buNone/>
              <a:defRPr>
                <a:solidFill>
                  <a:schemeClr val="tx1">
                    <a:tint val="75000"/>
                  </a:schemeClr>
                </a:solidFill>
              </a:defRPr>
            </a:lvl2pPr>
            <a:lvl3pPr marL="816201" indent="0" algn="ctr">
              <a:buNone/>
              <a:defRPr>
                <a:solidFill>
                  <a:schemeClr val="tx1">
                    <a:tint val="75000"/>
                  </a:schemeClr>
                </a:solidFill>
              </a:defRPr>
            </a:lvl3pPr>
            <a:lvl4pPr marL="1224301" indent="0" algn="ctr">
              <a:buNone/>
              <a:defRPr>
                <a:solidFill>
                  <a:schemeClr val="tx1">
                    <a:tint val="75000"/>
                  </a:schemeClr>
                </a:solidFill>
              </a:defRPr>
            </a:lvl4pPr>
            <a:lvl5pPr marL="1632402" indent="0" algn="ctr">
              <a:buNone/>
              <a:defRPr>
                <a:solidFill>
                  <a:schemeClr val="tx1">
                    <a:tint val="75000"/>
                  </a:schemeClr>
                </a:solidFill>
              </a:defRPr>
            </a:lvl5pPr>
            <a:lvl6pPr marL="2040503" indent="0" algn="ctr">
              <a:buNone/>
              <a:defRPr>
                <a:solidFill>
                  <a:schemeClr val="tx1">
                    <a:tint val="75000"/>
                  </a:schemeClr>
                </a:solidFill>
              </a:defRPr>
            </a:lvl6pPr>
            <a:lvl7pPr marL="2448603" indent="0" algn="ctr">
              <a:buNone/>
              <a:defRPr>
                <a:solidFill>
                  <a:schemeClr val="tx1">
                    <a:tint val="75000"/>
                  </a:schemeClr>
                </a:solidFill>
              </a:defRPr>
            </a:lvl7pPr>
            <a:lvl8pPr marL="2856704" indent="0" algn="ctr">
              <a:buNone/>
              <a:defRPr>
                <a:solidFill>
                  <a:schemeClr val="tx1">
                    <a:tint val="75000"/>
                  </a:schemeClr>
                </a:solidFill>
              </a:defRPr>
            </a:lvl8pPr>
            <a:lvl9pPr marL="3264804" indent="0" algn="ctr">
              <a:buNone/>
              <a:defRPr>
                <a:solidFill>
                  <a:schemeClr val="tx1">
                    <a:tint val="75000"/>
                  </a:schemeClr>
                </a:solidFill>
              </a:defRPr>
            </a:lvl9pPr>
          </a:lstStyle>
          <a:p>
            <a:r>
              <a:rPr lang="en-US" dirty="0"/>
              <a:t>Speaker’s Name, SAP</a:t>
            </a:r>
          </a:p>
          <a:p>
            <a:pPr marL="0" marR="0" lvl="0" indent="0" algn="l" defTabSz="816201" rtl="0" eaLnBrk="1" fontAlgn="auto" latinLnBrk="0" hangingPunct="1">
              <a:lnSpc>
                <a:spcPct val="100000"/>
              </a:lnSpc>
              <a:spcBef>
                <a:spcPts val="0"/>
              </a:spcBef>
              <a:spcAft>
                <a:spcPts val="0"/>
              </a:spcAft>
              <a:buClr>
                <a:schemeClr val="accent1"/>
              </a:buClr>
              <a:buSzPct val="80000"/>
              <a:buFontTx/>
              <a:buNone/>
              <a:tabLst/>
              <a:defRPr/>
            </a:pPr>
            <a:r>
              <a:rPr lang="en-US" dirty="0"/>
              <a:t>Month 00, 2017 </a:t>
            </a:r>
          </a:p>
        </p:txBody>
      </p:sp>
      <p:grpSp>
        <p:nvGrpSpPr>
          <p:cNvPr id="2" name="Group 1"/>
          <p:cNvGrpSpPr/>
          <p:nvPr userDrawn="1"/>
        </p:nvGrpSpPr>
        <p:grpSpPr>
          <a:xfrm>
            <a:off x="6877028" y="0"/>
            <a:ext cx="2266973" cy="3430006"/>
            <a:chOff x="6877028" y="0"/>
            <a:chExt cx="2266973" cy="3430006"/>
          </a:xfrm>
        </p:grpSpPr>
        <p:sp>
          <p:nvSpPr>
            <p:cNvPr id="17" name="Rectangle 16"/>
            <p:cNvSpPr/>
            <p:nvPr userDrawn="1"/>
          </p:nvSpPr>
          <p:spPr bwMode="gray">
            <a:xfrm>
              <a:off x="8388001" y="0"/>
              <a:ext cx="756000" cy="3430006"/>
            </a:xfrm>
            <a:prstGeom prst="rect">
              <a:avLst/>
            </a:prstGeom>
            <a:solidFill>
              <a:schemeClr val="accent1"/>
            </a:solidFill>
            <a:ln w="6350" algn="ctr">
              <a:noFill/>
              <a:miter lim="800000"/>
              <a:headEnd/>
              <a:tailEnd/>
            </a:ln>
          </p:spPr>
          <p:txBody>
            <a:bodyPr lIns="90000" tIns="72000" rIns="90000" bIns="72000" rtlCol="0" anchor="ctr"/>
            <a:lstStyle/>
            <a:p>
              <a:pPr marR="0" algn="ctr" defTabSz="685480" eaLnBrk="1" fontAlgn="base" latinLnBrk="0" hangingPunct="1">
                <a:lnSpc>
                  <a:spcPct val="100000"/>
                </a:lnSpc>
                <a:spcBef>
                  <a:spcPct val="50000"/>
                </a:spcBef>
                <a:spcAft>
                  <a:spcPct val="0"/>
                </a:spcAft>
                <a:buClr>
                  <a:srgbClr val="F0AB00"/>
                </a:buClr>
                <a:buSzPct val="80000"/>
                <a:tabLst/>
              </a:pPr>
              <a:endParaRPr kumimoji="0" lang="en-US" sz="15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8" name="Rectangle 17"/>
            <p:cNvSpPr/>
            <p:nvPr userDrawn="1"/>
          </p:nvSpPr>
          <p:spPr bwMode="gray">
            <a:xfrm>
              <a:off x="7632514" y="0"/>
              <a:ext cx="756000" cy="3430006"/>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algn="ctr" defTabSz="685480" eaLnBrk="1" fontAlgn="base" latinLnBrk="0" hangingPunct="1">
                <a:lnSpc>
                  <a:spcPct val="100000"/>
                </a:lnSpc>
                <a:spcBef>
                  <a:spcPct val="50000"/>
                </a:spcBef>
                <a:spcAft>
                  <a:spcPct val="0"/>
                </a:spcAft>
                <a:buClr>
                  <a:srgbClr val="F0AB00"/>
                </a:buClr>
                <a:buSzPct val="80000"/>
                <a:tabLst/>
              </a:pPr>
              <a:endParaRPr kumimoji="0" lang="en-US" sz="15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2" name="Rectangle 21"/>
            <p:cNvSpPr/>
            <p:nvPr userDrawn="1"/>
          </p:nvSpPr>
          <p:spPr bwMode="gray">
            <a:xfrm>
              <a:off x="6877028" y="0"/>
              <a:ext cx="756000" cy="3430006"/>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algn="ctr" defTabSz="685480" eaLnBrk="1" fontAlgn="base" latinLnBrk="0" hangingPunct="1">
                <a:lnSpc>
                  <a:spcPct val="100000"/>
                </a:lnSpc>
                <a:spcBef>
                  <a:spcPct val="50000"/>
                </a:spcBef>
                <a:spcAft>
                  <a:spcPct val="0"/>
                </a:spcAft>
                <a:buClr>
                  <a:srgbClr val="F0AB00"/>
                </a:buClr>
                <a:buSzPct val="80000"/>
                <a:tabLst/>
              </a:pPr>
              <a:endParaRPr kumimoji="0" lang="en-US" sz="1500" b="0" i="0" u="none" strike="noStrike" kern="0" cap="none" spc="0" normalizeH="0" baseline="0" noProof="0" dirty="0" err="1">
                <a:ln>
                  <a:noFill/>
                </a:ln>
                <a:effectLst/>
                <a:uLnTx/>
                <a:uFillTx/>
                <a:ea typeface="Arial Unicode MS" pitchFamily="34" charset="-128"/>
                <a:cs typeface="Arial Unicode MS" pitchFamily="34" charset="-128"/>
              </a:endParaRPr>
            </a:p>
          </p:txBody>
        </p:sp>
      </p:grpSp>
      <p:sp>
        <p:nvSpPr>
          <p:cNvPr id="19" name="Presentation Title"/>
          <p:cNvSpPr>
            <a:spLocks noGrp="1"/>
          </p:cNvSpPr>
          <p:nvPr userDrawn="1">
            <p:ph type="body" sz="quarter" idx="14" hasCustomPrompt="1"/>
          </p:nvPr>
        </p:nvSpPr>
        <p:spPr>
          <a:xfrm>
            <a:off x="288000" y="4024800"/>
            <a:ext cx="8136000" cy="997196"/>
          </a:xfrm>
        </p:spPr>
        <p:txBody>
          <a:bodyPr wrap="square">
            <a:noAutofit/>
          </a:bodyPr>
          <a:lstStyle>
            <a:lvl1pPr>
              <a:lnSpc>
                <a:spcPct val="90000"/>
              </a:lnSpc>
              <a:spcBef>
                <a:spcPts val="0"/>
              </a:spcBef>
              <a:defRPr sz="3600" b="1" baseline="0"/>
            </a:lvl1pPr>
          </a:lstStyle>
          <a:p>
            <a:pPr lvl="0"/>
            <a:r>
              <a:rPr lang="en-US" dirty="0"/>
              <a:t>Presentation Title </a:t>
            </a:r>
            <a:br>
              <a:rPr lang="en-US" dirty="0"/>
            </a:br>
            <a:r>
              <a:rPr lang="en-US" dirty="0"/>
              <a:t>Goes Here and Here.</a:t>
            </a:r>
          </a:p>
        </p:txBody>
      </p:sp>
      <p:pic>
        <p:nvPicPr>
          <p:cNvPr id="20" name="SAP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000" y="6217200"/>
            <a:ext cx="1578462" cy="360000"/>
          </a:xfrm>
          <a:prstGeom prst="rect">
            <a:avLst/>
          </a:prstGeom>
        </p:spPr>
      </p:pic>
    </p:spTree>
    <p:extLst>
      <p:ext uri="{BB962C8B-B14F-4D97-AF65-F5344CB8AC3E}">
        <p14:creationId xmlns:p14="http://schemas.microsoft.com/office/powerpoint/2010/main" val="1593847594"/>
      </p:ext>
    </p:extLst>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ím és szöveg">
    <p:spTree>
      <p:nvGrpSpPr>
        <p:cNvPr id="1" name=""/>
        <p:cNvGrpSpPr/>
        <p:nvPr/>
      </p:nvGrpSpPr>
      <p:grpSpPr>
        <a:xfrm>
          <a:off x="0" y="0"/>
          <a:ext cx="0" cy="0"/>
          <a:chOff x="0" y="0"/>
          <a:chExt cx="0" cy="0"/>
        </a:xfrm>
      </p:grpSpPr>
      <p:sp>
        <p:nvSpPr>
          <p:cNvPr id="4" name="Text placeholder - column 2"/>
          <p:cNvSpPr>
            <a:spLocks noGrp="1"/>
          </p:cNvSpPr>
          <p:nvPr>
            <p:ph type="body" sz="quarter" idx="10" hasCustomPrompt="1"/>
          </p:nvPr>
        </p:nvSpPr>
        <p:spPr>
          <a:xfrm>
            <a:off x="359999" y="1620000"/>
            <a:ext cx="8423999"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359999" y="504000"/>
            <a:ext cx="8424000"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592981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4" name="Text placeholder - column 2"/>
          <p:cNvSpPr>
            <a:spLocks noGrp="1"/>
          </p:cNvSpPr>
          <p:nvPr>
            <p:ph type="body" sz="quarter" idx="10" hasCustomPrompt="1"/>
          </p:nvPr>
        </p:nvSpPr>
        <p:spPr>
          <a:xfrm>
            <a:off x="360000" y="1620000"/>
            <a:ext cx="4032000"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 column 1"/>
          <p:cNvSpPr>
            <a:spLocks noGrp="1"/>
          </p:cNvSpPr>
          <p:nvPr>
            <p:ph type="body" sz="quarter" idx="11" hasCustomPrompt="1"/>
          </p:nvPr>
        </p:nvSpPr>
        <p:spPr>
          <a:xfrm>
            <a:off x="4751999" y="1620000"/>
            <a:ext cx="4032000"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359999" y="504000"/>
            <a:ext cx="8424000"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630481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6227999" y="1620000"/>
            <a:ext cx="2556000"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 column 2"/>
          <p:cNvSpPr>
            <a:spLocks noGrp="1"/>
          </p:cNvSpPr>
          <p:nvPr>
            <p:ph type="body" sz="quarter" idx="12" hasCustomPrompt="1"/>
          </p:nvPr>
        </p:nvSpPr>
        <p:spPr>
          <a:xfrm>
            <a:off x="3294000" y="1620000"/>
            <a:ext cx="2556000"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 column 1"/>
          <p:cNvSpPr>
            <a:spLocks noGrp="1"/>
          </p:cNvSpPr>
          <p:nvPr>
            <p:ph type="body" sz="quarter" idx="10" hasCustomPrompt="1"/>
          </p:nvPr>
        </p:nvSpPr>
        <p:spPr>
          <a:xfrm>
            <a:off x="360000" y="1620000"/>
            <a:ext cx="2556000"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hasCustomPrompt="1"/>
          </p:nvPr>
        </p:nvSpPr>
        <p:spPr>
          <a:xfrm>
            <a:off x="359999" y="504000"/>
            <a:ext cx="8424000"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8664163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3" name="Text placeholder - column 2"/>
          <p:cNvSpPr>
            <a:spLocks noGrp="1"/>
          </p:cNvSpPr>
          <p:nvPr>
            <p:ph type="body" sz="quarter" idx="10" hasCustomPrompt="1"/>
          </p:nvPr>
        </p:nvSpPr>
        <p:spPr>
          <a:xfrm>
            <a:off x="360000" y="4770000"/>
            <a:ext cx="4032000" cy="1080000"/>
          </a:xfrm>
        </p:spPr>
        <p:txBody>
          <a:bodyPr/>
          <a:lstStyle>
            <a:lvl1pPr>
              <a:spcBef>
                <a:spcPts val="450"/>
              </a:spcBef>
              <a:defRPr sz="1600"/>
            </a:lvl1pPr>
            <a:lvl2pPr>
              <a:defRPr sz="14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4"/>
          <p:cNvSpPr>
            <a:spLocks noGrp="1"/>
          </p:cNvSpPr>
          <p:nvPr>
            <p:ph type="pic" sz="quarter" idx="12" hasCustomPrompt="1"/>
          </p:nvPr>
        </p:nvSpPr>
        <p:spPr bwMode="gray">
          <a:xfrm>
            <a:off x="360000" y="1620000"/>
            <a:ext cx="4032000" cy="2631000"/>
          </a:xfrm>
          <a:solidFill>
            <a:schemeClr val="tx2">
              <a:alpha val="70000"/>
            </a:schemeClr>
          </a:solidFill>
        </p:spPr>
        <p:txBody>
          <a:bodyPr vert="horz" lIns="0" tIns="180000" rIns="0" bIns="0" rtlCol="0" anchor="t" anchorCtr="0">
            <a:noAutofit/>
          </a:bodyPr>
          <a:lstStyle>
            <a:lvl1pPr marL="0" indent="0" algn="ctr" defTabSz="816201" rtl="0" eaLnBrk="1" latinLnBrk="0" hangingPunct="1">
              <a:spcBef>
                <a:spcPts val="1446"/>
              </a:spcBef>
              <a:buClr>
                <a:schemeClr val="accent1"/>
              </a:buClr>
              <a:buSzPct val="80000"/>
              <a:buFontTx/>
              <a:buNone/>
              <a:defRPr lang="de-DE" sz="1200" b="0" kern="1200" dirty="0">
                <a:solidFill>
                  <a:schemeClr val="tx1"/>
                </a:solidFill>
                <a:latin typeface="+mn-lt"/>
                <a:ea typeface="+mn-ea"/>
                <a:cs typeface="+mn-cs"/>
              </a:defRPr>
            </a:lvl1pPr>
          </a:lstStyle>
          <a:p>
            <a:r>
              <a:rPr lang="en-US" dirty="0"/>
              <a:t>Click icon to add image</a:t>
            </a:r>
            <a:endParaRPr lang="de-DE" dirty="0"/>
          </a:p>
        </p:txBody>
      </p:sp>
      <p:sp>
        <p:nvSpPr>
          <p:cNvPr id="17" name="Text placeholder - column 2"/>
          <p:cNvSpPr>
            <a:spLocks noGrp="1"/>
          </p:cNvSpPr>
          <p:nvPr>
            <p:ph type="body" sz="quarter" idx="13" hasCustomPrompt="1"/>
          </p:nvPr>
        </p:nvSpPr>
        <p:spPr>
          <a:xfrm>
            <a:off x="4751999" y="4770000"/>
            <a:ext cx="4032000" cy="1080000"/>
          </a:xfrm>
        </p:spPr>
        <p:txBody>
          <a:bodyPr/>
          <a:lstStyle>
            <a:lvl1pPr>
              <a:spcBef>
                <a:spcPts val="450"/>
              </a:spcBef>
              <a:defRPr sz="1600"/>
            </a:lvl1pPr>
            <a:lvl2pPr>
              <a:defRPr sz="14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4"/>
          <p:cNvSpPr>
            <a:spLocks noGrp="1"/>
          </p:cNvSpPr>
          <p:nvPr>
            <p:ph type="pic" sz="quarter" idx="14" hasCustomPrompt="1"/>
          </p:nvPr>
        </p:nvSpPr>
        <p:spPr bwMode="gray">
          <a:xfrm>
            <a:off x="4751999" y="1620000"/>
            <a:ext cx="4032000" cy="2631000"/>
          </a:xfrm>
          <a:solidFill>
            <a:schemeClr val="tx2">
              <a:alpha val="70000"/>
            </a:schemeClr>
          </a:solidFill>
        </p:spPr>
        <p:txBody>
          <a:bodyPr vert="horz" lIns="0" tIns="180000" rIns="0" bIns="0" rtlCol="0" anchor="t" anchorCtr="0">
            <a:noAutofit/>
          </a:bodyPr>
          <a:lstStyle>
            <a:lvl1pPr marL="0" indent="0" algn="ctr" defTabSz="816201" rtl="0" eaLnBrk="1" latinLnBrk="0" hangingPunct="1">
              <a:spcBef>
                <a:spcPts val="1446"/>
              </a:spcBef>
              <a:buClr>
                <a:schemeClr val="accent1"/>
              </a:buClr>
              <a:buSzPct val="80000"/>
              <a:buFontTx/>
              <a:buNone/>
              <a:defRPr lang="de-DE" sz="1200" b="0" kern="1200" dirty="0">
                <a:solidFill>
                  <a:schemeClr val="tx1"/>
                </a:solidFill>
                <a:latin typeface="+mn-lt"/>
                <a:ea typeface="+mn-ea"/>
                <a:cs typeface="+mn-cs"/>
              </a:defRPr>
            </a:lvl1pPr>
          </a:lstStyle>
          <a:p>
            <a:r>
              <a:rPr lang="en-US" dirty="0"/>
              <a:t>Click icon to add image</a:t>
            </a:r>
            <a:endParaRPr lang="de-DE" dirty="0"/>
          </a:p>
        </p:txBody>
      </p:sp>
      <p:sp>
        <p:nvSpPr>
          <p:cNvPr id="4" name="Title 3"/>
          <p:cNvSpPr>
            <a:spLocks noGrp="1"/>
          </p:cNvSpPr>
          <p:nvPr>
            <p:ph type="title" hasCustomPrompt="1"/>
          </p:nvPr>
        </p:nvSpPr>
        <p:spPr>
          <a:xfrm>
            <a:off x="359999" y="504000"/>
            <a:ext cx="8424000"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504941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3" name="Text placeholder - column 2"/>
          <p:cNvSpPr>
            <a:spLocks noGrp="1"/>
          </p:cNvSpPr>
          <p:nvPr>
            <p:ph type="body" sz="quarter" idx="10" hasCustomPrompt="1"/>
          </p:nvPr>
        </p:nvSpPr>
        <p:spPr>
          <a:xfrm>
            <a:off x="360000" y="4354922"/>
            <a:ext cx="2556000" cy="1495079"/>
          </a:xfrm>
        </p:spPr>
        <p:txBody>
          <a:bodyPr/>
          <a:lstStyle>
            <a:lvl1pPr>
              <a:spcBef>
                <a:spcPts val="450"/>
              </a:spcBef>
              <a:defRPr sz="1600"/>
            </a:lvl1pPr>
            <a:lvl2pPr>
              <a:defRPr sz="14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4"/>
          <p:cNvSpPr>
            <a:spLocks noGrp="1"/>
          </p:cNvSpPr>
          <p:nvPr>
            <p:ph type="pic" sz="quarter" idx="12" hasCustomPrompt="1"/>
          </p:nvPr>
        </p:nvSpPr>
        <p:spPr bwMode="gray">
          <a:xfrm>
            <a:off x="360000" y="1620000"/>
            <a:ext cx="2556000" cy="2232000"/>
          </a:xfrm>
          <a:solidFill>
            <a:schemeClr val="tx2">
              <a:alpha val="70000"/>
            </a:schemeClr>
          </a:solidFill>
        </p:spPr>
        <p:txBody>
          <a:bodyPr vert="horz" lIns="0" tIns="180000" rIns="0" bIns="0" rtlCol="0" anchor="t" anchorCtr="0">
            <a:noAutofit/>
          </a:bodyPr>
          <a:lstStyle>
            <a:lvl1pPr marL="0" indent="0" algn="ctr" defTabSz="816201" rtl="0" eaLnBrk="1" latinLnBrk="0" hangingPunct="1">
              <a:spcBef>
                <a:spcPts val="1446"/>
              </a:spcBef>
              <a:buClr>
                <a:schemeClr val="accent1"/>
              </a:buClr>
              <a:buSzPct val="80000"/>
              <a:buFontTx/>
              <a:buNone/>
              <a:defRPr lang="de-DE" sz="1200" b="0" kern="1200" dirty="0">
                <a:solidFill>
                  <a:schemeClr val="tx1"/>
                </a:solidFill>
                <a:latin typeface="+mn-lt"/>
                <a:ea typeface="+mn-ea"/>
                <a:cs typeface="+mn-cs"/>
              </a:defRPr>
            </a:lvl1pPr>
          </a:lstStyle>
          <a:p>
            <a:r>
              <a:rPr lang="en-US" dirty="0"/>
              <a:t>Click icon to add image</a:t>
            </a:r>
            <a:endParaRPr lang="de-DE" dirty="0"/>
          </a:p>
        </p:txBody>
      </p:sp>
      <p:sp>
        <p:nvSpPr>
          <p:cNvPr id="17" name="Text placeholder - column 2"/>
          <p:cNvSpPr>
            <a:spLocks noGrp="1"/>
          </p:cNvSpPr>
          <p:nvPr>
            <p:ph type="body" sz="quarter" idx="13" hasCustomPrompt="1"/>
          </p:nvPr>
        </p:nvSpPr>
        <p:spPr>
          <a:xfrm>
            <a:off x="6227999" y="4354922"/>
            <a:ext cx="2556000" cy="1495079"/>
          </a:xfrm>
        </p:spPr>
        <p:txBody>
          <a:bodyPr/>
          <a:lstStyle>
            <a:lvl1pPr>
              <a:spcBef>
                <a:spcPts val="450"/>
              </a:spcBef>
              <a:defRPr sz="1600"/>
            </a:lvl1pPr>
            <a:lvl2pPr>
              <a:defRPr sz="14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4"/>
          <p:cNvSpPr>
            <a:spLocks noGrp="1"/>
          </p:cNvSpPr>
          <p:nvPr>
            <p:ph type="pic" sz="quarter" idx="14" hasCustomPrompt="1"/>
          </p:nvPr>
        </p:nvSpPr>
        <p:spPr bwMode="gray">
          <a:xfrm>
            <a:off x="6227999" y="1620000"/>
            <a:ext cx="2556000" cy="2232000"/>
          </a:xfrm>
          <a:solidFill>
            <a:schemeClr val="tx2">
              <a:alpha val="70000"/>
            </a:schemeClr>
          </a:solidFill>
        </p:spPr>
        <p:txBody>
          <a:bodyPr vert="horz" lIns="0" tIns="180000" rIns="0" bIns="0" rtlCol="0" anchor="t" anchorCtr="0">
            <a:noAutofit/>
          </a:bodyPr>
          <a:lstStyle>
            <a:lvl1pPr marL="0" indent="0" algn="ctr" defTabSz="816201" rtl="0" eaLnBrk="1" latinLnBrk="0" hangingPunct="1">
              <a:spcBef>
                <a:spcPts val="1446"/>
              </a:spcBef>
              <a:buClr>
                <a:schemeClr val="accent1"/>
              </a:buClr>
              <a:buSzPct val="80000"/>
              <a:buFontTx/>
              <a:buNone/>
              <a:defRPr lang="de-DE" sz="1200" b="0" kern="1200" dirty="0">
                <a:solidFill>
                  <a:schemeClr val="tx1"/>
                </a:solidFill>
                <a:latin typeface="+mn-lt"/>
                <a:ea typeface="+mn-ea"/>
                <a:cs typeface="+mn-cs"/>
              </a:defRPr>
            </a:lvl1pPr>
          </a:lstStyle>
          <a:p>
            <a:r>
              <a:rPr lang="en-US" dirty="0"/>
              <a:t>Click icon to add image</a:t>
            </a:r>
            <a:endParaRPr lang="de-DE" dirty="0"/>
          </a:p>
        </p:txBody>
      </p:sp>
      <p:sp>
        <p:nvSpPr>
          <p:cNvPr id="9" name="Text placeholder - column 2"/>
          <p:cNvSpPr>
            <a:spLocks noGrp="1"/>
          </p:cNvSpPr>
          <p:nvPr>
            <p:ph type="body" sz="quarter" idx="15" hasCustomPrompt="1"/>
          </p:nvPr>
        </p:nvSpPr>
        <p:spPr>
          <a:xfrm>
            <a:off x="3293999" y="4354922"/>
            <a:ext cx="2556000" cy="1495079"/>
          </a:xfrm>
        </p:spPr>
        <p:txBody>
          <a:bodyPr/>
          <a:lstStyle>
            <a:lvl1pPr>
              <a:spcBef>
                <a:spcPts val="450"/>
              </a:spcBef>
              <a:defRPr sz="1600"/>
            </a:lvl1pPr>
            <a:lvl2pPr>
              <a:defRPr sz="1400"/>
            </a:lvl2pPr>
            <a:lvl3pPr>
              <a:defRPr sz="1400"/>
            </a:lvl3pPr>
          </a:lstStyle>
          <a:p>
            <a:pPr lvl="0"/>
            <a:r>
              <a:rPr lang="en-US" noProof="0" dirty="0"/>
              <a:t>First level</a:t>
            </a:r>
          </a:p>
          <a:p>
            <a:pPr lvl="1"/>
            <a:r>
              <a:rPr lang="en-US" dirty="0"/>
              <a:t>Second level</a:t>
            </a:r>
          </a:p>
          <a:p>
            <a:pPr lvl="2"/>
            <a:r>
              <a:rPr lang="en-US" dirty="0"/>
              <a:t>Third level</a:t>
            </a:r>
          </a:p>
        </p:txBody>
      </p:sp>
      <p:sp>
        <p:nvSpPr>
          <p:cNvPr id="10" name="Picture Placeholder 4"/>
          <p:cNvSpPr>
            <a:spLocks noGrp="1"/>
          </p:cNvSpPr>
          <p:nvPr>
            <p:ph type="pic" sz="quarter" idx="16" hasCustomPrompt="1"/>
          </p:nvPr>
        </p:nvSpPr>
        <p:spPr bwMode="gray">
          <a:xfrm>
            <a:off x="3293999" y="1620000"/>
            <a:ext cx="2556000" cy="2232000"/>
          </a:xfrm>
          <a:solidFill>
            <a:schemeClr val="tx2">
              <a:alpha val="70000"/>
            </a:schemeClr>
          </a:solidFill>
        </p:spPr>
        <p:txBody>
          <a:bodyPr vert="horz" lIns="0" tIns="180000" rIns="0" bIns="0" rtlCol="0" anchor="t" anchorCtr="0">
            <a:noAutofit/>
          </a:bodyPr>
          <a:lstStyle>
            <a:lvl1pPr marL="0" indent="0" algn="ctr" defTabSz="816201" rtl="0" eaLnBrk="1" latinLnBrk="0" hangingPunct="1">
              <a:spcBef>
                <a:spcPts val="1446"/>
              </a:spcBef>
              <a:buClr>
                <a:schemeClr val="accent1"/>
              </a:buClr>
              <a:buSzPct val="80000"/>
              <a:buFontTx/>
              <a:buNone/>
              <a:defRPr lang="de-DE" sz="1200" b="0" kern="1200" dirty="0">
                <a:solidFill>
                  <a:schemeClr val="tx1"/>
                </a:solidFill>
                <a:latin typeface="+mn-lt"/>
                <a:ea typeface="+mn-ea"/>
                <a:cs typeface="+mn-cs"/>
              </a:defRPr>
            </a:lvl1pPr>
          </a:lstStyle>
          <a:p>
            <a:r>
              <a:rPr lang="en-US" dirty="0"/>
              <a:t>Click icon to add image</a:t>
            </a:r>
            <a:endParaRPr lang="de-DE" dirty="0"/>
          </a:p>
        </p:txBody>
      </p:sp>
      <p:sp>
        <p:nvSpPr>
          <p:cNvPr id="4" name="Title 3"/>
          <p:cNvSpPr>
            <a:spLocks noGrp="1"/>
          </p:cNvSpPr>
          <p:nvPr>
            <p:ph type="title" hasCustomPrompt="1"/>
          </p:nvPr>
        </p:nvSpPr>
        <p:spPr>
          <a:xfrm>
            <a:off x="359999" y="504000"/>
            <a:ext cx="8424000"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7276675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3" name="Text placeholder - column 2"/>
          <p:cNvSpPr>
            <a:spLocks noGrp="1"/>
          </p:cNvSpPr>
          <p:nvPr>
            <p:ph type="body" sz="quarter" idx="10" hasCustomPrompt="1"/>
          </p:nvPr>
        </p:nvSpPr>
        <p:spPr>
          <a:xfrm>
            <a:off x="360000" y="3878220"/>
            <a:ext cx="1836000" cy="1971780"/>
          </a:xfrm>
        </p:spPr>
        <p:txBody>
          <a:bodyPr/>
          <a:lstStyle>
            <a:lvl1pPr>
              <a:spcBef>
                <a:spcPts val="450"/>
              </a:spcBef>
              <a:defRPr sz="1600"/>
            </a:lvl1pPr>
            <a:lvl2pPr>
              <a:defRPr sz="14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4"/>
          <p:cNvSpPr>
            <a:spLocks noGrp="1"/>
          </p:cNvSpPr>
          <p:nvPr>
            <p:ph type="pic" sz="quarter" idx="12" hasCustomPrompt="1"/>
          </p:nvPr>
        </p:nvSpPr>
        <p:spPr bwMode="gray">
          <a:xfrm>
            <a:off x="360000" y="1620000"/>
            <a:ext cx="1836000" cy="1728000"/>
          </a:xfrm>
          <a:solidFill>
            <a:schemeClr val="tx2">
              <a:alpha val="70000"/>
            </a:schemeClr>
          </a:solidFill>
        </p:spPr>
        <p:txBody>
          <a:bodyPr vert="horz" lIns="0" tIns="180000" rIns="0" bIns="0" rtlCol="0" anchor="t" anchorCtr="0">
            <a:noAutofit/>
          </a:bodyPr>
          <a:lstStyle>
            <a:lvl1pPr marL="0" indent="0" algn="ctr" defTabSz="816201" rtl="0" eaLnBrk="1" latinLnBrk="0" hangingPunct="1">
              <a:spcBef>
                <a:spcPts val="1446"/>
              </a:spcBef>
              <a:buClr>
                <a:schemeClr val="accent1"/>
              </a:buClr>
              <a:buSzPct val="80000"/>
              <a:buFontTx/>
              <a:buNone/>
              <a:defRPr lang="de-DE" sz="1200" b="0" kern="1200" dirty="0">
                <a:solidFill>
                  <a:schemeClr val="tx1"/>
                </a:solidFill>
                <a:latin typeface="+mn-lt"/>
                <a:ea typeface="+mn-ea"/>
                <a:cs typeface="+mn-cs"/>
              </a:defRPr>
            </a:lvl1pPr>
          </a:lstStyle>
          <a:p>
            <a:r>
              <a:rPr lang="en-US" dirty="0"/>
              <a:t>Click icon to add image</a:t>
            </a:r>
            <a:endParaRPr lang="de-DE" dirty="0"/>
          </a:p>
        </p:txBody>
      </p:sp>
      <p:sp>
        <p:nvSpPr>
          <p:cNvPr id="17" name="Text placeholder - column 2"/>
          <p:cNvSpPr>
            <a:spLocks noGrp="1"/>
          </p:cNvSpPr>
          <p:nvPr>
            <p:ph type="body" sz="quarter" idx="13" hasCustomPrompt="1"/>
          </p:nvPr>
        </p:nvSpPr>
        <p:spPr>
          <a:xfrm>
            <a:off x="6947999" y="3878221"/>
            <a:ext cx="1836000" cy="1971780"/>
          </a:xfrm>
        </p:spPr>
        <p:txBody>
          <a:bodyPr/>
          <a:lstStyle>
            <a:lvl1pPr>
              <a:spcBef>
                <a:spcPts val="450"/>
              </a:spcBef>
              <a:defRPr sz="1600"/>
            </a:lvl1pPr>
            <a:lvl2pPr>
              <a:defRPr sz="14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4"/>
          <p:cNvSpPr>
            <a:spLocks noGrp="1"/>
          </p:cNvSpPr>
          <p:nvPr>
            <p:ph type="pic" sz="quarter" idx="14" hasCustomPrompt="1"/>
          </p:nvPr>
        </p:nvSpPr>
        <p:spPr bwMode="gray">
          <a:xfrm>
            <a:off x="6947999" y="1620000"/>
            <a:ext cx="1836000" cy="1728000"/>
          </a:xfrm>
          <a:solidFill>
            <a:schemeClr val="tx2">
              <a:alpha val="70000"/>
            </a:schemeClr>
          </a:solidFill>
        </p:spPr>
        <p:txBody>
          <a:bodyPr vert="horz" lIns="0" tIns="180000" rIns="0" bIns="0" rtlCol="0" anchor="t" anchorCtr="0">
            <a:noAutofit/>
          </a:bodyPr>
          <a:lstStyle>
            <a:lvl1pPr marL="0" indent="0" algn="ctr" defTabSz="816201" rtl="0" eaLnBrk="1" latinLnBrk="0" hangingPunct="1">
              <a:spcBef>
                <a:spcPts val="1446"/>
              </a:spcBef>
              <a:buClr>
                <a:schemeClr val="accent1"/>
              </a:buClr>
              <a:buSzPct val="80000"/>
              <a:buFontTx/>
              <a:buNone/>
              <a:defRPr lang="de-DE" sz="1200" b="0" kern="1200" dirty="0">
                <a:solidFill>
                  <a:schemeClr val="tx1"/>
                </a:solidFill>
                <a:latin typeface="+mn-lt"/>
                <a:ea typeface="+mn-ea"/>
                <a:cs typeface="+mn-cs"/>
              </a:defRPr>
            </a:lvl1pPr>
          </a:lstStyle>
          <a:p>
            <a:r>
              <a:rPr lang="en-US" dirty="0"/>
              <a:t>Click icon to add image</a:t>
            </a:r>
            <a:endParaRPr lang="de-DE" dirty="0"/>
          </a:p>
        </p:txBody>
      </p:sp>
      <p:sp>
        <p:nvSpPr>
          <p:cNvPr id="9" name="Text placeholder - column 2"/>
          <p:cNvSpPr>
            <a:spLocks noGrp="1"/>
          </p:cNvSpPr>
          <p:nvPr>
            <p:ph type="body" sz="quarter" idx="15" hasCustomPrompt="1"/>
          </p:nvPr>
        </p:nvSpPr>
        <p:spPr>
          <a:xfrm>
            <a:off x="2556000" y="3878221"/>
            <a:ext cx="1836000" cy="1971780"/>
          </a:xfrm>
        </p:spPr>
        <p:txBody>
          <a:bodyPr/>
          <a:lstStyle>
            <a:lvl1pPr>
              <a:spcBef>
                <a:spcPts val="450"/>
              </a:spcBef>
              <a:defRPr sz="1600"/>
            </a:lvl1pPr>
            <a:lvl2pPr>
              <a:defRPr sz="1400"/>
            </a:lvl2pPr>
            <a:lvl3pPr>
              <a:defRPr sz="1400"/>
            </a:lvl3pPr>
          </a:lstStyle>
          <a:p>
            <a:pPr lvl="0"/>
            <a:r>
              <a:rPr lang="en-US" noProof="0" dirty="0"/>
              <a:t>First level</a:t>
            </a:r>
          </a:p>
          <a:p>
            <a:pPr lvl="1"/>
            <a:r>
              <a:rPr lang="en-US" dirty="0"/>
              <a:t>Second level</a:t>
            </a:r>
          </a:p>
          <a:p>
            <a:pPr lvl="2"/>
            <a:r>
              <a:rPr lang="en-US" dirty="0"/>
              <a:t>Third level</a:t>
            </a:r>
          </a:p>
        </p:txBody>
      </p:sp>
      <p:sp>
        <p:nvSpPr>
          <p:cNvPr id="10" name="Picture Placeholder 4"/>
          <p:cNvSpPr>
            <a:spLocks noGrp="1"/>
          </p:cNvSpPr>
          <p:nvPr>
            <p:ph type="pic" sz="quarter" idx="16" hasCustomPrompt="1"/>
          </p:nvPr>
        </p:nvSpPr>
        <p:spPr bwMode="gray">
          <a:xfrm>
            <a:off x="2556000" y="1620000"/>
            <a:ext cx="1836000" cy="1728000"/>
          </a:xfrm>
          <a:solidFill>
            <a:schemeClr val="tx2">
              <a:alpha val="70000"/>
            </a:schemeClr>
          </a:solidFill>
        </p:spPr>
        <p:txBody>
          <a:bodyPr vert="horz" lIns="0" tIns="180000" rIns="0" bIns="0" rtlCol="0" anchor="t" anchorCtr="0">
            <a:noAutofit/>
          </a:bodyPr>
          <a:lstStyle>
            <a:lvl1pPr marL="0" indent="0" algn="ctr" defTabSz="816201" rtl="0" eaLnBrk="1" latinLnBrk="0" hangingPunct="1">
              <a:spcBef>
                <a:spcPts val="1446"/>
              </a:spcBef>
              <a:buClr>
                <a:schemeClr val="accent1"/>
              </a:buClr>
              <a:buSzPct val="80000"/>
              <a:buFontTx/>
              <a:buNone/>
              <a:defRPr lang="de-DE" sz="1200" b="0" kern="1200" dirty="0">
                <a:solidFill>
                  <a:schemeClr val="tx1"/>
                </a:solidFill>
                <a:latin typeface="+mn-lt"/>
                <a:ea typeface="+mn-ea"/>
                <a:cs typeface="+mn-cs"/>
              </a:defRPr>
            </a:lvl1pPr>
          </a:lstStyle>
          <a:p>
            <a:r>
              <a:rPr lang="en-US" dirty="0"/>
              <a:t>Click icon to add image</a:t>
            </a:r>
            <a:endParaRPr lang="de-DE" dirty="0"/>
          </a:p>
        </p:txBody>
      </p:sp>
      <p:sp>
        <p:nvSpPr>
          <p:cNvPr id="13" name="Text placeholder - column 2"/>
          <p:cNvSpPr>
            <a:spLocks noGrp="1"/>
          </p:cNvSpPr>
          <p:nvPr>
            <p:ph type="body" sz="quarter" idx="17" hasCustomPrompt="1"/>
          </p:nvPr>
        </p:nvSpPr>
        <p:spPr>
          <a:xfrm>
            <a:off x="4752000" y="3878221"/>
            <a:ext cx="1836000" cy="1971780"/>
          </a:xfrm>
        </p:spPr>
        <p:txBody>
          <a:bodyPr/>
          <a:lstStyle>
            <a:lvl1pPr>
              <a:spcBef>
                <a:spcPts val="450"/>
              </a:spcBef>
              <a:defRPr sz="1600"/>
            </a:lvl1pPr>
            <a:lvl2pPr>
              <a:defRPr sz="1400"/>
            </a:lvl2pPr>
            <a:lvl3pPr>
              <a:defRPr sz="1400"/>
            </a:lvl3pPr>
          </a:lstStyle>
          <a:p>
            <a:pPr lvl="0"/>
            <a:r>
              <a:rPr lang="en-US" noProof="0" dirty="0"/>
              <a:t>First level</a:t>
            </a:r>
          </a:p>
          <a:p>
            <a:pPr lvl="1"/>
            <a:r>
              <a:rPr lang="en-US" dirty="0"/>
              <a:t>Second level</a:t>
            </a:r>
          </a:p>
          <a:p>
            <a:pPr lvl="2"/>
            <a:r>
              <a:rPr lang="en-US" dirty="0"/>
              <a:t>Third level</a:t>
            </a:r>
          </a:p>
        </p:txBody>
      </p:sp>
      <p:sp>
        <p:nvSpPr>
          <p:cNvPr id="14" name="Picture Placeholder 4"/>
          <p:cNvSpPr>
            <a:spLocks noGrp="1"/>
          </p:cNvSpPr>
          <p:nvPr>
            <p:ph type="pic" sz="quarter" idx="18" hasCustomPrompt="1"/>
          </p:nvPr>
        </p:nvSpPr>
        <p:spPr bwMode="gray">
          <a:xfrm>
            <a:off x="4752000" y="1620000"/>
            <a:ext cx="1836000" cy="1728000"/>
          </a:xfrm>
          <a:solidFill>
            <a:schemeClr val="tx2">
              <a:alpha val="70000"/>
            </a:schemeClr>
          </a:solidFill>
        </p:spPr>
        <p:txBody>
          <a:bodyPr vert="horz" lIns="0" tIns="180000" rIns="0" bIns="0" rtlCol="0" anchor="t" anchorCtr="0">
            <a:noAutofit/>
          </a:bodyPr>
          <a:lstStyle>
            <a:lvl1pPr marL="0" indent="0" algn="ctr" defTabSz="816201" rtl="0" eaLnBrk="1" latinLnBrk="0" hangingPunct="1">
              <a:spcBef>
                <a:spcPts val="1446"/>
              </a:spcBef>
              <a:buClr>
                <a:schemeClr val="accent1"/>
              </a:buClr>
              <a:buSzPct val="80000"/>
              <a:buFontTx/>
              <a:buNone/>
              <a:defRPr lang="de-DE" sz="1200" b="0" kern="1200" dirty="0">
                <a:solidFill>
                  <a:schemeClr val="tx1"/>
                </a:solidFill>
                <a:latin typeface="+mn-lt"/>
                <a:ea typeface="+mn-ea"/>
                <a:cs typeface="+mn-cs"/>
              </a:defRPr>
            </a:lvl1pPr>
          </a:lstStyle>
          <a:p>
            <a:r>
              <a:rPr lang="en-US" dirty="0"/>
              <a:t>Click icon to add image</a:t>
            </a:r>
            <a:endParaRPr lang="de-DE" dirty="0"/>
          </a:p>
        </p:txBody>
      </p:sp>
      <p:sp>
        <p:nvSpPr>
          <p:cNvPr id="4" name="Title 3"/>
          <p:cNvSpPr>
            <a:spLocks noGrp="1"/>
          </p:cNvSpPr>
          <p:nvPr>
            <p:ph type="title" hasCustomPrompt="1"/>
          </p:nvPr>
        </p:nvSpPr>
        <p:spPr>
          <a:xfrm>
            <a:off x="359999" y="504000"/>
            <a:ext cx="8424000"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6805944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377902" y="1800000"/>
            <a:ext cx="8386716" cy="3285032"/>
          </a:xfrm>
        </p:spPr>
        <p:txBody>
          <a:bodyPr/>
          <a:lstStyle>
            <a:lvl1pPr marL="306000" indent="-306000">
              <a:lnSpc>
                <a:spcPct val="90000"/>
              </a:lnSpc>
              <a:spcBef>
                <a:spcPts val="450"/>
              </a:spcBef>
              <a:defRPr sz="4498" b="1">
                <a:solidFill>
                  <a:schemeClr val="tx1"/>
                </a:solidFill>
              </a:defRPr>
            </a:lvl1pPr>
            <a:lvl2pPr marL="306000" indent="0">
              <a:buNone/>
              <a:defRPr sz="1200">
                <a:solidFill>
                  <a:schemeClr val="tx1"/>
                </a:solidFill>
              </a:defRPr>
            </a:lvl2pPr>
          </a:lstStyle>
          <a:p>
            <a:pPr lvl="0"/>
            <a:r>
              <a:rPr lang="en-US" noProof="0" dirty="0"/>
              <a:t>“Quote goes here </a:t>
            </a:r>
            <a:br>
              <a:rPr lang="en-US" noProof="0" dirty="0"/>
            </a:br>
            <a:r>
              <a:rPr lang="en-US" noProof="0" dirty="0"/>
              <a:t>and here.”</a:t>
            </a:r>
          </a:p>
          <a:p>
            <a:pPr lvl="1"/>
            <a:r>
              <a:rPr lang="en-US" noProof="0" dirty="0"/>
              <a:t>Source</a:t>
            </a:r>
          </a:p>
        </p:txBody>
      </p:sp>
      <p:sp>
        <p:nvSpPr>
          <p:cNvPr id="2" name="Title 1"/>
          <p:cNvSpPr>
            <a:spLocks noGrp="1"/>
          </p:cNvSpPr>
          <p:nvPr>
            <p:ph type="title" hasCustomPrompt="1"/>
          </p:nvPr>
        </p:nvSpPr>
        <p:spPr/>
        <p:txBody>
          <a:bodyPr/>
          <a:lstStyle>
            <a:lvl1pPr>
              <a:defRPr>
                <a:solidFill>
                  <a:schemeClr val="tx1"/>
                </a:solidFill>
              </a:defRPr>
            </a:lvl1pPr>
          </a:lstStyle>
          <a:p>
            <a:r>
              <a:rPr lang="en-US" noProof="0" dirty="0"/>
              <a:t>Insert page title (sentence case)</a:t>
            </a:r>
            <a:endParaRPr lang="en-US" dirty="0"/>
          </a:p>
        </p:txBody>
      </p:sp>
    </p:spTree>
    <p:extLst>
      <p:ext uri="{BB962C8B-B14F-4D97-AF65-F5344CB8AC3E}">
        <p14:creationId xmlns:p14="http://schemas.microsoft.com/office/powerpoint/2010/main" val="932785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text with image 1">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gray">
          <a:xfrm>
            <a:off x="6120000" y="180000"/>
            <a:ext cx="3024000" cy="6678000"/>
          </a:xfrm>
          <a:solidFill>
            <a:schemeClr val="tx2">
              <a:alpha val="70000"/>
            </a:schemeClr>
          </a:solidFill>
        </p:spPr>
        <p:txBody>
          <a:bodyPr vert="horz" lIns="0" tIns="2448000" rIns="0" bIns="0" rtlCol="0" anchor="t" anchorCtr="0">
            <a:noAutofit/>
          </a:bodyPr>
          <a:lstStyle>
            <a:lvl1pPr marL="0" indent="0" algn="ctr" defTabSz="816201" rtl="0" eaLnBrk="1" latinLnBrk="0" hangingPunct="1">
              <a:spcBef>
                <a:spcPts val="1446"/>
              </a:spcBef>
              <a:buClr>
                <a:schemeClr val="accent1"/>
              </a:buClr>
              <a:buSzPct val="80000"/>
              <a:buFontTx/>
              <a:buNone/>
              <a:defRPr lang="de-DE" sz="1200"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6"/>
          <p:cNvSpPr>
            <a:spLocks noGrp="1"/>
          </p:cNvSpPr>
          <p:nvPr>
            <p:ph type="body" sz="quarter" idx="11" hasCustomPrompt="1"/>
          </p:nvPr>
        </p:nvSpPr>
        <p:spPr bwMode="gray">
          <a:xfrm>
            <a:off x="360000" y="1620000"/>
            <a:ext cx="5400000"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2" name="Title 1"/>
          <p:cNvSpPr>
            <a:spLocks noGrp="1"/>
          </p:cNvSpPr>
          <p:nvPr>
            <p:ph type="title" hasCustomPrompt="1"/>
          </p:nvPr>
        </p:nvSpPr>
        <p:spPr>
          <a:xfrm>
            <a:off x="359999" y="504000"/>
            <a:ext cx="5400000"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34250202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text with image 2">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gray">
          <a:xfrm>
            <a:off x="4572000" y="180000"/>
            <a:ext cx="4572000" cy="6678000"/>
          </a:xfrm>
          <a:solidFill>
            <a:schemeClr val="tx2">
              <a:alpha val="70000"/>
            </a:schemeClr>
          </a:solidFill>
        </p:spPr>
        <p:txBody>
          <a:bodyPr vert="horz" lIns="0" tIns="2448000" rIns="0" bIns="0" rtlCol="0" anchor="t" anchorCtr="0">
            <a:noAutofit/>
          </a:bodyPr>
          <a:lstStyle>
            <a:lvl1pPr marL="0" indent="0" algn="ctr" defTabSz="816201" rtl="0" eaLnBrk="1" latinLnBrk="0" hangingPunct="1">
              <a:spcBef>
                <a:spcPts val="1446"/>
              </a:spcBef>
              <a:buClr>
                <a:schemeClr val="accent1"/>
              </a:buClr>
              <a:buSzPct val="80000"/>
              <a:buFontTx/>
              <a:buNone/>
              <a:defRPr lang="de-DE" sz="1200"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6"/>
          <p:cNvSpPr>
            <a:spLocks noGrp="1"/>
          </p:cNvSpPr>
          <p:nvPr>
            <p:ph type="body" sz="quarter" idx="11" hasCustomPrompt="1"/>
          </p:nvPr>
        </p:nvSpPr>
        <p:spPr bwMode="gray">
          <a:xfrm>
            <a:off x="360000" y="1620000"/>
            <a:ext cx="3852000"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3" name="Title 2"/>
          <p:cNvSpPr>
            <a:spLocks noGrp="1"/>
          </p:cNvSpPr>
          <p:nvPr>
            <p:ph type="title" hasCustomPrompt="1"/>
          </p:nvPr>
        </p:nvSpPr>
        <p:spPr>
          <a:xfrm>
            <a:off x="359999" y="504000"/>
            <a:ext cx="3850904" cy="369332"/>
          </a:xfrm>
        </p:spPr>
        <p:txBody>
          <a:bodyPr/>
          <a:lstStyle/>
          <a:p>
            <a:r>
              <a:rPr lang="en-US" noProof="0" dirty="0"/>
              <a:t>Insert page title</a:t>
            </a:r>
            <a:endParaRPr lang="en-US" dirty="0"/>
          </a:p>
        </p:txBody>
      </p:sp>
    </p:spTree>
    <p:extLst>
      <p:ext uri="{BB962C8B-B14F-4D97-AF65-F5344CB8AC3E}">
        <p14:creationId xmlns:p14="http://schemas.microsoft.com/office/powerpoint/2010/main" val="5527877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with motion band">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gray">
          <a:xfrm>
            <a:off x="1" y="180000"/>
            <a:ext cx="9144000" cy="6678000"/>
          </a:xfrm>
          <a:solidFill>
            <a:schemeClr val="tx2">
              <a:alpha val="70000"/>
            </a:schemeClr>
          </a:solidFill>
        </p:spPr>
        <p:txBody>
          <a:bodyPr vert="horz" lIns="0" tIns="2448000" rIns="0" bIns="0" rtlCol="0" anchor="t" anchorCtr="0">
            <a:noAutofit/>
          </a:bodyPr>
          <a:lstStyle>
            <a:lvl1pPr marL="0" indent="0" algn="ctr" defTabSz="816201" rtl="0" eaLnBrk="1" latinLnBrk="0" hangingPunct="1">
              <a:spcBef>
                <a:spcPts val="1446"/>
              </a:spcBef>
              <a:buClr>
                <a:schemeClr val="accent1"/>
              </a:buClr>
              <a:buSzPct val="80000"/>
              <a:buFontTx/>
              <a:buNone/>
              <a:defRPr lang="de-DE" sz="1200" b="0" kern="1200" dirty="0">
                <a:solidFill>
                  <a:schemeClr val="tx1"/>
                </a:solidFill>
                <a:latin typeface="+mn-lt"/>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val="1901049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black">
    <p:bg>
      <p:bgRef idx="1001">
        <a:schemeClr val="bg1"/>
      </p:bgRef>
    </p:bg>
    <p:spTree>
      <p:nvGrpSpPr>
        <p:cNvPr id="1" name=""/>
        <p:cNvGrpSpPr/>
        <p:nvPr/>
      </p:nvGrpSpPr>
      <p:grpSpPr>
        <a:xfrm>
          <a:off x="0" y="0"/>
          <a:ext cx="0" cy="0"/>
          <a:chOff x="0" y="0"/>
          <a:chExt cx="0" cy="0"/>
        </a:xfrm>
      </p:grpSpPr>
      <p:sp>
        <p:nvSpPr>
          <p:cNvPr id="24" name="Classification"/>
          <p:cNvSpPr txBox="1"/>
          <p:nvPr userDrawn="1"/>
        </p:nvSpPr>
        <p:spPr>
          <a:xfrm>
            <a:off x="288000" y="5094000"/>
            <a:ext cx="3152820"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PUBLIC</a:t>
            </a:r>
            <a:endParaRPr lang="en-US" sz="900" b="0" dirty="0"/>
          </a:p>
        </p:txBody>
      </p:sp>
      <p:sp>
        <p:nvSpPr>
          <p:cNvPr id="6" name="Speaker"/>
          <p:cNvSpPr>
            <a:spLocks noGrp="1"/>
          </p:cNvSpPr>
          <p:nvPr userDrawn="1">
            <p:ph type="subTitle" idx="1" hasCustomPrompt="1"/>
          </p:nvPr>
        </p:nvSpPr>
        <p:spPr bwMode="gray">
          <a:xfrm>
            <a:off x="288000" y="4269600"/>
            <a:ext cx="6373026"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408100" indent="0" algn="ctr">
              <a:buNone/>
              <a:defRPr>
                <a:solidFill>
                  <a:schemeClr val="tx1">
                    <a:tint val="75000"/>
                  </a:schemeClr>
                </a:solidFill>
              </a:defRPr>
            </a:lvl2pPr>
            <a:lvl3pPr marL="816201" indent="0" algn="ctr">
              <a:buNone/>
              <a:defRPr>
                <a:solidFill>
                  <a:schemeClr val="tx1">
                    <a:tint val="75000"/>
                  </a:schemeClr>
                </a:solidFill>
              </a:defRPr>
            </a:lvl3pPr>
            <a:lvl4pPr marL="1224301" indent="0" algn="ctr">
              <a:buNone/>
              <a:defRPr>
                <a:solidFill>
                  <a:schemeClr val="tx1">
                    <a:tint val="75000"/>
                  </a:schemeClr>
                </a:solidFill>
              </a:defRPr>
            </a:lvl4pPr>
            <a:lvl5pPr marL="1632402" indent="0" algn="ctr">
              <a:buNone/>
              <a:defRPr>
                <a:solidFill>
                  <a:schemeClr val="tx1">
                    <a:tint val="75000"/>
                  </a:schemeClr>
                </a:solidFill>
              </a:defRPr>
            </a:lvl5pPr>
            <a:lvl6pPr marL="2040503" indent="0" algn="ctr">
              <a:buNone/>
              <a:defRPr>
                <a:solidFill>
                  <a:schemeClr val="tx1">
                    <a:tint val="75000"/>
                  </a:schemeClr>
                </a:solidFill>
              </a:defRPr>
            </a:lvl6pPr>
            <a:lvl7pPr marL="2448603" indent="0" algn="ctr">
              <a:buNone/>
              <a:defRPr>
                <a:solidFill>
                  <a:schemeClr val="tx1">
                    <a:tint val="75000"/>
                  </a:schemeClr>
                </a:solidFill>
              </a:defRPr>
            </a:lvl7pPr>
            <a:lvl8pPr marL="2856704" indent="0" algn="ctr">
              <a:buNone/>
              <a:defRPr>
                <a:solidFill>
                  <a:schemeClr val="tx1">
                    <a:tint val="75000"/>
                  </a:schemeClr>
                </a:solidFill>
              </a:defRPr>
            </a:lvl8pPr>
            <a:lvl9pPr marL="3264804" indent="0" algn="ctr">
              <a:buNone/>
              <a:defRPr>
                <a:solidFill>
                  <a:schemeClr val="tx1">
                    <a:tint val="75000"/>
                  </a:schemeClr>
                </a:solidFill>
              </a:defRPr>
            </a:lvl9pPr>
          </a:lstStyle>
          <a:p>
            <a:r>
              <a:rPr lang="en-US" dirty="0"/>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dirty="0"/>
              <a:t>Month 00, 2017 </a:t>
            </a:r>
          </a:p>
        </p:txBody>
      </p:sp>
      <p:sp>
        <p:nvSpPr>
          <p:cNvPr id="10" name="Presentation Title"/>
          <p:cNvSpPr>
            <a:spLocks noGrp="1"/>
          </p:cNvSpPr>
          <p:nvPr>
            <p:ph type="body" sz="quarter" idx="14" hasCustomPrompt="1"/>
          </p:nvPr>
        </p:nvSpPr>
        <p:spPr>
          <a:xfrm>
            <a:off x="288000" y="2707200"/>
            <a:ext cx="6373026" cy="997196"/>
          </a:xfrm>
        </p:spPr>
        <p:txBody>
          <a:bodyPr wrap="square">
            <a:noAutofit/>
          </a:bodyPr>
          <a:lstStyle>
            <a:lvl1pPr>
              <a:lnSpc>
                <a:spcPct val="90000"/>
              </a:lnSpc>
              <a:spcBef>
                <a:spcPts val="0"/>
              </a:spcBef>
              <a:defRPr sz="3600" b="1" baseline="0"/>
            </a:lvl1pPr>
          </a:lstStyle>
          <a:p>
            <a:pPr lvl="0"/>
            <a:r>
              <a:rPr lang="en-US" dirty="0"/>
              <a:t>Presentation Title </a:t>
            </a:r>
            <a:br>
              <a:rPr lang="en-US" dirty="0"/>
            </a:br>
            <a:r>
              <a:rPr lang="en-US" dirty="0"/>
              <a:t>Goes Here and Here.</a:t>
            </a:r>
          </a:p>
        </p:txBody>
      </p:sp>
      <p:grpSp>
        <p:nvGrpSpPr>
          <p:cNvPr id="2" name="Group 1"/>
          <p:cNvGrpSpPr/>
          <p:nvPr userDrawn="1"/>
        </p:nvGrpSpPr>
        <p:grpSpPr>
          <a:xfrm>
            <a:off x="6877028" y="0"/>
            <a:ext cx="2266973" cy="6858000"/>
            <a:chOff x="6877028" y="0"/>
            <a:chExt cx="2266973" cy="6855990"/>
          </a:xfrm>
        </p:grpSpPr>
        <p:sp>
          <p:nvSpPr>
            <p:cNvPr id="25" name="Rectangle 24"/>
            <p:cNvSpPr/>
            <p:nvPr userDrawn="1"/>
          </p:nvSpPr>
          <p:spPr bwMode="gray">
            <a:xfrm>
              <a:off x="8388001" y="0"/>
              <a:ext cx="756000" cy="6855990"/>
            </a:xfrm>
            <a:prstGeom prst="rect">
              <a:avLst/>
            </a:prstGeom>
            <a:solidFill>
              <a:schemeClr val="accent1"/>
            </a:solidFill>
            <a:ln w="6350" algn="ctr">
              <a:noFill/>
              <a:miter lim="800000"/>
              <a:headEnd/>
              <a:tailEnd/>
            </a:ln>
          </p:spPr>
          <p:txBody>
            <a:bodyPr lIns="90000" tIns="72000" rIns="90000" bIns="72000" rtlCol="0" anchor="ctr"/>
            <a:lstStyle/>
            <a:p>
              <a:pPr marR="0" algn="ctr" defTabSz="685480" eaLnBrk="1" fontAlgn="base" latinLnBrk="0" hangingPunct="1">
                <a:lnSpc>
                  <a:spcPct val="100000"/>
                </a:lnSpc>
                <a:spcBef>
                  <a:spcPct val="50000"/>
                </a:spcBef>
                <a:spcAft>
                  <a:spcPct val="0"/>
                </a:spcAft>
                <a:buClr>
                  <a:srgbClr val="F0AB00"/>
                </a:buClr>
                <a:buSzPct val="80000"/>
                <a:tabLst/>
              </a:pPr>
              <a:endParaRPr kumimoji="0" lang="en-US" sz="15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6" name="Rectangle 25"/>
            <p:cNvSpPr/>
            <p:nvPr userDrawn="1"/>
          </p:nvSpPr>
          <p:spPr bwMode="gray">
            <a:xfrm>
              <a:off x="7632514" y="0"/>
              <a:ext cx="756000" cy="685599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algn="ctr" defTabSz="685480" eaLnBrk="1" fontAlgn="base" latinLnBrk="0" hangingPunct="1">
                <a:lnSpc>
                  <a:spcPct val="100000"/>
                </a:lnSpc>
                <a:spcBef>
                  <a:spcPct val="50000"/>
                </a:spcBef>
                <a:spcAft>
                  <a:spcPct val="0"/>
                </a:spcAft>
                <a:buClr>
                  <a:srgbClr val="F0AB00"/>
                </a:buClr>
                <a:buSzPct val="80000"/>
                <a:tabLst/>
              </a:pPr>
              <a:endParaRPr kumimoji="0" lang="en-US" sz="15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7" name="Rectangle 26"/>
            <p:cNvSpPr/>
            <p:nvPr userDrawn="1"/>
          </p:nvSpPr>
          <p:spPr bwMode="gray">
            <a:xfrm>
              <a:off x="6877028" y="0"/>
              <a:ext cx="756000" cy="685599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algn="ctr" defTabSz="685480" eaLnBrk="1" fontAlgn="base" latinLnBrk="0" hangingPunct="1">
                <a:lnSpc>
                  <a:spcPct val="100000"/>
                </a:lnSpc>
                <a:spcBef>
                  <a:spcPct val="50000"/>
                </a:spcBef>
                <a:spcAft>
                  <a:spcPct val="0"/>
                </a:spcAft>
                <a:buClr>
                  <a:srgbClr val="F0AB00"/>
                </a:buClr>
                <a:buSzPct val="80000"/>
                <a:tabLst/>
              </a:pPr>
              <a:endParaRPr kumimoji="0" lang="en-US" sz="1500" b="0" i="0" u="none" strike="noStrike" kern="0" cap="none" spc="0" normalizeH="0" baseline="0" noProof="0" dirty="0" err="1">
                <a:ln>
                  <a:noFill/>
                </a:ln>
                <a:effectLst/>
                <a:uLnTx/>
                <a:uFillTx/>
                <a:ea typeface="Arial Unicode MS" pitchFamily="34" charset="-128"/>
                <a:cs typeface="Arial Unicode MS" pitchFamily="34" charset="-128"/>
              </a:endParaRPr>
            </a:p>
          </p:txBody>
        </p:sp>
      </p:grpSp>
      <p:pic>
        <p:nvPicPr>
          <p:cNvPr id="14" name="SAP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000" y="6217200"/>
            <a:ext cx="1578462" cy="360000"/>
          </a:xfrm>
          <a:prstGeom prst="rect">
            <a:avLst/>
          </a:prstGeom>
        </p:spPr>
      </p:pic>
    </p:spTree>
    <p:extLst>
      <p:ext uri="{BB962C8B-B14F-4D97-AF65-F5344CB8AC3E}">
        <p14:creationId xmlns:p14="http://schemas.microsoft.com/office/powerpoint/2010/main" val="638219255"/>
      </p:ext>
    </p:extLst>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gray">
          <a:xfrm>
            <a:off x="1" y="0"/>
            <a:ext cx="9144000" cy="6858000"/>
          </a:xfrm>
          <a:solidFill>
            <a:schemeClr val="tx2">
              <a:alpha val="70000"/>
            </a:schemeClr>
          </a:solidFill>
        </p:spPr>
        <p:txBody>
          <a:bodyPr vert="horz" lIns="0" tIns="2448000" rIns="0" bIns="0" rtlCol="0" anchor="t" anchorCtr="0">
            <a:noAutofit/>
          </a:bodyPr>
          <a:lstStyle>
            <a:lvl1pPr marL="0" indent="0" algn="ctr" defTabSz="816201" rtl="0" eaLnBrk="1" latinLnBrk="0" hangingPunct="1">
              <a:spcBef>
                <a:spcPts val="1446"/>
              </a:spcBef>
              <a:buClr>
                <a:schemeClr val="accent1"/>
              </a:buClr>
              <a:buSzPct val="80000"/>
              <a:buFontTx/>
              <a:buNone/>
              <a:defRPr lang="de-DE" sz="1200" b="0" kern="1200" dirty="0">
                <a:solidFill>
                  <a:schemeClr val="tx1"/>
                </a:solidFill>
                <a:latin typeface="+mn-lt"/>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val="4139791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4"/>
          <p:cNvSpPr>
            <a:spLocks noGrp="1"/>
          </p:cNvSpPr>
          <p:nvPr>
            <p:ph type="pic" sz="quarter" idx="13" hasCustomPrompt="1"/>
          </p:nvPr>
        </p:nvSpPr>
        <p:spPr bwMode="gray">
          <a:xfrm>
            <a:off x="4751999" y="1601628"/>
            <a:ext cx="4032000" cy="4230000"/>
          </a:xfrm>
          <a:solidFill>
            <a:schemeClr val="tx2">
              <a:alpha val="70000"/>
            </a:schemeClr>
          </a:solidFill>
        </p:spPr>
        <p:txBody>
          <a:bodyPr vert="horz" lIns="0" tIns="1512000" rIns="0" bIns="0" rtlCol="0" anchor="t" anchorCtr="0">
            <a:noAutofit/>
          </a:bodyPr>
          <a:lstStyle>
            <a:lvl1pPr marL="0" indent="0" algn="ctr" defTabSz="816201" rtl="0" eaLnBrk="1" latinLnBrk="0" hangingPunct="1">
              <a:spcBef>
                <a:spcPts val="1446"/>
              </a:spcBef>
              <a:buClr>
                <a:schemeClr val="accent1"/>
              </a:buClr>
              <a:buSzPct val="80000"/>
              <a:buFontTx/>
              <a:buNone/>
              <a:defRPr lang="de-DE" sz="1200" b="0" kern="1200" dirty="0">
                <a:solidFill>
                  <a:schemeClr val="tx1"/>
                </a:solidFill>
                <a:latin typeface="+mn-lt"/>
                <a:ea typeface="+mn-ea"/>
                <a:cs typeface="+mn-cs"/>
              </a:defRPr>
            </a:lvl1pPr>
          </a:lstStyle>
          <a:p>
            <a:r>
              <a:rPr lang="en-US" dirty="0"/>
              <a:t>Click icon to add screenshot</a:t>
            </a:r>
            <a:endParaRPr lang="de-DE" dirty="0"/>
          </a:p>
        </p:txBody>
      </p:sp>
      <p:sp>
        <p:nvSpPr>
          <p:cNvPr id="4" name="Text Placeholder 3"/>
          <p:cNvSpPr>
            <a:spLocks noGrp="1"/>
          </p:cNvSpPr>
          <p:nvPr>
            <p:ph type="body" sz="quarter" idx="10" hasCustomPrompt="1"/>
          </p:nvPr>
        </p:nvSpPr>
        <p:spPr>
          <a:xfrm>
            <a:off x="360000" y="1620000"/>
            <a:ext cx="4032000" cy="4230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359999" y="504000"/>
            <a:ext cx="8424000"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287227243"/>
      </p:ext>
    </p:extLst>
  </p:cSld>
  <p:clrMapOvr>
    <a:masterClrMapping/>
  </p:clrMapOvr>
  <p:extLst mod="1">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ím és tartalom">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360000" y="1620000"/>
            <a:ext cx="8424000" cy="4230000"/>
          </a:xfrm>
          <a:solidFill>
            <a:schemeClr val="tx2">
              <a:alpha val="70000"/>
            </a:schemeClr>
          </a:solidFill>
        </p:spPr>
        <p:txBody>
          <a:bodyPr tIns="1368000"/>
          <a:lstStyle>
            <a:lvl1pPr algn="ctr">
              <a:defRPr sz="1050" b="0"/>
            </a:lvl1pPr>
          </a:lstStyle>
          <a:p>
            <a:pPr lvl="0"/>
            <a:r>
              <a:rPr lang="en-US" dirty="0"/>
              <a:t>Click to add content</a:t>
            </a:r>
          </a:p>
        </p:txBody>
      </p:sp>
      <p:sp>
        <p:nvSpPr>
          <p:cNvPr id="3" name="Title 2"/>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41860987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lank with motion band">
    <p:spTree>
      <p:nvGrpSpPr>
        <p:cNvPr id="1" name=""/>
        <p:cNvGrpSpPr/>
        <p:nvPr/>
      </p:nvGrpSpPr>
      <p:grpSpPr>
        <a:xfrm>
          <a:off x="0" y="0"/>
          <a:ext cx="0" cy="0"/>
          <a:chOff x="0" y="0"/>
          <a:chExt cx="0" cy="0"/>
        </a:xfrm>
      </p:grpSpPr>
      <p:sp>
        <p:nvSpPr>
          <p:cNvPr id="7" name="Rectangle 6"/>
          <p:cNvSpPr/>
          <p:nvPr userDrawn="1"/>
        </p:nvSpPr>
        <p:spPr bwMode="gray">
          <a:xfrm>
            <a:off x="177119" y="1142736"/>
            <a:ext cx="8844517" cy="220929"/>
          </a:xfrm>
          <a:prstGeom prst="rect">
            <a:avLst/>
          </a:prstGeom>
          <a:solidFill>
            <a:schemeClr val="bg1"/>
          </a:solidFill>
          <a:ln w="6350" algn="ctr">
            <a:noFill/>
            <a:miter lim="800000"/>
            <a:headEnd/>
            <a:tailEnd/>
          </a:ln>
        </p:spPr>
        <p:txBody>
          <a:bodyPr lIns="67467" tIns="53973" rIns="67467" bIns="53973" rtlCol="0" anchor="ctr"/>
          <a:lstStyle/>
          <a:p>
            <a:pPr marR="0" algn="ctr" defTabSz="685480" eaLnBrk="1" fontAlgn="base" latinLnBrk="0" hangingPunct="1">
              <a:lnSpc>
                <a:spcPct val="100000"/>
              </a:lnSpc>
              <a:spcBef>
                <a:spcPct val="50000"/>
              </a:spcBef>
              <a:spcAft>
                <a:spcPct val="0"/>
              </a:spcAft>
              <a:buClr>
                <a:srgbClr val="F0AB00"/>
              </a:buClr>
              <a:buSzPct val="80000"/>
              <a:tabLst/>
            </a:pPr>
            <a:endParaRPr kumimoji="0" lang="en-US" sz="1500" b="0" i="0" u="none" strike="noStrike" kern="0" cap="none" spc="0" normalizeH="0" baseline="0" noProof="0" dirty="0" err="1">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33792483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Üres">
    <p:spTree>
      <p:nvGrpSpPr>
        <p:cNvPr id="1" name=""/>
        <p:cNvGrpSpPr/>
        <p:nvPr/>
      </p:nvGrpSpPr>
      <p:grpSpPr>
        <a:xfrm>
          <a:off x="0" y="0"/>
          <a:ext cx="0" cy="0"/>
          <a:chOff x="0" y="0"/>
          <a:chExt cx="0" cy="0"/>
        </a:xfrm>
      </p:grpSpPr>
    </p:spTree>
    <p:extLst>
      <p:ext uri="{BB962C8B-B14F-4D97-AF65-F5344CB8AC3E}">
        <p14:creationId xmlns:p14="http://schemas.microsoft.com/office/powerpoint/2010/main" val="4342181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Thank you and contact information">
    <p:bg>
      <p:bgRef idx="1001">
        <a:schemeClr val="bg1"/>
      </p:bgRef>
    </p:bg>
    <p:spTree>
      <p:nvGrpSpPr>
        <p:cNvPr id="1" name=""/>
        <p:cNvGrpSpPr/>
        <p:nvPr/>
      </p:nvGrpSpPr>
      <p:grpSpPr>
        <a:xfrm>
          <a:off x="0" y="0"/>
          <a:ext cx="0" cy="0"/>
          <a:chOff x="0" y="0"/>
          <a:chExt cx="0" cy="0"/>
        </a:xfrm>
      </p:grpSpPr>
      <p:sp>
        <p:nvSpPr>
          <p:cNvPr id="93" name="Contact information"/>
          <p:cNvSpPr>
            <a:spLocks noGrp="1"/>
          </p:cNvSpPr>
          <p:nvPr>
            <p:ph type="body" sz="quarter" idx="10" hasCustomPrompt="1"/>
          </p:nvPr>
        </p:nvSpPr>
        <p:spPr>
          <a:xfrm>
            <a:off x="360000" y="2905487"/>
            <a:ext cx="3994960" cy="2501010"/>
          </a:xfrm>
        </p:spPr>
        <p:txBody>
          <a:bodyPr anchor="t" anchorCtr="0">
            <a:noAutofit/>
          </a:bodyPr>
          <a:lstStyle>
            <a:lvl1pPr>
              <a:spcBef>
                <a:spcPts val="0"/>
              </a:spcBef>
              <a:spcAft>
                <a:spcPts val="900"/>
              </a:spcAft>
              <a:defRPr sz="1600" b="0"/>
            </a:lvl1pPr>
            <a:lvl2pPr marL="0" indent="0">
              <a:spcBef>
                <a:spcPts val="0"/>
              </a:spcBef>
              <a:buNone/>
              <a:defRPr sz="1600" b="0"/>
            </a:lvl2pPr>
          </a:lstStyle>
          <a:p>
            <a:r>
              <a:rPr lang="en-US" dirty="0"/>
              <a:t>Contact information:</a:t>
            </a:r>
          </a:p>
          <a:p>
            <a:pPr lvl="1"/>
            <a:r>
              <a:rPr lang="en-US" dirty="0"/>
              <a:t>F name L name</a:t>
            </a:r>
          </a:p>
          <a:p>
            <a:pPr lvl="1"/>
            <a:r>
              <a:rPr lang="en-US" dirty="0"/>
              <a:t>Title</a:t>
            </a:r>
          </a:p>
          <a:p>
            <a:pPr lvl="1"/>
            <a:r>
              <a:rPr lang="en-US" dirty="0"/>
              <a:t>Address</a:t>
            </a:r>
          </a:p>
          <a:p>
            <a:pPr lvl="1"/>
            <a:r>
              <a:rPr lang="en-US" dirty="0"/>
              <a:t>Phone number</a:t>
            </a:r>
          </a:p>
        </p:txBody>
      </p:sp>
      <p:sp>
        <p:nvSpPr>
          <p:cNvPr id="2" name="Thank you"/>
          <p:cNvSpPr>
            <a:spLocks noGrp="1"/>
          </p:cNvSpPr>
          <p:nvPr>
            <p:ph type="ctrTitle" hasCustomPrompt="1"/>
          </p:nvPr>
        </p:nvSpPr>
        <p:spPr bwMode="gray">
          <a:xfrm>
            <a:off x="360000" y="1467009"/>
            <a:ext cx="3994960" cy="923116"/>
          </a:xfrm>
        </p:spPr>
        <p:txBody>
          <a:bodyPr anchor="t" anchorCtr="0">
            <a:noAutofit/>
          </a:bodyPr>
          <a:lstStyle>
            <a:lvl1pPr>
              <a:defRPr sz="5500">
                <a:solidFill>
                  <a:schemeClr val="accent1"/>
                </a:solidFill>
                <a:latin typeface="+mj-lt"/>
              </a:defRPr>
            </a:lvl1pPr>
          </a:lstStyle>
          <a:p>
            <a:r>
              <a:rPr lang="en-US" dirty="0"/>
              <a:t>Thank you.</a:t>
            </a:r>
            <a:endParaRPr lang="de-DE" dirty="0"/>
          </a:p>
        </p:txBody>
      </p:sp>
      <p:pic>
        <p:nvPicPr>
          <p:cNvPr id="8" name="SAP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0000" y="6138000"/>
            <a:ext cx="1578462" cy="360000"/>
          </a:xfrm>
          <a:prstGeom prst="rect">
            <a:avLst/>
          </a:prstGeom>
        </p:spPr>
      </p:pic>
    </p:spTree>
    <p:extLst>
      <p:ext uri="{BB962C8B-B14F-4D97-AF65-F5344CB8AC3E}">
        <p14:creationId xmlns:p14="http://schemas.microsoft.com/office/powerpoint/2010/main" val="781090314"/>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pyright">
    <p:spTree>
      <p:nvGrpSpPr>
        <p:cNvPr id="1" name=""/>
        <p:cNvGrpSpPr/>
        <p:nvPr/>
      </p:nvGrpSpPr>
      <p:grpSpPr>
        <a:xfrm>
          <a:off x="0" y="0"/>
          <a:ext cx="0" cy="0"/>
          <a:chOff x="0" y="0"/>
          <a:chExt cx="0" cy="0"/>
        </a:xfrm>
      </p:grpSpPr>
      <p:sp>
        <p:nvSpPr>
          <p:cNvPr id="4" name="TextBox 3"/>
          <p:cNvSpPr txBox="1"/>
          <p:nvPr/>
        </p:nvSpPr>
        <p:spPr bwMode="gray">
          <a:xfrm>
            <a:off x="360000" y="1620000"/>
            <a:ext cx="8258220" cy="2677656"/>
          </a:xfrm>
          <a:prstGeom prst="rect">
            <a:avLst/>
          </a:prstGeom>
          <a:noFill/>
        </p:spPr>
        <p:txBody>
          <a:bodyPr wrap="square" lIns="0" tIns="0" rIns="0" bIns="0" rtlCol="0">
            <a:spAutoFit/>
          </a:bodyPr>
          <a:lstStyle/>
          <a:p>
            <a:pPr>
              <a:spcBef>
                <a:spcPts val="900"/>
              </a:spcBef>
            </a:pPr>
            <a:r>
              <a:rPr lang="en-US" sz="900" kern="1200" dirty="0">
                <a:solidFill>
                  <a:schemeClr val="tx1"/>
                </a:solidFill>
                <a:latin typeface="Arial"/>
                <a:ea typeface="Arial Unicode MS" panose="020B0604020202020204" pitchFamily="34" charset="-128"/>
                <a:cs typeface="+mn-cs"/>
              </a:rPr>
              <a:t>No part of this publication may be reproduced or transmitted in any form or for any purpose without the express permission of SAP SE or an SAP affiliate company.</a:t>
            </a:r>
          </a:p>
          <a:p>
            <a:pPr>
              <a:spcBef>
                <a:spcPts val="900"/>
              </a:spcBef>
            </a:pPr>
            <a:r>
              <a:rPr lang="en-US" sz="900" kern="1200" dirty="0">
                <a:solidFill>
                  <a:schemeClr val="tx1"/>
                </a:solidFill>
                <a:latin typeface="Arial"/>
                <a:ea typeface="Arial Unicode MS" panose="020B0604020202020204" pitchFamily="34" charset="-128"/>
                <a:cs typeface="+mn-cs"/>
              </a:rPr>
              <a:t>The information contained herein may be changed without prior notice. Some software products marketed by SAP SE and its distributors contain proprietary software components of other software vendors. National product specifications may vary.</a:t>
            </a:r>
          </a:p>
          <a:p>
            <a:pPr>
              <a:spcBef>
                <a:spcPts val="900"/>
              </a:spcBef>
            </a:pPr>
            <a:r>
              <a:rPr lang="en-US" sz="900" kern="1200" dirty="0">
                <a:solidFill>
                  <a:schemeClr val="tx1"/>
                </a:solidFill>
                <a:latin typeface="Arial"/>
                <a:ea typeface="Arial Unicode MS" panose="020B0604020202020204" pitchFamily="34" charset="-128"/>
                <a:cs typeface="+mn-cs"/>
              </a:rPr>
              <a:t>These materials are provided by SAP SE or an SAP affiliate company for informational purposes only, without representation or warranty of any kind, and SAP or its affiliated companies shall not be liable for errors or omissions with respect to the materials. The only warranties for SAP or SAP affiliate company products and services are those that are set forth in the express warranty statements accompanying such products and services, if any. Nothing herein should be construed as constituting an additional warranty. </a:t>
            </a:r>
          </a:p>
          <a:p>
            <a:pPr>
              <a:spcBef>
                <a:spcPts val="900"/>
              </a:spcBef>
            </a:pPr>
            <a:r>
              <a:rPr lang="en-US" sz="900" kern="1200" dirty="0">
                <a:solidFill>
                  <a:schemeClr val="tx1"/>
                </a:solidFill>
                <a:latin typeface="Arial"/>
                <a:ea typeface="Arial Unicode MS" panose="020B0604020202020204" pitchFamily="34" charset="-128"/>
                <a:cs typeface="+mn-cs"/>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and/or platform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 risks and uncertainties that could cause actual results to differ materially from expectations. Readers are cautioned not to place undue reliance on these forward-looking statements, and they should not be relied upon in making purchasing decisions.</a:t>
            </a:r>
          </a:p>
          <a:p>
            <a:pPr>
              <a:spcBef>
                <a:spcPts val="900"/>
              </a:spcBef>
            </a:pPr>
            <a:r>
              <a:rPr lang="en-US" sz="900" kern="1200" dirty="0">
                <a:solidFill>
                  <a:schemeClr val="tx1"/>
                </a:solidFill>
                <a:latin typeface="Arial"/>
                <a:ea typeface="Arial Unicode MS" panose="020B0604020202020204" pitchFamily="34" charset="-128"/>
                <a:cs typeface="+mn-cs"/>
              </a:rPr>
              <a:t>SAP and other SAP products and services mentioned herein as well as their respective logos are trademarks or registered trademarks of SAP SE (or an SAP affiliate company) in Germany and other countries. All other product and service names mentioned are the trademarks of their respective companies. </a:t>
            </a:r>
            <a:br>
              <a:rPr lang="en-US" sz="900" kern="1200" dirty="0">
                <a:solidFill>
                  <a:schemeClr val="tx1"/>
                </a:solidFill>
                <a:latin typeface="Arial"/>
                <a:ea typeface="Arial Unicode MS" panose="020B0604020202020204" pitchFamily="34" charset="-128"/>
                <a:cs typeface="+mn-cs"/>
              </a:rPr>
            </a:br>
            <a:r>
              <a:rPr lang="en-US" sz="900" kern="1200" dirty="0">
                <a:solidFill>
                  <a:schemeClr val="tx1"/>
                </a:solidFill>
                <a:latin typeface="Arial"/>
                <a:ea typeface="Arial Unicode MS" panose="020B0604020202020204" pitchFamily="34" charset="-128"/>
                <a:cs typeface="+mn-cs"/>
              </a:rPr>
              <a:t>See </a:t>
            </a:r>
            <a:r>
              <a:rPr lang="en-US" sz="900" kern="1200" dirty="0">
                <a:solidFill>
                  <a:schemeClr val="tx2"/>
                </a:solidFill>
                <a:latin typeface="Arial"/>
                <a:ea typeface="Arial Unicode MS" panose="020B0604020202020204" pitchFamily="34" charset="-128"/>
                <a:cs typeface="+mn-cs"/>
                <a:hlinkClick r:id="rId2"/>
              </a:rPr>
              <a:t>http://global.sap.com/corporate-en/legal/copyright/index.epx</a:t>
            </a:r>
            <a:r>
              <a:rPr lang="en-US" sz="900" kern="1200" dirty="0">
                <a:solidFill>
                  <a:schemeClr val="tx2"/>
                </a:solidFill>
                <a:latin typeface="Arial"/>
                <a:ea typeface="Arial Unicode MS" panose="020B0604020202020204" pitchFamily="34" charset="-128"/>
                <a:cs typeface="+mn-cs"/>
              </a:rPr>
              <a:t> </a:t>
            </a:r>
            <a:r>
              <a:rPr lang="en-US" sz="900" kern="1200" dirty="0">
                <a:solidFill>
                  <a:schemeClr val="tx1"/>
                </a:solidFill>
                <a:latin typeface="Arial"/>
                <a:ea typeface="Arial Unicode MS" panose="020B0604020202020204" pitchFamily="34" charset="-128"/>
                <a:cs typeface="+mn-cs"/>
              </a:rPr>
              <a:t>for additional trademark information and notices.</a:t>
            </a:r>
          </a:p>
        </p:txBody>
      </p:sp>
      <p:sp>
        <p:nvSpPr>
          <p:cNvPr id="5" name="TextBox 4"/>
          <p:cNvSpPr txBox="1"/>
          <p:nvPr userDrawn="1"/>
        </p:nvSpPr>
        <p:spPr bwMode="gray">
          <a:xfrm>
            <a:off x="360000" y="719835"/>
            <a:ext cx="8386716" cy="276999"/>
          </a:xfrm>
          <a:prstGeom prst="rect">
            <a:avLst/>
          </a:prstGeom>
        </p:spPr>
        <p:txBody>
          <a:bodyPr vert="horz" wrap="square" lIns="0" tIns="0" rIns="0" bIns="0" rtlCol="0" anchor="t" anchorCtr="0">
            <a:spAutoFit/>
          </a:bodyPr>
          <a:lstStyle>
            <a:lvl1pPr>
              <a:spcBef>
                <a:spcPct val="0"/>
              </a:spcBef>
              <a:buNone/>
              <a:defRPr sz="2400" b="1" baseline="0">
                <a:latin typeface="+mj-lt"/>
                <a:ea typeface="+mj-ea"/>
                <a:cs typeface="+mj-cs"/>
              </a:defRPr>
            </a:lvl1pPr>
          </a:lstStyle>
          <a:p>
            <a:pPr lvl="0"/>
            <a:r>
              <a:rPr lang="en-US" sz="1800" b="0" noProof="0" dirty="0"/>
              <a:t>© 2017 SAP SE or an SAP affiliate company. All rights reserved.</a:t>
            </a:r>
          </a:p>
        </p:txBody>
      </p:sp>
      <p:grpSp>
        <p:nvGrpSpPr>
          <p:cNvPr id="10" name="Group 9"/>
          <p:cNvGrpSpPr/>
          <p:nvPr userDrawn="1"/>
        </p:nvGrpSpPr>
        <p:grpSpPr>
          <a:xfrm>
            <a:off x="0" y="0"/>
            <a:ext cx="9144000" cy="180000"/>
            <a:chOff x="0" y="0"/>
            <a:chExt cx="9144000" cy="180000"/>
          </a:xfrm>
        </p:grpSpPr>
        <p:sp>
          <p:nvSpPr>
            <p:cNvPr id="11" name="Rectangle 10"/>
            <p:cNvSpPr/>
            <p:nvPr userDrawn="1"/>
          </p:nvSpPr>
          <p:spPr bwMode="gray">
            <a:xfrm>
              <a:off x="0" y="0"/>
              <a:ext cx="9144000" cy="180000"/>
            </a:xfrm>
            <a:prstGeom prst="rect">
              <a:avLst/>
            </a:prstGeom>
            <a:solidFill>
              <a:schemeClr val="tx1"/>
            </a:solidFill>
            <a:ln w="6350" algn="ctr">
              <a:noFill/>
              <a:miter lim="800000"/>
              <a:headEnd/>
              <a:tailEnd/>
            </a:ln>
          </p:spPr>
          <p:txBody>
            <a:bodyPr lIns="90000" tIns="72000" rIns="90000" bIns="72000" rtlCol="0" anchor="ctr"/>
            <a:lstStyle/>
            <a:p>
              <a:pPr marR="0" lvl="0" algn="ctr" defTabSz="685480" fontAlgn="base">
                <a:lnSpc>
                  <a:spcPct val="100000"/>
                </a:lnSpc>
                <a:spcBef>
                  <a:spcPct val="50000"/>
                </a:spcBef>
                <a:spcAft>
                  <a:spcPct val="0"/>
                </a:spcAft>
                <a:buClr>
                  <a:srgbClr val="F0AB00"/>
                </a:buClr>
                <a:buSzPct val="80000"/>
                <a:tabLst/>
              </a:pPr>
              <a:endParaRPr kumimoji="0" lang="en-US" sz="1500" b="0" i="0" u="none" strike="noStrike" kern="0" cap="none" spc="0" normalizeH="0" baseline="0" noProof="0" dirty="0" err="1">
                <a:ln>
                  <a:noFill/>
                </a:ln>
                <a:effectLst/>
                <a:uLnTx/>
                <a:uFillTx/>
                <a:ea typeface="Arial Unicode MS" pitchFamily="34" charset="-128"/>
                <a:cs typeface="Arial Unicode MS" pitchFamily="34" charset="-128"/>
              </a:endParaRPr>
            </a:p>
          </p:txBody>
        </p:sp>
        <p:grpSp>
          <p:nvGrpSpPr>
            <p:cNvPr id="12" name="Secondary Motion Band"/>
            <p:cNvGrpSpPr/>
            <p:nvPr userDrawn="1"/>
          </p:nvGrpSpPr>
          <p:grpSpPr>
            <a:xfrm>
              <a:off x="8064000" y="0"/>
              <a:ext cx="1080000" cy="180000"/>
              <a:chOff x="10754805" y="0"/>
              <a:chExt cx="1440375" cy="252000"/>
            </a:xfrm>
          </p:grpSpPr>
          <p:sp>
            <p:nvSpPr>
              <p:cNvPr id="13" name="Rectangle 12"/>
              <p:cNvSpPr/>
              <p:nvPr userDrawn="1"/>
            </p:nvSpPr>
            <p:spPr bwMode="gray">
              <a:xfrm>
                <a:off x="11715055" y="0"/>
                <a:ext cx="480125" cy="252000"/>
              </a:xfrm>
              <a:prstGeom prst="rect">
                <a:avLst/>
              </a:prstGeom>
              <a:solidFill>
                <a:schemeClr val="accent1"/>
              </a:solidFill>
              <a:ln w="6350" algn="ctr">
                <a:noFill/>
                <a:miter lim="800000"/>
                <a:headEnd/>
                <a:tailEnd/>
              </a:ln>
            </p:spPr>
            <p:txBody>
              <a:bodyPr lIns="90000" tIns="72000" rIns="90000" bIns="72000" rtlCol="0" anchor="ctr"/>
              <a:lstStyle/>
              <a:p>
                <a:pPr marR="0" lvl="0" algn="ctr" defTabSz="685480" fontAlgn="base">
                  <a:lnSpc>
                    <a:spcPct val="100000"/>
                  </a:lnSpc>
                  <a:spcBef>
                    <a:spcPct val="50000"/>
                  </a:spcBef>
                  <a:spcAft>
                    <a:spcPct val="0"/>
                  </a:spcAft>
                  <a:buClr>
                    <a:srgbClr val="F0AB00"/>
                  </a:buClr>
                  <a:buSzPct val="80000"/>
                  <a:tabLst/>
                </a:pPr>
                <a:endParaRPr kumimoji="0" lang="en-US" sz="15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4" name="Rectangle 13"/>
              <p:cNvSpPr/>
              <p:nvPr userDrawn="1"/>
            </p:nvSpPr>
            <p:spPr bwMode="gray">
              <a:xfrm>
                <a:off x="11234930" y="0"/>
                <a:ext cx="480125"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lvl="0" algn="ctr" defTabSz="685480" fontAlgn="base">
                  <a:lnSpc>
                    <a:spcPct val="100000"/>
                  </a:lnSpc>
                  <a:spcBef>
                    <a:spcPct val="50000"/>
                  </a:spcBef>
                  <a:spcAft>
                    <a:spcPct val="0"/>
                  </a:spcAft>
                  <a:buClr>
                    <a:srgbClr val="F0AB00"/>
                  </a:buClr>
                  <a:buSzPct val="80000"/>
                  <a:tabLst/>
                </a:pPr>
                <a:endParaRPr kumimoji="0" lang="en-US" sz="15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5" name="Rectangle 14"/>
              <p:cNvSpPr/>
              <p:nvPr userDrawn="1"/>
            </p:nvSpPr>
            <p:spPr bwMode="gray">
              <a:xfrm>
                <a:off x="10754805" y="0"/>
                <a:ext cx="480125"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lvl="0" algn="ctr" defTabSz="685480" fontAlgn="base">
                  <a:lnSpc>
                    <a:spcPct val="100000"/>
                  </a:lnSpc>
                  <a:spcBef>
                    <a:spcPct val="50000"/>
                  </a:spcBef>
                  <a:spcAft>
                    <a:spcPct val="0"/>
                  </a:spcAft>
                  <a:buClr>
                    <a:srgbClr val="F0AB00"/>
                  </a:buClr>
                  <a:buSzPct val="80000"/>
                  <a:tabLst/>
                </a:pPr>
                <a:endParaRPr kumimoji="0" lang="en-US" sz="1500" b="0" i="0" u="none" strike="noStrike" kern="0" cap="none" spc="0" normalizeH="0" baseline="0" noProof="0" dirty="0" err="1">
                  <a:ln>
                    <a:noFill/>
                  </a:ln>
                  <a:effectLst/>
                  <a:uLnTx/>
                  <a:uFillTx/>
                  <a:ea typeface="Arial Unicode MS" pitchFamily="34" charset="-128"/>
                  <a:cs typeface="Arial Unicode MS" pitchFamily="34" charset="-128"/>
                </a:endParaRPr>
              </a:p>
            </p:txBody>
          </p:sp>
        </p:grpSp>
      </p:grpSp>
    </p:spTree>
    <p:extLst>
      <p:ext uri="{BB962C8B-B14F-4D97-AF65-F5344CB8AC3E}">
        <p14:creationId xmlns:p14="http://schemas.microsoft.com/office/powerpoint/2010/main" val="4519251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Copyright german">
    <p:spTree>
      <p:nvGrpSpPr>
        <p:cNvPr id="1" name=""/>
        <p:cNvGrpSpPr/>
        <p:nvPr/>
      </p:nvGrpSpPr>
      <p:grpSpPr>
        <a:xfrm>
          <a:off x="0" y="0"/>
          <a:ext cx="0" cy="0"/>
          <a:chOff x="0" y="0"/>
          <a:chExt cx="0" cy="0"/>
        </a:xfrm>
      </p:grpSpPr>
      <p:sp>
        <p:nvSpPr>
          <p:cNvPr id="4" name="TextBox 3"/>
          <p:cNvSpPr txBox="1"/>
          <p:nvPr userDrawn="1"/>
        </p:nvSpPr>
        <p:spPr bwMode="gray">
          <a:xfrm>
            <a:off x="360000" y="1620000"/>
            <a:ext cx="8273460" cy="3093154"/>
          </a:xfrm>
          <a:prstGeom prst="rect">
            <a:avLst/>
          </a:prstGeom>
          <a:noFill/>
        </p:spPr>
        <p:txBody>
          <a:bodyPr wrap="square" lIns="0" tIns="0" rIns="0" bIns="0" rtlCol="0">
            <a:spAutoFit/>
          </a:bodyPr>
          <a:lstStyle/>
          <a:p>
            <a:pPr>
              <a:spcBef>
                <a:spcPts val="900"/>
              </a:spcBef>
            </a:pPr>
            <a:r>
              <a:rPr lang="de-DE" sz="900" kern="1200" noProof="0" dirty="0">
                <a:solidFill>
                  <a:schemeClr val="tx1"/>
                </a:solidFill>
                <a:effectLst/>
                <a:latin typeface="Arial"/>
                <a:ea typeface="+mn-ea"/>
                <a:cs typeface="+mn-cs"/>
              </a:rPr>
              <a:t>Weitergabe und Vervielfältigung dieser Publikation oder von Teilen daraus sind, zu welchem Zweck und in welcher Form auch immer, ohne die ausdrückliche schriftliche Genehmigung durch SAP SE oder ein SAP-Konzernunternehmen nicht gestattet.</a:t>
            </a:r>
          </a:p>
          <a:p>
            <a:pPr>
              <a:spcBef>
                <a:spcPts val="900"/>
              </a:spcBef>
            </a:pPr>
            <a:r>
              <a:rPr lang="de-DE" sz="900" kern="1200" noProof="0" dirty="0">
                <a:solidFill>
                  <a:schemeClr val="tx1"/>
                </a:solidFill>
                <a:effectLst/>
                <a:latin typeface="Arial"/>
                <a:ea typeface="+mn-ea"/>
                <a:cs typeface="+mn-cs"/>
              </a:rPr>
              <a:t>In dieser Publikation enthaltene Informationen können ohne vorherige Ankündigung geändert werden. Die von SAP SE oder deren Vertriebsfirmen angebotenen Softwareprodukte können Softwarekomponenten auch anderer Softwarehersteller enthalten. Produkte können länderspezifische Unterschiede aufweisen.</a:t>
            </a:r>
          </a:p>
          <a:p>
            <a:pPr>
              <a:spcBef>
                <a:spcPts val="900"/>
              </a:spcBef>
            </a:pPr>
            <a:r>
              <a:rPr lang="de-DE" sz="900" kern="1200" noProof="0" dirty="0">
                <a:solidFill>
                  <a:schemeClr val="tx1"/>
                </a:solidFill>
                <a:effectLst/>
                <a:latin typeface="Arial"/>
                <a:ea typeface="+mn-ea"/>
                <a:cs typeface="+mn-cs"/>
              </a:rPr>
              <a:t>Die vorliegenden Unterlagen werden von der SAP SE oder einem SAP-Konzernunternehmen bereitgestellt und dienen ausschließlich zu Informationszwecken. </a:t>
            </a:r>
            <a:br>
              <a:rPr lang="de-DE" sz="900" kern="1200" noProof="0" dirty="0">
                <a:solidFill>
                  <a:schemeClr val="tx1"/>
                </a:solidFill>
                <a:effectLst/>
                <a:latin typeface="Arial"/>
                <a:ea typeface="+mn-ea"/>
                <a:cs typeface="+mn-cs"/>
              </a:rPr>
            </a:br>
            <a:r>
              <a:rPr lang="de-DE" sz="900" kern="1200" noProof="0" dirty="0">
                <a:solidFill>
                  <a:schemeClr val="tx1"/>
                </a:solidFill>
                <a:effectLst/>
                <a:latin typeface="Arial"/>
                <a:ea typeface="+mn-ea"/>
                <a:cs typeface="+mn-cs"/>
              </a:rPr>
              <a:t>Die SAP SE oder ihre Konzernunternehmen übernehmen keinerlei Haftung oder Gewährleistung für Fehler oder Unvollständigkeiten in dieser Publikation. </a:t>
            </a:r>
            <a:br>
              <a:rPr lang="de-DE" sz="900" kern="1200" noProof="0" dirty="0">
                <a:solidFill>
                  <a:schemeClr val="tx1"/>
                </a:solidFill>
                <a:effectLst/>
                <a:latin typeface="Arial"/>
                <a:ea typeface="+mn-ea"/>
                <a:cs typeface="+mn-cs"/>
              </a:rPr>
            </a:br>
            <a:r>
              <a:rPr lang="de-DE" sz="900" kern="1200" noProof="0" dirty="0">
                <a:solidFill>
                  <a:schemeClr val="tx1"/>
                </a:solidFill>
                <a:effectLst/>
                <a:latin typeface="Arial"/>
                <a:ea typeface="+mn-ea"/>
                <a:cs typeface="+mn-cs"/>
              </a:rPr>
              <a:t>Die SAP SE oder ein SAP-Konzernunternehmen steht lediglich für Produkte und Dienstleistungen nach der Maßgabe ein, die in der Vereinbarung über die jeweiligen Produkte und Dienstleistungen ausdrücklich geregelt ist. Keine der hierin enthaltenen Informationen ist als zusätzliche Garantie zu interpretieren. </a:t>
            </a:r>
          </a:p>
          <a:p>
            <a:pPr>
              <a:spcBef>
                <a:spcPts val="900"/>
              </a:spcBef>
            </a:pPr>
            <a:r>
              <a:rPr lang="de-DE" sz="900" kern="1200" noProof="0" dirty="0">
                <a:solidFill>
                  <a:schemeClr val="tx1"/>
                </a:solidFill>
                <a:effectLst/>
                <a:latin typeface="Arial"/>
                <a:ea typeface="+mn-ea"/>
                <a:cs typeface="+mn-cs"/>
              </a:rPr>
              <a:t>Insbesondere sind die SAP SE oder ihre Konzernunternehmen in keiner Weise verpflichtet, in dieser Publikation oder einer zugehörigen Präsentation dargestellte Geschäftsabläufe zu verfolgen oder hierin wiedergegebene Funktionen zu entwickeln oder zu veröffentlichen. Diese Publikation oder eine zugehörige Präsentation, die Strategie und etwaige künftige Entwicklungen, Produkte und/oder Plattformen der SAP SE oder ihrer Konzernunternehmen können von der SAP SE oder ihren Konzernunternehmen jederzeit und ohne Angabe von Gründen unangekündigt geändert werden. Die in dieser Publikation enthaltenen Informationen stellen keine Zusage, kein Versprechen und keine rechtliche Verpflichtung zur Lieferung von Material, Code oder Funktionen dar. Sämtliche vorausschauenden Aussagen unterliegen unterschiedlichen Risiken und Unsicherheiten, durch die die tatsächlichen Ergebnisse von den Erwartungen abweichen können. Dem Leser wird empfohlen, diesen vorausschauenden Aussagen kein übertriebenes Vertrauen zu schenken und sich bei Kaufentscheidungen nicht auf sie zu stützen.</a:t>
            </a:r>
          </a:p>
          <a:p>
            <a:pPr>
              <a:spcBef>
                <a:spcPts val="900"/>
              </a:spcBef>
            </a:pPr>
            <a:r>
              <a:rPr lang="de-DE" sz="900" kern="1200" noProof="0" dirty="0">
                <a:solidFill>
                  <a:schemeClr val="tx1"/>
                </a:solidFill>
                <a:effectLst/>
                <a:latin typeface="Arial"/>
                <a:ea typeface="+mn-ea"/>
                <a:cs typeface="+mn-cs"/>
              </a:rPr>
              <a:t>SAP und andere in diesem Dokument erwähnte Produkte und Dienstleistungen von SAP sowie die dazugehörigen Logos sind Marken oder eingetragene Marken der SAP SE (oder von einem SAP-Konzernunternehmen) in Deutschland und verschiedenen anderen Ländern weltweit. Alle anderen Namen von Produkten und Dienstleistungen sind Marken der jeweiligen Firmen. </a:t>
            </a:r>
            <a:br>
              <a:rPr lang="de-DE" sz="900" kern="1200" noProof="0" dirty="0">
                <a:solidFill>
                  <a:schemeClr val="tx1"/>
                </a:solidFill>
                <a:effectLst/>
                <a:latin typeface="Arial"/>
                <a:ea typeface="+mn-ea"/>
                <a:cs typeface="+mn-cs"/>
              </a:rPr>
            </a:br>
            <a:r>
              <a:rPr lang="de-DE" sz="900" kern="1200" noProof="0" dirty="0">
                <a:solidFill>
                  <a:schemeClr val="tx1"/>
                </a:solidFill>
                <a:effectLst/>
                <a:latin typeface="Arial"/>
                <a:ea typeface="+mn-ea"/>
                <a:cs typeface="+mn-cs"/>
              </a:rPr>
              <a:t>Zusätzliche Informationen zur Marke und Vermerke finden Sie auf der Seite </a:t>
            </a:r>
            <a:r>
              <a:rPr lang="de-DE" sz="900" kern="1200" noProof="0" dirty="0">
                <a:solidFill>
                  <a:schemeClr val="tx1"/>
                </a:solidFill>
                <a:effectLst/>
                <a:latin typeface="Arial"/>
                <a:ea typeface="+mn-ea"/>
                <a:cs typeface="+mn-cs"/>
                <a:hlinkClick r:id="rId2"/>
              </a:rPr>
              <a:t>http://www.sap.com/corporate-de/legal/copyright/index.epx</a:t>
            </a:r>
            <a:endParaRPr lang="de-DE" sz="900" kern="1200" noProof="0" dirty="0">
              <a:solidFill>
                <a:schemeClr val="tx1"/>
              </a:solidFill>
              <a:effectLst/>
              <a:latin typeface="Arial"/>
              <a:ea typeface="+mn-ea"/>
              <a:cs typeface="+mn-cs"/>
            </a:endParaRPr>
          </a:p>
        </p:txBody>
      </p:sp>
      <p:sp>
        <p:nvSpPr>
          <p:cNvPr id="5" name="TextBox 4"/>
          <p:cNvSpPr txBox="1"/>
          <p:nvPr userDrawn="1"/>
        </p:nvSpPr>
        <p:spPr bwMode="gray">
          <a:xfrm>
            <a:off x="360000" y="719835"/>
            <a:ext cx="8386716" cy="276999"/>
          </a:xfrm>
          <a:prstGeom prst="rect">
            <a:avLst/>
          </a:prstGeom>
        </p:spPr>
        <p:txBody>
          <a:bodyPr vert="horz" wrap="square" lIns="0" tIns="0" rIns="0" bIns="0" rtlCol="0" anchor="t" anchorCtr="0">
            <a:spAutoFit/>
          </a:bodyPr>
          <a:lstStyle>
            <a:lvl1pPr>
              <a:spcBef>
                <a:spcPct val="0"/>
              </a:spcBef>
              <a:buNone/>
              <a:defRPr sz="2400" b="1" baseline="0">
                <a:latin typeface="+mj-lt"/>
                <a:ea typeface="+mj-ea"/>
                <a:cs typeface="+mj-cs"/>
              </a:defRPr>
            </a:lvl1pPr>
          </a:lstStyle>
          <a:p>
            <a:pPr lvl="0"/>
            <a:r>
              <a:rPr lang="en-US" sz="1800" b="0" noProof="0" dirty="0"/>
              <a:t>© </a:t>
            </a:r>
            <a:r>
              <a:rPr lang="de-DE" sz="1800" b="0" noProof="0" dirty="0"/>
              <a:t>2017 SAP SE oder ein SAP-Konzernunternehmen. Alle Rechte vorbehalten.</a:t>
            </a:r>
          </a:p>
        </p:txBody>
      </p:sp>
      <p:grpSp>
        <p:nvGrpSpPr>
          <p:cNvPr id="10" name="Group 9"/>
          <p:cNvGrpSpPr/>
          <p:nvPr userDrawn="1"/>
        </p:nvGrpSpPr>
        <p:grpSpPr>
          <a:xfrm>
            <a:off x="0" y="0"/>
            <a:ext cx="9144000" cy="180000"/>
            <a:chOff x="0" y="0"/>
            <a:chExt cx="9144000" cy="180000"/>
          </a:xfrm>
        </p:grpSpPr>
        <p:sp>
          <p:nvSpPr>
            <p:cNvPr id="11" name="Rectangle 10"/>
            <p:cNvSpPr/>
            <p:nvPr userDrawn="1"/>
          </p:nvSpPr>
          <p:spPr bwMode="gray">
            <a:xfrm>
              <a:off x="0" y="0"/>
              <a:ext cx="9144000" cy="180000"/>
            </a:xfrm>
            <a:prstGeom prst="rect">
              <a:avLst/>
            </a:prstGeom>
            <a:solidFill>
              <a:schemeClr val="tx1"/>
            </a:solidFill>
            <a:ln w="6350" algn="ctr">
              <a:noFill/>
              <a:miter lim="800000"/>
              <a:headEnd/>
              <a:tailEnd/>
            </a:ln>
          </p:spPr>
          <p:txBody>
            <a:bodyPr lIns="90000" tIns="72000" rIns="90000" bIns="72000" rtlCol="0" anchor="ctr"/>
            <a:lstStyle/>
            <a:p>
              <a:pPr marR="0" lvl="0" algn="ctr" defTabSz="685480" fontAlgn="base">
                <a:lnSpc>
                  <a:spcPct val="100000"/>
                </a:lnSpc>
                <a:spcBef>
                  <a:spcPct val="50000"/>
                </a:spcBef>
                <a:spcAft>
                  <a:spcPct val="0"/>
                </a:spcAft>
                <a:buClr>
                  <a:srgbClr val="F0AB00"/>
                </a:buClr>
                <a:buSzPct val="80000"/>
                <a:tabLst/>
              </a:pPr>
              <a:endParaRPr kumimoji="0" lang="en-US" sz="1500" b="0" i="0" u="none" strike="noStrike" kern="0" cap="none" spc="0" normalizeH="0" baseline="0" noProof="0" dirty="0" err="1">
                <a:ln>
                  <a:noFill/>
                </a:ln>
                <a:effectLst/>
                <a:uLnTx/>
                <a:uFillTx/>
                <a:ea typeface="Arial Unicode MS" pitchFamily="34" charset="-128"/>
                <a:cs typeface="Arial Unicode MS" pitchFamily="34" charset="-128"/>
              </a:endParaRPr>
            </a:p>
          </p:txBody>
        </p:sp>
        <p:grpSp>
          <p:nvGrpSpPr>
            <p:cNvPr id="12" name="Secondary Motion Band"/>
            <p:cNvGrpSpPr/>
            <p:nvPr userDrawn="1"/>
          </p:nvGrpSpPr>
          <p:grpSpPr>
            <a:xfrm>
              <a:off x="8064000" y="0"/>
              <a:ext cx="1080000" cy="180000"/>
              <a:chOff x="10754805" y="0"/>
              <a:chExt cx="1440375" cy="252000"/>
            </a:xfrm>
          </p:grpSpPr>
          <p:sp>
            <p:nvSpPr>
              <p:cNvPr id="13" name="Rectangle 12"/>
              <p:cNvSpPr/>
              <p:nvPr userDrawn="1"/>
            </p:nvSpPr>
            <p:spPr bwMode="gray">
              <a:xfrm>
                <a:off x="11715055" y="0"/>
                <a:ext cx="480125" cy="252000"/>
              </a:xfrm>
              <a:prstGeom prst="rect">
                <a:avLst/>
              </a:prstGeom>
              <a:solidFill>
                <a:schemeClr val="accent1"/>
              </a:solidFill>
              <a:ln w="6350" algn="ctr">
                <a:noFill/>
                <a:miter lim="800000"/>
                <a:headEnd/>
                <a:tailEnd/>
              </a:ln>
            </p:spPr>
            <p:txBody>
              <a:bodyPr lIns="90000" tIns="72000" rIns="90000" bIns="72000" rtlCol="0" anchor="ctr"/>
              <a:lstStyle/>
              <a:p>
                <a:pPr marR="0" lvl="0" algn="ctr" defTabSz="685480" fontAlgn="base">
                  <a:lnSpc>
                    <a:spcPct val="100000"/>
                  </a:lnSpc>
                  <a:spcBef>
                    <a:spcPct val="50000"/>
                  </a:spcBef>
                  <a:spcAft>
                    <a:spcPct val="0"/>
                  </a:spcAft>
                  <a:buClr>
                    <a:srgbClr val="F0AB00"/>
                  </a:buClr>
                  <a:buSzPct val="80000"/>
                  <a:tabLst/>
                </a:pPr>
                <a:endParaRPr kumimoji="0" lang="en-US" sz="15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4" name="Rectangle 13"/>
              <p:cNvSpPr/>
              <p:nvPr userDrawn="1"/>
            </p:nvSpPr>
            <p:spPr bwMode="gray">
              <a:xfrm>
                <a:off x="11234930" y="0"/>
                <a:ext cx="480125"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lvl="0" algn="ctr" defTabSz="685480" fontAlgn="base">
                  <a:lnSpc>
                    <a:spcPct val="100000"/>
                  </a:lnSpc>
                  <a:spcBef>
                    <a:spcPct val="50000"/>
                  </a:spcBef>
                  <a:spcAft>
                    <a:spcPct val="0"/>
                  </a:spcAft>
                  <a:buClr>
                    <a:srgbClr val="F0AB00"/>
                  </a:buClr>
                  <a:buSzPct val="80000"/>
                  <a:tabLst/>
                </a:pPr>
                <a:endParaRPr kumimoji="0" lang="en-US" sz="15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5" name="Rectangle 14"/>
              <p:cNvSpPr/>
              <p:nvPr userDrawn="1"/>
            </p:nvSpPr>
            <p:spPr bwMode="gray">
              <a:xfrm>
                <a:off x="10754805" y="0"/>
                <a:ext cx="480125"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lvl="0" algn="ctr" defTabSz="685480" fontAlgn="base">
                  <a:lnSpc>
                    <a:spcPct val="100000"/>
                  </a:lnSpc>
                  <a:spcBef>
                    <a:spcPct val="50000"/>
                  </a:spcBef>
                  <a:spcAft>
                    <a:spcPct val="0"/>
                  </a:spcAft>
                  <a:buClr>
                    <a:srgbClr val="F0AB00"/>
                  </a:buClr>
                  <a:buSzPct val="80000"/>
                  <a:tabLst/>
                </a:pPr>
                <a:endParaRPr kumimoji="0" lang="en-US" sz="1500" b="0" i="0" u="none" strike="noStrike" kern="0" cap="none" spc="0" normalizeH="0" baseline="0" noProof="0" dirty="0" err="1">
                  <a:ln>
                    <a:noFill/>
                  </a:ln>
                  <a:effectLst/>
                  <a:uLnTx/>
                  <a:uFillTx/>
                  <a:ea typeface="Arial Unicode MS" pitchFamily="34" charset="-128"/>
                  <a:cs typeface="Arial Unicode MS" pitchFamily="34" charset="-128"/>
                </a:endParaRPr>
              </a:p>
            </p:txBody>
          </p:sp>
        </p:grpSp>
      </p:grpSp>
    </p:spTree>
    <p:extLst>
      <p:ext uri="{BB962C8B-B14F-4D97-AF65-F5344CB8AC3E}">
        <p14:creationId xmlns:p14="http://schemas.microsoft.com/office/powerpoint/2010/main" val="1911862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with illustration scene art">
    <p:bg>
      <p:bgRef idx="1001">
        <a:schemeClr val="bg1"/>
      </p:bgRef>
    </p:bg>
    <p:spTree>
      <p:nvGrpSpPr>
        <p:cNvPr id="1" name=""/>
        <p:cNvGrpSpPr/>
        <p:nvPr/>
      </p:nvGrpSpPr>
      <p:grpSpPr>
        <a:xfrm>
          <a:off x="0" y="0"/>
          <a:ext cx="0" cy="0"/>
          <a:chOff x="0" y="0"/>
          <a:chExt cx="0" cy="0"/>
        </a:xfrm>
      </p:grpSpPr>
      <p:sp>
        <p:nvSpPr>
          <p:cNvPr id="5" name="Cover Image Placeholder"/>
          <p:cNvSpPr>
            <a:spLocks noGrp="1"/>
          </p:cNvSpPr>
          <p:nvPr>
            <p:ph type="pic" sz="quarter" idx="12" hasCustomPrompt="1"/>
          </p:nvPr>
        </p:nvSpPr>
        <p:spPr>
          <a:xfrm>
            <a:off x="1" y="0"/>
            <a:ext cx="9144000" cy="2520000"/>
          </a:xfrm>
          <a:noFill/>
        </p:spPr>
        <p:txBody>
          <a:bodyPr tIns="504000"/>
          <a:lstStyle>
            <a:lvl1pPr algn="ctr">
              <a:defRPr sz="1200">
                <a:solidFill>
                  <a:schemeClr val="tx1"/>
                </a:solidFill>
              </a:defRPr>
            </a:lvl1pPr>
          </a:lstStyle>
          <a:p>
            <a:r>
              <a:rPr lang="en-US" dirty="0"/>
              <a:t>Click to insert illustration scene art</a:t>
            </a:r>
          </a:p>
        </p:txBody>
      </p:sp>
      <p:sp>
        <p:nvSpPr>
          <p:cNvPr id="24" name="Classification"/>
          <p:cNvSpPr txBox="1"/>
          <p:nvPr userDrawn="1"/>
        </p:nvSpPr>
        <p:spPr>
          <a:xfrm>
            <a:off x="288000" y="5361350"/>
            <a:ext cx="3152820"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PUBLIC</a:t>
            </a:r>
            <a:endParaRPr lang="en-US" sz="900" b="0" dirty="0"/>
          </a:p>
        </p:txBody>
      </p:sp>
      <p:sp>
        <p:nvSpPr>
          <p:cNvPr id="6" name="Speaker"/>
          <p:cNvSpPr>
            <a:spLocks noGrp="1"/>
          </p:cNvSpPr>
          <p:nvPr userDrawn="1">
            <p:ph type="subTitle" idx="1" hasCustomPrompt="1"/>
          </p:nvPr>
        </p:nvSpPr>
        <p:spPr bwMode="gray">
          <a:xfrm>
            <a:off x="288000" y="4720550"/>
            <a:ext cx="8136000" cy="430887"/>
          </a:xfrm>
        </p:spPr>
        <p:txBody>
          <a:bodyPr wrap="square" anchor="t" anchorCtr="0">
            <a:noAutofit/>
          </a:bodyPr>
          <a:lstStyle>
            <a:lvl1pPr marL="0" marR="0" indent="0" algn="l" defTabSz="816201"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408100" indent="0" algn="ctr">
              <a:buNone/>
              <a:defRPr>
                <a:solidFill>
                  <a:schemeClr val="tx1">
                    <a:tint val="75000"/>
                  </a:schemeClr>
                </a:solidFill>
              </a:defRPr>
            </a:lvl2pPr>
            <a:lvl3pPr marL="816201" indent="0" algn="ctr">
              <a:buNone/>
              <a:defRPr>
                <a:solidFill>
                  <a:schemeClr val="tx1">
                    <a:tint val="75000"/>
                  </a:schemeClr>
                </a:solidFill>
              </a:defRPr>
            </a:lvl3pPr>
            <a:lvl4pPr marL="1224301" indent="0" algn="ctr">
              <a:buNone/>
              <a:defRPr>
                <a:solidFill>
                  <a:schemeClr val="tx1">
                    <a:tint val="75000"/>
                  </a:schemeClr>
                </a:solidFill>
              </a:defRPr>
            </a:lvl4pPr>
            <a:lvl5pPr marL="1632402" indent="0" algn="ctr">
              <a:buNone/>
              <a:defRPr>
                <a:solidFill>
                  <a:schemeClr val="tx1">
                    <a:tint val="75000"/>
                  </a:schemeClr>
                </a:solidFill>
              </a:defRPr>
            </a:lvl5pPr>
            <a:lvl6pPr marL="2040503" indent="0" algn="ctr">
              <a:buNone/>
              <a:defRPr>
                <a:solidFill>
                  <a:schemeClr val="tx1">
                    <a:tint val="75000"/>
                  </a:schemeClr>
                </a:solidFill>
              </a:defRPr>
            </a:lvl6pPr>
            <a:lvl7pPr marL="2448603" indent="0" algn="ctr">
              <a:buNone/>
              <a:defRPr>
                <a:solidFill>
                  <a:schemeClr val="tx1">
                    <a:tint val="75000"/>
                  </a:schemeClr>
                </a:solidFill>
              </a:defRPr>
            </a:lvl7pPr>
            <a:lvl8pPr marL="2856704" indent="0" algn="ctr">
              <a:buNone/>
              <a:defRPr>
                <a:solidFill>
                  <a:schemeClr val="tx1">
                    <a:tint val="75000"/>
                  </a:schemeClr>
                </a:solidFill>
              </a:defRPr>
            </a:lvl8pPr>
            <a:lvl9pPr marL="3264804" indent="0" algn="ctr">
              <a:buNone/>
              <a:defRPr>
                <a:solidFill>
                  <a:schemeClr val="tx1">
                    <a:tint val="75000"/>
                  </a:schemeClr>
                </a:solidFill>
              </a:defRPr>
            </a:lvl9pPr>
          </a:lstStyle>
          <a:p>
            <a:r>
              <a:rPr lang="en-US" dirty="0"/>
              <a:t>Speaker’s Name, SAP</a:t>
            </a:r>
          </a:p>
          <a:p>
            <a:pPr marL="0" marR="0" lvl="0" indent="0" algn="l" defTabSz="816201" rtl="0" eaLnBrk="1" fontAlgn="auto" latinLnBrk="0" hangingPunct="1">
              <a:lnSpc>
                <a:spcPct val="100000"/>
              </a:lnSpc>
              <a:spcBef>
                <a:spcPts val="0"/>
              </a:spcBef>
              <a:spcAft>
                <a:spcPts val="0"/>
              </a:spcAft>
              <a:buClr>
                <a:schemeClr val="accent1"/>
              </a:buClr>
              <a:buSzPct val="80000"/>
              <a:buFontTx/>
              <a:buNone/>
              <a:tabLst/>
              <a:defRPr/>
            </a:pPr>
            <a:r>
              <a:rPr lang="en-US" dirty="0"/>
              <a:t>Month 00, 2017 </a:t>
            </a:r>
          </a:p>
        </p:txBody>
      </p:sp>
      <p:sp>
        <p:nvSpPr>
          <p:cNvPr id="19" name="Presentation Title"/>
          <p:cNvSpPr>
            <a:spLocks noGrp="1"/>
          </p:cNvSpPr>
          <p:nvPr userDrawn="1">
            <p:ph type="body" sz="quarter" idx="14" hasCustomPrompt="1"/>
          </p:nvPr>
        </p:nvSpPr>
        <p:spPr>
          <a:xfrm>
            <a:off x="288000" y="3615350"/>
            <a:ext cx="8136000" cy="997196"/>
          </a:xfrm>
        </p:spPr>
        <p:txBody>
          <a:bodyPr wrap="square">
            <a:noAutofit/>
          </a:bodyPr>
          <a:lstStyle>
            <a:lvl1pPr>
              <a:lnSpc>
                <a:spcPct val="90000"/>
              </a:lnSpc>
              <a:spcBef>
                <a:spcPts val="0"/>
              </a:spcBef>
              <a:defRPr sz="3600" b="1" baseline="0"/>
            </a:lvl1pPr>
          </a:lstStyle>
          <a:p>
            <a:pPr lvl="0"/>
            <a:r>
              <a:rPr lang="en-US" dirty="0"/>
              <a:t>Presentation Title </a:t>
            </a:r>
            <a:br>
              <a:rPr lang="en-US" dirty="0"/>
            </a:br>
            <a:r>
              <a:rPr lang="en-US" dirty="0"/>
              <a:t>Goes Here and Here.</a:t>
            </a:r>
          </a:p>
        </p:txBody>
      </p:sp>
      <p:pic>
        <p:nvPicPr>
          <p:cNvPr id="9" name="SAP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000" y="6217200"/>
            <a:ext cx="1578462" cy="360000"/>
          </a:xfrm>
          <a:prstGeom prst="rect">
            <a:avLst/>
          </a:prstGeom>
        </p:spPr>
      </p:pic>
    </p:spTree>
    <p:extLst>
      <p:ext uri="{BB962C8B-B14F-4D97-AF65-F5344CB8AC3E}">
        <p14:creationId xmlns:p14="http://schemas.microsoft.com/office/powerpoint/2010/main" val="558431311"/>
      </p:ext>
    </p:extLst>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with pictogram">
    <p:bg>
      <p:bgRef idx="1001">
        <a:schemeClr val="bg1"/>
      </p:bgRef>
    </p:bg>
    <p:spTree>
      <p:nvGrpSpPr>
        <p:cNvPr id="1" name=""/>
        <p:cNvGrpSpPr/>
        <p:nvPr/>
      </p:nvGrpSpPr>
      <p:grpSpPr>
        <a:xfrm>
          <a:off x="0" y="0"/>
          <a:ext cx="0" cy="0"/>
          <a:chOff x="0" y="0"/>
          <a:chExt cx="0" cy="0"/>
        </a:xfrm>
      </p:grpSpPr>
      <p:sp>
        <p:nvSpPr>
          <p:cNvPr id="24" name="Classification"/>
          <p:cNvSpPr txBox="1"/>
          <p:nvPr userDrawn="1"/>
        </p:nvSpPr>
        <p:spPr>
          <a:xfrm>
            <a:off x="288000" y="5094000"/>
            <a:ext cx="3152820"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b="0"/>
              <a:t>PUBLIC</a:t>
            </a:r>
            <a:endParaRPr lang="en-US" sz="900" b="0" dirty="0"/>
          </a:p>
        </p:txBody>
      </p:sp>
      <p:sp>
        <p:nvSpPr>
          <p:cNvPr id="6" name="Speaker"/>
          <p:cNvSpPr>
            <a:spLocks noGrp="1"/>
          </p:cNvSpPr>
          <p:nvPr userDrawn="1">
            <p:ph type="subTitle" idx="1" hasCustomPrompt="1"/>
          </p:nvPr>
        </p:nvSpPr>
        <p:spPr bwMode="gray">
          <a:xfrm>
            <a:off x="288000" y="4269600"/>
            <a:ext cx="4684238"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408100" indent="0" algn="ctr">
              <a:buNone/>
              <a:defRPr>
                <a:solidFill>
                  <a:schemeClr val="tx1">
                    <a:tint val="75000"/>
                  </a:schemeClr>
                </a:solidFill>
              </a:defRPr>
            </a:lvl2pPr>
            <a:lvl3pPr marL="816201" indent="0" algn="ctr">
              <a:buNone/>
              <a:defRPr>
                <a:solidFill>
                  <a:schemeClr val="tx1">
                    <a:tint val="75000"/>
                  </a:schemeClr>
                </a:solidFill>
              </a:defRPr>
            </a:lvl3pPr>
            <a:lvl4pPr marL="1224301" indent="0" algn="ctr">
              <a:buNone/>
              <a:defRPr>
                <a:solidFill>
                  <a:schemeClr val="tx1">
                    <a:tint val="75000"/>
                  </a:schemeClr>
                </a:solidFill>
              </a:defRPr>
            </a:lvl4pPr>
            <a:lvl5pPr marL="1632402" indent="0" algn="ctr">
              <a:buNone/>
              <a:defRPr>
                <a:solidFill>
                  <a:schemeClr val="tx1">
                    <a:tint val="75000"/>
                  </a:schemeClr>
                </a:solidFill>
              </a:defRPr>
            </a:lvl5pPr>
            <a:lvl6pPr marL="2040503" indent="0" algn="ctr">
              <a:buNone/>
              <a:defRPr>
                <a:solidFill>
                  <a:schemeClr val="tx1">
                    <a:tint val="75000"/>
                  </a:schemeClr>
                </a:solidFill>
              </a:defRPr>
            </a:lvl6pPr>
            <a:lvl7pPr marL="2448603" indent="0" algn="ctr">
              <a:buNone/>
              <a:defRPr>
                <a:solidFill>
                  <a:schemeClr val="tx1">
                    <a:tint val="75000"/>
                  </a:schemeClr>
                </a:solidFill>
              </a:defRPr>
            </a:lvl7pPr>
            <a:lvl8pPr marL="2856704" indent="0" algn="ctr">
              <a:buNone/>
              <a:defRPr>
                <a:solidFill>
                  <a:schemeClr val="tx1">
                    <a:tint val="75000"/>
                  </a:schemeClr>
                </a:solidFill>
              </a:defRPr>
            </a:lvl8pPr>
            <a:lvl9pPr marL="3264804" indent="0" algn="ctr">
              <a:buNone/>
              <a:defRPr>
                <a:solidFill>
                  <a:schemeClr val="tx1">
                    <a:tint val="75000"/>
                  </a:schemeClr>
                </a:solidFill>
              </a:defRPr>
            </a:lvl9pPr>
          </a:lstStyle>
          <a:p>
            <a:r>
              <a:rPr lang="en-US" dirty="0"/>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dirty="0"/>
              <a:t>Month 00, 2017 </a:t>
            </a:r>
          </a:p>
        </p:txBody>
      </p:sp>
      <p:sp>
        <p:nvSpPr>
          <p:cNvPr id="10" name="Presentation Title"/>
          <p:cNvSpPr>
            <a:spLocks noGrp="1"/>
          </p:cNvSpPr>
          <p:nvPr>
            <p:ph type="body" sz="quarter" idx="14" hasCustomPrompt="1"/>
          </p:nvPr>
        </p:nvSpPr>
        <p:spPr>
          <a:xfrm>
            <a:off x="288000" y="2707200"/>
            <a:ext cx="4684238" cy="997196"/>
          </a:xfrm>
        </p:spPr>
        <p:txBody>
          <a:bodyPr wrap="square">
            <a:noAutofit/>
          </a:bodyPr>
          <a:lstStyle>
            <a:lvl1pPr>
              <a:lnSpc>
                <a:spcPct val="90000"/>
              </a:lnSpc>
              <a:spcBef>
                <a:spcPts val="0"/>
              </a:spcBef>
              <a:defRPr sz="3600" b="1" baseline="0"/>
            </a:lvl1pPr>
          </a:lstStyle>
          <a:p>
            <a:pPr lvl="0"/>
            <a:r>
              <a:rPr lang="en-US" dirty="0"/>
              <a:t>Presentation Title </a:t>
            </a:r>
            <a:br>
              <a:rPr lang="en-US" dirty="0"/>
            </a:br>
            <a:r>
              <a:rPr lang="en-US" dirty="0"/>
              <a:t>Goes Here and Here.</a:t>
            </a:r>
          </a:p>
        </p:txBody>
      </p:sp>
      <p:sp>
        <p:nvSpPr>
          <p:cNvPr id="4" name="Picture Placeholder 3"/>
          <p:cNvSpPr>
            <a:spLocks noGrp="1"/>
          </p:cNvSpPr>
          <p:nvPr>
            <p:ph type="pic" sz="quarter" idx="15"/>
          </p:nvPr>
        </p:nvSpPr>
        <p:spPr>
          <a:xfrm>
            <a:off x="5260238" y="1629000"/>
            <a:ext cx="3600000" cy="3600000"/>
          </a:xfrm>
        </p:spPr>
        <p:txBody>
          <a:bodyPr/>
          <a:lstStyle/>
          <a:p>
            <a:r>
              <a:rPr lang="hu-HU" smtClean="0"/>
              <a:t>Kép beszúrásához kattintson az ikonra</a:t>
            </a:r>
            <a:endParaRPr lang="de-DE"/>
          </a:p>
        </p:txBody>
      </p:sp>
      <p:pic>
        <p:nvPicPr>
          <p:cNvPr id="12" name="SAP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000" y="6217200"/>
            <a:ext cx="1578462" cy="360000"/>
          </a:xfrm>
          <a:prstGeom prst="rect">
            <a:avLst/>
          </a:prstGeom>
        </p:spPr>
      </p:pic>
    </p:spTree>
    <p:extLst>
      <p:ext uri="{BB962C8B-B14F-4D97-AF65-F5344CB8AC3E}">
        <p14:creationId xmlns:p14="http://schemas.microsoft.com/office/powerpoint/2010/main" val="2252710422"/>
      </p:ext>
    </p:extLst>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360000" y="1620000"/>
            <a:ext cx="8424000" cy="4230000"/>
          </a:xfrm>
        </p:spPr>
        <p:txBody>
          <a:bodyPr>
            <a:noAutofit/>
          </a:bodyPr>
          <a:lstStyle>
            <a:lvl1pPr marL="0" marR="0" indent="0" algn="l" defTabSz="816201" rtl="0" eaLnBrk="1" fontAlgn="auto" latinLnBrk="0" hangingPunct="1">
              <a:lnSpc>
                <a:spcPct val="100000"/>
              </a:lnSpc>
              <a:spcBef>
                <a:spcPts val="3000"/>
              </a:spcBef>
              <a:spcAft>
                <a:spcPts val="0"/>
              </a:spcAft>
              <a:buClr>
                <a:schemeClr val="accent1"/>
              </a:buClr>
              <a:buSzPct val="80000"/>
              <a:buFontTx/>
              <a:buNone/>
              <a:tabLst/>
              <a:defRPr sz="2000" b="0"/>
            </a:lvl1pPr>
            <a:lvl2pPr marL="179388" marR="0" indent="-179388" algn="l" defTabSz="816201" rtl="0" eaLnBrk="1" fontAlgn="auto" latinLnBrk="0" hangingPunct="1">
              <a:lnSpc>
                <a:spcPct val="100000"/>
              </a:lnSpc>
              <a:spcBef>
                <a:spcPts val="450"/>
              </a:spcBef>
              <a:spcAft>
                <a:spcPts val="0"/>
              </a:spcAft>
              <a:buClr>
                <a:schemeClr val="accent1"/>
              </a:buClr>
              <a:buSzPct val="100000"/>
              <a:buFont typeface="Wingdings" panose="05000000000000000000" pitchFamily="2" charset="2"/>
              <a:buChar char="§"/>
              <a:tabLst/>
              <a:defRPr sz="1800"/>
            </a:lvl2pPr>
            <a:lvl3pPr marL="360000" marR="0" indent="-180000" algn="l" defTabSz="816201" rtl="0" eaLnBrk="1" fontAlgn="auto" latinLnBrk="0" hangingPunct="1">
              <a:lnSpc>
                <a:spcPct val="100000"/>
              </a:lnSpc>
              <a:spcBef>
                <a:spcPts val="300"/>
              </a:spcBef>
              <a:spcAft>
                <a:spcPts val="0"/>
              </a:spcAft>
              <a:buClr>
                <a:schemeClr val="tx1"/>
              </a:buClr>
              <a:buSzPct val="100000"/>
              <a:buFont typeface="Arial" pitchFamily="34" charset="0"/>
              <a:buChar char="–"/>
              <a:tabLst/>
              <a:defRPr sz="1600" baseline="0"/>
            </a:lvl3pPr>
            <a:lvl4pPr marL="404811" marR="0" indent="-134937" algn="l" defTabSz="816201" rtl="0" eaLnBrk="1" fontAlgn="auto" latinLnBrk="0" hangingPunct="1">
              <a:lnSpc>
                <a:spcPct val="100000"/>
              </a:lnSpc>
              <a:spcBef>
                <a:spcPts val="187"/>
              </a:spcBef>
              <a:spcAft>
                <a:spcPts val="0"/>
              </a:spcAft>
              <a:buClr>
                <a:schemeClr val="tx1"/>
              </a:buClr>
              <a:buSzPct val="100000"/>
              <a:buFont typeface="Courier New" pitchFamily="49" charset="0"/>
              <a:buChar char="o"/>
              <a:tabLst/>
              <a:defRPr sz="1200"/>
            </a:lvl4pPr>
            <a:lvl5pPr>
              <a:buClr>
                <a:schemeClr val="accent2"/>
              </a:buClr>
              <a:buFont typeface="Arial" pitchFamily="34" charset="0"/>
              <a:buChar char="–"/>
              <a:defRPr/>
            </a:lvl5pPr>
          </a:lstStyle>
          <a:p>
            <a:pPr lvl="0"/>
            <a:r>
              <a:rPr lang="en-US" dirty="0"/>
              <a:t>Agenda Item/Divider Headline</a:t>
            </a:r>
          </a:p>
          <a:p>
            <a:pPr lvl="1"/>
            <a:r>
              <a:rPr lang="en-US" dirty="0"/>
              <a:t>Details</a:t>
            </a:r>
          </a:p>
        </p:txBody>
      </p:sp>
      <p:sp>
        <p:nvSpPr>
          <p:cNvPr id="3" name="Agenda title"/>
          <p:cNvSpPr>
            <a:spLocks noGrp="1"/>
          </p:cNvSpPr>
          <p:nvPr>
            <p:ph type="title" hasCustomPrompt="1"/>
          </p:nvPr>
        </p:nvSpPr>
        <p:spPr/>
        <p:txBody>
          <a:bodyPr/>
          <a:lstStyle>
            <a:lvl1pPr>
              <a:defRPr/>
            </a:lvl1pPr>
          </a:lstStyle>
          <a:p>
            <a:r>
              <a:rPr lang="en-US" dirty="0"/>
              <a:t>Agenda</a:t>
            </a:r>
          </a:p>
        </p:txBody>
      </p:sp>
    </p:spTree>
    <p:extLst>
      <p:ext uri="{BB962C8B-B14F-4D97-AF65-F5344CB8AC3E}">
        <p14:creationId xmlns:p14="http://schemas.microsoft.com/office/powerpoint/2010/main" val="1859360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Page">
    <p:bg>
      <p:bgRef idx="1001">
        <a:schemeClr val="bg1"/>
      </p:bgRef>
    </p:bg>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gray">
          <a:xfrm>
            <a:off x="360000" y="3090446"/>
            <a:ext cx="8386716" cy="677108"/>
          </a:xfrm>
        </p:spPr>
        <p:txBody>
          <a:bodyPr anchor="ctr" anchorCtr="0">
            <a:noAutofit/>
          </a:bodyPr>
          <a:lstStyle>
            <a:lvl1pPr>
              <a:defRPr sz="4400">
                <a:solidFill>
                  <a:schemeClr val="tx1"/>
                </a:solidFill>
                <a:latin typeface="+mj-lt"/>
              </a:defRPr>
            </a:lvl1pPr>
          </a:lstStyle>
          <a:p>
            <a:r>
              <a:rPr lang="en-US" dirty="0"/>
              <a:t>Divider page</a:t>
            </a:r>
            <a:endParaRPr lang="de-DE" dirty="0"/>
          </a:p>
        </p:txBody>
      </p:sp>
    </p:spTree>
    <p:extLst>
      <p:ext uri="{BB962C8B-B14F-4D97-AF65-F5344CB8AC3E}">
        <p14:creationId xmlns:p14="http://schemas.microsoft.com/office/powerpoint/2010/main" val="4109527874"/>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llustration scene art">
    <p:bg>
      <p:bgRef idx="1001">
        <a:schemeClr val="bg1"/>
      </p:bgRef>
    </p:bg>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a:xfrm>
            <a:off x="1" y="4338000"/>
            <a:ext cx="9144000" cy="2520000"/>
          </a:xfrm>
          <a:noFill/>
        </p:spPr>
        <p:txBody>
          <a:bodyPr tIns="324000"/>
          <a:lstStyle>
            <a:lvl1pPr marL="0" marR="0" indent="0" algn="ctr" defTabSz="816201" rtl="0" eaLnBrk="1" fontAlgn="auto" latinLnBrk="0" hangingPunct="1">
              <a:lnSpc>
                <a:spcPct val="100000"/>
              </a:lnSpc>
              <a:spcBef>
                <a:spcPts val="900"/>
              </a:spcBef>
              <a:spcAft>
                <a:spcPts val="0"/>
              </a:spcAft>
              <a:buClr>
                <a:schemeClr val="accent1"/>
              </a:buClr>
              <a:buSzPct val="80000"/>
              <a:buFontTx/>
              <a:buNone/>
              <a:tabLst/>
              <a:defRPr sz="1200">
                <a:solidFill>
                  <a:schemeClr val="tx1"/>
                </a:solidFill>
              </a:defRPr>
            </a:lvl1pPr>
          </a:lstStyle>
          <a:p>
            <a:pPr marL="0" marR="0" lvl="0" indent="0" algn="ctr" defTabSz="816201" rtl="0" eaLnBrk="1" fontAlgn="auto" latinLnBrk="0" hangingPunct="1">
              <a:lnSpc>
                <a:spcPct val="100000"/>
              </a:lnSpc>
              <a:spcBef>
                <a:spcPts val="900"/>
              </a:spcBef>
              <a:spcAft>
                <a:spcPts val="0"/>
              </a:spcAft>
              <a:buClr>
                <a:schemeClr val="accent1"/>
              </a:buClr>
              <a:buSzPct val="80000"/>
              <a:buFontTx/>
              <a:buNone/>
              <a:tabLst/>
              <a:defRPr/>
            </a:pPr>
            <a:r>
              <a:rPr lang="en-US" dirty="0"/>
              <a:t>Placeholder for illustration scene art</a:t>
            </a:r>
          </a:p>
        </p:txBody>
      </p:sp>
      <p:sp>
        <p:nvSpPr>
          <p:cNvPr id="2" name="Divider text"/>
          <p:cNvSpPr>
            <a:spLocks noGrp="1"/>
          </p:cNvSpPr>
          <p:nvPr>
            <p:ph type="ctrTitle" hasCustomPrompt="1"/>
          </p:nvPr>
        </p:nvSpPr>
        <p:spPr bwMode="gray">
          <a:xfrm>
            <a:off x="360000" y="3092400"/>
            <a:ext cx="8386716" cy="677108"/>
          </a:xfrm>
        </p:spPr>
        <p:txBody>
          <a:bodyPr anchor="t" anchorCtr="0">
            <a:noAutofit/>
          </a:bodyPr>
          <a:lstStyle>
            <a:lvl1pPr>
              <a:defRPr sz="4400">
                <a:solidFill>
                  <a:schemeClr val="tx1"/>
                </a:solidFill>
                <a:latin typeface="+mj-lt"/>
              </a:defRPr>
            </a:lvl1pPr>
          </a:lstStyle>
          <a:p>
            <a:r>
              <a:rPr lang="en-US" dirty="0"/>
              <a:t>Divider page</a:t>
            </a:r>
            <a:endParaRPr lang="de-DE" dirty="0"/>
          </a:p>
        </p:txBody>
      </p:sp>
    </p:spTree>
    <p:extLst>
      <p:ext uri="{BB962C8B-B14F-4D97-AF65-F5344CB8AC3E}">
        <p14:creationId xmlns:p14="http://schemas.microsoft.com/office/powerpoint/2010/main" val="1008985274"/>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bg>
      <p:bgRef idx="1001">
        <a:schemeClr val="bg1"/>
      </p:bgRef>
    </p:bg>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a:xfrm>
            <a:off x="1" y="3427200"/>
            <a:ext cx="9144000" cy="3430800"/>
          </a:xfrm>
          <a:solidFill>
            <a:schemeClr val="tx2">
              <a:alpha val="70000"/>
            </a:schemeClr>
          </a:solidFill>
        </p:spPr>
        <p:txBody>
          <a:bodyPr tIns="324000"/>
          <a:lstStyle>
            <a:lvl1pPr marL="0" marR="0" indent="0" algn="ctr" defTabSz="816201" rtl="0" eaLnBrk="1" fontAlgn="auto" latinLnBrk="0" hangingPunct="1">
              <a:lnSpc>
                <a:spcPct val="100000"/>
              </a:lnSpc>
              <a:spcBef>
                <a:spcPts val="900"/>
              </a:spcBef>
              <a:spcAft>
                <a:spcPts val="0"/>
              </a:spcAft>
              <a:buClr>
                <a:schemeClr val="accent1"/>
              </a:buClr>
              <a:buSzPct val="80000"/>
              <a:buFontTx/>
              <a:buNone/>
              <a:tabLst/>
              <a:defRPr sz="1200">
                <a:solidFill>
                  <a:schemeClr val="tx1"/>
                </a:solidFill>
              </a:defRPr>
            </a:lvl1pPr>
          </a:lstStyle>
          <a:p>
            <a:pPr marL="0" marR="0" lvl="0" indent="0" algn="ctr" defTabSz="816201" rtl="0" eaLnBrk="1" fontAlgn="auto" latinLnBrk="0" hangingPunct="1">
              <a:lnSpc>
                <a:spcPct val="100000"/>
              </a:lnSpc>
              <a:spcBef>
                <a:spcPts val="900"/>
              </a:spcBef>
              <a:spcAft>
                <a:spcPts val="0"/>
              </a:spcAft>
              <a:buClr>
                <a:schemeClr val="accent1"/>
              </a:buClr>
              <a:buSzPct val="80000"/>
              <a:buFontTx/>
              <a:buNone/>
              <a:tabLst/>
              <a:defRPr/>
            </a:pPr>
            <a:r>
              <a:rPr lang="en-US" dirty="0"/>
              <a:t>Placeholder for image</a:t>
            </a:r>
          </a:p>
        </p:txBody>
      </p:sp>
      <p:sp>
        <p:nvSpPr>
          <p:cNvPr id="2" name="Divider text"/>
          <p:cNvSpPr>
            <a:spLocks noGrp="1"/>
          </p:cNvSpPr>
          <p:nvPr>
            <p:ph type="ctrTitle" hasCustomPrompt="1"/>
          </p:nvPr>
        </p:nvSpPr>
        <p:spPr bwMode="gray">
          <a:xfrm>
            <a:off x="360000" y="1405824"/>
            <a:ext cx="8386716" cy="615553"/>
          </a:xfrm>
        </p:spPr>
        <p:txBody>
          <a:bodyPr anchor="t" anchorCtr="0">
            <a:noAutofit/>
          </a:bodyPr>
          <a:lstStyle>
            <a:lvl1pPr>
              <a:defRPr sz="4000">
                <a:solidFill>
                  <a:schemeClr val="tx1"/>
                </a:solidFill>
                <a:latin typeface="+mj-lt"/>
              </a:defRPr>
            </a:lvl1pPr>
          </a:lstStyle>
          <a:p>
            <a:r>
              <a:rPr lang="en-US" dirty="0"/>
              <a:t>Divider page</a:t>
            </a:r>
            <a:endParaRPr lang="de-DE" dirty="0"/>
          </a:p>
        </p:txBody>
      </p:sp>
    </p:spTree>
    <p:extLst>
      <p:ext uri="{BB962C8B-B14F-4D97-AF65-F5344CB8AC3E}">
        <p14:creationId xmlns:p14="http://schemas.microsoft.com/office/powerpoint/2010/main" val="4271668832"/>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sak cím">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466743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34" name="Slide number"/>
          <p:cNvSpPr txBox="1"/>
          <p:nvPr userDrawn="1"/>
        </p:nvSpPr>
        <p:spPr bwMode="black">
          <a:xfrm>
            <a:off x="8678200" y="6536752"/>
            <a:ext cx="105799" cy="103875"/>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675" noProof="0" smtClean="0"/>
              <a:pPr marL="0" lvl="0" indent="0" algn="r">
                <a:buNone/>
              </a:pPr>
              <a:t>‹#›</a:t>
            </a:fld>
            <a:endParaRPr lang="en-US" sz="675" noProof="0" dirty="0"/>
          </a:p>
        </p:txBody>
      </p:sp>
      <p:sp>
        <p:nvSpPr>
          <p:cNvPr id="11" name="Classification"/>
          <p:cNvSpPr txBox="1"/>
          <p:nvPr userDrawn="1"/>
        </p:nvSpPr>
        <p:spPr bwMode="black">
          <a:xfrm>
            <a:off x="2083772" y="6559834"/>
            <a:ext cx="208390" cy="69250"/>
          </a:xfrm>
          <a:prstGeom prst="rect">
            <a:avLst/>
          </a:prstGeom>
          <a:noFill/>
        </p:spPr>
        <p:txBody>
          <a:bodyPr wrap="none" lIns="0" tIns="0" rIns="0" bIns="0" rtlCol="0">
            <a:spAutoFit/>
          </a:bodyPr>
          <a:lstStyle/>
          <a:p>
            <a:pPr marL="0" marR="0" indent="0" algn="l" defTabSz="816201" rtl="0" eaLnBrk="1" fontAlgn="auto" latinLnBrk="0" hangingPunct="1">
              <a:lnSpc>
                <a:spcPct val="100000"/>
              </a:lnSpc>
              <a:spcBef>
                <a:spcPts val="0"/>
              </a:spcBef>
              <a:spcAft>
                <a:spcPts val="0"/>
              </a:spcAft>
              <a:buClr>
                <a:schemeClr val="tx1"/>
              </a:buClr>
              <a:buSzTx/>
              <a:buFont typeface="Arial" pitchFamily="34" charset="0"/>
              <a:buNone/>
              <a:tabLst/>
              <a:defRPr/>
            </a:pPr>
            <a:r>
              <a:rPr kumimoji="0" lang="en-US" sz="450" b="0" i="0" u="none" kern="0" baseline="0">
                <a:solidFill>
                  <a:schemeClr val="tx1"/>
                </a:solidFill>
                <a:latin typeface="Arial"/>
                <a:ea typeface="Arial Unicode MS"/>
                <a:cs typeface="Arial Unicode MS" pitchFamily="34" charset="-128"/>
                <a:sym typeface="Arial"/>
              </a:rPr>
              <a:t>PUBLIC</a:t>
            </a:r>
            <a:endParaRPr kumimoji="0" lang="en-US" sz="450" b="0" i="0" u="none" kern="0" baseline="0" dirty="0">
              <a:solidFill>
                <a:schemeClr val="tx1"/>
              </a:solidFill>
              <a:latin typeface="Arial"/>
              <a:ea typeface="Arial Unicode MS"/>
              <a:cs typeface="Arial Unicode MS" pitchFamily="34" charset="-128"/>
              <a:sym typeface="Arial"/>
            </a:endParaRPr>
          </a:p>
        </p:txBody>
      </p:sp>
      <p:sp>
        <p:nvSpPr>
          <p:cNvPr id="10" name="Copyright"/>
          <p:cNvSpPr txBox="1"/>
          <p:nvPr userDrawn="1"/>
        </p:nvSpPr>
        <p:spPr bwMode="black">
          <a:xfrm>
            <a:off x="360000" y="6559834"/>
            <a:ext cx="1701816" cy="69250"/>
          </a:xfrm>
          <a:prstGeom prst="rect">
            <a:avLst/>
          </a:prstGeom>
          <a:noFill/>
        </p:spPr>
        <p:txBody>
          <a:bodyPr wrap="square" lIns="0" tIns="0" rIns="0" bIns="0" rtlCol="0">
            <a:spAutoFit/>
          </a:bodyPr>
          <a:lstStyle/>
          <a:p>
            <a:pPr marL="63074" marR="0" indent="-63074" algn="l" defTabSz="816201"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450" noProof="0" dirty="0">
                <a:solidFill>
                  <a:schemeClr val="tx1"/>
                </a:solidFill>
              </a:rPr>
              <a:t>2017 SAP SE or an SAP affiliate company. All rights reserved.  </a:t>
            </a:r>
            <a:r>
              <a:rPr kumimoji="0" lang="en-US" sz="450" b="0" i="0" u="none" kern="0" baseline="0" dirty="0">
                <a:solidFill>
                  <a:schemeClr val="tx1"/>
                </a:solidFill>
                <a:latin typeface="Arial"/>
                <a:ea typeface="Arial Unicode MS"/>
                <a:cs typeface="Arial Unicode MS" pitchFamily="34" charset="-128"/>
                <a:sym typeface="Arial"/>
              </a:rPr>
              <a:t>ǀ</a:t>
            </a:r>
          </a:p>
        </p:txBody>
      </p:sp>
      <p:sp>
        <p:nvSpPr>
          <p:cNvPr id="3" name="Text Placeholder 2"/>
          <p:cNvSpPr>
            <a:spLocks noGrp="1"/>
          </p:cNvSpPr>
          <p:nvPr userDrawn="1">
            <p:ph type="body" idx="1"/>
          </p:nvPr>
        </p:nvSpPr>
        <p:spPr bwMode="gray">
          <a:xfrm>
            <a:off x="359999" y="1620000"/>
            <a:ext cx="8424000" cy="4230235"/>
          </a:xfrm>
          <a:prstGeom prst="rect">
            <a:avLst/>
          </a:prstGeom>
        </p:spPr>
        <p:txBody>
          <a:bodyPr vert="horz" lIns="0" tIns="0" rIns="0" bIns="0" rtlCol="0">
            <a:noAutofit/>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Placeholder 1"/>
          <p:cNvSpPr>
            <a:spLocks noGrp="1"/>
          </p:cNvSpPr>
          <p:nvPr userDrawn="1">
            <p:ph type="title"/>
          </p:nvPr>
        </p:nvSpPr>
        <p:spPr bwMode="gray">
          <a:xfrm>
            <a:off x="359999" y="504000"/>
            <a:ext cx="8424000" cy="369332"/>
          </a:xfrm>
          <a:prstGeom prst="rect">
            <a:avLst/>
          </a:prstGeom>
        </p:spPr>
        <p:txBody>
          <a:bodyPr vert="horz" wrap="square" lIns="0" tIns="0" rIns="0" bIns="0" rtlCol="0" anchor="t" anchorCtr="0">
            <a:spAutoFit/>
          </a:bodyPr>
          <a:lstStyle/>
          <a:p>
            <a:r>
              <a:rPr lang="en-US" noProof="0" dirty="0"/>
              <a:t>Insert page title (sentence case)</a:t>
            </a:r>
          </a:p>
        </p:txBody>
      </p:sp>
      <p:grpSp>
        <p:nvGrpSpPr>
          <p:cNvPr id="12" name="Group 11"/>
          <p:cNvGrpSpPr/>
          <p:nvPr userDrawn="1"/>
        </p:nvGrpSpPr>
        <p:grpSpPr>
          <a:xfrm>
            <a:off x="0" y="0"/>
            <a:ext cx="9144000" cy="180000"/>
            <a:chOff x="0" y="0"/>
            <a:chExt cx="9144000" cy="180000"/>
          </a:xfrm>
        </p:grpSpPr>
        <p:sp>
          <p:nvSpPr>
            <p:cNvPr id="13" name="Rectangle 12"/>
            <p:cNvSpPr/>
            <p:nvPr userDrawn="1"/>
          </p:nvSpPr>
          <p:spPr bwMode="gray">
            <a:xfrm>
              <a:off x="0" y="0"/>
              <a:ext cx="9144000" cy="180000"/>
            </a:xfrm>
            <a:prstGeom prst="rect">
              <a:avLst/>
            </a:prstGeom>
            <a:solidFill>
              <a:schemeClr val="tx1"/>
            </a:solidFill>
            <a:ln w="6350" algn="ctr">
              <a:noFill/>
              <a:miter lim="800000"/>
              <a:headEnd/>
              <a:tailEnd/>
            </a:ln>
          </p:spPr>
          <p:txBody>
            <a:bodyPr lIns="90000" tIns="72000" rIns="90000" bIns="72000" rtlCol="0" anchor="ctr"/>
            <a:lstStyle/>
            <a:p>
              <a:pPr marR="0" lvl="0" algn="ctr" defTabSz="685480" fontAlgn="base">
                <a:lnSpc>
                  <a:spcPct val="100000"/>
                </a:lnSpc>
                <a:spcBef>
                  <a:spcPct val="50000"/>
                </a:spcBef>
                <a:spcAft>
                  <a:spcPct val="0"/>
                </a:spcAft>
                <a:buClr>
                  <a:srgbClr val="F0AB00"/>
                </a:buClr>
                <a:buSzPct val="80000"/>
                <a:tabLst/>
              </a:pPr>
              <a:endParaRPr kumimoji="0" lang="en-US" sz="1500" b="0" i="0" u="none" strike="noStrike" kern="0" cap="none" spc="0" normalizeH="0" baseline="0" noProof="0" dirty="0" err="1">
                <a:ln>
                  <a:noFill/>
                </a:ln>
                <a:effectLst/>
                <a:uLnTx/>
                <a:uFillTx/>
                <a:ea typeface="Arial Unicode MS" pitchFamily="34" charset="-128"/>
                <a:cs typeface="Arial Unicode MS" pitchFamily="34" charset="-128"/>
              </a:endParaRPr>
            </a:p>
          </p:txBody>
        </p:sp>
        <p:grpSp>
          <p:nvGrpSpPr>
            <p:cNvPr id="14" name="Secondary Motion Band"/>
            <p:cNvGrpSpPr/>
            <p:nvPr userDrawn="1"/>
          </p:nvGrpSpPr>
          <p:grpSpPr>
            <a:xfrm>
              <a:off x="8064000" y="0"/>
              <a:ext cx="1080000" cy="180000"/>
              <a:chOff x="10754805" y="0"/>
              <a:chExt cx="1440375" cy="252000"/>
            </a:xfrm>
          </p:grpSpPr>
          <p:sp>
            <p:nvSpPr>
              <p:cNvPr id="15" name="Rectangle 14"/>
              <p:cNvSpPr/>
              <p:nvPr userDrawn="1"/>
            </p:nvSpPr>
            <p:spPr bwMode="gray">
              <a:xfrm>
                <a:off x="11715055" y="0"/>
                <a:ext cx="480125" cy="252000"/>
              </a:xfrm>
              <a:prstGeom prst="rect">
                <a:avLst/>
              </a:prstGeom>
              <a:solidFill>
                <a:schemeClr val="accent1"/>
              </a:solidFill>
              <a:ln w="6350" algn="ctr">
                <a:noFill/>
                <a:miter lim="800000"/>
                <a:headEnd/>
                <a:tailEnd/>
              </a:ln>
            </p:spPr>
            <p:txBody>
              <a:bodyPr lIns="90000" tIns="72000" rIns="90000" bIns="72000" rtlCol="0" anchor="ctr"/>
              <a:lstStyle/>
              <a:p>
                <a:pPr marR="0" lvl="0" algn="ctr" defTabSz="685480" fontAlgn="base">
                  <a:lnSpc>
                    <a:spcPct val="100000"/>
                  </a:lnSpc>
                  <a:spcBef>
                    <a:spcPct val="50000"/>
                  </a:spcBef>
                  <a:spcAft>
                    <a:spcPct val="0"/>
                  </a:spcAft>
                  <a:buClr>
                    <a:srgbClr val="F0AB00"/>
                  </a:buClr>
                  <a:buSzPct val="80000"/>
                  <a:tabLst/>
                </a:pPr>
                <a:endParaRPr kumimoji="0" lang="en-US" sz="15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9" name="Rectangle 18"/>
              <p:cNvSpPr/>
              <p:nvPr userDrawn="1"/>
            </p:nvSpPr>
            <p:spPr bwMode="gray">
              <a:xfrm>
                <a:off x="11234930" y="0"/>
                <a:ext cx="480125"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lvl="0" algn="ctr" defTabSz="685480" fontAlgn="base">
                  <a:lnSpc>
                    <a:spcPct val="100000"/>
                  </a:lnSpc>
                  <a:spcBef>
                    <a:spcPct val="50000"/>
                  </a:spcBef>
                  <a:spcAft>
                    <a:spcPct val="0"/>
                  </a:spcAft>
                  <a:buClr>
                    <a:srgbClr val="F0AB00"/>
                  </a:buClr>
                  <a:buSzPct val="80000"/>
                  <a:tabLst/>
                </a:pPr>
                <a:endParaRPr kumimoji="0" lang="en-US" sz="15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0" name="Rectangle 19"/>
              <p:cNvSpPr/>
              <p:nvPr userDrawn="1"/>
            </p:nvSpPr>
            <p:spPr bwMode="gray">
              <a:xfrm>
                <a:off x="10754805" y="0"/>
                <a:ext cx="480125"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lvl="0" algn="ctr" defTabSz="685480" fontAlgn="base">
                  <a:lnSpc>
                    <a:spcPct val="100000"/>
                  </a:lnSpc>
                  <a:spcBef>
                    <a:spcPct val="50000"/>
                  </a:spcBef>
                  <a:spcAft>
                    <a:spcPct val="0"/>
                  </a:spcAft>
                  <a:buClr>
                    <a:srgbClr val="F0AB00"/>
                  </a:buClr>
                  <a:buSzPct val="80000"/>
                  <a:tabLst/>
                </a:pPr>
                <a:endParaRPr kumimoji="0" lang="en-US" sz="1500" b="0" i="0" u="none" strike="noStrike" kern="0" cap="none" spc="0" normalizeH="0" baseline="0" noProof="0" dirty="0" err="1">
                  <a:ln>
                    <a:noFill/>
                  </a:ln>
                  <a:effectLst/>
                  <a:uLnTx/>
                  <a:uFillTx/>
                  <a:ea typeface="Arial Unicode MS" pitchFamily="34" charset="-128"/>
                  <a:cs typeface="Arial Unicode MS" pitchFamily="34" charset="-128"/>
                </a:endParaRPr>
              </a:p>
            </p:txBody>
          </p:sp>
        </p:grpSp>
      </p:grpSp>
    </p:spTree>
    <p:extLst>
      <p:ext uri="{BB962C8B-B14F-4D97-AF65-F5344CB8AC3E}">
        <p14:creationId xmlns:p14="http://schemas.microsoft.com/office/powerpoint/2010/main" val="3408294523"/>
      </p:ext>
    </p:extLst>
  </p:cSld>
  <p:clrMap bg1="lt1" tx1="dk1" bg2="lt2" tx2="dk2" accent1="accent1" accent2="accent2" accent3="accent3" accent4="accent4" accent5="accent5" accent6="accent6" hlink="hlink" folHlink="folHlink"/>
  <p:sldLayoutIdLst>
    <p:sldLayoutId id="2147483761" r:id="rId1"/>
    <p:sldLayoutId id="2147483764" r:id="rId2"/>
    <p:sldLayoutId id="2147483775" r:id="rId3"/>
    <p:sldLayoutId id="2147483774" r:id="rId4"/>
    <p:sldLayoutId id="2147483741" r:id="rId5"/>
    <p:sldLayoutId id="2147483765" r:id="rId6"/>
    <p:sldLayoutId id="2147483767" r:id="rId7"/>
    <p:sldLayoutId id="2147483772" r:id="rId8"/>
    <p:sldLayoutId id="2147483743" r:id="rId9"/>
    <p:sldLayoutId id="2147483773" r:id="rId10"/>
    <p:sldLayoutId id="2147483745" r:id="rId11"/>
    <p:sldLayoutId id="2147483760" r:id="rId12"/>
    <p:sldLayoutId id="2147483768" r:id="rId13"/>
    <p:sldLayoutId id="2147483769" r:id="rId14"/>
    <p:sldLayoutId id="2147483770" r:id="rId15"/>
    <p:sldLayoutId id="2147483744" r:id="rId16"/>
    <p:sldLayoutId id="2147483757" r:id="rId17"/>
    <p:sldLayoutId id="2147483748" r:id="rId18"/>
    <p:sldLayoutId id="2147483762" r:id="rId19"/>
    <p:sldLayoutId id="2147483771" r:id="rId20"/>
    <p:sldLayoutId id="2147483763" r:id="rId21"/>
    <p:sldLayoutId id="2147483751" r:id="rId22"/>
    <p:sldLayoutId id="2147483753" r:id="rId23"/>
    <p:sldLayoutId id="2147483756" r:id="rId24"/>
    <p:sldLayoutId id="2147483740" r:id="rId25"/>
    <p:sldLayoutId id="2147483754" r:id="rId26"/>
    <p:sldLayoutId id="2147483755" r:id="rId27"/>
  </p:sldLayoutIdLst>
  <p:hf hdr="0" ftr="0" dt="0"/>
  <p:txStyles>
    <p:titleStyle>
      <a:lvl1pPr algn="l" defTabSz="816201" rtl="0" eaLnBrk="1" latinLnBrk="0" hangingPunct="1">
        <a:spcBef>
          <a:spcPct val="0"/>
        </a:spcBef>
        <a:buNone/>
        <a:defRPr sz="2400" b="1" kern="1200" baseline="0">
          <a:solidFill>
            <a:schemeClr val="tx1"/>
          </a:solidFill>
          <a:latin typeface="+mj-lt"/>
          <a:ea typeface="+mj-ea"/>
          <a:cs typeface="+mj-cs"/>
        </a:defRPr>
      </a:lvl1pPr>
    </p:titleStyle>
    <p:bodyStyle>
      <a:lvl1pPr marL="0" indent="0" algn="l" defTabSz="816201" rtl="0" eaLnBrk="1" latinLnBrk="0" hangingPunct="1">
        <a:spcBef>
          <a:spcPts val="1350"/>
        </a:spcBef>
        <a:buClr>
          <a:schemeClr val="accent1"/>
        </a:buClr>
        <a:buSzPct val="80000"/>
        <a:buFontTx/>
        <a:buNone/>
        <a:defRPr sz="2000" b="0" kern="1200">
          <a:solidFill>
            <a:schemeClr val="tx1"/>
          </a:solidFill>
          <a:latin typeface="+mn-lt"/>
          <a:ea typeface="+mn-ea"/>
          <a:cs typeface="+mn-cs"/>
        </a:defRPr>
      </a:lvl1pPr>
      <a:lvl2pPr marL="180000" indent="-180000" algn="l" defTabSz="816201" rtl="0" eaLnBrk="1" latinLnBrk="0" hangingPunct="1">
        <a:spcBef>
          <a:spcPts val="45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816201" rtl="0" eaLnBrk="1" latinLnBrk="0" hangingPunct="1">
        <a:spcBef>
          <a:spcPts val="225"/>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40000" indent="-180000" algn="l" defTabSz="816201" rtl="0" eaLnBrk="1" latinLnBrk="0" hangingPunct="1">
        <a:spcBef>
          <a:spcPts val="225"/>
        </a:spcBef>
        <a:buClr>
          <a:schemeClr val="tx1"/>
        </a:buClr>
        <a:buSzPct val="120000"/>
        <a:buFont typeface="Arial" pitchFamily="34" charset="0"/>
        <a:buChar char="▫"/>
        <a:defRPr sz="1600" kern="1200">
          <a:solidFill>
            <a:schemeClr val="tx1"/>
          </a:solidFill>
          <a:latin typeface="+mn-lt"/>
          <a:ea typeface="+mn-ea"/>
          <a:cs typeface="+mn-cs"/>
        </a:defRPr>
      </a:lvl4pPr>
      <a:lvl5pPr marL="720000" indent="-180000" algn="l" defTabSz="816201" rtl="0" eaLnBrk="1" latinLnBrk="0" hangingPunct="1">
        <a:spcBef>
          <a:spcPts val="75"/>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244553" indent="-204051" algn="l" defTabSz="816201"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2653" indent="-204051" algn="l" defTabSz="816201"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0753" indent="-204051" algn="l" defTabSz="816201"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8854" indent="-204051" algn="l" defTabSz="816201"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de-DE"/>
      </a:defPPr>
      <a:lvl1pPr marL="0" algn="l" defTabSz="816201" rtl="0" eaLnBrk="1" latinLnBrk="0" hangingPunct="1">
        <a:defRPr sz="1575" kern="1200">
          <a:solidFill>
            <a:schemeClr val="tx1"/>
          </a:solidFill>
          <a:latin typeface="+mn-lt"/>
          <a:ea typeface="+mn-ea"/>
          <a:cs typeface="+mn-cs"/>
        </a:defRPr>
      </a:lvl1pPr>
      <a:lvl2pPr marL="408100" algn="l" defTabSz="816201" rtl="0" eaLnBrk="1" latinLnBrk="0" hangingPunct="1">
        <a:defRPr sz="1575" kern="1200">
          <a:solidFill>
            <a:schemeClr val="tx1"/>
          </a:solidFill>
          <a:latin typeface="+mn-lt"/>
          <a:ea typeface="+mn-ea"/>
          <a:cs typeface="+mn-cs"/>
        </a:defRPr>
      </a:lvl2pPr>
      <a:lvl3pPr marL="816201" algn="l" defTabSz="816201" rtl="0" eaLnBrk="1" latinLnBrk="0" hangingPunct="1">
        <a:defRPr sz="1575" kern="1200">
          <a:solidFill>
            <a:schemeClr val="tx1"/>
          </a:solidFill>
          <a:latin typeface="+mn-lt"/>
          <a:ea typeface="+mn-ea"/>
          <a:cs typeface="+mn-cs"/>
        </a:defRPr>
      </a:lvl3pPr>
      <a:lvl4pPr marL="1224301" algn="l" defTabSz="816201" rtl="0" eaLnBrk="1" latinLnBrk="0" hangingPunct="1">
        <a:defRPr sz="1575" kern="1200">
          <a:solidFill>
            <a:schemeClr val="tx1"/>
          </a:solidFill>
          <a:latin typeface="+mn-lt"/>
          <a:ea typeface="+mn-ea"/>
          <a:cs typeface="+mn-cs"/>
        </a:defRPr>
      </a:lvl4pPr>
      <a:lvl5pPr marL="1632402" algn="l" defTabSz="816201" rtl="0" eaLnBrk="1" latinLnBrk="0" hangingPunct="1">
        <a:defRPr sz="1575" kern="1200">
          <a:solidFill>
            <a:schemeClr val="tx1"/>
          </a:solidFill>
          <a:latin typeface="+mn-lt"/>
          <a:ea typeface="+mn-ea"/>
          <a:cs typeface="+mn-cs"/>
        </a:defRPr>
      </a:lvl5pPr>
      <a:lvl6pPr marL="2040503" algn="l" defTabSz="816201" rtl="0" eaLnBrk="1" latinLnBrk="0" hangingPunct="1">
        <a:defRPr sz="1575" kern="1200">
          <a:solidFill>
            <a:schemeClr val="tx1"/>
          </a:solidFill>
          <a:latin typeface="+mn-lt"/>
          <a:ea typeface="+mn-ea"/>
          <a:cs typeface="+mn-cs"/>
        </a:defRPr>
      </a:lvl6pPr>
      <a:lvl7pPr marL="2448603" algn="l" defTabSz="816201" rtl="0" eaLnBrk="1" latinLnBrk="0" hangingPunct="1">
        <a:defRPr sz="1575" kern="1200">
          <a:solidFill>
            <a:schemeClr val="tx1"/>
          </a:solidFill>
          <a:latin typeface="+mn-lt"/>
          <a:ea typeface="+mn-ea"/>
          <a:cs typeface="+mn-cs"/>
        </a:defRPr>
      </a:lvl7pPr>
      <a:lvl8pPr marL="2856704" algn="l" defTabSz="816201" rtl="0" eaLnBrk="1" latinLnBrk="0" hangingPunct="1">
        <a:defRPr sz="1575" kern="1200">
          <a:solidFill>
            <a:schemeClr val="tx1"/>
          </a:solidFill>
          <a:latin typeface="+mn-lt"/>
          <a:ea typeface="+mn-ea"/>
          <a:cs typeface="+mn-cs"/>
        </a:defRPr>
      </a:lvl8pPr>
      <a:lvl9pPr marL="3264804" algn="l" defTabSz="816201" rtl="0" eaLnBrk="1" latinLnBrk="0" hangingPunct="1">
        <a:defRPr sz="1575"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diagramColors" Target="../diagrams/colors1.xml"/><Relationship Id="rId11" Type="http://schemas.openxmlformats.org/officeDocument/2006/relationships/image" Target="../media/image18.png"/><Relationship Id="rId5" Type="http://schemas.openxmlformats.org/officeDocument/2006/relationships/diagramQuickStyle" Target="../diagrams/quickStyle1.xml"/><Relationship Id="rId10" Type="http://schemas.openxmlformats.org/officeDocument/2006/relationships/image" Target="../media/image20.png"/><Relationship Id="rId4" Type="http://schemas.openxmlformats.org/officeDocument/2006/relationships/diagramLayout" Target="../diagrams/layout1.xml"/><Relationship Id="rId9"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p:txBody>
          <a:bodyPr/>
          <a:lstStyle/>
          <a:p>
            <a:r>
              <a:rPr lang="hu-HU" dirty="0"/>
              <a:t>Agnes Gyovai</a:t>
            </a:r>
            <a:r>
              <a:rPr lang="en-US" dirty="0"/>
              <a:t>, SAP</a:t>
            </a:r>
          </a:p>
          <a:p>
            <a:pPr lvl="0">
              <a:defRPr/>
            </a:pPr>
            <a:r>
              <a:rPr lang="hu-HU" dirty="0"/>
              <a:t>November</a:t>
            </a:r>
            <a:r>
              <a:rPr lang="en-US" dirty="0"/>
              <a:t> </a:t>
            </a:r>
            <a:r>
              <a:rPr lang="hu-HU" dirty="0"/>
              <a:t>29</a:t>
            </a:r>
            <a:r>
              <a:rPr lang="en-US" dirty="0"/>
              <a:t>, 2017</a:t>
            </a:r>
          </a:p>
        </p:txBody>
      </p:sp>
      <p:sp>
        <p:nvSpPr>
          <p:cNvPr id="5" name="Text Placeholder 4"/>
          <p:cNvSpPr>
            <a:spLocks noGrp="1"/>
          </p:cNvSpPr>
          <p:nvPr>
            <p:ph type="body" sz="quarter" idx="14"/>
          </p:nvPr>
        </p:nvSpPr>
        <p:spPr/>
        <p:txBody>
          <a:bodyPr/>
          <a:lstStyle/>
          <a:p>
            <a:r>
              <a:rPr lang="hu-HU" dirty="0"/>
              <a:t>UX nagyvállalattól nagyvállalatnak</a:t>
            </a:r>
            <a:r>
              <a:rPr lang="en-US" dirty="0"/>
              <a:t/>
            </a:r>
            <a:br>
              <a:rPr lang="en-US" dirty="0"/>
            </a:br>
            <a:r>
              <a:rPr lang="hu-HU" dirty="0">
                <a:solidFill>
                  <a:schemeClr val="accent1"/>
                </a:solidFill>
              </a:rPr>
              <a:t>UX </a:t>
            </a:r>
            <a:r>
              <a:rPr lang="hu-HU" dirty="0" err="1">
                <a:solidFill>
                  <a:schemeClr val="accent1"/>
                </a:solidFill>
              </a:rPr>
              <a:t>designer</a:t>
            </a:r>
            <a:r>
              <a:rPr lang="hu-HU" dirty="0">
                <a:solidFill>
                  <a:schemeClr val="accent1"/>
                </a:solidFill>
              </a:rPr>
              <a:t> élete az SAP-</a:t>
            </a:r>
            <a:r>
              <a:rPr lang="hu-HU" dirty="0" err="1">
                <a:solidFill>
                  <a:schemeClr val="accent1"/>
                </a:solidFill>
              </a:rPr>
              <a:t>nál</a:t>
            </a:r>
            <a:endParaRPr lang="en-US" dirty="0">
              <a:solidFill>
                <a:schemeClr val="accent1"/>
              </a:solidFill>
            </a:endParaRPr>
          </a:p>
        </p:txBody>
      </p:sp>
      <p:pic>
        <p:nvPicPr>
          <p:cNvPr id="3" name="Picture Placeholder 2"/>
          <p:cNvPicPr>
            <a:picLocks noGrp="1" noChangeAspect="1"/>
          </p:cNvPicPr>
          <p:nvPr>
            <p:ph type="pic" sz="quarter" idx="12"/>
          </p:nvPr>
        </p:nvPicPr>
        <p:blipFill>
          <a:blip r:embed="rId2"/>
          <a:srcRect t="3112" b="3112"/>
          <a:stretch>
            <a:fillRect/>
          </a:stretch>
        </p:blipFill>
        <p:spPr/>
      </p:pic>
    </p:spTree>
    <p:extLst>
      <p:ext uri="{BB962C8B-B14F-4D97-AF65-F5344CB8AC3E}">
        <p14:creationId xmlns:p14="http://schemas.microsoft.com/office/powerpoint/2010/main" val="1819205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rotWithShape="1">
          <a:blip r:embed="rId2"/>
          <a:srcRect l="12288" t="2093" r="13043" b="937"/>
          <a:stretch/>
        </p:blipFill>
        <p:spPr>
          <a:xfrm>
            <a:off x="1" y="177800"/>
            <a:ext cx="9144000" cy="6680200"/>
          </a:xfrm>
          <a:prstGeom prst="rect">
            <a:avLst/>
          </a:prstGeom>
        </p:spPr>
      </p:pic>
    </p:spTree>
    <p:extLst>
      <p:ext uri="{BB962C8B-B14F-4D97-AF65-F5344CB8AC3E}">
        <p14:creationId xmlns:p14="http://schemas.microsoft.com/office/powerpoint/2010/main" val="3705943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rotWithShape="1">
          <a:blip r:embed="rId2"/>
          <a:srcRect l="12597" t="208" r="12498" b="-259"/>
          <a:stretch/>
        </p:blipFill>
        <p:spPr>
          <a:xfrm>
            <a:off x="0" y="177800"/>
            <a:ext cx="9144000" cy="6870699"/>
          </a:xfrm>
          <a:prstGeom prst="rect">
            <a:avLst/>
          </a:prstGeom>
        </p:spPr>
      </p:pic>
    </p:spTree>
    <p:extLst>
      <p:ext uri="{BB962C8B-B14F-4D97-AF65-F5344CB8AC3E}">
        <p14:creationId xmlns:p14="http://schemas.microsoft.com/office/powerpoint/2010/main" val="37059647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rotWithShape="1">
          <a:blip r:embed="rId2"/>
          <a:srcRect l="12521" t="-9" r="12723" b="342"/>
          <a:stretch/>
        </p:blipFill>
        <p:spPr>
          <a:xfrm>
            <a:off x="0" y="177800"/>
            <a:ext cx="9144000" cy="6858000"/>
          </a:xfrm>
          <a:prstGeom prst="rect">
            <a:avLst/>
          </a:prstGeom>
        </p:spPr>
      </p:pic>
    </p:spTree>
    <p:extLst>
      <p:ext uri="{BB962C8B-B14F-4D97-AF65-F5344CB8AC3E}">
        <p14:creationId xmlns:p14="http://schemas.microsoft.com/office/powerpoint/2010/main" val="540740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a:xfrm>
            <a:off x="360486" y="600096"/>
            <a:ext cx="8387673" cy="369332"/>
          </a:xfrm>
        </p:spPr>
        <p:txBody>
          <a:bodyPr/>
          <a:lstStyle/>
          <a:p>
            <a:r>
              <a:rPr lang="hu-HU" dirty="0"/>
              <a:t>Egy példa, hogy mennyire vagyunk nagyok</a:t>
            </a:r>
            <a:endParaRPr lang="en-US" dirty="0"/>
          </a:p>
        </p:txBody>
      </p:sp>
      <p:grpSp>
        <p:nvGrpSpPr>
          <p:cNvPr id="2" name="Group 1"/>
          <p:cNvGrpSpPr/>
          <p:nvPr/>
        </p:nvGrpSpPr>
        <p:grpSpPr>
          <a:xfrm>
            <a:off x="1132115" y="1819331"/>
            <a:ext cx="7261014" cy="3504846"/>
            <a:chOff x="1780166" y="2037044"/>
            <a:chExt cx="5768231" cy="2784289"/>
          </a:xfrm>
        </p:grpSpPr>
        <p:sp>
          <p:nvSpPr>
            <p:cNvPr id="4" name="Rectangle 3"/>
            <p:cNvSpPr/>
            <p:nvPr/>
          </p:nvSpPr>
          <p:spPr bwMode="gray">
            <a:xfrm>
              <a:off x="1780166" y="2037044"/>
              <a:ext cx="1349649" cy="1349649"/>
            </a:xfrm>
            <a:prstGeom prst="rect">
              <a:avLst/>
            </a:prstGeom>
            <a:solidFill>
              <a:schemeClr val="accent4"/>
            </a:solidFill>
            <a:ln w="6350" algn="ctr">
              <a:noFill/>
              <a:miter lim="800000"/>
              <a:headEnd/>
              <a:tailEnd/>
            </a:ln>
          </p:spPr>
          <p:txBody>
            <a:bodyPr lIns="67482" tIns="53986" rIns="67482" bIns="53986" rtlCol="0" anchor="ctr"/>
            <a:lstStyle/>
            <a:p>
              <a:pPr defTabSz="685617" fontAlgn="base">
                <a:spcBef>
                  <a:spcPct val="50000"/>
                </a:spcBef>
                <a:spcAft>
                  <a:spcPct val="0"/>
                </a:spcAft>
                <a:buClr>
                  <a:srgbClr val="F0AB00"/>
                </a:buClr>
                <a:buSzPct val="80000"/>
              </a:pPr>
              <a:r>
                <a:rPr lang="hu-HU" sz="4124" kern="0" dirty="0">
                  <a:solidFill>
                    <a:schemeClr val="bg1"/>
                  </a:solidFill>
                  <a:ea typeface="Arial Unicode MS" pitchFamily="34" charset="-128"/>
                  <a:cs typeface="Arial Unicode MS" pitchFamily="34" charset="-128"/>
                </a:rPr>
                <a:t>240</a:t>
              </a:r>
              <a:r>
                <a:rPr lang="hu-HU" sz="1350" kern="0" dirty="0">
                  <a:solidFill>
                    <a:schemeClr val="bg1"/>
                  </a:solidFill>
                  <a:ea typeface="Arial Unicode MS" pitchFamily="34" charset="-128"/>
                  <a:cs typeface="Arial Unicode MS" pitchFamily="34" charset="-128"/>
                </a:rPr>
                <a:t> alkalmazott</a:t>
              </a:r>
              <a:endParaRPr lang="en-US" sz="1350" kern="0" dirty="0" err="1">
                <a:solidFill>
                  <a:schemeClr val="bg1"/>
                </a:solidFill>
                <a:ea typeface="Arial Unicode MS" pitchFamily="34" charset="-128"/>
                <a:cs typeface="Arial Unicode MS" pitchFamily="34" charset="-128"/>
              </a:endParaRPr>
            </a:p>
          </p:txBody>
        </p:sp>
        <p:sp>
          <p:nvSpPr>
            <p:cNvPr id="5" name="Rectangle 4"/>
            <p:cNvSpPr/>
            <p:nvPr/>
          </p:nvSpPr>
          <p:spPr bwMode="gray">
            <a:xfrm>
              <a:off x="3284114" y="2941011"/>
              <a:ext cx="1826307" cy="755803"/>
            </a:xfrm>
            <a:prstGeom prst="rect">
              <a:avLst/>
            </a:prstGeom>
            <a:solidFill>
              <a:schemeClr val="tx2"/>
            </a:solidFill>
            <a:ln w="6350" algn="ctr">
              <a:noFill/>
              <a:miter lim="800000"/>
              <a:headEnd/>
              <a:tailEnd/>
            </a:ln>
          </p:spPr>
          <p:txBody>
            <a:bodyPr lIns="67482" tIns="53986" rIns="67482" bIns="53986" rtlCol="0" anchor="ctr"/>
            <a:lstStyle/>
            <a:p>
              <a:pPr defTabSz="685617" fontAlgn="base">
                <a:spcBef>
                  <a:spcPct val="50000"/>
                </a:spcBef>
                <a:spcAft>
                  <a:spcPct val="0"/>
                </a:spcAft>
                <a:buClr>
                  <a:srgbClr val="F0AB00"/>
                </a:buClr>
                <a:buSzPct val="80000"/>
              </a:pPr>
              <a:r>
                <a:rPr lang="hu-HU" sz="4124" kern="0" dirty="0">
                  <a:solidFill>
                    <a:schemeClr val="bg1"/>
                  </a:solidFill>
                  <a:ea typeface="Arial Unicode MS" pitchFamily="34" charset="-128"/>
                  <a:cs typeface="Arial Unicode MS" pitchFamily="34" charset="-128"/>
                </a:rPr>
                <a:t>280</a:t>
              </a:r>
              <a:r>
                <a:rPr lang="hu-HU" sz="1350" kern="0" dirty="0">
                  <a:solidFill>
                    <a:schemeClr val="bg1"/>
                  </a:solidFill>
                  <a:ea typeface="Arial Unicode MS" pitchFamily="34" charset="-128"/>
                  <a:cs typeface="Arial Unicode MS" pitchFamily="34" charset="-128"/>
                </a:rPr>
                <a:t> </a:t>
              </a:r>
              <a:r>
                <a:rPr lang="hu-HU" sz="1350" kern="0" dirty="0" err="1">
                  <a:solidFill>
                    <a:schemeClr val="bg1"/>
                  </a:solidFill>
                  <a:ea typeface="Arial Unicode MS" pitchFamily="34" charset="-128"/>
                  <a:cs typeface="Arial Unicode MS" pitchFamily="34" charset="-128"/>
                </a:rPr>
                <a:t>customer</a:t>
              </a:r>
              <a:endParaRPr lang="en-US" sz="1350" kern="0" dirty="0" err="1">
                <a:solidFill>
                  <a:schemeClr val="bg1"/>
                </a:solidFill>
                <a:ea typeface="Arial Unicode MS" pitchFamily="34" charset="-128"/>
                <a:cs typeface="Arial Unicode MS" pitchFamily="34" charset="-128"/>
              </a:endParaRPr>
            </a:p>
          </p:txBody>
        </p:sp>
        <p:sp>
          <p:nvSpPr>
            <p:cNvPr id="6" name="Rectangle 5"/>
            <p:cNvSpPr/>
            <p:nvPr/>
          </p:nvSpPr>
          <p:spPr bwMode="gray">
            <a:xfrm>
              <a:off x="1780166" y="3471684"/>
              <a:ext cx="1349649" cy="1349649"/>
            </a:xfrm>
            <a:prstGeom prst="rect">
              <a:avLst/>
            </a:prstGeom>
            <a:solidFill>
              <a:schemeClr val="accent3"/>
            </a:solidFill>
            <a:ln w="6350" algn="ctr">
              <a:noFill/>
              <a:miter lim="800000"/>
              <a:headEnd/>
              <a:tailEnd/>
            </a:ln>
          </p:spPr>
          <p:txBody>
            <a:bodyPr lIns="67482" tIns="53986" rIns="67482" bIns="53986" rtlCol="0" anchor="ctr"/>
            <a:lstStyle/>
            <a:p>
              <a:pPr defTabSz="685617" fontAlgn="base">
                <a:spcBef>
                  <a:spcPct val="50000"/>
                </a:spcBef>
                <a:spcAft>
                  <a:spcPct val="0"/>
                </a:spcAft>
                <a:buClr>
                  <a:srgbClr val="F0AB00"/>
                </a:buClr>
                <a:buSzPct val="80000"/>
              </a:pPr>
              <a:r>
                <a:rPr lang="hu-HU" sz="4124" kern="0" dirty="0">
                  <a:solidFill>
                    <a:schemeClr val="bg1"/>
                  </a:solidFill>
                  <a:ea typeface="Arial Unicode MS" pitchFamily="34" charset="-128"/>
                  <a:cs typeface="Arial Unicode MS" pitchFamily="34" charset="-128"/>
                </a:rPr>
                <a:t>168</a:t>
              </a:r>
              <a:r>
                <a:rPr lang="hu-HU" sz="2999" kern="0" dirty="0">
                  <a:solidFill>
                    <a:schemeClr val="bg1"/>
                  </a:solidFill>
                  <a:ea typeface="Arial Unicode MS" pitchFamily="34" charset="-128"/>
                  <a:cs typeface="Arial Unicode MS" pitchFamily="34" charset="-128"/>
                </a:rPr>
                <a:t> </a:t>
              </a:r>
              <a:r>
                <a:rPr lang="hu-HU" sz="1350" kern="0" dirty="0">
                  <a:solidFill>
                    <a:schemeClr val="bg1"/>
                  </a:solidFill>
                  <a:ea typeface="Arial Unicode MS" pitchFamily="34" charset="-128"/>
                  <a:cs typeface="Arial Unicode MS" pitchFamily="34" charset="-128"/>
                </a:rPr>
                <a:t>fejlesztő</a:t>
              </a:r>
              <a:endParaRPr lang="en-US" sz="1350" kern="0" dirty="0" err="1">
                <a:solidFill>
                  <a:schemeClr val="bg1"/>
                </a:solidFill>
                <a:ea typeface="Arial Unicode MS" pitchFamily="34" charset="-128"/>
                <a:cs typeface="Arial Unicode MS" pitchFamily="34" charset="-128"/>
              </a:endParaRPr>
            </a:p>
          </p:txBody>
        </p:sp>
        <p:sp>
          <p:nvSpPr>
            <p:cNvPr id="8" name="Rectangle 7"/>
            <p:cNvSpPr/>
            <p:nvPr/>
          </p:nvSpPr>
          <p:spPr bwMode="gray">
            <a:xfrm>
              <a:off x="5264720" y="2056478"/>
              <a:ext cx="2283677" cy="755802"/>
            </a:xfrm>
            <a:prstGeom prst="rect">
              <a:avLst/>
            </a:prstGeom>
            <a:solidFill>
              <a:schemeClr val="accent1"/>
            </a:solidFill>
            <a:ln w="6350" algn="ctr">
              <a:noFill/>
              <a:miter lim="800000"/>
              <a:headEnd/>
              <a:tailEnd/>
            </a:ln>
          </p:spPr>
          <p:txBody>
            <a:bodyPr lIns="67482" tIns="53986" rIns="67482" bIns="53986" rtlCol="0" anchor="ctr"/>
            <a:lstStyle/>
            <a:p>
              <a:pPr defTabSz="685617" fontAlgn="base">
                <a:spcBef>
                  <a:spcPct val="50000"/>
                </a:spcBef>
                <a:spcAft>
                  <a:spcPct val="0"/>
                </a:spcAft>
                <a:buClr>
                  <a:srgbClr val="F0AB00"/>
                </a:buClr>
                <a:buSzPct val="80000"/>
              </a:pPr>
              <a:r>
                <a:rPr lang="hu-HU" sz="4124" kern="0" dirty="0">
                  <a:solidFill>
                    <a:schemeClr val="bg1"/>
                  </a:solidFill>
                  <a:ea typeface="Arial Unicode MS" pitchFamily="34" charset="-128"/>
                  <a:cs typeface="Arial Unicode MS" pitchFamily="34" charset="-128"/>
                </a:rPr>
                <a:t>10</a:t>
              </a:r>
              <a:r>
                <a:rPr lang="hu-HU" sz="1350" kern="0" dirty="0">
                  <a:solidFill>
                    <a:schemeClr val="bg1"/>
                  </a:solidFill>
                  <a:ea typeface="Arial Unicode MS" pitchFamily="34" charset="-128"/>
                  <a:cs typeface="Arial Unicode MS" pitchFamily="34" charset="-128"/>
                </a:rPr>
                <a:t> különböző persona</a:t>
              </a:r>
              <a:endParaRPr lang="en-US" sz="1350" kern="0" dirty="0" err="1">
                <a:solidFill>
                  <a:schemeClr val="bg1"/>
                </a:solidFill>
                <a:ea typeface="Arial Unicode MS" pitchFamily="34" charset="-128"/>
                <a:cs typeface="Arial Unicode MS" pitchFamily="34" charset="-128"/>
              </a:endParaRPr>
            </a:p>
          </p:txBody>
        </p:sp>
        <p:sp>
          <p:nvSpPr>
            <p:cNvPr id="9" name="Rectangle 8"/>
            <p:cNvSpPr/>
            <p:nvPr/>
          </p:nvSpPr>
          <p:spPr bwMode="gray">
            <a:xfrm>
              <a:off x="3284113" y="3825545"/>
              <a:ext cx="4264284" cy="992119"/>
            </a:xfrm>
            <a:prstGeom prst="rect">
              <a:avLst/>
            </a:prstGeom>
            <a:solidFill>
              <a:schemeClr val="accent4"/>
            </a:solidFill>
            <a:ln w="6350" algn="ctr">
              <a:noFill/>
              <a:miter lim="800000"/>
              <a:headEnd/>
              <a:tailEnd/>
            </a:ln>
          </p:spPr>
          <p:txBody>
            <a:bodyPr lIns="67482" tIns="53986" rIns="67482" bIns="53986" rtlCol="0" anchor="ctr"/>
            <a:lstStyle/>
            <a:p>
              <a:pPr defTabSz="685617" fontAlgn="base">
                <a:spcBef>
                  <a:spcPct val="50000"/>
                </a:spcBef>
                <a:spcAft>
                  <a:spcPct val="0"/>
                </a:spcAft>
                <a:buClr>
                  <a:srgbClr val="F0AB00"/>
                </a:buClr>
                <a:buSzPct val="80000"/>
              </a:pPr>
              <a:r>
                <a:rPr lang="hu-HU" sz="4124" kern="0" dirty="0">
                  <a:solidFill>
                    <a:schemeClr val="bg1"/>
                  </a:solidFill>
                  <a:ea typeface="Arial Unicode MS" pitchFamily="34" charset="-128"/>
                  <a:cs typeface="Arial Unicode MS" pitchFamily="34" charset="-128"/>
                </a:rPr>
                <a:t>5</a:t>
              </a:r>
              <a:r>
                <a:rPr lang="hu-HU" sz="1350" kern="0" dirty="0">
                  <a:solidFill>
                    <a:schemeClr val="bg1"/>
                  </a:solidFill>
                  <a:ea typeface="Arial Unicode MS" pitchFamily="34" charset="-128"/>
                  <a:cs typeface="Arial Unicode MS" pitchFamily="34" charset="-128"/>
                </a:rPr>
                <a:t> lokáció</a:t>
              </a:r>
              <a:r>
                <a:rPr lang="hu-HU" sz="2999" kern="0" dirty="0">
                  <a:solidFill>
                    <a:schemeClr val="bg1"/>
                  </a:solidFill>
                  <a:ea typeface="Arial Unicode MS" pitchFamily="34" charset="-128"/>
                  <a:cs typeface="Arial Unicode MS" pitchFamily="34" charset="-128"/>
                </a:rPr>
                <a:t> </a:t>
              </a:r>
              <a:r>
                <a:rPr lang="hu-HU" sz="1350" kern="0" dirty="0" smtClean="0">
                  <a:solidFill>
                    <a:schemeClr val="bg1"/>
                  </a:solidFill>
                  <a:ea typeface="Arial Unicode MS" pitchFamily="34" charset="-128"/>
                  <a:cs typeface="Arial Unicode MS" pitchFamily="34" charset="-128"/>
                </a:rPr>
                <a:t>(Budapest</a:t>
              </a:r>
              <a:r>
                <a:rPr lang="hu-HU" sz="1350" kern="0" dirty="0">
                  <a:solidFill>
                    <a:schemeClr val="bg1"/>
                  </a:solidFill>
                  <a:ea typeface="Arial Unicode MS" pitchFamily="34" charset="-128"/>
                  <a:cs typeface="Arial Unicode MS" pitchFamily="34" charset="-128"/>
                </a:rPr>
                <a:t>, Waldorf, Montreal, Pittsburgh, Palo Alto)</a:t>
              </a:r>
              <a:endParaRPr lang="en-US" sz="1350" kern="0" dirty="0" err="1">
                <a:solidFill>
                  <a:schemeClr val="bg1"/>
                </a:solidFill>
                <a:ea typeface="Arial Unicode MS" pitchFamily="34" charset="-128"/>
                <a:cs typeface="Arial Unicode MS" pitchFamily="34" charset="-128"/>
              </a:endParaRPr>
            </a:p>
          </p:txBody>
        </p:sp>
        <p:sp>
          <p:nvSpPr>
            <p:cNvPr id="10" name="Rectangle 9"/>
            <p:cNvSpPr/>
            <p:nvPr/>
          </p:nvSpPr>
          <p:spPr bwMode="gray">
            <a:xfrm>
              <a:off x="3284114" y="2056477"/>
              <a:ext cx="1826307" cy="755803"/>
            </a:xfrm>
            <a:prstGeom prst="rect">
              <a:avLst/>
            </a:prstGeom>
            <a:solidFill>
              <a:schemeClr val="tx2"/>
            </a:solidFill>
            <a:ln w="6350" algn="ctr">
              <a:noFill/>
              <a:miter lim="800000"/>
              <a:headEnd/>
              <a:tailEnd/>
            </a:ln>
          </p:spPr>
          <p:txBody>
            <a:bodyPr lIns="67482" tIns="53986" rIns="67482" bIns="53986" rtlCol="0" anchor="ctr"/>
            <a:lstStyle/>
            <a:p>
              <a:pPr defTabSz="685617" fontAlgn="base">
                <a:spcBef>
                  <a:spcPct val="50000"/>
                </a:spcBef>
                <a:spcAft>
                  <a:spcPct val="0"/>
                </a:spcAft>
                <a:buClr>
                  <a:srgbClr val="F0AB00"/>
                </a:buClr>
                <a:buSzPct val="80000"/>
              </a:pPr>
              <a:r>
                <a:rPr lang="hu-HU" sz="4124" kern="0" dirty="0">
                  <a:solidFill>
                    <a:schemeClr val="bg1"/>
                  </a:solidFill>
                  <a:ea typeface="Arial Unicode MS" pitchFamily="34" charset="-128"/>
                  <a:cs typeface="Arial Unicode MS" pitchFamily="34" charset="-128"/>
                </a:rPr>
                <a:t>5</a:t>
              </a:r>
              <a:r>
                <a:rPr lang="hu-HU" sz="1350" kern="0" dirty="0">
                  <a:solidFill>
                    <a:schemeClr val="bg1"/>
                  </a:solidFill>
                  <a:ea typeface="Arial Unicode MS" pitchFamily="34" charset="-128"/>
                  <a:cs typeface="Arial Unicode MS" pitchFamily="34" charset="-128"/>
                </a:rPr>
                <a:t> UX </a:t>
              </a:r>
              <a:r>
                <a:rPr lang="hu-HU" sz="1350" kern="0" dirty="0" err="1">
                  <a:solidFill>
                    <a:schemeClr val="bg1"/>
                  </a:solidFill>
                  <a:ea typeface="Arial Unicode MS" pitchFamily="34" charset="-128"/>
                  <a:cs typeface="Arial Unicode MS" pitchFamily="34" charset="-128"/>
                </a:rPr>
                <a:t>designer</a:t>
              </a:r>
              <a:endParaRPr lang="en-US" sz="1350" kern="0" dirty="0" err="1">
                <a:solidFill>
                  <a:schemeClr val="bg1"/>
                </a:solidFill>
                <a:ea typeface="Arial Unicode MS" pitchFamily="34" charset="-128"/>
                <a:cs typeface="Arial Unicode MS" pitchFamily="34" charset="-128"/>
              </a:endParaRPr>
            </a:p>
          </p:txBody>
        </p:sp>
        <p:sp>
          <p:nvSpPr>
            <p:cNvPr id="12" name="Rectangle 11"/>
            <p:cNvSpPr/>
            <p:nvPr/>
          </p:nvSpPr>
          <p:spPr bwMode="gray">
            <a:xfrm>
              <a:off x="5264720" y="2961770"/>
              <a:ext cx="2283677" cy="735044"/>
            </a:xfrm>
            <a:prstGeom prst="rect">
              <a:avLst/>
            </a:prstGeom>
            <a:solidFill>
              <a:schemeClr val="accent1"/>
            </a:solidFill>
            <a:ln w="6350" algn="ctr">
              <a:noFill/>
              <a:miter lim="800000"/>
              <a:headEnd/>
              <a:tailEnd/>
            </a:ln>
          </p:spPr>
          <p:txBody>
            <a:bodyPr lIns="67482" tIns="53986" rIns="67482" bIns="53986" rtlCol="0" anchor="ctr"/>
            <a:lstStyle/>
            <a:p>
              <a:pPr defTabSz="685617" fontAlgn="base">
                <a:spcBef>
                  <a:spcPct val="50000"/>
                </a:spcBef>
                <a:spcAft>
                  <a:spcPct val="0"/>
                </a:spcAft>
                <a:buClr>
                  <a:srgbClr val="F0AB00"/>
                </a:buClr>
                <a:buSzPct val="80000"/>
              </a:pPr>
              <a:r>
                <a:rPr lang="hu-HU" sz="4124" kern="0" dirty="0">
                  <a:solidFill>
                    <a:schemeClr val="bg1"/>
                  </a:solidFill>
                  <a:ea typeface="Arial Unicode MS" pitchFamily="34" charset="-128"/>
                  <a:cs typeface="Arial Unicode MS" pitchFamily="34" charset="-128"/>
                </a:rPr>
                <a:t>60</a:t>
              </a:r>
              <a:r>
                <a:rPr lang="hu-HU" sz="1350" kern="0" dirty="0">
                  <a:solidFill>
                    <a:schemeClr val="bg1"/>
                  </a:solidFill>
                  <a:ea typeface="Arial Unicode MS" pitchFamily="34" charset="-128"/>
                  <a:cs typeface="Arial Unicode MS" pitchFamily="34" charset="-128"/>
                </a:rPr>
                <a:t> </a:t>
              </a:r>
              <a:r>
                <a:rPr lang="hu-HU" sz="1350" kern="0" dirty="0" err="1">
                  <a:solidFill>
                    <a:schemeClr val="bg1"/>
                  </a:solidFill>
                  <a:ea typeface="Arial Unicode MS" pitchFamily="34" charset="-128"/>
                  <a:cs typeface="Arial Unicode MS" pitchFamily="34" charset="-128"/>
                </a:rPr>
                <a:t>app</a:t>
              </a:r>
              <a:endParaRPr lang="en-US" sz="1350" kern="0" dirty="0" err="1">
                <a:solidFill>
                  <a:schemeClr val="bg1"/>
                </a:solidFill>
                <a:ea typeface="Arial Unicode MS" pitchFamily="34" charset="-128"/>
                <a:cs typeface="Arial Unicode MS" pitchFamily="34" charset="-128"/>
              </a:endParaRPr>
            </a:p>
          </p:txBody>
        </p:sp>
      </p:grpSp>
    </p:spTree>
    <p:extLst>
      <p:ext uri="{BB962C8B-B14F-4D97-AF65-F5344CB8AC3E}">
        <p14:creationId xmlns:p14="http://schemas.microsoft.com/office/powerpoint/2010/main" val="32982088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p:txBody>
          <a:bodyPr/>
          <a:lstStyle/>
          <a:p>
            <a:pPr lvl="0"/>
            <a:r>
              <a:rPr lang="hu-HU" dirty="0"/>
              <a:t>Mégis hogyan tudjuk fenntartani a konzisztenciát?</a:t>
            </a:r>
          </a:p>
          <a:p>
            <a:pPr lvl="0"/>
            <a:r>
              <a:rPr lang="hu-HU" dirty="0">
                <a:solidFill>
                  <a:schemeClr val="accent1"/>
                </a:solidFill>
              </a:rPr>
              <a:t>FIORI 2.0 (</a:t>
            </a:r>
            <a:r>
              <a:rPr lang="hu-HU" dirty="0" err="1">
                <a:solidFill>
                  <a:schemeClr val="accent1"/>
                </a:solidFill>
              </a:rPr>
              <a:t>system</a:t>
            </a:r>
            <a:r>
              <a:rPr lang="hu-HU" dirty="0">
                <a:solidFill>
                  <a:schemeClr val="accent1"/>
                </a:solidFill>
              </a:rPr>
              <a:t> design)</a:t>
            </a:r>
            <a:endParaRPr lang="en-US" dirty="0">
              <a:solidFill>
                <a:schemeClr val="accent1"/>
              </a:solidFill>
            </a:endParaRPr>
          </a:p>
        </p:txBody>
      </p:sp>
    </p:spTree>
    <p:extLst>
      <p:ext uri="{BB962C8B-B14F-4D97-AF65-F5344CB8AC3E}">
        <p14:creationId xmlns:p14="http://schemas.microsoft.com/office/powerpoint/2010/main" val="231637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rotWithShape="1">
          <a:blip r:embed="rId3"/>
          <a:srcRect l="1968" t="134" r="51084" b="62885"/>
          <a:stretch/>
        </p:blipFill>
        <p:spPr>
          <a:xfrm>
            <a:off x="359999" y="5398473"/>
            <a:ext cx="1360095" cy="968687"/>
          </a:xfrm>
          <a:prstGeom prst="rect">
            <a:avLst/>
          </a:prstGeom>
        </p:spPr>
      </p:pic>
      <p:sp>
        <p:nvSpPr>
          <p:cNvPr id="2" name="Title 1"/>
          <p:cNvSpPr>
            <a:spLocks noGrp="1"/>
          </p:cNvSpPr>
          <p:nvPr>
            <p:ph type="title"/>
          </p:nvPr>
        </p:nvSpPr>
        <p:spPr/>
        <p:txBody>
          <a:bodyPr/>
          <a:lstStyle/>
          <a:p>
            <a:r>
              <a:rPr lang="hu-HU" dirty="0"/>
              <a:t>Miért különleges a fiori2.0</a:t>
            </a:r>
            <a:endParaRPr lang="en-US" dirty="0"/>
          </a:p>
        </p:txBody>
      </p:sp>
      <p:pic>
        <p:nvPicPr>
          <p:cNvPr id="2052" name="Picture 4" descr="Képtalálat a következőre: „fiori sap  redd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6919" y="5398473"/>
            <a:ext cx="1326346" cy="86105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Képtalálat a következőre: „fiori sap”"/>
          <p:cNvPicPr>
            <a:picLocks noChangeAspect="1" noChangeArrowheads="1"/>
          </p:cNvPicPr>
          <p:nvPr/>
        </p:nvPicPr>
        <p:blipFill rotWithShape="1">
          <a:blip r:embed="rId5">
            <a:extLst>
              <a:ext uri="{28A0092B-C50C-407E-A947-70E740481C1C}">
                <a14:useLocalDpi xmlns:a14="http://schemas.microsoft.com/office/drawing/2010/main" val="0"/>
              </a:ext>
            </a:extLst>
          </a:blip>
          <a:srcRect l="37142"/>
          <a:stretch/>
        </p:blipFill>
        <p:spPr bwMode="auto">
          <a:xfrm>
            <a:off x="3396219" y="3665291"/>
            <a:ext cx="5747782" cy="340787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1"/>
          </p:nvPr>
        </p:nvSpPr>
        <p:spPr>
          <a:xfrm>
            <a:off x="359999" y="1114660"/>
            <a:ext cx="8609830" cy="3577810"/>
          </a:xfrm>
        </p:spPr>
        <p:txBody>
          <a:bodyPr/>
          <a:lstStyle/>
          <a:p>
            <a:pPr lvl="0"/>
            <a:r>
              <a:rPr lang="hu-HU" dirty="0"/>
              <a:t>Felhasználói élmény egységesítése</a:t>
            </a:r>
          </a:p>
          <a:p>
            <a:pPr lvl="0"/>
            <a:r>
              <a:rPr lang="hu-HU" dirty="0"/>
              <a:t>Felhasználó és a különböző alkalmazások összekapcsolása</a:t>
            </a:r>
          </a:p>
          <a:p>
            <a:pPr lvl="0"/>
            <a:r>
              <a:rPr lang="hu-HU" dirty="0" err="1"/>
              <a:t>Responsive</a:t>
            </a:r>
            <a:endParaRPr lang="hu-HU" dirty="0"/>
          </a:p>
          <a:p>
            <a:pPr lvl="0"/>
            <a:r>
              <a:rPr lang="hu-HU" dirty="0"/>
              <a:t>Általános irányelvek és nézetek kialakítása</a:t>
            </a:r>
          </a:p>
          <a:p>
            <a:pPr lvl="0"/>
            <a:r>
              <a:rPr lang="hu-HU" dirty="0" err="1"/>
              <a:t>Page</a:t>
            </a:r>
            <a:r>
              <a:rPr lang="hu-HU" dirty="0"/>
              <a:t> </a:t>
            </a:r>
            <a:r>
              <a:rPr lang="hu-HU" dirty="0" err="1"/>
              <a:t>layoutok</a:t>
            </a:r>
            <a:r>
              <a:rPr lang="hu-HU" dirty="0"/>
              <a:t> és </a:t>
            </a:r>
            <a:r>
              <a:rPr lang="hu-HU" dirty="0" err="1"/>
              <a:t>frameworkök</a:t>
            </a:r>
            <a:endParaRPr lang="hu-HU" dirty="0"/>
          </a:p>
          <a:p>
            <a:pPr lvl="0"/>
            <a:r>
              <a:rPr lang="hu-HU" dirty="0" err="1"/>
              <a:t>Floorplanek</a:t>
            </a:r>
            <a:r>
              <a:rPr lang="hu-HU" dirty="0"/>
              <a:t> és különböző objektumok segítenek a tervezésben</a:t>
            </a:r>
          </a:p>
          <a:p>
            <a:pPr lvl="0"/>
            <a:r>
              <a:rPr lang="hu-HU" dirty="0"/>
              <a:t>Design stencilek létrehozása</a:t>
            </a:r>
          </a:p>
          <a:p>
            <a:pPr lvl="0"/>
            <a:r>
              <a:rPr lang="hu-HU" dirty="0"/>
              <a:t>Referencia </a:t>
            </a:r>
            <a:r>
              <a:rPr lang="hu-HU" dirty="0" err="1"/>
              <a:t>appok</a:t>
            </a:r>
            <a:endParaRPr lang="hu-HU" dirty="0"/>
          </a:p>
          <a:p>
            <a:pPr lvl="0"/>
            <a:endParaRPr lang="hu-HU" dirty="0"/>
          </a:p>
        </p:txBody>
      </p:sp>
    </p:spTree>
    <p:extLst>
      <p:ext uri="{BB962C8B-B14F-4D97-AF65-F5344CB8AC3E}">
        <p14:creationId xmlns:p14="http://schemas.microsoft.com/office/powerpoint/2010/main" val="41355036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hu-HU" dirty="0"/>
              <a:t>UX tervezés folyamata </a:t>
            </a:r>
            <a:br>
              <a:rPr lang="hu-HU" dirty="0"/>
            </a:br>
            <a:r>
              <a:rPr lang="hu-HU" dirty="0">
                <a:solidFill>
                  <a:schemeClr val="accent1"/>
                </a:solidFill>
              </a:rPr>
              <a:t>a gyakorlatban</a:t>
            </a:r>
            <a:endParaRPr lang="en-US" dirty="0">
              <a:solidFill>
                <a:schemeClr val="accent1"/>
              </a:solidFill>
            </a:endParaRPr>
          </a:p>
        </p:txBody>
      </p:sp>
    </p:spTree>
    <p:extLst>
      <p:ext uri="{BB962C8B-B14F-4D97-AF65-F5344CB8AC3E}">
        <p14:creationId xmlns:p14="http://schemas.microsoft.com/office/powerpoint/2010/main" val="6748897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UX tervezési folyama az SAP-</a:t>
            </a:r>
            <a:r>
              <a:rPr lang="hu-HU" dirty="0" err="1"/>
              <a:t>nál</a:t>
            </a:r>
            <a:endParaRPr lang="en-US" dirty="0"/>
          </a:p>
        </p:txBody>
      </p:sp>
      <p:sp>
        <p:nvSpPr>
          <p:cNvPr id="10" name="Text Placeholder 9"/>
          <p:cNvSpPr>
            <a:spLocks noGrp="1"/>
          </p:cNvSpPr>
          <p:nvPr>
            <p:ph type="body" sz="quarter" idx="10"/>
          </p:nvPr>
        </p:nvSpPr>
        <p:spPr>
          <a:xfrm>
            <a:off x="377902" y="4639504"/>
            <a:ext cx="2542738" cy="1121017"/>
          </a:xfrm>
        </p:spPr>
        <p:txBody>
          <a:bodyPr/>
          <a:lstStyle/>
          <a:p>
            <a:pPr lvl="0"/>
            <a:r>
              <a:rPr lang="hu-HU" b="1" dirty="0">
                <a:solidFill>
                  <a:srgbClr val="01B0F1"/>
                </a:solidFill>
              </a:rPr>
              <a:t>Design </a:t>
            </a:r>
            <a:r>
              <a:rPr lang="hu-HU" b="1" dirty="0" err="1">
                <a:solidFill>
                  <a:srgbClr val="01B0F1"/>
                </a:solidFill>
              </a:rPr>
              <a:t>gate</a:t>
            </a:r>
            <a:r>
              <a:rPr lang="hu-HU" b="1" dirty="0">
                <a:solidFill>
                  <a:srgbClr val="01B0F1"/>
                </a:solidFill>
              </a:rPr>
              <a:t> 0</a:t>
            </a:r>
            <a:endParaRPr lang="en-US" b="1" dirty="0">
              <a:solidFill>
                <a:srgbClr val="01B0F1"/>
              </a:solidFill>
            </a:endParaRPr>
          </a:p>
          <a:p>
            <a:pPr lvl="1"/>
            <a:r>
              <a:rPr lang="hu-HU" dirty="0"/>
              <a:t>Persona</a:t>
            </a:r>
          </a:p>
          <a:p>
            <a:pPr lvl="1"/>
            <a:r>
              <a:rPr lang="hu-HU" dirty="0" err="1"/>
              <a:t>Use</a:t>
            </a:r>
            <a:r>
              <a:rPr lang="hu-HU" dirty="0"/>
              <a:t> </a:t>
            </a:r>
            <a:r>
              <a:rPr lang="hu-HU" dirty="0" err="1"/>
              <a:t>Case</a:t>
            </a:r>
            <a:endParaRPr lang="en-US" dirty="0"/>
          </a:p>
        </p:txBody>
      </p:sp>
      <p:pic>
        <p:nvPicPr>
          <p:cNvPr id="4" name="Picture Placeholder 3"/>
          <p:cNvPicPr>
            <a:picLocks noGrp="1" noChangeAspect="1"/>
          </p:cNvPicPr>
          <p:nvPr>
            <p:ph type="pic" sz="quarter" idx="12"/>
          </p:nvPr>
        </p:nvPicPr>
        <p:blipFill rotWithShape="1">
          <a:blip r:embed="rId2"/>
          <a:srcRect t="2601" b="1531"/>
          <a:stretch/>
        </p:blipFill>
        <p:spPr>
          <a:xfrm>
            <a:off x="359999" y="1146243"/>
            <a:ext cx="8388150" cy="3164500"/>
          </a:xfrm>
        </p:spPr>
      </p:pic>
      <p:sp>
        <p:nvSpPr>
          <p:cNvPr id="12" name="Text Placeholder 11"/>
          <p:cNvSpPr>
            <a:spLocks noGrp="1"/>
          </p:cNvSpPr>
          <p:nvPr>
            <p:ph type="body" sz="quarter" idx="13"/>
          </p:nvPr>
        </p:nvSpPr>
        <p:spPr>
          <a:xfrm>
            <a:off x="6964266" y="4639504"/>
            <a:ext cx="2542738" cy="1121017"/>
          </a:xfrm>
        </p:spPr>
        <p:txBody>
          <a:bodyPr/>
          <a:lstStyle/>
          <a:p>
            <a:pPr lvl="0"/>
            <a:r>
              <a:rPr lang="hu-HU" b="1" dirty="0">
                <a:solidFill>
                  <a:srgbClr val="00327B"/>
                </a:solidFill>
              </a:rPr>
              <a:t>Design </a:t>
            </a:r>
            <a:r>
              <a:rPr lang="hu-HU" b="1" dirty="0" err="1">
                <a:solidFill>
                  <a:srgbClr val="00327B"/>
                </a:solidFill>
              </a:rPr>
              <a:t>gate</a:t>
            </a:r>
            <a:r>
              <a:rPr lang="hu-HU" b="1" dirty="0">
                <a:solidFill>
                  <a:srgbClr val="00327B"/>
                </a:solidFill>
              </a:rPr>
              <a:t> 2</a:t>
            </a:r>
            <a:endParaRPr lang="en-US" b="1" dirty="0">
              <a:solidFill>
                <a:srgbClr val="00327B"/>
              </a:solidFill>
            </a:endParaRPr>
          </a:p>
          <a:p>
            <a:pPr lvl="1"/>
            <a:r>
              <a:rPr lang="hu-HU" dirty="0"/>
              <a:t>Lefejlesztett alkalmazás</a:t>
            </a:r>
            <a:endParaRPr lang="en-US" dirty="0"/>
          </a:p>
        </p:txBody>
      </p:sp>
      <p:sp>
        <p:nvSpPr>
          <p:cNvPr id="14" name="Text Placeholder 13"/>
          <p:cNvSpPr>
            <a:spLocks noGrp="1"/>
          </p:cNvSpPr>
          <p:nvPr>
            <p:ph type="body" sz="quarter" idx="15"/>
          </p:nvPr>
        </p:nvSpPr>
        <p:spPr>
          <a:xfrm>
            <a:off x="3379784" y="4639503"/>
            <a:ext cx="4031785" cy="1121017"/>
          </a:xfrm>
        </p:spPr>
        <p:txBody>
          <a:bodyPr numCol="2"/>
          <a:lstStyle/>
          <a:p>
            <a:pPr lvl="0"/>
            <a:r>
              <a:rPr lang="hu-HU" b="1" dirty="0">
                <a:solidFill>
                  <a:srgbClr val="0076CA"/>
                </a:solidFill>
              </a:rPr>
              <a:t>Design </a:t>
            </a:r>
            <a:r>
              <a:rPr lang="hu-HU" b="1" dirty="0" err="1">
                <a:solidFill>
                  <a:srgbClr val="0076CA"/>
                </a:solidFill>
              </a:rPr>
              <a:t>gate</a:t>
            </a:r>
            <a:r>
              <a:rPr lang="hu-HU" b="1" dirty="0">
                <a:solidFill>
                  <a:srgbClr val="0076CA"/>
                </a:solidFill>
              </a:rPr>
              <a:t> 1</a:t>
            </a:r>
            <a:endParaRPr lang="en-US" b="1" dirty="0">
              <a:solidFill>
                <a:srgbClr val="0076CA"/>
              </a:solidFill>
            </a:endParaRPr>
          </a:p>
          <a:p>
            <a:pPr lvl="1"/>
            <a:r>
              <a:rPr lang="hu-HU" dirty="0" err="1"/>
              <a:t>Application</a:t>
            </a:r>
            <a:r>
              <a:rPr lang="hu-HU" dirty="0"/>
              <a:t> </a:t>
            </a:r>
            <a:r>
              <a:rPr lang="hu-HU" dirty="0" err="1"/>
              <a:t>Brief</a:t>
            </a:r>
            <a:endParaRPr lang="hu-HU" dirty="0"/>
          </a:p>
          <a:p>
            <a:pPr lvl="1"/>
            <a:r>
              <a:rPr lang="hu-HU" dirty="0" err="1"/>
              <a:t>Application</a:t>
            </a:r>
            <a:r>
              <a:rPr lang="hu-HU" dirty="0"/>
              <a:t> </a:t>
            </a:r>
            <a:r>
              <a:rPr lang="hu-HU" dirty="0" err="1"/>
              <a:t>Environment</a:t>
            </a:r>
            <a:endParaRPr lang="hu-HU" dirty="0"/>
          </a:p>
          <a:p>
            <a:pPr lvl="1"/>
            <a:r>
              <a:rPr lang="hu-HU" dirty="0"/>
              <a:t>Pont of </a:t>
            </a:r>
            <a:r>
              <a:rPr lang="hu-HU" dirty="0" err="1"/>
              <a:t>View</a:t>
            </a:r>
            <a:endParaRPr lang="hu-HU" dirty="0"/>
          </a:p>
          <a:p>
            <a:pPr lvl="1"/>
            <a:endParaRPr lang="hu-HU" dirty="0"/>
          </a:p>
          <a:p>
            <a:pPr lvl="1"/>
            <a:r>
              <a:rPr lang="hu-HU" dirty="0" err="1"/>
              <a:t>Screen</a:t>
            </a:r>
            <a:r>
              <a:rPr lang="hu-HU" dirty="0"/>
              <a:t> flow</a:t>
            </a:r>
          </a:p>
          <a:p>
            <a:pPr lvl="1"/>
            <a:r>
              <a:rPr lang="hu-HU" dirty="0" err="1"/>
              <a:t>Storyboard</a:t>
            </a:r>
            <a:endParaRPr lang="hu-HU" dirty="0"/>
          </a:p>
          <a:p>
            <a:pPr lvl="1"/>
            <a:r>
              <a:rPr lang="hu-HU" dirty="0" err="1"/>
              <a:t>Mock-ups</a:t>
            </a:r>
            <a:r>
              <a:rPr lang="hu-HU" dirty="0"/>
              <a:t> </a:t>
            </a:r>
            <a:endParaRPr lang="en-US" dirty="0"/>
          </a:p>
        </p:txBody>
      </p:sp>
    </p:spTree>
    <p:extLst>
      <p:ext uri="{BB962C8B-B14F-4D97-AF65-F5344CB8AC3E}">
        <p14:creationId xmlns:p14="http://schemas.microsoft.com/office/powerpoint/2010/main" val="17420444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hu-HU" dirty="0" err="1"/>
              <a:t>Dashboard</a:t>
            </a:r>
            <a:r>
              <a:rPr lang="hu-HU" dirty="0"/>
              <a:t> </a:t>
            </a:r>
            <a:r>
              <a:rPr lang="hu-HU" dirty="0">
                <a:solidFill>
                  <a:schemeClr val="accent1"/>
                </a:solidFill>
              </a:rPr>
              <a:t>a mikulásnak</a:t>
            </a:r>
            <a:endParaRPr lang="en-US" dirty="0"/>
          </a:p>
        </p:txBody>
      </p:sp>
      <p:pic>
        <p:nvPicPr>
          <p:cNvPr id="26" name="Picture Placeholder 25"/>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12127522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Felhasználóink</a:t>
            </a:r>
            <a:endParaRPr lang="en-US" dirty="0"/>
          </a:p>
        </p:txBody>
      </p:sp>
      <p:sp>
        <p:nvSpPr>
          <p:cNvPr id="3" name="Text Placeholder 2"/>
          <p:cNvSpPr>
            <a:spLocks noGrp="1"/>
          </p:cNvSpPr>
          <p:nvPr>
            <p:ph type="body" sz="quarter" idx="10"/>
          </p:nvPr>
        </p:nvSpPr>
        <p:spPr>
          <a:xfrm>
            <a:off x="377902" y="4067501"/>
            <a:ext cx="1811228" cy="1478450"/>
          </a:xfrm>
        </p:spPr>
        <p:txBody>
          <a:bodyPr/>
          <a:lstStyle/>
          <a:p>
            <a:pPr lvl="0"/>
            <a:r>
              <a:rPr lang="hu-HU" dirty="0"/>
              <a:t>Igények</a:t>
            </a:r>
            <a:endParaRPr lang="en-US" dirty="0"/>
          </a:p>
          <a:p>
            <a:pPr lvl="1"/>
            <a:r>
              <a:rPr lang="hu-HU" dirty="0"/>
              <a:t>Minden információ egy helyen</a:t>
            </a:r>
          </a:p>
          <a:p>
            <a:pPr lvl="2"/>
            <a:r>
              <a:rPr lang="hu-HU" dirty="0"/>
              <a:t>Gyártási fázis</a:t>
            </a:r>
          </a:p>
          <a:p>
            <a:pPr lvl="2"/>
            <a:r>
              <a:rPr lang="hu-HU" dirty="0"/>
              <a:t>Előrejelzés</a:t>
            </a:r>
          </a:p>
          <a:p>
            <a:pPr lvl="1"/>
            <a:endParaRPr lang="hu-HU" dirty="0"/>
          </a:p>
          <a:p>
            <a:pPr lvl="1"/>
            <a:endParaRPr lang="hu-HU" dirty="0"/>
          </a:p>
          <a:p>
            <a:pPr marL="0" lvl="1" indent="0">
              <a:buNone/>
            </a:pPr>
            <a:endParaRPr lang="en-US" dirty="0"/>
          </a:p>
          <a:p>
            <a:endParaRPr lang="en-US" dirty="0"/>
          </a:p>
        </p:txBody>
      </p:sp>
      <p:sp>
        <p:nvSpPr>
          <p:cNvPr id="5" name="Text Placeholder 4"/>
          <p:cNvSpPr>
            <a:spLocks noGrp="1"/>
          </p:cNvSpPr>
          <p:nvPr>
            <p:ph type="body" sz="quarter" idx="13"/>
          </p:nvPr>
        </p:nvSpPr>
        <p:spPr>
          <a:xfrm>
            <a:off x="6954347" y="4067501"/>
            <a:ext cx="1811228" cy="1478450"/>
          </a:xfrm>
        </p:spPr>
        <p:txBody>
          <a:bodyPr/>
          <a:lstStyle/>
          <a:p>
            <a:pPr lvl="0"/>
            <a:r>
              <a:rPr lang="hu-HU" dirty="0"/>
              <a:t>Igények</a:t>
            </a:r>
            <a:endParaRPr lang="en-US" dirty="0"/>
          </a:p>
          <a:p>
            <a:pPr lvl="1"/>
            <a:r>
              <a:rPr lang="hu-HU" dirty="0"/>
              <a:t>Kívánságlista könnyű összeállítása</a:t>
            </a:r>
          </a:p>
          <a:p>
            <a:pPr lvl="1"/>
            <a:r>
              <a:rPr lang="hu-HU" dirty="0"/>
              <a:t>Információ, hogy rossz vagy jó gyerekek</a:t>
            </a:r>
          </a:p>
          <a:p>
            <a:endParaRPr lang="hu-HU" dirty="0"/>
          </a:p>
          <a:p>
            <a:pPr lvl="0"/>
            <a:endParaRPr lang="en-US" dirty="0"/>
          </a:p>
        </p:txBody>
      </p:sp>
      <p:sp>
        <p:nvSpPr>
          <p:cNvPr id="7" name="Text Placeholder 6"/>
          <p:cNvSpPr>
            <a:spLocks noGrp="1"/>
          </p:cNvSpPr>
          <p:nvPr>
            <p:ph type="body" sz="quarter" idx="15"/>
          </p:nvPr>
        </p:nvSpPr>
        <p:spPr>
          <a:xfrm>
            <a:off x="2570051" y="4067501"/>
            <a:ext cx="1811228" cy="1478450"/>
          </a:xfrm>
        </p:spPr>
        <p:txBody>
          <a:bodyPr/>
          <a:lstStyle/>
          <a:p>
            <a:pPr lvl="0"/>
            <a:r>
              <a:rPr lang="hu-HU" dirty="0"/>
              <a:t>Igények</a:t>
            </a:r>
            <a:endParaRPr lang="en-US" dirty="0"/>
          </a:p>
          <a:p>
            <a:pPr lvl="1"/>
            <a:r>
              <a:rPr lang="hu-HU" dirty="0"/>
              <a:t>Gyártási státusz</a:t>
            </a:r>
          </a:p>
          <a:p>
            <a:pPr lvl="1"/>
            <a:r>
              <a:rPr lang="hu-HU" dirty="0"/>
              <a:t>Mi lesz a következő gyártandó játék</a:t>
            </a:r>
          </a:p>
          <a:p>
            <a:pPr lvl="1"/>
            <a:r>
              <a:rPr lang="hu-HU" dirty="0"/>
              <a:t>Gyors információ leadás, ha egy játék elkészült</a:t>
            </a:r>
          </a:p>
        </p:txBody>
      </p:sp>
      <p:sp>
        <p:nvSpPr>
          <p:cNvPr id="9" name="Text Placeholder 8"/>
          <p:cNvSpPr>
            <a:spLocks noGrp="1"/>
          </p:cNvSpPr>
          <p:nvPr>
            <p:ph type="body" sz="quarter" idx="17"/>
          </p:nvPr>
        </p:nvSpPr>
        <p:spPr>
          <a:xfrm>
            <a:off x="4762199" y="4067501"/>
            <a:ext cx="1811228" cy="1478450"/>
          </a:xfrm>
        </p:spPr>
        <p:txBody>
          <a:bodyPr/>
          <a:lstStyle/>
          <a:p>
            <a:pPr lvl="0"/>
            <a:r>
              <a:rPr lang="hu-HU" dirty="0"/>
              <a:t>Igények</a:t>
            </a:r>
            <a:endParaRPr lang="en-US" dirty="0"/>
          </a:p>
          <a:p>
            <a:pPr lvl="1"/>
            <a:r>
              <a:rPr lang="hu-HU" dirty="0"/>
              <a:t>Kevesebb utazás</a:t>
            </a:r>
          </a:p>
          <a:p>
            <a:pPr lvl="1"/>
            <a:r>
              <a:rPr lang="hu-HU" dirty="0"/>
              <a:t>Könnyebb szán</a:t>
            </a:r>
          </a:p>
        </p:txBody>
      </p:sp>
      <p:pic>
        <p:nvPicPr>
          <p:cNvPr id="6146" name="Picture 2" descr="Santa Claus, Christmas, Winter, Cap, Trim"/>
          <p:cNvPicPr>
            <a:picLocks noGrp="1" noChangeAspect="1" noChangeArrowheads="1"/>
          </p:cNvPicPr>
          <p:nvPr>
            <p:ph type="pic" sz="quarter" idx="12"/>
          </p:nvPr>
        </p:nvPicPr>
        <p:blipFill rotWithShape="1">
          <a:blip r:embed="rId3">
            <a:extLst>
              <a:ext uri="{28A0092B-C50C-407E-A947-70E740481C1C}">
                <a14:useLocalDpi xmlns:a14="http://schemas.microsoft.com/office/drawing/2010/main" val="0"/>
              </a:ext>
            </a:extLst>
          </a:blip>
          <a:srcRect t="-605" b="-1623"/>
          <a:stretch/>
        </p:blipFill>
        <p:spPr bwMode="auto">
          <a:xfrm>
            <a:off x="377903" y="1522104"/>
            <a:ext cx="1795911" cy="183552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Elf, Elvan, Christmas, Holiday, Winter, Cartoon, Xmas"/>
          <p:cNvPicPr>
            <a:picLocks noGrp="1" noChangeAspect="1" noChangeArrowheads="1"/>
          </p:cNvPicPr>
          <p:nvPr>
            <p:ph type="pic" sz="quarter" idx="16"/>
          </p:nvPr>
        </p:nvPicPr>
        <p:blipFill rotWithShape="1">
          <a:blip r:embed="rId4">
            <a:extLst>
              <a:ext uri="{28A0092B-C50C-407E-A947-70E740481C1C}">
                <a14:useLocalDpi xmlns:a14="http://schemas.microsoft.com/office/drawing/2010/main" val="0"/>
              </a:ext>
            </a:extLst>
          </a:blip>
          <a:srcRect t="-4094" b="-1088"/>
          <a:stretch/>
        </p:blipFill>
        <p:spPr bwMode="auto">
          <a:xfrm>
            <a:off x="2760111" y="1529932"/>
            <a:ext cx="1415788" cy="1835522"/>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Reindeer, Thin, Christmas Hat, Cartoon, Nose, Antlers"/>
          <p:cNvPicPr>
            <a:picLocks noGrp="1" noChangeAspect="1" noChangeArrowheads="1"/>
          </p:cNvPicPr>
          <p:nvPr>
            <p:ph type="pic" sz="quarter" idx="18"/>
          </p:nvPr>
        </p:nvPicPr>
        <p:blipFill rotWithShape="1">
          <a:blip r:embed="rId5">
            <a:extLst>
              <a:ext uri="{28A0092B-C50C-407E-A947-70E740481C1C}">
                <a14:useLocalDpi xmlns:a14="http://schemas.microsoft.com/office/drawing/2010/main" val="0"/>
              </a:ext>
            </a:extLst>
          </a:blip>
          <a:srcRect b="11382"/>
          <a:stretch/>
        </p:blipFill>
        <p:spPr bwMode="auto">
          <a:xfrm>
            <a:off x="4867388" y="1529932"/>
            <a:ext cx="1600851" cy="1835522"/>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Child, Happy, Boy, Hair, Smiling, Smile, Kid, Play"/>
          <p:cNvPicPr>
            <a:picLocks noGrp="1" noChangeAspect="1" noChangeArrowheads="1"/>
          </p:cNvPicPr>
          <p:nvPr>
            <p:ph type="pic" sz="quarter" idx="14"/>
          </p:nvPr>
        </p:nvPicPr>
        <p:blipFill rotWithShape="1">
          <a:blip r:embed="rId6">
            <a:extLst>
              <a:ext uri="{28A0092B-C50C-407E-A947-70E740481C1C}">
                <a14:useLocalDpi xmlns:a14="http://schemas.microsoft.com/office/drawing/2010/main" val="0"/>
              </a:ext>
            </a:extLst>
          </a:blip>
          <a:srcRect t="-4544" b="-1976"/>
          <a:stretch/>
        </p:blipFill>
        <p:spPr bwMode="auto">
          <a:xfrm>
            <a:off x="7286638" y="1529932"/>
            <a:ext cx="1146646" cy="1835522"/>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2"/>
          <p:cNvSpPr txBox="1">
            <a:spLocks/>
          </p:cNvSpPr>
          <p:nvPr/>
        </p:nvSpPr>
        <p:spPr bwMode="gray">
          <a:xfrm>
            <a:off x="257394" y="3365454"/>
            <a:ext cx="1811228" cy="220811"/>
          </a:xfrm>
          <a:prstGeom prst="rect">
            <a:avLst/>
          </a:prstGeom>
        </p:spPr>
        <p:txBody>
          <a:bodyPr vert="horz" lIns="0" tIns="0" rIns="0" bIns="0" rtlCol="0">
            <a:noAutofit/>
          </a:bodyPr>
          <a:lstStyle>
            <a:lvl1pPr marL="0" indent="0" algn="l" defTabSz="1088558" rtl="0" eaLnBrk="1" latinLnBrk="0" hangingPunct="1">
              <a:spcBef>
                <a:spcPts val="600"/>
              </a:spcBef>
              <a:buClr>
                <a:schemeClr val="accent1"/>
              </a:buClr>
              <a:buSzPct val="80000"/>
              <a:buFontTx/>
              <a:buNone/>
              <a:defRPr sz="18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6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400" kern="1200" noProof="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lgn="ctr"/>
            <a:r>
              <a:rPr lang="hu-HU" sz="1350" dirty="0"/>
              <a:t>Mikulás</a:t>
            </a:r>
          </a:p>
          <a:p>
            <a:pPr lvl="1"/>
            <a:endParaRPr lang="hu-HU" sz="1200" dirty="0"/>
          </a:p>
          <a:p>
            <a:pPr marL="0" lvl="1" indent="0">
              <a:buNone/>
            </a:pPr>
            <a:endParaRPr lang="en-US" sz="1200" dirty="0"/>
          </a:p>
          <a:p>
            <a:endParaRPr lang="en-US" sz="1350" dirty="0"/>
          </a:p>
        </p:txBody>
      </p:sp>
      <p:sp>
        <p:nvSpPr>
          <p:cNvPr id="22" name="Text Placeholder 2"/>
          <p:cNvSpPr txBox="1">
            <a:spLocks/>
          </p:cNvSpPr>
          <p:nvPr/>
        </p:nvSpPr>
        <p:spPr bwMode="gray">
          <a:xfrm>
            <a:off x="2760111" y="3365454"/>
            <a:ext cx="1811228" cy="220811"/>
          </a:xfrm>
          <a:prstGeom prst="rect">
            <a:avLst/>
          </a:prstGeom>
        </p:spPr>
        <p:txBody>
          <a:bodyPr vert="horz" lIns="0" tIns="0" rIns="0" bIns="0" rtlCol="0">
            <a:noAutofit/>
          </a:bodyPr>
          <a:lstStyle>
            <a:lvl1pPr marL="0" indent="0" algn="l" defTabSz="1088558" rtl="0" eaLnBrk="1" latinLnBrk="0" hangingPunct="1">
              <a:spcBef>
                <a:spcPts val="600"/>
              </a:spcBef>
              <a:buClr>
                <a:schemeClr val="accent1"/>
              </a:buClr>
              <a:buSzPct val="80000"/>
              <a:buFontTx/>
              <a:buNone/>
              <a:defRPr sz="18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6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400" kern="1200" noProof="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lgn="ctr"/>
            <a:r>
              <a:rPr lang="hu-HU" sz="1350" dirty="0"/>
              <a:t>Manó</a:t>
            </a:r>
          </a:p>
          <a:p>
            <a:pPr marL="0" lvl="1" indent="0">
              <a:buNone/>
            </a:pPr>
            <a:endParaRPr lang="en-US" sz="1200" dirty="0"/>
          </a:p>
          <a:p>
            <a:endParaRPr lang="en-US" sz="1350" dirty="0"/>
          </a:p>
        </p:txBody>
      </p:sp>
      <p:sp>
        <p:nvSpPr>
          <p:cNvPr id="23" name="Text Placeholder 2"/>
          <p:cNvSpPr txBox="1">
            <a:spLocks/>
          </p:cNvSpPr>
          <p:nvPr/>
        </p:nvSpPr>
        <p:spPr bwMode="gray">
          <a:xfrm>
            <a:off x="4994298" y="3365454"/>
            <a:ext cx="1811228" cy="220811"/>
          </a:xfrm>
          <a:prstGeom prst="rect">
            <a:avLst/>
          </a:prstGeom>
        </p:spPr>
        <p:txBody>
          <a:bodyPr vert="horz" lIns="0" tIns="0" rIns="0" bIns="0" rtlCol="0">
            <a:noAutofit/>
          </a:bodyPr>
          <a:lstStyle>
            <a:lvl1pPr marL="0" indent="0" algn="l" defTabSz="1088558" rtl="0" eaLnBrk="1" latinLnBrk="0" hangingPunct="1">
              <a:spcBef>
                <a:spcPts val="600"/>
              </a:spcBef>
              <a:buClr>
                <a:schemeClr val="accent1"/>
              </a:buClr>
              <a:buSzPct val="80000"/>
              <a:buFontTx/>
              <a:buNone/>
              <a:defRPr sz="18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6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400" kern="1200" noProof="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lgn="ctr"/>
            <a:r>
              <a:rPr lang="hu-HU" sz="1350" dirty="0"/>
              <a:t>Szarvas</a:t>
            </a:r>
          </a:p>
          <a:p>
            <a:pPr lvl="1"/>
            <a:endParaRPr lang="hu-HU" sz="1200" dirty="0"/>
          </a:p>
          <a:p>
            <a:pPr marL="0" lvl="1" indent="0">
              <a:buNone/>
            </a:pPr>
            <a:endParaRPr lang="en-US" sz="1200" dirty="0"/>
          </a:p>
          <a:p>
            <a:endParaRPr lang="en-US" sz="1350" dirty="0"/>
          </a:p>
        </p:txBody>
      </p:sp>
      <p:sp>
        <p:nvSpPr>
          <p:cNvPr id="24" name="Text Placeholder 2"/>
          <p:cNvSpPr txBox="1">
            <a:spLocks/>
          </p:cNvSpPr>
          <p:nvPr/>
        </p:nvSpPr>
        <p:spPr bwMode="gray">
          <a:xfrm>
            <a:off x="7022391" y="3365454"/>
            <a:ext cx="1811228" cy="276468"/>
          </a:xfrm>
          <a:prstGeom prst="rect">
            <a:avLst/>
          </a:prstGeom>
        </p:spPr>
        <p:txBody>
          <a:bodyPr vert="horz" lIns="0" tIns="0" rIns="0" bIns="0" rtlCol="0">
            <a:noAutofit/>
          </a:bodyPr>
          <a:lstStyle>
            <a:lvl1pPr marL="0" indent="0" algn="l" defTabSz="1088558" rtl="0" eaLnBrk="1" latinLnBrk="0" hangingPunct="1">
              <a:spcBef>
                <a:spcPts val="600"/>
              </a:spcBef>
              <a:buClr>
                <a:schemeClr val="accent1"/>
              </a:buClr>
              <a:buSzPct val="80000"/>
              <a:buFontTx/>
              <a:buNone/>
              <a:defRPr sz="18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6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400" kern="1200" noProof="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lgn="ctr"/>
            <a:r>
              <a:rPr lang="hu-HU" sz="1350" dirty="0"/>
              <a:t>Gyerekek</a:t>
            </a:r>
          </a:p>
        </p:txBody>
      </p:sp>
    </p:spTree>
    <p:extLst>
      <p:ext uri="{BB962C8B-B14F-4D97-AF65-F5344CB8AC3E}">
        <p14:creationId xmlns:p14="http://schemas.microsoft.com/office/powerpoint/2010/main" val="3606465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hu-HU" dirty="0"/>
              <a:t>SAP</a:t>
            </a:r>
            <a:r>
              <a:rPr lang="en-US" dirty="0"/>
              <a:t> </a:t>
            </a:r>
            <a:r>
              <a:rPr lang="hu-HU" dirty="0">
                <a:solidFill>
                  <a:schemeClr val="accent1"/>
                </a:solidFill>
              </a:rPr>
              <a:t>és felhasználói</a:t>
            </a:r>
            <a:endParaRPr lang="en-US" dirty="0">
              <a:solidFill>
                <a:schemeClr val="accent1"/>
              </a:solidFill>
            </a:endParaRPr>
          </a:p>
        </p:txBody>
      </p:sp>
    </p:spTree>
    <p:extLst>
      <p:ext uri="{BB962C8B-B14F-4D97-AF65-F5344CB8AC3E}">
        <p14:creationId xmlns:p14="http://schemas.microsoft.com/office/powerpoint/2010/main" val="2485312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1181952" y="939759"/>
          <a:ext cx="7218864" cy="48125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2" descr="Santa Claus, Christmas, Winter, Cap, Trim"/>
          <p:cNvPicPr>
            <a:picLocks noChangeAspect="1" noChangeArrowheads="1"/>
          </p:cNvPicPr>
          <p:nvPr/>
        </p:nvPicPr>
        <p:blipFill rotWithShape="1">
          <a:blip r:embed="rId8">
            <a:extLst>
              <a:ext uri="{28A0092B-C50C-407E-A947-70E740481C1C}">
                <a14:useLocalDpi xmlns:a14="http://schemas.microsoft.com/office/drawing/2010/main" val="0"/>
              </a:ext>
            </a:extLst>
          </a:blip>
          <a:srcRect t="-605" b="-1623"/>
          <a:stretch/>
        </p:blipFill>
        <p:spPr bwMode="auto">
          <a:xfrm>
            <a:off x="6728248" y="2328034"/>
            <a:ext cx="528209" cy="5398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Reindeer, Thin, Christmas Hat, Cartoon, Nose, Antlers"/>
          <p:cNvPicPr>
            <a:picLocks noChangeAspect="1" noChangeArrowheads="1"/>
          </p:cNvPicPr>
          <p:nvPr/>
        </p:nvPicPr>
        <p:blipFill rotWithShape="1">
          <a:blip r:embed="rId9">
            <a:extLst>
              <a:ext uri="{28A0092B-C50C-407E-A947-70E740481C1C}">
                <a14:useLocalDpi xmlns:a14="http://schemas.microsoft.com/office/drawing/2010/main" val="0"/>
              </a:ext>
            </a:extLst>
          </a:blip>
          <a:srcRect b="11382"/>
          <a:stretch/>
        </p:blipFill>
        <p:spPr bwMode="auto">
          <a:xfrm>
            <a:off x="6492829" y="2506863"/>
            <a:ext cx="470838" cy="5398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Child, Happy, Boy, Hair, Smiling, Smile, Kid, Play"/>
          <p:cNvPicPr>
            <a:picLocks noChangeAspect="1" noChangeArrowheads="1"/>
          </p:cNvPicPr>
          <p:nvPr/>
        </p:nvPicPr>
        <p:blipFill rotWithShape="1">
          <a:blip r:embed="rId10">
            <a:extLst>
              <a:ext uri="{28A0092B-C50C-407E-A947-70E740481C1C}">
                <a14:useLocalDpi xmlns:a14="http://schemas.microsoft.com/office/drawing/2010/main" val="0"/>
              </a:ext>
            </a:extLst>
          </a:blip>
          <a:srcRect t="-4544" b="-1976"/>
          <a:stretch/>
        </p:blipFill>
        <p:spPr bwMode="auto">
          <a:xfrm>
            <a:off x="1249671" y="3745636"/>
            <a:ext cx="337249" cy="5398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anta Claus, Christmas, Winter, Cap, Trim"/>
          <p:cNvPicPr>
            <a:picLocks noChangeAspect="1" noChangeArrowheads="1"/>
          </p:cNvPicPr>
          <p:nvPr/>
        </p:nvPicPr>
        <p:blipFill rotWithShape="1">
          <a:blip r:embed="rId8">
            <a:extLst>
              <a:ext uri="{28A0092B-C50C-407E-A947-70E740481C1C}">
                <a14:useLocalDpi xmlns:a14="http://schemas.microsoft.com/office/drawing/2010/main" val="0"/>
              </a:ext>
            </a:extLst>
          </a:blip>
          <a:srcRect t="-605" b="-1623"/>
          <a:stretch/>
        </p:blipFill>
        <p:spPr bwMode="auto">
          <a:xfrm>
            <a:off x="3049799" y="2258605"/>
            <a:ext cx="528209" cy="53985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Elf, Elvan, Christmas, Holiday, Winter, Cartoon, Xmas"/>
          <p:cNvPicPr>
            <a:picLocks noChangeAspect="1" noChangeArrowheads="1"/>
          </p:cNvPicPr>
          <p:nvPr/>
        </p:nvPicPr>
        <p:blipFill rotWithShape="1">
          <a:blip r:embed="rId11">
            <a:extLst>
              <a:ext uri="{28A0092B-C50C-407E-A947-70E740481C1C}">
                <a14:useLocalDpi xmlns:a14="http://schemas.microsoft.com/office/drawing/2010/main" val="0"/>
              </a:ext>
            </a:extLst>
          </a:blip>
          <a:srcRect t="-4094" b="-1088"/>
          <a:stretch/>
        </p:blipFill>
        <p:spPr bwMode="auto">
          <a:xfrm>
            <a:off x="4935066" y="3745636"/>
            <a:ext cx="416409" cy="539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32094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Kezdeti lépések</a:t>
            </a:r>
            <a:endParaRPr lang="en-US" dirty="0"/>
          </a:p>
        </p:txBody>
      </p:sp>
      <p:pic>
        <p:nvPicPr>
          <p:cNvPr id="5" name="Picture Placeholder 4"/>
          <p:cNvPicPr>
            <a:picLocks noChangeAspect="1"/>
          </p:cNvPicPr>
          <p:nvPr/>
        </p:nvPicPr>
        <p:blipFill rotWithShape="1">
          <a:blip r:embed="rId2"/>
          <a:srcRect t="-31" b="53"/>
          <a:stretch/>
        </p:blipFill>
        <p:spPr bwMode="gray">
          <a:xfrm rot="5400000">
            <a:off x="4636162" y="1421764"/>
            <a:ext cx="4782377" cy="6953695"/>
          </a:xfrm>
          <a:prstGeom prst="rect">
            <a:avLst/>
          </a:prstGeom>
          <a:solidFill>
            <a:schemeClr val="tx2">
              <a:alpha val="70000"/>
            </a:schemeClr>
          </a:solidFill>
        </p:spPr>
      </p:pic>
      <p:sp>
        <p:nvSpPr>
          <p:cNvPr id="4" name="Text Placeholder 3"/>
          <p:cNvSpPr>
            <a:spLocks noGrp="1"/>
          </p:cNvSpPr>
          <p:nvPr>
            <p:ph type="body" sz="quarter" idx="11"/>
          </p:nvPr>
        </p:nvSpPr>
        <p:spPr>
          <a:xfrm>
            <a:off x="359999" y="1150100"/>
            <a:ext cx="8479200" cy="4230000"/>
          </a:xfrm>
        </p:spPr>
        <p:txBody>
          <a:bodyPr/>
          <a:lstStyle/>
          <a:p>
            <a:pPr lvl="0"/>
            <a:r>
              <a:rPr lang="hu-HU" dirty="0"/>
              <a:t>Persona és </a:t>
            </a:r>
            <a:r>
              <a:rPr lang="hu-HU" dirty="0" err="1"/>
              <a:t>use</a:t>
            </a:r>
            <a:r>
              <a:rPr lang="hu-HU" dirty="0"/>
              <a:t> </a:t>
            </a:r>
            <a:r>
              <a:rPr lang="hu-HU" dirty="0" err="1"/>
              <a:t>case</a:t>
            </a:r>
            <a:r>
              <a:rPr lang="hu-HU" dirty="0"/>
              <a:t> megértése</a:t>
            </a:r>
          </a:p>
          <a:p>
            <a:pPr lvl="0"/>
            <a:r>
              <a:rPr lang="hu-HU" dirty="0"/>
              <a:t>Alkalmazás legfőbb tulajdonságainak meghatározása és kezdetleges kézi vázlatok</a:t>
            </a:r>
            <a:endParaRPr lang="en-US" dirty="0"/>
          </a:p>
          <a:p>
            <a:pPr lvl="1"/>
            <a:r>
              <a:rPr lang="hu-HU" dirty="0"/>
              <a:t>Gyerekekről információk</a:t>
            </a:r>
          </a:p>
          <a:p>
            <a:pPr lvl="1"/>
            <a:r>
              <a:rPr lang="hu-HU" dirty="0"/>
              <a:t>Játékok listája (gyakoriság szerint)</a:t>
            </a:r>
          </a:p>
          <a:p>
            <a:pPr lvl="1"/>
            <a:r>
              <a:rPr lang="hu-HU" dirty="0"/>
              <a:t>Manók kapacitása</a:t>
            </a:r>
          </a:p>
          <a:p>
            <a:pPr lvl="1"/>
            <a:r>
              <a:rPr lang="hu-HU" dirty="0"/>
              <a:t>Gyártási státusz és előrejelzés</a:t>
            </a:r>
          </a:p>
          <a:p>
            <a:pPr lvl="1"/>
            <a:r>
              <a:rPr lang="hu-HU" dirty="0"/>
              <a:t>Egyéb KPI-ok</a:t>
            </a:r>
          </a:p>
          <a:p>
            <a:pPr marL="0" lvl="1" indent="0">
              <a:buNone/>
            </a:pPr>
            <a:endParaRPr lang="en-US" dirty="0"/>
          </a:p>
        </p:txBody>
      </p:sp>
    </p:spTree>
    <p:extLst>
      <p:ext uri="{BB962C8B-B14F-4D97-AF65-F5344CB8AC3E}">
        <p14:creationId xmlns:p14="http://schemas.microsoft.com/office/powerpoint/2010/main" val="10115551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rotWithShape="1">
          <a:blip r:embed="rId2"/>
          <a:srcRect t="6525" b="4147"/>
          <a:stretch/>
        </p:blipFill>
        <p:spPr>
          <a:xfrm>
            <a:off x="1" y="1175336"/>
            <a:ext cx="9144000" cy="4824744"/>
          </a:xfrm>
          <a:prstGeom prst="rect">
            <a:avLst/>
          </a:prstGeom>
        </p:spPr>
      </p:pic>
    </p:spTree>
    <p:extLst>
      <p:ext uri="{BB962C8B-B14F-4D97-AF65-F5344CB8AC3E}">
        <p14:creationId xmlns:p14="http://schemas.microsoft.com/office/powerpoint/2010/main" val="39049638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rotWithShape="1">
          <a:blip r:embed="rId2"/>
          <a:srcRect l="2568" t="6878" r="44737" b="4147"/>
          <a:stretch/>
        </p:blipFill>
        <p:spPr>
          <a:xfrm>
            <a:off x="1420411" y="184592"/>
            <a:ext cx="6691039" cy="6673408"/>
          </a:xfrm>
          <a:prstGeom prst="rect">
            <a:avLst/>
          </a:prstGeom>
        </p:spPr>
      </p:pic>
    </p:spTree>
    <p:extLst>
      <p:ext uri="{BB962C8B-B14F-4D97-AF65-F5344CB8AC3E}">
        <p14:creationId xmlns:p14="http://schemas.microsoft.com/office/powerpoint/2010/main" val="20112402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p:txBody>
          <a:bodyPr/>
          <a:lstStyle/>
          <a:p>
            <a:pPr lvl="0"/>
            <a:r>
              <a:rPr lang="hu-HU" dirty="0"/>
              <a:t>Tudunk</a:t>
            </a:r>
          </a:p>
          <a:p>
            <a:pPr lvl="0"/>
            <a:r>
              <a:rPr lang="hu-HU" dirty="0" err="1">
                <a:solidFill>
                  <a:schemeClr val="accent1"/>
                </a:solidFill>
              </a:rPr>
              <a:t>kreatívak</a:t>
            </a:r>
            <a:r>
              <a:rPr lang="hu-HU" dirty="0">
                <a:solidFill>
                  <a:schemeClr val="accent1"/>
                </a:solidFill>
              </a:rPr>
              <a:t> maradni?</a:t>
            </a:r>
          </a:p>
          <a:p>
            <a:pPr lvl="0"/>
            <a:endParaRPr lang="en-US" dirty="0">
              <a:solidFill>
                <a:schemeClr val="accent1"/>
              </a:solidFill>
            </a:endParaRPr>
          </a:p>
        </p:txBody>
      </p:sp>
    </p:spTree>
    <p:extLst>
      <p:ext uri="{BB962C8B-B14F-4D97-AF65-F5344CB8AC3E}">
        <p14:creationId xmlns:p14="http://schemas.microsoft.com/office/powerpoint/2010/main" val="21596891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 name="Picture 10" descr="http://frugaledmontonmama.com/wp-content/uploads/2014/12/How-to-Save-Money-on-Lego.jpg"/>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t="2154" b="2154"/>
          <a:stretch>
            <a:fillRect/>
          </a:stretch>
        </p:blipFill>
        <p:spPr bwMode="auto">
          <a:xfrm>
            <a:off x="1" y="857919"/>
            <a:ext cx="6417735" cy="360903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Kapcsolódó ké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2001" y="5103457"/>
            <a:ext cx="2638255" cy="1754543"/>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8" descr="Képtalálat a következőre: „lego”"/>
          <p:cNvSpPr>
            <a:spLocks noChangeAspect="1" noChangeArrowheads="1"/>
          </p:cNvSpPr>
          <p:nvPr/>
        </p:nvSpPr>
        <p:spPr bwMode="auto">
          <a:xfrm>
            <a:off x="4457731" y="3314730"/>
            <a:ext cx="228540" cy="2285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62" tIns="34281" rIns="68562" bIns="34281" numCol="1" anchor="t" anchorCtr="0" compatLnSpc="1">
            <a:prstTxWarp prst="textNoShape">
              <a:avLst/>
            </a:prstTxWarp>
          </a:bodyPr>
          <a:lstStyle/>
          <a:p>
            <a:endParaRPr lang="en-US" sz="1575"/>
          </a:p>
        </p:txBody>
      </p:sp>
      <p:pic>
        <p:nvPicPr>
          <p:cNvPr id="4110" name="Picture 14" descr="A handy way to keep track of your keys. | 24 Unexpectedly Awesome Lego Creations....bekah clapp"/>
          <p:cNvPicPr>
            <a:picLocks noChangeAspect="1" noChangeArrowheads="1"/>
          </p:cNvPicPr>
          <p:nvPr/>
        </p:nvPicPr>
        <p:blipFill rotWithShape="1">
          <a:blip r:embed="rId5">
            <a:extLst>
              <a:ext uri="{28A0092B-C50C-407E-A947-70E740481C1C}">
                <a14:useLocalDpi xmlns:a14="http://schemas.microsoft.com/office/drawing/2010/main" val="0"/>
              </a:ext>
            </a:extLst>
          </a:blip>
          <a:srcRect l="9334" r="15609"/>
          <a:stretch/>
        </p:blipFill>
        <p:spPr bwMode="auto">
          <a:xfrm>
            <a:off x="6480345" y="0"/>
            <a:ext cx="3468411" cy="6955672"/>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inspi-diy-deco-LEGO-Creamalic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9150" y="5103457"/>
            <a:ext cx="1481876" cy="1754543"/>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Deze pin is ontdekt door Kyle Locke. Ontdek (en bewaar!) je eigen pins op Pinteres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69451" y="5103457"/>
            <a:ext cx="1010894" cy="175454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Képtalálat a következőre: „le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5103457"/>
            <a:ext cx="1754543" cy="1754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5646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7902" y="1957890"/>
            <a:ext cx="7769832" cy="692157"/>
          </a:xfrm>
        </p:spPr>
        <p:txBody>
          <a:bodyPr/>
          <a:lstStyle/>
          <a:p>
            <a:r>
              <a:rPr lang="hu-HU" dirty="0"/>
              <a:t>Köszönöm a figyelmet!</a:t>
            </a:r>
            <a:endParaRPr lang="en-US" dirty="0"/>
          </a:p>
        </p:txBody>
      </p:sp>
      <p:sp>
        <p:nvSpPr>
          <p:cNvPr id="3" name="Text Placeholder 2"/>
          <p:cNvSpPr>
            <a:spLocks noGrp="1"/>
          </p:cNvSpPr>
          <p:nvPr>
            <p:ph type="body" sz="quarter" idx="10"/>
          </p:nvPr>
        </p:nvSpPr>
        <p:spPr/>
        <p:txBody>
          <a:bodyPr/>
          <a:lstStyle/>
          <a:p>
            <a:r>
              <a:rPr lang="en-US" dirty="0"/>
              <a:t>Contact information:</a:t>
            </a:r>
          </a:p>
          <a:p>
            <a:pPr lvl="1"/>
            <a:r>
              <a:rPr lang="hu-HU" b="1" dirty="0"/>
              <a:t>Gyovai Agnes</a:t>
            </a:r>
            <a:endParaRPr lang="en-US" b="1" dirty="0"/>
          </a:p>
          <a:p>
            <a:pPr lvl="1"/>
            <a:r>
              <a:rPr lang="hu-HU" dirty="0"/>
              <a:t>UX </a:t>
            </a:r>
            <a:r>
              <a:rPr lang="hu-HU" dirty="0" err="1"/>
              <a:t>designer</a:t>
            </a:r>
            <a:endParaRPr lang="en-US" dirty="0"/>
          </a:p>
          <a:p>
            <a:endParaRPr lang="en-US" dirty="0"/>
          </a:p>
        </p:txBody>
      </p:sp>
      <p:sp>
        <p:nvSpPr>
          <p:cNvPr id="4" name="Rectangle 3"/>
          <p:cNvSpPr/>
          <p:nvPr/>
        </p:nvSpPr>
        <p:spPr bwMode="gray">
          <a:xfrm>
            <a:off x="8047647" y="5321923"/>
            <a:ext cx="708311" cy="302018"/>
          </a:xfrm>
          <a:prstGeom prst="rect">
            <a:avLst/>
          </a:prstGeom>
          <a:solidFill>
            <a:schemeClr val="tx2"/>
          </a:solidFill>
          <a:ln w="6350" algn="ctr">
            <a:noFill/>
            <a:miter lim="800000"/>
            <a:headEnd/>
            <a:tailEnd/>
          </a:ln>
        </p:spPr>
        <p:txBody>
          <a:bodyPr lIns="67467" tIns="53973" rIns="67467" bIns="53973" rtlCol="0" anchor="ctr"/>
          <a:lstStyle/>
          <a:p>
            <a:pPr algn="ctr" defTabSz="685480" fontAlgn="base">
              <a:spcBef>
                <a:spcPct val="50000"/>
              </a:spcBef>
              <a:spcAft>
                <a:spcPct val="0"/>
              </a:spcAft>
              <a:buClr>
                <a:srgbClr val="F0AB00"/>
              </a:buClr>
              <a:buSzPct val="80000"/>
            </a:pPr>
            <a:r>
              <a:rPr lang="en-US" sz="825" kern="0" dirty="0">
                <a:solidFill>
                  <a:sysClr val="windowText" lastClr="000000"/>
                </a:solidFill>
                <a:ea typeface="Arial Unicode MS" pitchFamily="34" charset="-128"/>
                <a:cs typeface="Arial Unicode MS" pitchFamily="34" charset="-128"/>
              </a:rPr>
              <a:t>Partner logo</a:t>
            </a:r>
          </a:p>
        </p:txBody>
      </p:sp>
    </p:spTree>
    <p:extLst>
      <p:ext uri="{BB962C8B-B14F-4D97-AF65-F5344CB8AC3E}">
        <p14:creationId xmlns:p14="http://schemas.microsoft.com/office/powerpoint/2010/main" val="3327271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263530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a:xfrm>
            <a:off x="346910" y="486884"/>
            <a:ext cx="8387673" cy="369332"/>
          </a:xfrm>
        </p:spPr>
        <p:txBody>
          <a:bodyPr/>
          <a:lstStyle/>
          <a:p>
            <a:r>
              <a:rPr lang="hu-HU" dirty="0"/>
              <a:t>SAP-</a:t>
            </a:r>
            <a:r>
              <a:rPr lang="hu-HU" dirty="0" err="1"/>
              <a:t>ról</a:t>
            </a:r>
            <a:r>
              <a:rPr lang="hu-HU" dirty="0"/>
              <a:t> számokban</a:t>
            </a:r>
            <a:endParaRPr lang="en-US" dirty="0"/>
          </a:p>
        </p:txBody>
      </p:sp>
      <p:grpSp>
        <p:nvGrpSpPr>
          <p:cNvPr id="2" name="Group 1"/>
          <p:cNvGrpSpPr/>
          <p:nvPr/>
        </p:nvGrpSpPr>
        <p:grpSpPr>
          <a:xfrm>
            <a:off x="548640" y="1780950"/>
            <a:ext cx="8310423" cy="2956512"/>
            <a:chOff x="648412" y="2094459"/>
            <a:chExt cx="7914560" cy="2788740"/>
          </a:xfrm>
        </p:grpSpPr>
        <p:sp>
          <p:nvSpPr>
            <p:cNvPr id="3" name="Rectangle 2"/>
            <p:cNvSpPr/>
            <p:nvPr/>
          </p:nvSpPr>
          <p:spPr bwMode="gray">
            <a:xfrm>
              <a:off x="648412" y="2098909"/>
              <a:ext cx="1349649" cy="1349649"/>
            </a:xfrm>
            <a:prstGeom prst="rect">
              <a:avLst/>
            </a:prstGeom>
            <a:solidFill>
              <a:schemeClr val="accent4"/>
            </a:solidFill>
            <a:ln w="6350" algn="ctr">
              <a:noFill/>
              <a:miter lim="800000"/>
              <a:headEnd/>
              <a:tailEnd/>
            </a:ln>
          </p:spPr>
          <p:txBody>
            <a:bodyPr lIns="67482" tIns="53986" rIns="67482" bIns="53986" rtlCol="0" anchor="ctr"/>
            <a:lstStyle/>
            <a:p>
              <a:pPr defTabSz="685617" fontAlgn="base">
                <a:spcBef>
                  <a:spcPct val="50000"/>
                </a:spcBef>
                <a:spcAft>
                  <a:spcPct val="0"/>
                </a:spcAft>
                <a:buClr>
                  <a:srgbClr val="F0AB00"/>
                </a:buClr>
                <a:buSzPct val="80000"/>
              </a:pPr>
              <a:r>
                <a:rPr lang="hu-HU" sz="2999" kern="0" dirty="0">
                  <a:solidFill>
                    <a:schemeClr val="bg1"/>
                  </a:solidFill>
                  <a:ea typeface="Arial Unicode MS" pitchFamily="34" charset="-128"/>
                  <a:cs typeface="Arial Unicode MS" pitchFamily="34" charset="-128"/>
                </a:rPr>
                <a:t>45</a:t>
              </a:r>
              <a:r>
                <a:rPr lang="hu-HU" sz="2699" kern="0" dirty="0">
                  <a:solidFill>
                    <a:schemeClr val="bg1"/>
                  </a:solidFill>
                  <a:ea typeface="Arial Unicode MS" pitchFamily="34" charset="-128"/>
                  <a:cs typeface="Arial Unicode MS" pitchFamily="34" charset="-128"/>
                </a:rPr>
                <a:t> </a:t>
              </a:r>
              <a:r>
                <a:rPr lang="hu-HU" sz="1350" kern="0" dirty="0">
                  <a:solidFill>
                    <a:schemeClr val="bg1"/>
                  </a:solidFill>
                  <a:ea typeface="Arial Unicode MS" pitchFamily="34" charset="-128"/>
                  <a:cs typeface="Arial Unicode MS" pitchFamily="34" charset="-128"/>
                </a:rPr>
                <a:t>éves</a:t>
              </a:r>
              <a:endParaRPr lang="en-US" sz="1350" kern="0" dirty="0" err="1">
                <a:solidFill>
                  <a:schemeClr val="bg1"/>
                </a:solidFill>
                <a:ea typeface="Arial Unicode MS" pitchFamily="34" charset="-128"/>
                <a:cs typeface="Arial Unicode MS" pitchFamily="34" charset="-128"/>
              </a:endParaRPr>
            </a:p>
          </p:txBody>
        </p:sp>
        <p:sp>
          <p:nvSpPr>
            <p:cNvPr id="5" name="Rectangle 4"/>
            <p:cNvSpPr/>
            <p:nvPr/>
          </p:nvSpPr>
          <p:spPr bwMode="gray">
            <a:xfrm>
              <a:off x="4540747" y="2130701"/>
              <a:ext cx="1862515" cy="1862515"/>
            </a:xfrm>
            <a:prstGeom prst="rect">
              <a:avLst/>
            </a:prstGeom>
            <a:solidFill>
              <a:schemeClr val="tx2"/>
            </a:solidFill>
            <a:ln w="6350" algn="ctr">
              <a:noFill/>
              <a:miter lim="800000"/>
              <a:headEnd/>
              <a:tailEnd/>
            </a:ln>
          </p:spPr>
          <p:txBody>
            <a:bodyPr lIns="67482" tIns="53986" rIns="67482" bIns="53986" rtlCol="0" anchor="ctr"/>
            <a:lstStyle/>
            <a:p>
              <a:pPr defTabSz="685617" fontAlgn="base">
                <a:spcBef>
                  <a:spcPct val="50000"/>
                </a:spcBef>
                <a:spcAft>
                  <a:spcPct val="0"/>
                </a:spcAft>
                <a:buClr>
                  <a:srgbClr val="F0AB00"/>
                </a:buClr>
                <a:buSzPct val="80000"/>
              </a:pPr>
              <a:r>
                <a:rPr lang="hu-HU" sz="2999" kern="0" dirty="0">
                  <a:solidFill>
                    <a:schemeClr val="bg1"/>
                  </a:solidFill>
                  <a:ea typeface="Arial Unicode MS" pitchFamily="34" charset="-128"/>
                  <a:cs typeface="Arial Unicode MS" pitchFamily="34" charset="-128"/>
                </a:rPr>
                <a:t>22 millió    euró / év</a:t>
              </a:r>
            </a:p>
            <a:p>
              <a:pPr defTabSz="685617" fontAlgn="base">
                <a:spcBef>
                  <a:spcPct val="50000"/>
                </a:spcBef>
                <a:spcAft>
                  <a:spcPct val="0"/>
                </a:spcAft>
                <a:buClr>
                  <a:srgbClr val="F0AB00"/>
                </a:buClr>
                <a:buSzPct val="80000"/>
              </a:pPr>
              <a:r>
                <a:rPr lang="hu-HU" sz="1350" kern="0" dirty="0">
                  <a:solidFill>
                    <a:schemeClr val="bg1"/>
                  </a:solidFill>
                  <a:ea typeface="Arial Unicode MS" pitchFamily="34" charset="-128"/>
                  <a:cs typeface="Arial Unicode MS" pitchFamily="34" charset="-128"/>
                </a:rPr>
                <a:t>Globális árbevétel</a:t>
              </a:r>
              <a:endParaRPr lang="en-US" sz="1350" kern="0" dirty="0" err="1">
                <a:solidFill>
                  <a:schemeClr val="bg1"/>
                </a:solidFill>
                <a:ea typeface="Arial Unicode MS" pitchFamily="34" charset="-128"/>
                <a:cs typeface="Arial Unicode MS" pitchFamily="34" charset="-128"/>
              </a:endParaRPr>
            </a:p>
          </p:txBody>
        </p:sp>
        <p:sp>
          <p:nvSpPr>
            <p:cNvPr id="6" name="Rectangle 5"/>
            <p:cNvSpPr/>
            <p:nvPr/>
          </p:nvSpPr>
          <p:spPr bwMode="gray">
            <a:xfrm>
              <a:off x="648412" y="3533550"/>
              <a:ext cx="1349649" cy="1349649"/>
            </a:xfrm>
            <a:prstGeom prst="rect">
              <a:avLst/>
            </a:prstGeom>
            <a:solidFill>
              <a:schemeClr val="accent3"/>
            </a:solidFill>
            <a:ln w="6350" algn="ctr">
              <a:noFill/>
              <a:miter lim="800000"/>
              <a:headEnd/>
              <a:tailEnd/>
            </a:ln>
          </p:spPr>
          <p:txBody>
            <a:bodyPr lIns="67482" tIns="53986" rIns="67482" bIns="53986" rtlCol="0" anchor="ctr"/>
            <a:lstStyle/>
            <a:p>
              <a:pPr defTabSz="685617" fontAlgn="base">
                <a:spcBef>
                  <a:spcPct val="50000"/>
                </a:spcBef>
                <a:spcAft>
                  <a:spcPct val="0"/>
                </a:spcAft>
                <a:buClr>
                  <a:srgbClr val="F0AB00"/>
                </a:buClr>
                <a:buSzPct val="80000"/>
              </a:pPr>
              <a:r>
                <a:rPr lang="hu-HU" sz="2999" kern="0" dirty="0">
                  <a:solidFill>
                    <a:schemeClr val="bg1"/>
                  </a:solidFill>
                  <a:ea typeface="Arial Unicode MS" pitchFamily="34" charset="-128"/>
                  <a:cs typeface="Arial Unicode MS" pitchFamily="34" charset="-128"/>
                </a:rPr>
                <a:t>4. </a:t>
              </a:r>
              <a:r>
                <a:rPr lang="hu-HU" sz="1350" kern="0" dirty="0">
                  <a:solidFill>
                    <a:schemeClr val="bg1"/>
                  </a:solidFill>
                  <a:ea typeface="Arial Unicode MS" pitchFamily="34" charset="-128"/>
                  <a:cs typeface="Arial Unicode MS" pitchFamily="34" charset="-128"/>
                </a:rPr>
                <a:t>legnagyobb szoftvergyártó</a:t>
              </a:r>
              <a:endParaRPr lang="en-US" sz="1350" kern="0" dirty="0" err="1">
                <a:solidFill>
                  <a:schemeClr val="bg1"/>
                </a:solidFill>
                <a:ea typeface="Arial Unicode MS" pitchFamily="34" charset="-128"/>
                <a:cs typeface="Arial Unicode MS" pitchFamily="34" charset="-128"/>
              </a:endParaRPr>
            </a:p>
          </p:txBody>
        </p:sp>
        <p:sp>
          <p:nvSpPr>
            <p:cNvPr id="7" name="Rectangle 6"/>
            <p:cNvSpPr/>
            <p:nvPr/>
          </p:nvSpPr>
          <p:spPr bwMode="gray">
            <a:xfrm>
              <a:off x="6553758" y="4098160"/>
              <a:ext cx="2009214" cy="781369"/>
            </a:xfrm>
            <a:prstGeom prst="rect">
              <a:avLst/>
            </a:prstGeom>
            <a:solidFill>
              <a:schemeClr val="accent3"/>
            </a:solidFill>
            <a:ln w="6350" algn="ctr">
              <a:noFill/>
              <a:miter lim="800000"/>
              <a:headEnd/>
              <a:tailEnd/>
            </a:ln>
          </p:spPr>
          <p:txBody>
            <a:bodyPr lIns="67482" tIns="53986" rIns="67482" bIns="53986" rtlCol="0" anchor="ctr"/>
            <a:lstStyle/>
            <a:p>
              <a:pPr defTabSz="685617" fontAlgn="base">
                <a:spcBef>
                  <a:spcPct val="50000"/>
                </a:spcBef>
                <a:spcAft>
                  <a:spcPct val="0"/>
                </a:spcAft>
                <a:buClr>
                  <a:srgbClr val="F0AB00"/>
                </a:buClr>
                <a:buSzPct val="80000"/>
              </a:pPr>
              <a:r>
                <a:rPr lang="hu-HU" sz="2999" kern="0" dirty="0">
                  <a:solidFill>
                    <a:schemeClr val="bg1"/>
                  </a:solidFill>
                  <a:ea typeface="Arial Unicode MS" pitchFamily="34" charset="-128"/>
                  <a:cs typeface="Arial Unicode MS" pitchFamily="34" charset="-128"/>
                </a:rPr>
                <a:t>135 millió </a:t>
              </a:r>
              <a:r>
                <a:rPr lang="hu-HU" sz="1350" kern="0" dirty="0">
                  <a:solidFill>
                    <a:schemeClr val="bg1"/>
                  </a:solidFill>
                  <a:ea typeface="Arial Unicode MS" pitchFamily="34" charset="-128"/>
                  <a:cs typeface="Arial Unicode MS" pitchFamily="34" charset="-128"/>
                </a:rPr>
                <a:t>felhasználó</a:t>
              </a:r>
              <a:endParaRPr lang="en-US" sz="1350" kern="0" dirty="0" err="1">
                <a:solidFill>
                  <a:schemeClr val="bg1"/>
                </a:solidFill>
                <a:ea typeface="Arial Unicode MS" pitchFamily="34" charset="-128"/>
                <a:cs typeface="Arial Unicode MS" pitchFamily="34" charset="-128"/>
              </a:endParaRPr>
            </a:p>
          </p:txBody>
        </p:sp>
        <p:sp>
          <p:nvSpPr>
            <p:cNvPr id="8" name="Rectangle 7"/>
            <p:cNvSpPr/>
            <p:nvPr/>
          </p:nvSpPr>
          <p:spPr bwMode="gray">
            <a:xfrm>
              <a:off x="6553758" y="2094459"/>
              <a:ext cx="2009214" cy="1889508"/>
            </a:xfrm>
            <a:prstGeom prst="rect">
              <a:avLst/>
            </a:prstGeom>
            <a:solidFill>
              <a:schemeClr val="accent1"/>
            </a:solidFill>
            <a:ln w="6350" algn="ctr">
              <a:noFill/>
              <a:miter lim="800000"/>
              <a:headEnd/>
              <a:tailEnd/>
            </a:ln>
          </p:spPr>
          <p:txBody>
            <a:bodyPr lIns="67482" tIns="53986" rIns="67482" bIns="53986" rtlCol="0" anchor="ctr"/>
            <a:lstStyle/>
            <a:p>
              <a:pPr defTabSz="685617" fontAlgn="base">
                <a:spcBef>
                  <a:spcPct val="50000"/>
                </a:spcBef>
                <a:spcAft>
                  <a:spcPct val="0"/>
                </a:spcAft>
                <a:buClr>
                  <a:srgbClr val="F0AB00"/>
                </a:buClr>
                <a:buSzPct val="80000"/>
              </a:pPr>
              <a:r>
                <a:rPr lang="hu-HU" sz="1350" kern="0" dirty="0">
                  <a:solidFill>
                    <a:schemeClr val="bg1"/>
                  </a:solidFill>
                  <a:ea typeface="Arial Unicode MS" pitchFamily="34" charset="-128"/>
                  <a:cs typeface="Arial Unicode MS" pitchFamily="34" charset="-128"/>
                </a:rPr>
                <a:t>Megoldásait </a:t>
              </a:r>
              <a:r>
                <a:rPr lang="hu-HU" sz="2999" kern="0" dirty="0">
                  <a:solidFill>
                    <a:schemeClr val="bg1"/>
                  </a:solidFill>
                  <a:ea typeface="Arial Unicode MS" pitchFamily="34" charset="-128"/>
                  <a:cs typeface="Arial Unicode MS" pitchFamily="34" charset="-128"/>
                </a:rPr>
                <a:t>193</a:t>
              </a:r>
              <a:r>
                <a:rPr lang="hu-HU" sz="1350" kern="0" dirty="0">
                  <a:solidFill>
                    <a:schemeClr val="bg1"/>
                  </a:solidFill>
                  <a:ea typeface="Arial Unicode MS" pitchFamily="34" charset="-128"/>
                  <a:cs typeface="Arial Unicode MS" pitchFamily="34" charset="-128"/>
                </a:rPr>
                <a:t> országban </a:t>
              </a:r>
              <a:r>
                <a:rPr lang="hu-HU" sz="2999" kern="0" dirty="0">
                  <a:solidFill>
                    <a:schemeClr val="bg1"/>
                  </a:solidFill>
                  <a:ea typeface="Arial Unicode MS" pitchFamily="34" charset="-128"/>
                  <a:cs typeface="Arial Unicode MS" pitchFamily="34" charset="-128"/>
                </a:rPr>
                <a:t>350ezer</a:t>
              </a:r>
              <a:r>
                <a:rPr lang="hu-HU" sz="1350" kern="0" dirty="0">
                  <a:solidFill>
                    <a:schemeClr val="bg1"/>
                  </a:solidFill>
                  <a:ea typeface="Arial Unicode MS" pitchFamily="34" charset="-128"/>
                  <a:cs typeface="Arial Unicode MS" pitchFamily="34" charset="-128"/>
                </a:rPr>
                <a:t> vállalat használja</a:t>
              </a:r>
              <a:endParaRPr lang="en-US" sz="1350" kern="0" dirty="0" err="1">
                <a:solidFill>
                  <a:schemeClr val="bg1"/>
                </a:solidFill>
                <a:ea typeface="Arial Unicode MS" pitchFamily="34" charset="-128"/>
                <a:cs typeface="Arial Unicode MS" pitchFamily="34" charset="-128"/>
              </a:endParaRPr>
            </a:p>
          </p:txBody>
        </p:sp>
        <p:sp>
          <p:nvSpPr>
            <p:cNvPr id="9" name="Rectangle 8"/>
            <p:cNvSpPr/>
            <p:nvPr/>
          </p:nvSpPr>
          <p:spPr bwMode="gray">
            <a:xfrm>
              <a:off x="2152360" y="4126580"/>
              <a:ext cx="4264284" cy="752949"/>
            </a:xfrm>
            <a:prstGeom prst="rect">
              <a:avLst/>
            </a:prstGeom>
            <a:solidFill>
              <a:schemeClr val="accent4"/>
            </a:solidFill>
            <a:ln w="6350" algn="ctr">
              <a:noFill/>
              <a:miter lim="800000"/>
              <a:headEnd/>
              <a:tailEnd/>
            </a:ln>
          </p:spPr>
          <p:txBody>
            <a:bodyPr lIns="67482" tIns="53986" rIns="67482" bIns="53986" rtlCol="0" anchor="ctr"/>
            <a:lstStyle/>
            <a:p>
              <a:pPr defTabSz="685617" fontAlgn="base">
                <a:spcBef>
                  <a:spcPct val="50000"/>
                </a:spcBef>
                <a:spcAft>
                  <a:spcPct val="0"/>
                </a:spcAft>
                <a:buClr>
                  <a:srgbClr val="F0AB00"/>
                </a:buClr>
                <a:buSzPct val="80000"/>
              </a:pPr>
              <a:r>
                <a:rPr lang="hu-HU" sz="1350" kern="0" dirty="0" smtClean="0">
                  <a:solidFill>
                    <a:schemeClr val="bg1"/>
                  </a:solidFill>
                  <a:ea typeface="Arial Unicode MS" pitchFamily="34" charset="-128"/>
                  <a:cs typeface="Arial Unicode MS" pitchFamily="34" charset="-128"/>
                </a:rPr>
                <a:t>A </a:t>
              </a:r>
              <a:r>
                <a:rPr lang="hu-HU" sz="2999" kern="0" dirty="0">
                  <a:solidFill>
                    <a:schemeClr val="bg1"/>
                  </a:solidFill>
                  <a:ea typeface="Arial Unicode MS" pitchFamily="34" charset="-128"/>
                  <a:cs typeface="Arial Unicode MS" pitchFamily="34" charset="-128"/>
                </a:rPr>
                <a:t>200</a:t>
              </a:r>
              <a:r>
                <a:rPr lang="hu-HU" sz="1350" kern="0" dirty="0">
                  <a:solidFill>
                    <a:schemeClr val="bg1"/>
                  </a:solidFill>
                  <a:ea typeface="Arial Unicode MS" pitchFamily="34" charset="-128"/>
                  <a:cs typeface="Arial Unicode MS" pitchFamily="34" charset="-128"/>
                </a:rPr>
                <a:t> legnagyobb hazai cég közül </a:t>
              </a:r>
              <a:r>
                <a:rPr lang="hu-HU" sz="2999" kern="0" dirty="0">
                  <a:solidFill>
                    <a:schemeClr val="bg1"/>
                  </a:solidFill>
                  <a:ea typeface="Arial Unicode MS" pitchFamily="34" charset="-128"/>
                  <a:cs typeface="Arial Unicode MS" pitchFamily="34" charset="-128"/>
                </a:rPr>
                <a:t>80</a:t>
              </a:r>
              <a:r>
                <a:rPr lang="hu-HU" sz="1350" kern="0" dirty="0">
                  <a:solidFill>
                    <a:schemeClr val="bg1"/>
                  </a:solidFill>
                  <a:ea typeface="Arial Unicode MS" pitchFamily="34" charset="-128"/>
                  <a:cs typeface="Arial Unicode MS" pitchFamily="34" charset="-128"/>
                </a:rPr>
                <a:t>  SAP-t használ</a:t>
              </a:r>
              <a:endParaRPr lang="en-US" sz="1350" kern="0" dirty="0" err="1">
                <a:solidFill>
                  <a:schemeClr val="bg1"/>
                </a:solidFill>
                <a:ea typeface="Arial Unicode MS" pitchFamily="34" charset="-128"/>
                <a:cs typeface="Arial Unicode MS" pitchFamily="34" charset="-128"/>
              </a:endParaRPr>
            </a:p>
          </p:txBody>
        </p:sp>
        <p:sp>
          <p:nvSpPr>
            <p:cNvPr id="10" name="Rectangle 9"/>
            <p:cNvSpPr/>
            <p:nvPr/>
          </p:nvSpPr>
          <p:spPr bwMode="gray">
            <a:xfrm>
              <a:off x="2152360" y="2118342"/>
              <a:ext cx="2237891" cy="863775"/>
            </a:xfrm>
            <a:prstGeom prst="rect">
              <a:avLst/>
            </a:prstGeom>
            <a:solidFill>
              <a:schemeClr val="accent1"/>
            </a:solidFill>
            <a:ln w="6350" algn="ctr">
              <a:noFill/>
              <a:miter lim="800000"/>
              <a:headEnd/>
              <a:tailEnd/>
            </a:ln>
          </p:spPr>
          <p:txBody>
            <a:bodyPr lIns="67482" tIns="53986" rIns="67482" bIns="53986" rtlCol="0" anchor="ctr"/>
            <a:lstStyle/>
            <a:p>
              <a:pPr defTabSz="685617" fontAlgn="base">
                <a:spcBef>
                  <a:spcPct val="50000"/>
                </a:spcBef>
                <a:spcAft>
                  <a:spcPct val="0"/>
                </a:spcAft>
                <a:buClr>
                  <a:srgbClr val="F0AB00"/>
                </a:buClr>
                <a:buSzPct val="80000"/>
              </a:pPr>
              <a:r>
                <a:rPr lang="hu-HU" sz="1350" kern="0" dirty="0">
                  <a:solidFill>
                    <a:schemeClr val="bg1"/>
                  </a:solidFill>
                  <a:ea typeface="Arial Unicode MS" pitchFamily="34" charset="-128"/>
                  <a:cs typeface="Arial Unicode MS" pitchFamily="34" charset="-128"/>
                </a:rPr>
                <a:t>Több mint </a:t>
              </a:r>
              <a:r>
                <a:rPr lang="hu-HU" sz="2999" kern="0" dirty="0">
                  <a:solidFill>
                    <a:schemeClr val="bg1"/>
                  </a:solidFill>
                  <a:ea typeface="Arial Unicode MS" pitchFamily="34" charset="-128"/>
                  <a:cs typeface="Arial Unicode MS" pitchFamily="34" charset="-128"/>
                </a:rPr>
                <a:t>55 ezer </a:t>
              </a:r>
              <a:r>
                <a:rPr lang="hu-HU" sz="1350" kern="0" dirty="0">
                  <a:solidFill>
                    <a:schemeClr val="bg1"/>
                  </a:solidFill>
                  <a:ea typeface="Arial Unicode MS" pitchFamily="34" charset="-128"/>
                  <a:cs typeface="Arial Unicode MS" pitchFamily="34" charset="-128"/>
                </a:rPr>
                <a:t>alkalmazott</a:t>
              </a:r>
              <a:endParaRPr lang="en-US" sz="1350" kern="0" dirty="0" err="1">
                <a:solidFill>
                  <a:schemeClr val="bg1"/>
                </a:solidFill>
                <a:ea typeface="Arial Unicode MS" pitchFamily="34" charset="-128"/>
                <a:cs typeface="Arial Unicode MS" pitchFamily="34" charset="-128"/>
              </a:endParaRPr>
            </a:p>
          </p:txBody>
        </p:sp>
        <p:sp>
          <p:nvSpPr>
            <p:cNvPr id="11" name="Rectangle 10"/>
            <p:cNvSpPr/>
            <p:nvPr/>
          </p:nvSpPr>
          <p:spPr bwMode="gray">
            <a:xfrm>
              <a:off x="2152360" y="3129441"/>
              <a:ext cx="2237891" cy="863775"/>
            </a:xfrm>
            <a:prstGeom prst="rect">
              <a:avLst/>
            </a:prstGeom>
            <a:solidFill>
              <a:schemeClr val="accent1"/>
            </a:solidFill>
            <a:ln w="6350" algn="ctr">
              <a:noFill/>
              <a:miter lim="800000"/>
              <a:headEnd/>
              <a:tailEnd/>
            </a:ln>
          </p:spPr>
          <p:txBody>
            <a:bodyPr lIns="67482" tIns="53986" rIns="67482" bIns="53986" rtlCol="0" anchor="ctr"/>
            <a:lstStyle/>
            <a:p>
              <a:pPr defTabSz="685617" fontAlgn="base">
                <a:spcBef>
                  <a:spcPct val="50000"/>
                </a:spcBef>
                <a:spcAft>
                  <a:spcPct val="0"/>
                </a:spcAft>
                <a:buClr>
                  <a:srgbClr val="F0AB00"/>
                </a:buClr>
                <a:buSzPct val="80000"/>
              </a:pPr>
              <a:r>
                <a:rPr lang="hu-HU" sz="1350" kern="0" dirty="0">
                  <a:solidFill>
                    <a:schemeClr val="bg1"/>
                  </a:solidFill>
                  <a:ea typeface="Arial Unicode MS" pitchFamily="34" charset="-128"/>
                  <a:cs typeface="Arial Unicode MS" pitchFamily="34" charset="-128"/>
                </a:rPr>
                <a:t>Több mint </a:t>
              </a:r>
              <a:r>
                <a:rPr lang="hu-HU" sz="2999" kern="0" dirty="0">
                  <a:solidFill>
                    <a:schemeClr val="bg1"/>
                  </a:solidFill>
                  <a:ea typeface="Arial Unicode MS" pitchFamily="34" charset="-128"/>
                  <a:cs typeface="Arial Unicode MS" pitchFamily="34" charset="-128"/>
                </a:rPr>
                <a:t>1000</a:t>
              </a:r>
              <a:r>
                <a:rPr lang="hu-HU" sz="1350" kern="0" dirty="0">
                  <a:solidFill>
                    <a:schemeClr val="bg1"/>
                  </a:solidFill>
                  <a:ea typeface="Arial Unicode MS" pitchFamily="34" charset="-128"/>
                  <a:cs typeface="Arial Unicode MS" pitchFamily="34" charset="-128"/>
                </a:rPr>
                <a:t> alkalmazott itthon</a:t>
              </a:r>
              <a:endParaRPr lang="en-US" sz="1350" kern="0" dirty="0" err="1">
                <a:solidFill>
                  <a:schemeClr val="bg1"/>
                </a:solidFill>
                <a:ea typeface="Arial Unicode MS" pitchFamily="34" charset="-128"/>
                <a:cs typeface="Arial Unicode MS" pitchFamily="34" charset="-128"/>
              </a:endParaRPr>
            </a:p>
          </p:txBody>
        </p:sp>
      </p:grpSp>
    </p:spTree>
    <p:extLst>
      <p:ext uri="{BB962C8B-B14F-4D97-AF65-F5344CB8AC3E}">
        <p14:creationId xmlns:p14="http://schemas.microsoft.com/office/powerpoint/2010/main" val="40736862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rotWithShape="1">
          <a:blip r:embed="rId2"/>
          <a:srcRect l="12419" t="3497" r="12878" b="-510"/>
          <a:stretch/>
        </p:blipFill>
        <p:spPr>
          <a:xfrm>
            <a:off x="0" y="177800"/>
            <a:ext cx="9144001" cy="6680200"/>
          </a:xfrm>
          <a:prstGeom prst="rect">
            <a:avLst/>
          </a:prstGeom>
        </p:spPr>
      </p:pic>
    </p:spTree>
    <p:extLst>
      <p:ext uri="{BB962C8B-B14F-4D97-AF65-F5344CB8AC3E}">
        <p14:creationId xmlns:p14="http://schemas.microsoft.com/office/powerpoint/2010/main" val="331768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rotWithShape="1">
          <a:blip r:embed="rId2"/>
          <a:srcRect l="12288" t="3904" r="12522" b="628"/>
          <a:stretch/>
        </p:blipFill>
        <p:spPr>
          <a:xfrm>
            <a:off x="-114300" y="177800"/>
            <a:ext cx="9352608" cy="6680200"/>
          </a:xfrm>
          <a:prstGeom prst="rect">
            <a:avLst/>
          </a:prstGeom>
        </p:spPr>
      </p:pic>
    </p:spTree>
    <p:extLst>
      <p:ext uri="{BB962C8B-B14F-4D97-AF65-F5344CB8AC3E}">
        <p14:creationId xmlns:p14="http://schemas.microsoft.com/office/powerpoint/2010/main" val="1449613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rotWithShape="1">
          <a:blip r:embed="rId2"/>
          <a:srcRect l="12483" t="3423" r="12733" b="-544"/>
          <a:stretch/>
        </p:blipFill>
        <p:spPr>
          <a:xfrm>
            <a:off x="1" y="177800"/>
            <a:ext cx="9144000" cy="6680200"/>
          </a:xfrm>
          <a:prstGeom prst="rect">
            <a:avLst/>
          </a:prstGeom>
        </p:spPr>
      </p:pic>
    </p:spTree>
    <p:extLst>
      <p:ext uri="{BB962C8B-B14F-4D97-AF65-F5344CB8AC3E}">
        <p14:creationId xmlns:p14="http://schemas.microsoft.com/office/powerpoint/2010/main" val="4095721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rotWithShape="1">
          <a:blip r:embed="rId2"/>
          <a:srcRect l="12494" t="2574" r="12676"/>
          <a:stretch/>
        </p:blipFill>
        <p:spPr>
          <a:xfrm>
            <a:off x="0" y="114300"/>
            <a:ext cx="9207500" cy="6743700"/>
          </a:xfrm>
          <a:prstGeom prst="rect">
            <a:avLst/>
          </a:prstGeom>
        </p:spPr>
      </p:pic>
    </p:spTree>
    <p:extLst>
      <p:ext uri="{BB962C8B-B14F-4D97-AF65-F5344CB8AC3E}">
        <p14:creationId xmlns:p14="http://schemas.microsoft.com/office/powerpoint/2010/main" val="2741820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rotWithShape="1">
          <a:blip r:embed="rId2"/>
          <a:srcRect l="12887" t="190" r="12439" b="435"/>
          <a:stretch/>
        </p:blipFill>
        <p:spPr>
          <a:xfrm>
            <a:off x="0" y="165100"/>
            <a:ext cx="9144000" cy="6845300"/>
          </a:xfrm>
          <a:prstGeom prst="rect">
            <a:avLst/>
          </a:prstGeom>
        </p:spPr>
      </p:pic>
    </p:spTree>
    <p:extLst>
      <p:ext uri="{BB962C8B-B14F-4D97-AF65-F5344CB8AC3E}">
        <p14:creationId xmlns:p14="http://schemas.microsoft.com/office/powerpoint/2010/main" val="21907741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rotWithShape="1">
          <a:blip r:embed="rId2"/>
          <a:srcRect l="12597" t="-114" r="12723" b="363"/>
          <a:stretch/>
        </p:blipFill>
        <p:spPr>
          <a:xfrm>
            <a:off x="1" y="177800"/>
            <a:ext cx="9144000" cy="6870699"/>
          </a:xfrm>
          <a:prstGeom prst="rect">
            <a:avLst/>
          </a:prstGeom>
        </p:spPr>
      </p:pic>
    </p:spTree>
    <p:extLst>
      <p:ext uri="{BB962C8B-B14F-4D97-AF65-F5344CB8AC3E}">
        <p14:creationId xmlns:p14="http://schemas.microsoft.com/office/powerpoint/2010/main" val="2968581493"/>
      </p:ext>
    </p:extLst>
  </p:cSld>
  <p:clrMapOvr>
    <a:masterClrMapping/>
  </p:clrMapOvr>
</p:sld>
</file>

<file path=ppt/theme/theme1.xml><?xml version="1.0" encoding="utf-8"?>
<a:theme xmlns:a="http://schemas.openxmlformats.org/drawingml/2006/main" name="SAP_2017_4x3_black and white">
  <a:themeElements>
    <a:clrScheme name="SAP_colors_2017">
      <a:dk1>
        <a:srgbClr val="000000"/>
      </a:dk1>
      <a:lt1>
        <a:srgbClr val="FFFFFF"/>
      </a:lt1>
      <a:dk2>
        <a:srgbClr val="CCCCCC"/>
      </a:dk2>
      <a:lt2>
        <a:srgbClr val="999999"/>
      </a:lt2>
      <a:accent1>
        <a:srgbClr val="F0AB00"/>
      </a:accent1>
      <a:accent2>
        <a:srgbClr val="666666"/>
      </a:accent2>
      <a:accent3>
        <a:srgbClr val="008FD3"/>
      </a:accent3>
      <a:accent4>
        <a:srgbClr val="4FB81C"/>
      </a:accent4>
      <a:accent5>
        <a:srgbClr val="E35500"/>
      </a:accent5>
      <a:accent6>
        <a:srgbClr val="970A82"/>
      </a:accent6>
      <a:hlink>
        <a:srgbClr val="008FD3"/>
      </a:hlink>
      <a:folHlink>
        <a:srgbClr val="008FD3"/>
      </a:folHlink>
    </a:clrScheme>
    <a:fontScheme name="SAP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w="6350" algn="ctr">
          <a:no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9525">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name="hwsw_conf3_4_3.potx" id="{885984E2-7782-4AA1-AFFF-B0FAE10E8BBF}" vid="{2039FA02-3C62-4B13-B680-DB87838AB07C}"/>
    </a:ext>
  </a:extLst>
</a:theme>
</file>

<file path=ppt/theme/theme2.xml><?xml version="1.0" encoding="utf-8"?>
<a:theme xmlns:a="http://schemas.openxmlformats.org/drawingml/2006/main" name="Office Theme">
  <a:themeElements>
    <a:clrScheme name="SAP_Colors2011_1.1">
      <a:dk1>
        <a:srgbClr val="000000"/>
      </a:dk1>
      <a:lt1>
        <a:srgbClr val="FFFFFF"/>
      </a:lt1>
      <a:dk2>
        <a:srgbClr val="0076CB"/>
      </a:dk2>
      <a:lt2>
        <a:srgbClr val="CCCCCC"/>
      </a:lt2>
      <a:accent1>
        <a:srgbClr val="F0AB00"/>
      </a:accent1>
      <a:accent2>
        <a:srgbClr val="666666"/>
      </a:accent2>
      <a:accent3>
        <a:srgbClr val="0076CB"/>
      </a:accent3>
      <a:accent4>
        <a:srgbClr val="4FB81C"/>
      </a:accent4>
      <a:accent5>
        <a:srgbClr val="E35500"/>
      </a:accent5>
      <a:accent6>
        <a:srgbClr val="760A85"/>
      </a:accent6>
      <a:hlink>
        <a:srgbClr val="666666"/>
      </a:hlink>
      <a:folHlink>
        <a:srgbClr val="CCCCCC"/>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SAP_Colors2011">
      <a:dk1>
        <a:srgbClr val="000000"/>
      </a:dk1>
      <a:lt1>
        <a:srgbClr val="FFFFFF"/>
      </a:lt1>
      <a:dk2>
        <a:srgbClr val="00AFE3"/>
      </a:dk2>
      <a:lt2>
        <a:srgbClr val="CCCCCC"/>
      </a:lt2>
      <a:accent1>
        <a:srgbClr val="FDB913"/>
      </a:accent1>
      <a:accent2>
        <a:srgbClr val="626366"/>
      </a:accent2>
      <a:accent3>
        <a:srgbClr val="0082C9"/>
      </a:accent3>
      <a:accent4>
        <a:srgbClr val="4BBE44"/>
      </a:accent4>
      <a:accent5>
        <a:srgbClr val="B1D249"/>
      </a:accent5>
      <a:accent6>
        <a:srgbClr val="80298F"/>
      </a:accent6>
      <a:hlink>
        <a:srgbClr val="04357B"/>
      </a:hlink>
      <a:folHlink>
        <a:srgbClr val="999999"/>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hwsw_conf3_4_3</Template>
  <TotalTime>3</TotalTime>
  <Words>537</Words>
  <Application>Microsoft Office PowerPoint</Application>
  <PresentationFormat>Diavetítés a képernyőre (4:3 oldalarány)</PresentationFormat>
  <Paragraphs>127</Paragraphs>
  <Slides>27</Slides>
  <Notes>9</Notes>
  <HiddenSlides>1</HiddenSlides>
  <MMClips>0</MMClips>
  <ScaleCrop>false</ScaleCrop>
  <HeadingPairs>
    <vt:vector size="6" baseType="variant">
      <vt:variant>
        <vt:lpstr>Használt betűtípusok</vt:lpstr>
      </vt:variant>
      <vt:variant>
        <vt:i4>6</vt:i4>
      </vt:variant>
      <vt:variant>
        <vt:lpstr>Téma</vt:lpstr>
      </vt:variant>
      <vt:variant>
        <vt:i4>1</vt:i4>
      </vt:variant>
      <vt:variant>
        <vt:lpstr>Diacímek</vt:lpstr>
      </vt:variant>
      <vt:variant>
        <vt:i4>27</vt:i4>
      </vt:variant>
    </vt:vector>
  </HeadingPairs>
  <TitlesOfParts>
    <vt:vector size="34" baseType="lpstr">
      <vt:lpstr>Arial Unicode MS</vt:lpstr>
      <vt:lpstr>Arial</vt:lpstr>
      <vt:lpstr>Courier New</vt:lpstr>
      <vt:lpstr>Symbol</vt:lpstr>
      <vt:lpstr>Wingdings</vt:lpstr>
      <vt:lpstr>Wingdings</vt:lpstr>
      <vt:lpstr>SAP_2017_4x3_black and white</vt:lpstr>
      <vt:lpstr>PowerPoint bemutató</vt:lpstr>
      <vt:lpstr>SAP és felhasználói</vt:lpstr>
      <vt:lpstr>SAP-ról számokban</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Egy példa, hogy mennyire vagyunk nagyok</vt:lpstr>
      <vt:lpstr>PowerPoint bemutató</vt:lpstr>
      <vt:lpstr>Miért különleges a fiori2.0</vt:lpstr>
      <vt:lpstr>UX tervezés folyamata  a gyakorlatban</vt:lpstr>
      <vt:lpstr>UX tervezési folyama az SAP-nál</vt:lpstr>
      <vt:lpstr>Dashboard a mikulásnak</vt:lpstr>
      <vt:lpstr>Felhasználóink</vt:lpstr>
      <vt:lpstr>PowerPoint bemutató</vt:lpstr>
      <vt:lpstr>Kezdeti lépések</vt:lpstr>
      <vt:lpstr>PowerPoint bemutató</vt:lpstr>
      <vt:lpstr>PowerPoint bemutató</vt:lpstr>
      <vt:lpstr>PowerPoint bemutató</vt:lpstr>
      <vt:lpstr>PowerPoint bemutató</vt:lpstr>
      <vt:lpstr>Köszönöm a figyelmet!</vt:lpstr>
      <vt:lpstr>PowerPoint bemutató</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bemutató</dc:title>
  <dc:creator>haboklilla</dc:creator>
  <cp:keywords>2017/4:3/black and white</cp:keywords>
  <cp:lastModifiedBy>haboklilla</cp:lastModifiedBy>
  <cp:revision>1</cp:revision>
  <dcterms:created xsi:type="dcterms:W3CDTF">2017-11-28T23:18:21Z</dcterms:created>
  <dcterms:modified xsi:type="dcterms:W3CDTF">2017-11-28T23:21:28Z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1357826825</vt:i4>
  </property>
  <property fmtid="{D5CDD505-2E9C-101B-9397-08002B2CF9AE}" pid="3" name="_NewReviewCycle">
    <vt:lpwstr/>
  </property>
  <property fmtid="{D5CDD505-2E9C-101B-9397-08002B2CF9AE}" pid="4" name="_EmailSubject">
    <vt:lpwstr>Color Palette/Stationery Next Steps </vt:lpwstr>
  </property>
  <property fmtid="{D5CDD505-2E9C-101B-9397-08002B2CF9AE}" pid="5" name="_AuthorEmail">
    <vt:lpwstr>heidi.bitz@sap.com</vt:lpwstr>
  </property>
  <property fmtid="{D5CDD505-2E9C-101B-9397-08002B2CF9AE}" pid="6" name="_AuthorEmailDisplayName">
    <vt:lpwstr>Bitz, Heidi</vt:lpwstr>
  </property>
</Properties>
</file>