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ACDF1-21C8-4CB5-B991-3CAEA49CAA04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8A3A2-841E-4EE3-8D6C-A744991E9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5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Constitution – free speech 1</a:t>
            </a:r>
            <a:r>
              <a:rPr lang="en-GB" baseline="30000" dirty="0" smtClean="0"/>
              <a:t>st</a:t>
            </a:r>
            <a:r>
              <a:rPr lang="en-GB" dirty="0" smtClean="0"/>
              <a:t> amendment, search and seizure 4</a:t>
            </a:r>
            <a:r>
              <a:rPr lang="en-GB" baseline="30000" dirty="0" smtClean="0"/>
              <a:t>th</a:t>
            </a:r>
            <a:r>
              <a:rPr lang="en-GB" dirty="0" smtClean="0"/>
              <a:t> amendment</a:t>
            </a:r>
          </a:p>
          <a:p>
            <a:r>
              <a:rPr lang="en-GB" dirty="0" smtClean="0"/>
              <a:t>CFR</a:t>
            </a:r>
            <a:r>
              <a:rPr lang="en-GB" baseline="0" dirty="0" smtClean="0"/>
              <a:t> – privacy article 7, data protection article 8, expression and info article 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8A3A2-841E-4EE3-8D6C-A744991E92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EEA-568E-4C75-9994-32201530078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1715-7F68-4596-9558-58C6DF456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32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EEA-568E-4C75-9994-32201530078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1715-7F68-4596-9558-58C6DF456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6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EEA-568E-4C75-9994-32201530078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1715-7F68-4596-9558-58C6DF456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1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EEA-568E-4C75-9994-32201530078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1715-7F68-4596-9558-58C6DF456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69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EEA-568E-4C75-9994-32201530078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1715-7F68-4596-9558-58C6DF456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0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EEA-568E-4C75-9994-32201530078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1715-7F68-4596-9558-58C6DF456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76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EEA-568E-4C75-9994-32201530078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1715-7F68-4596-9558-58C6DF456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3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EEA-568E-4C75-9994-32201530078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1715-7F68-4596-9558-58C6DF456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4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EEA-568E-4C75-9994-32201530078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1715-7F68-4596-9558-58C6DF456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2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EEA-568E-4C75-9994-32201530078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1715-7F68-4596-9558-58C6DF456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0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0EEA-568E-4C75-9994-32201530078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1715-7F68-4596-9558-58C6DF456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4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0EEA-568E-4C75-9994-32201530078F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1715-7F68-4596-9558-58C6DF456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74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david@dmeyer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Regulation and Digital Rights:</a:t>
            </a:r>
            <a:br>
              <a:rPr lang="en-GB" dirty="0" smtClean="0"/>
            </a:br>
            <a:r>
              <a:rPr lang="en-GB" dirty="0" smtClean="0"/>
              <a:t>The Big Picture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David Meyer a.k.a. @</a:t>
            </a:r>
            <a:r>
              <a:rPr lang="en-GB" dirty="0" err="1" smtClean="0"/>
              <a:t>superglaze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51658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@</a:t>
            </a:r>
            <a:r>
              <a:rPr lang="en-GB" dirty="0" err="1" smtClean="0"/>
              <a:t>superglaze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david@dmeyer.eu</a:t>
            </a:r>
            <a:endParaRPr lang="en-GB" dirty="0" smtClean="0"/>
          </a:p>
          <a:p>
            <a:r>
              <a:rPr lang="en-GB" dirty="0" smtClean="0"/>
              <a:t>connectedrights.net</a:t>
            </a:r>
          </a:p>
          <a:p>
            <a:r>
              <a:rPr lang="en-GB" i="1" dirty="0" smtClean="0"/>
              <a:t>Control Shift: How </a:t>
            </a:r>
            <a:endParaRPr lang="en-GB" i="1" dirty="0" smtClean="0"/>
          </a:p>
          <a:p>
            <a:pPr marL="0" indent="0">
              <a:buNone/>
            </a:pPr>
            <a:r>
              <a:rPr lang="en-GB" i="1" dirty="0"/>
              <a:t> </a:t>
            </a:r>
            <a:r>
              <a:rPr lang="en-GB" i="1" dirty="0" smtClean="0"/>
              <a:t>   </a:t>
            </a:r>
            <a:r>
              <a:rPr lang="en-GB" i="1" dirty="0" smtClean="0"/>
              <a:t>Technology </a:t>
            </a:r>
            <a:r>
              <a:rPr lang="en-GB" i="1" dirty="0" smtClean="0"/>
              <a:t>Affects </a:t>
            </a:r>
            <a:endParaRPr lang="en-GB" i="1" dirty="0" smtClean="0"/>
          </a:p>
          <a:p>
            <a:pPr marL="0" indent="0">
              <a:buNone/>
            </a:pPr>
            <a:r>
              <a:rPr lang="en-GB" i="1" dirty="0"/>
              <a:t> </a:t>
            </a:r>
            <a:r>
              <a:rPr lang="en-GB" i="1" dirty="0" smtClean="0"/>
              <a:t>   </a:t>
            </a:r>
            <a:r>
              <a:rPr lang="en-GB" i="1" dirty="0" smtClean="0"/>
              <a:t>You </a:t>
            </a:r>
            <a:r>
              <a:rPr lang="en-GB" i="1" dirty="0" smtClean="0"/>
              <a:t>and Your Rights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31696"/>
            <a:ext cx="2808312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4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Am 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/>
            <a:r>
              <a:rPr lang="en-GB" dirty="0" smtClean="0"/>
              <a:t>Journalist covering tech policy for 11+ years</a:t>
            </a:r>
          </a:p>
          <a:p>
            <a:pPr marL="285750" lvl="0" indent="-285750"/>
            <a:r>
              <a:rPr lang="en-GB" dirty="0" smtClean="0"/>
              <a:t>Fortune</a:t>
            </a:r>
            <a:r>
              <a:rPr lang="en-GB" dirty="0" smtClean="0"/>
              <a:t>, ZDNet, International Association of Privacy Professionals, Internet of Business, Privacy News Online</a:t>
            </a:r>
          </a:p>
          <a:p>
            <a:pPr marL="285750" lvl="0" indent="-285750"/>
            <a:r>
              <a:rPr lang="en-GB" i="1" dirty="0" smtClean="0"/>
              <a:t>Connected </a:t>
            </a:r>
            <a:r>
              <a:rPr lang="en-GB" i="1" dirty="0" smtClean="0"/>
              <a:t>Rights </a:t>
            </a:r>
            <a:r>
              <a:rPr lang="en-GB" dirty="0" smtClean="0"/>
              <a:t>newsletter</a:t>
            </a:r>
          </a:p>
          <a:p>
            <a:pPr marL="285750" lvl="0" indent="-285750"/>
            <a:r>
              <a:rPr lang="en-GB" i="1" dirty="0" smtClean="0"/>
              <a:t>Control Shift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266876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 vs EU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 Constitution</a:t>
            </a:r>
          </a:p>
          <a:p>
            <a:pPr lvl="1"/>
            <a:r>
              <a:rPr lang="en-GB" dirty="0" smtClean="0"/>
              <a:t>Freedom of expression</a:t>
            </a:r>
          </a:p>
          <a:p>
            <a:pPr lvl="1"/>
            <a:r>
              <a:rPr lang="en-GB" dirty="0" smtClean="0"/>
              <a:t>Search and seizure (not privacy)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EU Charter of Fundamental Rights</a:t>
            </a:r>
          </a:p>
          <a:p>
            <a:pPr lvl="1"/>
            <a:r>
              <a:rPr lang="en-GB" dirty="0" smtClean="0"/>
              <a:t>Privacy</a:t>
            </a:r>
          </a:p>
          <a:p>
            <a:pPr lvl="1"/>
            <a:r>
              <a:rPr lang="en-GB" dirty="0" smtClean="0"/>
              <a:t>Data protection</a:t>
            </a:r>
          </a:p>
          <a:p>
            <a:pPr lvl="1"/>
            <a:r>
              <a:rPr lang="en-GB" dirty="0" smtClean="0"/>
              <a:t>Expression and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80034"/>
            <a:ext cx="2160240" cy="144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81" y="4437112"/>
            <a:ext cx="2160239" cy="14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8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16" y="2564904"/>
            <a:ext cx="3528368" cy="3528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 vs EU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surveillance is</a:t>
            </a:r>
          </a:p>
          <a:p>
            <a:r>
              <a:rPr lang="en-GB" dirty="0" smtClean="0"/>
              <a:t>Free expression vs privacy</a:t>
            </a:r>
          </a:p>
          <a:p>
            <a:r>
              <a:rPr lang="en-GB" dirty="0" smtClean="0"/>
              <a:t>Data control</a:t>
            </a:r>
          </a:p>
        </p:txBody>
      </p:sp>
    </p:spTree>
    <p:extLst>
      <p:ext uri="{BB962C8B-B14F-4D97-AF65-F5344CB8AC3E}">
        <p14:creationId xmlns:p14="http://schemas.microsoft.com/office/powerpoint/2010/main" val="171874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transfers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Adequacy</a:t>
            </a:r>
          </a:p>
          <a:p>
            <a:r>
              <a:rPr lang="en-GB" dirty="0" smtClean="0"/>
              <a:t>Safe Harbour</a:t>
            </a:r>
          </a:p>
          <a:p>
            <a:r>
              <a:rPr lang="en-GB" dirty="0" smtClean="0"/>
              <a:t>Snowden and </a:t>
            </a:r>
            <a:r>
              <a:rPr lang="en-GB" dirty="0" err="1" smtClean="0"/>
              <a:t>Schrems</a:t>
            </a:r>
            <a:endParaRPr lang="en-GB" dirty="0" smtClean="0"/>
          </a:p>
          <a:p>
            <a:r>
              <a:rPr lang="en-GB" dirty="0" smtClean="0"/>
              <a:t>Model contracts</a:t>
            </a:r>
          </a:p>
          <a:p>
            <a:r>
              <a:rPr lang="en-GB" dirty="0" smtClean="0"/>
              <a:t>Privacy Shield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72816"/>
            <a:ext cx="2472274" cy="37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7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GDPR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Regulation vs Directive</a:t>
            </a:r>
          </a:p>
          <a:p>
            <a:r>
              <a:rPr lang="en-GB" dirty="0" smtClean="0"/>
              <a:t>Fines</a:t>
            </a:r>
          </a:p>
          <a:p>
            <a:r>
              <a:rPr lang="en-GB" dirty="0" smtClean="0"/>
              <a:t>Personal data</a:t>
            </a:r>
          </a:p>
          <a:p>
            <a:r>
              <a:rPr lang="en-GB" dirty="0" smtClean="0"/>
              <a:t>Controllers</a:t>
            </a:r>
          </a:p>
          <a:p>
            <a:r>
              <a:rPr lang="en-GB" dirty="0" smtClean="0"/>
              <a:t>Processors</a:t>
            </a:r>
          </a:p>
          <a:p>
            <a:r>
              <a:rPr lang="en-GB" dirty="0" smtClean="0"/>
              <a:t>Consent</a:t>
            </a:r>
          </a:p>
          <a:p>
            <a:r>
              <a:rPr lang="en-GB" dirty="0" smtClean="0"/>
              <a:t>Contracts</a:t>
            </a:r>
          </a:p>
          <a:p>
            <a:r>
              <a:rPr lang="en-GB" dirty="0" smtClean="0"/>
              <a:t>Legitimate interests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8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GDPR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Restriction of processing</a:t>
            </a:r>
          </a:p>
          <a:p>
            <a:r>
              <a:rPr lang="en-GB" dirty="0" smtClean="0"/>
              <a:t>Access requests</a:t>
            </a:r>
          </a:p>
          <a:p>
            <a:r>
              <a:rPr lang="en-GB" dirty="0" smtClean="0"/>
              <a:t>Correction</a:t>
            </a:r>
          </a:p>
          <a:p>
            <a:r>
              <a:rPr lang="en-GB" dirty="0" smtClean="0"/>
              <a:t>Erasure</a:t>
            </a:r>
          </a:p>
          <a:p>
            <a:r>
              <a:rPr lang="en-GB" dirty="0" smtClean="0"/>
              <a:t>Portability</a:t>
            </a:r>
          </a:p>
          <a:p>
            <a:r>
              <a:rPr lang="en-GB" dirty="0" smtClean="0"/>
              <a:t>Profiling</a:t>
            </a:r>
          </a:p>
          <a:p>
            <a:r>
              <a:rPr lang="en-GB" dirty="0" smtClean="0"/>
              <a:t>Data breaches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34" y="2708920"/>
            <a:ext cx="4282910" cy="28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384376" cy="3620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ePrivacy</a:t>
            </a:r>
            <a:r>
              <a:rPr lang="en-GB" dirty="0" smtClean="0"/>
              <a:t> Regulation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GDPR’s twin (in theory)</a:t>
            </a:r>
          </a:p>
          <a:p>
            <a:r>
              <a:rPr lang="en-GB" dirty="0" smtClean="0"/>
              <a:t>Do Not Track</a:t>
            </a:r>
          </a:p>
          <a:p>
            <a:r>
              <a:rPr lang="en-GB" dirty="0" smtClean="0"/>
              <a:t>Cookies</a:t>
            </a:r>
          </a:p>
          <a:p>
            <a:r>
              <a:rPr lang="en-GB" dirty="0" smtClean="0"/>
              <a:t>Consent (vs GDPR)</a:t>
            </a:r>
          </a:p>
        </p:txBody>
      </p:sp>
    </p:spTree>
    <p:extLst>
      <p:ext uri="{BB962C8B-B14F-4D97-AF65-F5344CB8AC3E}">
        <p14:creationId xmlns:p14="http://schemas.microsoft.com/office/powerpoint/2010/main" val="62734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Filters and blocks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Copyright Directive</a:t>
            </a:r>
          </a:p>
          <a:p>
            <a:r>
              <a:rPr lang="en-GB" dirty="0" smtClean="0"/>
              <a:t>Consumer Protection Cooperation Regulation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12" y="3232408"/>
            <a:ext cx="5760240" cy="30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7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194</Words>
  <Application>Microsoft Office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Regulation and Digital Rights: The Big Picture  </vt:lpstr>
      <vt:lpstr>Who Am I?</vt:lpstr>
      <vt:lpstr>US vs EU</vt:lpstr>
      <vt:lpstr>US vs EU</vt:lpstr>
      <vt:lpstr>Data transfers</vt:lpstr>
      <vt:lpstr>GDPR</vt:lpstr>
      <vt:lpstr>GDPR</vt:lpstr>
      <vt:lpstr>ePrivacy Regulation</vt:lpstr>
      <vt:lpstr>Filters and blocks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and Digital Rights: The Big Picture  </dc:title>
  <dc:creator>meyer@outlook.com</dc:creator>
  <cp:lastModifiedBy>meyer@outlook.com</cp:lastModifiedBy>
  <cp:revision>34</cp:revision>
  <dcterms:created xsi:type="dcterms:W3CDTF">2017-11-25T14:47:46Z</dcterms:created>
  <dcterms:modified xsi:type="dcterms:W3CDTF">2017-11-28T09:28:47Z</dcterms:modified>
</cp:coreProperties>
</file>