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07" r:id="rId2"/>
  </p:sldMasterIdLst>
  <p:notesMasterIdLst>
    <p:notesMasterId r:id="rId30"/>
  </p:notesMasterIdLst>
  <p:sldIdLst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6" r:id="rId15"/>
    <p:sldId id="270" r:id="rId16"/>
    <p:sldId id="271" r:id="rId17"/>
    <p:sldId id="272" r:id="rId18"/>
    <p:sldId id="278" r:id="rId19"/>
    <p:sldId id="273" r:id="rId20"/>
    <p:sldId id="274" r:id="rId21"/>
    <p:sldId id="287" r:id="rId22"/>
    <p:sldId id="280" r:id="rId23"/>
    <p:sldId id="281" r:id="rId24"/>
    <p:sldId id="284" r:id="rId25"/>
    <p:sldId id="282" r:id="rId26"/>
    <p:sldId id="285" r:id="rId27"/>
    <p:sldId id="283" r:id="rId28"/>
    <p:sldId id="279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Lato Regular" panose="020B0604020202020204" charset="0"/>
      <p:regular r:id="rId35"/>
    </p:embeddedFont>
    <p:embeddedFont>
      <p:font typeface="Lato Light" panose="020B0604020202020204" charset="0"/>
      <p:regular r:id="rId36"/>
      <p:italic r:id="rId37"/>
    </p:embeddedFont>
    <p:embeddedFont>
      <p:font typeface="Lato" panose="020B0604020202020204" charset="0"/>
      <p:regular r:id="rId38"/>
      <p:bold r:id="rId39"/>
      <p:italic r:id="rId40"/>
      <p:boldItalic r:id="rId41"/>
    </p:embeddedFont>
    <p:embeddedFont>
      <p:font typeface="Lato Bold" panose="020B0604020202020204" charset="0"/>
      <p:bold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81199" autoAdjust="0"/>
  </p:normalViewPr>
  <p:slideViewPr>
    <p:cSldViewPr snapToGrid="0" showGuides="1">
      <p:cViewPr>
        <p:scale>
          <a:sx n="75" d="100"/>
          <a:sy n="75" d="100"/>
        </p:scale>
        <p:origin x="1896" y="45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95992-2101-403E-8A2A-8D2AF781A578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E98A5-4EB2-4EB9-B754-442F9C17B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8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81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És az ügyben rengeteg ember érintett, Magyarország teljes lakosságának majdnem 30-szorosa</a:t>
            </a:r>
          </a:p>
          <a:p>
            <a:pPr marL="342900" indent="-342900">
              <a:buFontTx/>
              <a:buChar char="-"/>
            </a:pPr>
            <a:r>
              <a:rPr lang="hu-H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Csaknem 300 millió ember</a:t>
            </a:r>
          </a:p>
          <a:p>
            <a:pPr marL="342900" indent="-342900">
              <a:buFontTx/>
              <a:buChar char="-"/>
            </a:pPr>
            <a:r>
              <a:rPr lang="hu-HU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Meg voltunk róla győzve, hogy valós probléma, ezért kitaláltunk rá egy megoldást</a:t>
            </a: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99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Készítettünk egy speciális kesztyűt, amely a mobilalkalmazásunkkal együtt lehetővé teszi bármilyen nyomtatott szöveg elolvasását úgy, mintha az Braille-ként lenne írva.</a:t>
            </a:r>
          </a:p>
        </p:txBody>
      </p:sp>
    </p:spTree>
    <p:extLst>
      <p:ext uri="{BB962C8B-B14F-4D97-AF65-F5344CB8AC3E}">
        <p14:creationId xmlns:p14="http://schemas.microsoft.com/office/powerpoint/2010/main" val="2937682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 err="1"/>
              <a:t>Emelett</a:t>
            </a:r>
            <a:r>
              <a:rPr lang="hu-HU" dirty="0"/>
              <a:t> segít megtanulni is a Braille-t hangos felolvasással, olvasás közben</a:t>
            </a:r>
          </a:p>
          <a:p>
            <a:pPr marL="342900" indent="-342900">
              <a:buFontTx/>
              <a:buChar char="-"/>
            </a:pPr>
            <a:r>
              <a:rPr lang="hu-HU" dirty="0"/>
              <a:t>Szóval ahogy a felhasználó olvas egy betűt Brailleként a kesztyűvel, az alkalmazás egyből ki is mondja azt a betű hangosan</a:t>
            </a:r>
          </a:p>
        </p:txBody>
      </p:sp>
    </p:spTree>
    <p:extLst>
      <p:ext uri="{BB962C8B-B14F-4D97-AF65-F5344CB8AC3E}">
        <p14:creationId xmlns:p14="http://schemas.microsoft.com/office/powerpoint/2010/main" val="262635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100 teszt, szabadalom, kijutottunk </a:t>
            </a:r>
            <a:r>
              <a:rPr lang="hu-HU" dirty="0" err="1"/>
              <a:t>imagine</a:t>
            </a:r>
            <a:r>
              <a:rPr lang="hu-HU" dirty="0"/>
              <a:t> </a:t>
            </a:r>
            <a:r>
              <a:rPr lang="hu-HU" dirty="0" err="1"/>
              <a:t>cup</a:t>
            </a:r>
            <a:r>
              <a:rPr lang="hu-HU" dirty="0"/>
              <a:t> világdöntőbe Redmondba</a:t>
            </a:r>
          </a:p>
        </p:txBody>
      </p:sp>
    </p:spTree>
    <p:extLst>
      <p:ext uri="{BB962C8B-B14F-4D97-AF65-F5344CB8AC3E}">
        <p14:creationId xmlns:p14="http://schemas.microsoft.com/office/powerpoint/2010/main" val="2146496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 err="1"/>
              <a:t>Now</a:t>
            </a:r>
            <a:r>
              <a:rPr lang="hu-HU" dirty="0"/>
              <a:t> </a:t>
            </a:r>
            <a:r>
              <a:rPr lang="hu-HU" dirty="0" err="1"/>
              <a:t>let’s</a:t>
            </a:r>
            <a:r>
              <a:rPr lang="hu-HU" dirty="0"/>
              <a:t> </a:t>
            </a:r>
            <a:r>
              <a:rPr lang="hu-HU" dirty="0" err="1"/>
              <a:t>see</a:t>
            </a:r>
            <a:r>
              <a:rPr lang="hu-HU" dirty="0"/>
              <a:t> </a:t>
            </a:r>
            <a:r>
              <a:rPr lang="hu-HU" dirty="0" err="1"/>
              <a:t>how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</a:t>
            </a:r>
            <a:r>
              <a:rPr lang="hu-HU" dirty="0" err="1"/>
              <a:t>works</a:t>
            </a:r>
            <a:r>
              <a:rPr lang="hu-HU" dirty="0"/>
              <a:t>!</a:t>
            </a:r>
          </a:p>
          <a:p>
            <a:pPr marL="342900" indent="-342900">
              <a:buFontTx/>
              <a:buChar char="-"/>
            </a:pP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Glove</a:t>
            </a:r>
            <a:r>
              <a:rPr lang="hu-HU" dirty="0"/>
              <a:t> has a </a:t>
            </a:r>
            <a:r>
              <a:rPr lang="hu-HU" dirty="0" err="1"/>
              <a:t>special</a:t>
            </a:r>
            <a:r>
              <a:rPr lang="hu-HU" dirty="0"/>
              <a:t> </a:t>
            </a:r>
            <a:r>
              <a:rPr lang="hu-HU" dirty="0" err="1"/>
              <a:t>piezo</a:t>
            </a:r>
            <a:r>
              <a:rPr lang="hu-HU" dirty="0"/>
              <a:t> </a:t>
            </a:r>
            <a:r>
              <a:rPr lang="hu-HU" dirty="0" err="1"/>
              <a:t>crystal</a:t>
            </a:r>
            <a:r>
              <a:rPr lang="hu-HU" dirty="0"/>
              <a:t> </a:t>
            </a:r>
            <a:r>
              <a:rPr lang="hu-HU" dirty="0" err="1"/>
              <a:t>based</a:t>
            </a:r>
            <a:r>
              <a:rPr lang="hu-HU" dirty="0"/>
              <a:t> Braille </a:t>
            </a:r>
            <a:r>
              <a:rPr lang="hu-HU" dirty="0" err="1"/>
              <a:t>cell</a:t>
            </a:r>
            <a:r>
              <a:rPr lang="hu-HU" dirty="0"/>
              <a:t> </a:t>
            </a:r>
            <a:r>
              <a:rPr lang="hu-HU" dirty="0" err="1"/>
              <a:t>right</a:t>
            </a:r>
            <a:r>
              <a:rPr lang="hu-HU" dirty="0"/>
              <a:t> </a:t>
            </a:r>
            <a:r>
              <a:rPr lang="hu-HU" dirty="0" err="1"/>
              <a:t>under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index </a:t>
            </a:r>
            <a:r>
              <a:rPr lang="hu-HU" dirty="0" err="1"/>
              <a:t>finger</a:t>
            </a:r>
            <a:r>
              <a:rPr lang="hu-HU" dirty="0"/>
              <a:t> </a:t>
            </a:r>
            <a:r>
              <a:rPr lang="hu-HU" dirty="0" err="1"/>
              <a:t>which</a:t>
            </a:r>
            <a:r>
              <a:rPr lang="hu-HU" dirty="0"/>
              <a:t> </a:t>
            </a:r>
            <a:r>
              <a:rPr lang="hu-HU" dirty="0" err="1"/>
              <a:t>provides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joy</a:t>
            </a:r>
            <a:r>
              <a:rPr lang="hu-HU" dirty="0"/>
              <a:t> of </a:t>
            </a:r>
            <a:r>
              <a:rPr lang="hu-HU" dirty="0" err="1"/>
              <a:t>reading</a:t>
            </a:r>
            <a:endParaRPr lang="hu-HU" dirty="0"/>
          </a:p>
          <a:p>
            <a:pPr marL="342900" indent="-342900">
              <a:buFontTx/>
              <a:buChar char="-"/>
            </a:pPr>
            <a:r>
              <a:rPr lang="hu-HU" dirty="0" err="1"/>
              <a:t>This</a:t>
            </a:r>
            <a:r>
              <a:rPr lang="hu-HU" dirty="0"/>
              <a:t> is </a:t>
            </a:r>
            <a:r>
              <a:rPr lang="hu-HU" dirty="0" err="1"/>
              <a:t>connected</a:t>
            </a:r>
            <a:r>
              <a:rPr lang="hu-HU" dirty="0"/>
              <a:t> </a:t>
            </a:r>
            <a:r>
              <a:rPr lang="hu-HU" dirty="0" err="1"/>
              <a:t>via</a:t>
            </a:r>
            <a:r>
              <a:rPr lang="hu-HU" dirty="0"/>
              <a:t> Bluetooth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34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The </a:t>
            </a:r>
            <a:r>
              <a:rPr lang="hu-HU" dirty="0" err="1"/>
              <a:t>controller</a:t>
            </a:r>
            <a:r>
              <a:rPr lang="hu-HU" dirty="0"/>
              <a:t> </a:t>
            </a:r>
            <a:r>
              <a:rPr lang="hu-HU" dirty="0" err="1"/>
              <a:t>box</a:t>
            </a:r>
            <a:r>
              <a:rPr lang="hu-HU" dirty="0"/>
              <a:t> </a:t>
            </a:r>
            <a:r>
              <a:rPr lang="hu-HU" dirty="0" err="1"/>
              <a:t>contains</a:t>
            </a:r>
            <a:r>
              <a:rPr lang="hu-HU" dirty="0"/>
              <a:t> an </a:t>
            </a:r>
            <a:r>
              <a:rPr lang="hu-HU" dirty="0" err="1"/>
              <a:t>Arduino</a:t>
            </a:r>
            <a:r>
              <a:rPr lang="hu-HU" dirty="0"/>
              <a:t> </a:t>
            </a:r>
            <a:r>
              <a:rPr lang="hu-HU" dirty="0" err="1"/>
              <a:t>board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bluetooth</a:t>
            </a:r>
            <a:r>
              <a:rPr lang="hu-HU" dirty="0"/>
              <a:t> </a:t>
            </a:r>
            <a:r>
              <a:rPr lang="hu-HU" dirty="0" err="1"/>
              <a:t>module</a:t>
            </a:r>
            <a:r>
              <a:rPr lang="hu-HU" dirty="0"/>
              <a:t> and DC/DC </a:t>
            </a:r>
            <a:r>
              <a:rPr lang="hu-HU" dirty="0" err="1"/>
              <a:t>converter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cell</a:t>
            </a:r>
            <a:endParaRPr lang="hu-HU" dirty="0"/>
          </a:p>
          <a:p>
            <a:pPr marL="342900" indent="-342900">
              <a:buFontTx/>
              <a:buChar char="-"/>
            </a:pP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controls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braille</a:t>
            </a:r>
            <a:r>
              <a:rPr lang="hu-HU" dirty="0"/>
              <a:t> </a:t>
            </a:r>
            <a:r>
              <a:rPr lang="hu-HU" dirty="0" err="1"/>
              <a:t>cell</a:t>
            </a:r>
            <a:r>
              <a:rPr lang="hu-HU" dirty="0"/>
              <a:t>, </a:t>
            </a:r>
            <a:r>
              <a:rPr lang="hu-HU" dirty="0" err="1"/>
              <a:t>handles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button</a:t>
            </a:r>
            <a:r>
              <a:rPr lang="hu-HU" dirty="0"/>
              <a:t> and </a:t>
            </a:r>
            <a:r>
              <a:rPr lang="hu-HU" dirty="0" err="1"/>
              <a:t>communicates</a:t>
            </a:r>
            <a:r>
              <a:rPr lang="hu-HU" dirty="0"/>
              <a:t> </a:t>
            </a:r>
            <a:r>
              <a:rPr lang="hu-HU" dirty="0" err="1"/>
              <a:t>via</a:t>
            </a:r>
            <a:r>
              <a:rPr lang="hu-HU" dirty="0"/>
              <a:t> </a:t>
            </a:r>
            <a:r>
              <a:rPr lang="hu-HU" dirty="0" err="1"/>
              <a:t>bluetooth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44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… </a:t>
            </a:r>
            <a:r>
              <a:rPr lang="hu-HU" dirty="0" err="1"/>
              <a:t>Unity</a:t>
            </a:r>
            <a:r>
              <a:rPr lang="hu-HU" dirty="0"/>
              <a:t> </a:t>
            </a:r>
            <a:r>
              <a:rPr lang="hu-HU" dirty="0" err="1"/>
              <a:t>based</a:t>
            </a:r>
            <a:r>
              <a:rPr lang="hu-HU" dirty="0"/>
              <a:t> </a:t>
            </a:r>
            <a:r>
              <a:rPr lang="hu-HU" dirty="0" err="1"/>
              <a:t>cross</a:t>
            </a:r>
            <a:r>
              <a:rPr lang="hu-HU" dirty="0"/>
              <a:t> platform </a:t>
            </a:r>
            <a:r>
              <a:rPr lang="hu-HU" dirty="0" err="1"/>
              <a:t>reader</a:t>
            </a:r>
            <a:r>
              <a:rPr lang="hu-HU" dirty="0"/>
              <a:t> </a:t>
            </a:r>
            <a:r>
              <a:rPr lang="hu-HU" dirty="0" err="1"/>
              <a:t>application</a:t>
            </a:r>
            <a:r>
              <a:rPr lang="hu-HU" dirty="0"/>
              <a:t> </a:t>
            </a:r>
            <a:r>
              <a:rPr lang="hu-HU" dirty="0" err="1"/>
              <a:t>which</a:t>
            </a:r>
            <a:r>
              <a:rPr lang="hu-HU" dirty="0"/>
              <a:t> </a:t>
            </a:r>
            <a:r>
              <a:rPr lang="hu-HU" dirty="0" err="1"/>
              <a:t>can</a:t>
            </a:r>
            <a:r>
              <a:rPr lang="hu-HU" dirty="0"/>
              <a:t> </a:t>
            </a:r>
            <a:r>
              <a:rPr lang="hu-HU" dirty="0" err="1"/>
              <a:t>run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 </a:t>
            </a:r>
            <a:r>
              <a:rPr lang="hu-HU" dirty="0" err="1"/>
              <a:t>any</a:t>
            </a:r>
            <a:r>
              <a:rPr lang="hu-HU" dirty="0"/>
              <a:t> </a:t>
            </a:r>
            <a:r>
              <a:rPr lang="hu-HU" dirty="0" err="1"/>
              <a:t>smart</a:t>
            </a:r>
            <a:r>
              <a:rPr lang="hu-HU" dirty="0"/>
              <a:t> </a:t>
            </a:r>
            <a:r>
              <a:rPr lang="hu-HU" dirty="0" err="1"/>
              <a:t>device</a:t>
            </a:r>
            <a:r>
              <a:rPr lang="hu-HU" dirty="0"/>
              <a:t> </a:t>
            </a:r>
            <a:r>
              <a:rPr lang="hu-HU" dirty="0" err="1"/>
              <a:t>which</a:t>
            </a:r>
            <a:r>
              <a:rPr lang="hu-HU" dirty="0"/>
              <a:t> has a camera, </a:t>
            </a:r>
            <a:r>
              <a:rPr lang="hu-HU" dirty="0" err="1"/>
              <a:t>let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be a </a:t>
            </a:r>
            <a:r>
              <a:rPr lang="hu-HU" dirty="0" err="1"/>
              <a:t>smart</a:t>
            </a:r>
            <a:r>
              <a:rPr lang="hu-HU" dirty="0"/>
              <a:t> </a:t>
            </a:r>
            <a:r>
              <a:rPr lang="hu-HU" dirty="0" err="1"/>
              <a:t>phone</a:t>
            </a:r>
            <a:r>
              <a:rPr lang="hu-HU" dirty="0"/>
              <a:t>, a </a:t>
            </a:r>
            <a:r>
              <a:rPr lang="hu-HU" dirty="0" err="1"/>
              <a:t>smart</a:t>
            </a:r>
            <a:r>
              <a:rPr lang="hu-HU" dirty="0"/>
              <a:t> </a:t>
            </a:r>
            <a:r>
              <a:rPr lang="hu-HU" dirty="0" err="1"/>
              <a:t>glass</a:t>
            </a:r>
            <a:r>
              <a:rPr lang="hu-HU" dirty="0"/>
              <a:t>…</a:t>
            </a:r>
            <a:r>
              <a:rPr lang="hu-HU" dirty="0" err="1"/>
              <a:t>even</a:t>
            </a:r>
            <a:r>
              <a:rPr lang="hu-HU" dirty="0"/>
              <a:t> </a:t>
            </a:r>
            <a:r>
              <a:rPr lang="hu-HU" dirty="0" err="1"/>
              <a:t>hololens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81408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3 koncepció</a:t>
            </a:r>
          </a:p>
        </p:txBody>
      </p:sp>
    </p:spTree>
    <p:extLst>
      <p:ext uri="{BB962C8B-B14F-4D97-AF65-F5344CB8AC3E}">
        <p14:creationId xmlns:p14="http://schemas.microsoft.com/office/powerpoint/2010/main" val="1768015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 err="1"/>
              <a:t>Many</a:t>
            </a:r>
            <a:r>
              <a:rPr lang="hu-HU" dirty="0"/>
              <a:t> </a:t>
            </a:r>
            <a:r>
              <a:rPr lang="hu-HU" dirty="0" err="1"/>
              <a:t>features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app </a:t>
            </a:r>
            <a:r>
              <a:rPr lang="hu-HU" dirty="0" err="1"/>
              <a:t>have</a:t>
            </a:r>
            <a:r>
              <a:rPr lang="hu-HU" dirty="0"/>
              <a:t> </a:t>
            </a:r>
            <a:r>
              <a:rPr lang="hu-HU" dirty="0" err="1"/>
              <a:t>been</a:t>
            </a:r>
            <a:r>
              <a:rPr lang="hu-HU" dirty="0"/>
              <a:t> </a:t>
            </a:r>
            <a:r>
              <a:rPr lang="hu-HU" dirty="0" err="1"/>
              <a:t>implemented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services</a:t>
            </a:r>
            <a:r>
              <a:rPr lang="hu-HU" dirty="0"/>
              <a:t> of </a:t>
            </a:r>
            <a:r>
              <a:rPr lang="hu-HU" dirty="0" err="1"/>
              <a:t>Azure</a:t>
            </a:r>
            <a:endParaRPr lang="hu-HU" dirty="0"/>
          </a:p>
          <a:p>
            <a:pPr marL="342900" indent="-342900">
              <a:buFontTx/>
              <a:buChar char="-"/>
            </a:pPr>
            <a:r>
              <a:rPr lang="hu-HU" dirty="0" err="1"/>
              <a:t>What</a:t>
            </a:r>
            <a:r>
              <a:rPr lang="hu-HU" dirty="0"/>
              <a:t> </a:t>
            </a:r>
            <a:r>
              <a:rPr lang="hu-HU" dirty="0" err="1"/>
              <a:t>we</a:t>
            </a:r>
            <a:r>
              <a:rPr lang="hu-HU" dirty="0"/>
              <a:t> </a:t>
            </a:r>
            <a:r>
              <a:rPr lang="hu-HU" dirty="0" err="1"/>
              <a:t>loved</a:t>
            </a:r>
            <a:r>
              <a:rPr lang="hu-HU" dirty="0"/>
              <a:t> </a:t>
            </a:r>
            <a:r>
              <a:rPr lang="hu-HU" dirty="0" err="1"/>
              <a:t>about</a:t>
            </a:r>
            <a:r>
              <a:rPr lang="hu-HU" dirty="0"/>
              <a:t> </a:t>
            </a:r>
            <a:r>
              <a:rPr lang="hu-HU" dirty="0" err="1"/>
              <a:t>it</a:t>
            </a:r>
            <a:r>
              <a:rPr lang="hu-HU" dirty="0"/>
              <a:t> is </a:t>
            </a:r>
            <a:r>
              <a:rPr lang="hu-HU" dirty="0" err="1"/>
              <a:t>that</a:t>
            </a:r>
            <a:r>
              <a:rPr lang="hu-HU" dirty="0"/>
              <a:t> </a:t>
            </a:r>
            <a:r>
              <a:rPr lang="hu-HU" dirty="0" err="1"/>
              <a:t>there</a:t>
            </a:r>
            <a:r>
              <a:rPr lang="hu-HU" dirty="0"/>
              <a:t> </a:t>
            </a:r>
            <a:r>
              <a:rPr lang="hu-HU" dirty="0" err="1"/>
              <a:t>was</a:t>
            </a:r>
            <a:r>
              <a:rPr lang="hu-HU" dirty="0"/>
              <a:t> </a:t>
            </a:r>
            <a:r>
              <a:rPr lang="hu-HU" dirty="0" err="1"/>
              <a:t>always</a:t>
            </a:r>
            <a:r>
              <a:rPr lang="hu-HU" dirty="0"/>
              <a:t> </a:t>
            </a:r>
            <a:r>
              <a:rPr lang="hu-HU" dirty="0" err="1"/>
              <a:t>something</a:t>
            </a:r>
            <a:r>
              <a:rPr lang="hu-HU" dirty="0"/>
              <a:t> </a:t>
            </a:r>
            <a:r>
              <a:rPr lang="hu-HU" dirty="0" err="1"/>
              <a:t>quick</a:t>
            </a:r>
            <a:r>
              <a:rPr lang="hu-HU" dirty="0"/>
              <a:t> and </a:t>
            </a:r>
            <a:r>
              <a:rPr lang="hu-HU" dirty="0" err="1"/>
              <a:t>convenient</a:t>
            </a:r>
            <a:r>
              <a:rPr lang="hu-HU" dirty="0"/>
              <a:t> </a:t>
            </a:r>
            <a:r>
              <a:rPr lang="hu-HU" dirty="0" err="1"/>
              <a:t>solution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all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needs</a:t>
            </a:r>
            <a:endParaRPr lang="hu-HU" dirty="0"/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dirty="0" err="1"/>
              <a:t>Aapp</a:t>
            </a:r>
            <a:r>
              <a:rPr lang="hu-HU" dirty="0"/>
              <a:t> </a:t>
            </a:r>
            <a:r>
              <a:rPr lang="hu-HU" dirty="0" err="1"/>
              <a:t>services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backend</a:t>
            </a:r>
            <a:endParaRPr lang="en-US" dirty="0"/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dirty="0" err="1"/>
              <a:t>CosmosDB</a:t>
            </a:r>
            <a:r>
              <a:rPr lang="hu-HU" dirty="0"/>
              <a:t> </a:t>
            </a:r>
            <a:r>
              <a:rPr lang="hu-HU" dirty="0" err="1"/>
              <a:t>as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 </a:t>
            </a:r>
            <a:r>
              <a:rPr lang="hu-HU" dirty="0" err="1"/>
              <a:t>database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hu-HU" dirty="0" err="1"/>
              <a:t>Cognitive</a:t>
            </a:r>
            <a:r>
              <a:rPr lang="hu-HU" dirty="0"/>
              <a:t> </a:t>
            </a:r>
            <a:r>
              <a:rPr lang="hu-HU" dirty="0" err="1"/>
              <a:t>Services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image </a:t>
            </a:r>
            <a:r>
              <a:rPr lang="hu-HU" dirty="0" err="1"/>
              <a:t>recognition</a:t>
            </a:r>
            <a:endParaRPr lang="hu-HU" dirty="0"/>
          </a:p>
          <a:p>
            <a:pPr marL="342900" indent="-342900">
              <a:buFontTx/>
              <a:buChar char="-"/>
            </a:pPr>
            <a:r>
              <a:rPr lang="hu-HU" dirty="0" err="1"/>
              <a:t>EventHubs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telemetry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69168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hu-HU" dirty="0"/>
              <a:t>Régiók – könyv 2 oldala</a:t>
            </a:r>
          </a:p>
          <a:p>
            <a:pPr marL="171450" indent="-171450">
              <a:buFontTx/>
              <a:buChar char="-"/>
            </a:pPr>
            <a:r>
              <a:rPr lang="hu-HU" dirty="0"/>
              <a:t>25 nyelv</a:t>
            </a:r>
          </a:p>
          <a:p>
            <a:pPr marL="171450" indent="-171450">
              <a:buFontTx/>
              <a:buChar char="-"/>
            </a:pPr>
            <a:r>
              <a:rPr lang="hu-HU" dirty="0"/>
              <a:t>Kézírás</a:t>
            </a:r>
          </a:p>
          <a:p>
            <a:pPr marL="171450" indent="-171450">
              <a:buFontTx/>
              <a:buChar char="-"/>
            </a:pPr>
            <a:r>
              <a:rPr lang="hu-HU" dirty="0"/>
              <a:t>Más computer </a:t>
            </a:r>
            <a:r>
              <a:rPr lang="hu-HU" dirty="0" err="1"/>
              <a:t>vision</a:t>
            </a:r>
            <a:r>
              <a:rPr lang="hu-HU" dirty="0"/>
              <a:t> funkciók (</a:t>
            </a:r>
            <a:r>
              <a:rPr lang="hu-HU" dirty="0" err="1"/>
              <a:t>celebrity</a:t>
            </a:r>
            <a:r>
              <a:rPr lang="hu-HU" dirty="0"/>
              <a:t> </a:t>
            </a:r>
            <a:r>
              <a:rPr lang="hu-HU" dirty="0" err="1"/>
              <a:t>recognition</a:t>
            </a:r>
            <a:r>
              <a:rPr lang="hu-HU" dirty="0"/>
              <a:t>, képleírás, arcfelismerés)</a:t>
            </a:r>
          </a:p>
          <a:p>
            <a:pPr marL="171450" indent="-171450">
              <a:buFontTx/>
              <a:buChar char="-"/>
            </a:pPr>
            <a:r>
              <a:rPr lang="hu-HU" dirty="0"/>
              <a:t>Már készül a saját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E98A5-4EB2-4EB9-B754-442F9C17BA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31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76ED6-2B74-4E11-88A6-78E0A7D54F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0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Húsznál is több platform</a:t>
            </a:r>
          </a:p>
          <a:p>
            <a:pPr marL="342900" indent="-342900">
              <a:buFontTx/>
              <a:buChar char="-"/>
            </a:pPr>
            <a:r>
              <a:rPr lang="hu-HU" dirty="0"/>
              <a:t>Első sorban mobil játékok fejlesztésére használják, ott sztenderd</a:t>
            </a:r>
          </a:p>
          <a:p>
            <a:pPr marL="342900" indent="-342900">
              <a:buFontTx/>
              <a:buChar char="-"/>
            </a:pPr>
            <a:r>
              <a:rPr lang="hu-HU" dirty="0"/>
              <a:t>Egyre inkább nagyobb játékokhoz is</a:t>
            </a:r>
          </a:p>
          <a:p>
            <a:pPr marL="342900" indent="-342900">
              <a:buFontTx/>
              <a:buChar char="-"/>
            </a:pPr>
            <a:r>
              <a:rPr lang="hu-HU" dirty="0"/>
              <a:t>C# és JS </a:t>
            </a:r>
            <a:r>
              <a:rPr lang="hu-HU" dirty="0" err="1"/>
              <a:t>szkriptelés</a:t>
            </a:r>
            <a:endParaRPr lang="hu-HU" dirty="0"/>
          </a:p>
          <a:p>
            <a:pPr marL="342900" indent="-342900">
              <a:buFontTx/>
              <a:buChar char="-"/>
            </a:pPr>
            <a:r>
              <a:rPr lang="hu-HU" dirty="0" err="1"/>
              <a:t>Mono</a:t>
            </a:r>
            <a:endParaRPr lang="hu-HU" dirty="0"/>
          </a:p>
          <a:p>
            <a:pPr marL="342900" indent="-342900">
              <a:buFontTx/>
              <a:buChar char="-"/>
            </a:pPr>
            <a:r>
              <a:rPr lang="hu-HU" dirty="0" err="1"/>
              <a:t>Pokemon</a:t>
            </a:r>
            <a:r>
              <a:rPr lang="hu-HU" dirty="0"/>
              <a:t> Go, </a:t>
            </a:r>
            <a:r>
              <a:rPr lang="hu-HU" dirty="0" err="1"/>
              <a:t>Hearthstone</a:t>
            </a:r>
            <a:r>
              <a:rPr lang="hu-HU" dirty="0"/>
              <a:t>, valami nagy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39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2D-s </a:t>
            </a:r>
            <a:r>
              <a:rPr lang="hu-HU" dirty="0" err="1"/>
              <a:t>vetítős</a:t>
            </a:r>
            <a:r>
              <a:rPr lang="hu-HU" dirty="0"/>
              <a:t> </a:t>
            </a:r>
            <a:r>
              <a:rPr lang="hu-HU" dirty="0" err="1"/>
              <a:t>türkk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85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u-HU" dirty="0"/>
              <a:t>Alternatíva </a:t>
            </a:r>
            <a:r>
              <a:rPr lang="hu-HU" dirty="0" err="1"/>
              <a:t>pl</a:t>
            </a:r>
            <a:r>
              <a:rPr lang="hu-HU" dirty="0"/>
              <a:t> </a:t>
            </a:r>
            <a:r>
              <a:rPr lang="hu-HU" dirty="0" err="1"/>
              <a:t>StrangeIoC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031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The </a:t>
            </a:r>
            <a:r>
              <a:rPr lang="hu-HU" dirty="0" err="1"/>
              <a:t>controller</a:t>
            </a:r>
            <a:r>
              <a:rPr lang="hu-HU" dirty="0"/>
              <a:t> </a:t>
            </a:r>
            <a:r>
              <a:rPr lang="hu-HU" dirty="0" err="1"/>
              <a:t>box</a:t>
            </a:r>
            <a:r>
              <a:rPr lang="hu-HU" dirty="0"/>
              <a:t> </a:t>
            </a:r>
            <a:r>
              <a:rPr lang="hu-HU" dirty="0" err="1"/>
              <a:t>contains</a:t>
            </a:r>
            <a:r>
              <a:rPr lang="hu-HU" dirty="0"/>
              <a:t> an </a:t>
            </a:r>
            <a:r>
              <a:rPr lang="hu-HU" dirty="0" err="1"/>
              <a:t>Arduino</a:t>
            </a:r>
            <a:r>
              <a:rPr lang="hu-HU" dirty="0"/>
              <a:t> </a:t>
            </a:r>
            <a:r>
              <a:rPr lang="hu-HU" dirty="0" err="1"/>
              <a:t>board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bluetooth</a:t>
            </a:r>
            <a:r>
              <a:rPr lang="hu-HU" dirty="0"/>
              <a:t> </a:t>
            </a:r>
            <a:r>
              <a:rPr lang="hu-HU" dirty="0" err="1"/>
              <a:t>module</a:t>
            </a:r>
            <a:r>
              <a:rPr lang="hu-HU" dirty="0"/>
              <a:t> and DC/DC </a:t>
            </a:r>
            <a:r>
              <a:rPr lang="hu-HU" dirty="0" err="1"/>
              <a:t>converter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cell</a:t>
            </a:r>
            <a:endParaRPr lang="hu-HU" dirty="0"/>
          </a:p>
          <a:p>
            <a:pPr marL="342900" indent="-342900">
              <a:buFontTx/>
              <a:buChar char="-"/>
            </a:pPr>
            <a:r>
              <a:rPr lang="hu-HU" dirty="0" err="1"/>
              <a:t>This</a:t>
            </a:r>
            <a:r>
              <a:rPr lang="hu-HU" dirty="0"/>
              <a:t> </a:t>
            </a:r>
            <a:r>
              <a:rPr lang="hu-HU" dirty="0" err="1"/>
              <a:t>controls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braille</a:t>
            </a:r>
            <a:r>
              <a:rPr lang="hu-HU" dirty="0"/>
              <a:t> </a:t>
            </a:r>
            <a:r>
              <a:rPr lang="hu-HU" dirty="0" err="1"/>
              <a:t>cell</a:t>
            </a:r>
            <a:r>
              <a:rPr lang="hu-HU" dirty="0"/>
              <a:t>, </a:t>
            </a:r>
            <a:r>
              <a:rPr lang="hu-HU" dirty="0" err="1"/>
              <a:t>handles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button</a:t>
            </a:r>
            <a:r>
              <a:rPr lang="hu-HU" dirty="0"/>
              <a:t> and </a:t>
            </a:r>
            <a:r>
              <a:rPr lang="hu-HU" dirty="0" err="1"/>
              <a:t>communicates</a:t>
            </a:r>
            <a:r>
              <a:rPr lang="hu-HU" dirty="0"/>
              <a:t> </a:t>
            </a:r>
            <a:r>
              <a:rPr lang="hu-HU" dirty="0" err="1"/>
              <a:t>via</a:t>
            </a:r>
            <a:r>
              <a:rPr lang="hu-HU" dirty="0"/>
              <a:t> </a:t>
            </a:r>
            <a:r>
              <a:rPr lang="hu-HU" dirty="0" err="1"/>
              <a:t>bluetooth</a:t>
            </a:r>
            <a:r>
              <a:rPr lang="hu-HU" dirty="0"/>
              <a:t> </a:t>
            </a:r>
            <a:r>
              <a:rPr lang="hu-HU" dirty="0" err="1"/>
              <a:t>with</a:t>
            </a:r>
            <a:r>
              <a:rPr lang="hu-HU" dirty="0"/>
              <a:t> </a:t>
            </a:r>
            <a:r>
              <a:rPr lang="hu-HU" dirty="0" err="1"/>
              <a:t>our</a:t>
            </a:r>
            <a:r>
              <a:rPr lang="hu-HU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240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hu-HU" noProof="0" dirty="0"/>
              <a:t>Nem csak játékokhoz, hanem képfeldolgozás, 3D grafikus vagy AR/VR megoldásokhoz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9398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76ED6-2B74-4E11-88A6-78E0A7D54F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9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801643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Van-e értelme (van, hogy kitalálunk valamit, ami azért nincs még, mert nincs értelme)</a:t>
            </a:r>
          </a:p>
          <a:p>
            <a:pPr marL="342900" indent="-342900">
              <a:buFontTx/>
              <a:buChar char="-"/>
            </a:pPr>
            <a:r>
              <a:rPr lang="hu-HU" dirty="0"/>
              <a:t>Megdöbbentő statisztikák</a:t>
            </a:r>
          </a:p>
          <a:p>
            <a:pPr marL="0" indent="0">
              <a:buFontTx/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6683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8002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hu-HU" dirty="0"/>
              <a:t>70%-a </a:t>
            </a:r>
            <a:r>
              <a:rPr lang="hu-HU" dirty="0" err="1"/>
              <a:t>a</a:t>
            </a:r>
            <a:r>
              <a:rPr lang="hu-HU" dirty="0"/>
              <a:t> látássérülteknek munkanélküli</a:t>
            </a:r>
          </a:p>
        </p:txBody>
      </p:sp>
    </p:spTree>
    <p:extLst>
      <p:ext uri="{BB962C8B-B14F-4D97-AF65-F5344CB8AC3E}">
        <p14:creationId xmlns:p14="http://schemas.microsoft.com/office/powerpoint/2010/main" val="3031183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dirty="0"/>
              <a:t>Ráadásul </a:t>
            </a:r>
            <a:r>
              <a:rPr lang="hu-HU" dirty="0" err="1"/>
              <a:t>utatások</a:t>
            </a:r>
            <a:r>
              <a:rPr lang="hu-HU" dirty="0"/>
              <a:t> bizonyítják, hogy a Braille olvasás korrelál a magasabb </a:t>
            </a:r>
            <a:r>
              <a:rPr lang="hu-HU" dirty="0" err="1"/>
              <a:t>iskolázottsággal</a:t>
            </a:r>
            <a:r>
              <a:rPr lang="hu-HU" dirty="0"/>
              <a:t>, a magasabb jövedelemmel, és növeli az esélyt az elhelyezkedéshez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dirty="0"/>
              <a:t>Az olvasást egyszerűen nem helyettesítheti semmi.</a:t>
            </a:r>
          </a:p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u-HU" dirty="0"/>
              <a:t>De ha a Braille egyenlő a sikerrel, akkor miért csak a vakok 10%-a tanult meg Braille-t olvasni?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134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- Ma a Braille csak Braille könyvek és kijelzők révén hozzáférhető, amelyek őrült drágák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00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6022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自由: 形状 15"/>
          <p:cNvSpPr>
            <a:spLocks noGrp="1"/>
          </p:cNvSpPr>
          <p:nvPr>
            <p:ph type="pic" sz="quarter" idx="12"/>
          </p:nvPr>
        </p:nvSpPr>
        <p:spPr>
          <a:xfrm>
            <a:off x="5307476" y="1503"/>
            <a:ext cx="5005983" cy="4998542"/>
          </a:xfrm>
          <a:custGeom>
            <a:avLst/>
            <a:gdLst>
              <a:gd name="connsiteX0" fmla="*/ 0 w 10011965"/>
              <a:gd name="connsiteY0" fmla="*/ 0 h 9997083"/>
              <a:gd name="connsiteX1" fmla="*/ 10011965 w 10011965"/>
              <a:gd name="connsiteY1" fmla="*/ 0 h 9997083"/>
              <a:gd name="connsiteX2" fmla="*/ 5005983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0" y="0"/>
                </a:moveTo>
                <a:lnTo>
                  <a:pt x="10011965" y="0"/>
                </a:lnTo>
                <a:lnTo>
                  <a:pt x="5005983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7199776" y="1859459"/>
            <a:ext cx="5005983" cy="4998542"/>
          </a:xfrm>
          <a:custGeom>
            <a:avLst/>
            <a:gdLst>
              <a:gd name="connsiteX0" fmla="*/ 5005983 w 10011965"/>
              <a:gd name="connsiteY0" fmla="*/ 0 h 9997083"/>
              <a:gd name="connsiteX1" fmla="*/ 10011965 w 10011965"/>
              <a:gd name="connsiteY1" fmla="*/ 9997083 h 9997083"/>
              <a:gd name="connsiteX2" fmla="*/ 0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5005983" y="0"/>
                </a:moveTo>
                <a:lnTo>
                  <a:pt x="10011965" y="9997083"/>
                </a:lnTo>
                <a:lnTo>
                  <a:pt x="0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27938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0" y="1892093"/>
            <a:ext cx="4973300" cy="4965907"/>
          </a:xfrm>
          <a:custGeom>
            <a:avLst/>
            <a:gdLst>
              <a:gd name="connsiteX0" fmla="*/ 5005983 w 10011965"/>
              <a:gd name="connsiteY0" fmla="*/ 0 h 9997083"/>
              <a:gd name="connsiteX1" fmla="*/ 10011965 w 10011965"/>
              <a:gd name="connsiteY1" fmla="*/ 9997083 h 9997083"/>
              <a:gd name="connsiteX2" fmla="*/ 0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5005983" y="0"/>
                </a:moveTo>
                <a:lnTo>
                  <a:pt x="10011965" y="9997083"/>
                </a:lnTo>
                <a:lnTo>
                  <a:pt x="0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自由: 形状 10"/>
          <p:cNvSpPr>
            <a:spLocks noGrp="1"/>
          </p:cNvSpPr>
          <p:nvPr>
            <p:ph type="pic" sz="quarter" idx="11"/>
          </p:nvPr>
        </p:nvSpPr>
        <p:spPr>
          <a:xfrm>
            <a:off x="4973300" y="3666149"/>
            <a:ext cx="3196603" cy="3191851"/>
          </a:xfrm>
          <a:custGeom>
            <a:avLst/>
            <a:gdLst>
              <a:gd name="connsiteX0" fmla="*/ 5005983 w 10011965"/>
              <a:gd name="connsiteY0" fmla="*/ 0 h 9997083"/>
              <a:gd name="connsiteX1" fmla="*/ 10011965 w 10011965"/>
              <a:gd name="connsiteY1" fmla="*/ 9997083 h 9997083"/>
              <a:gd name="connsiteX2" fmla="*/ 0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5005983" y="0"/>
                </a:moveTo>
                <a:lnTo>
                  <a:pt x="10011965" y="9997083"/>
                </a:lnTo>
                <a:lnTo>
                  <a:pt x="0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自由: 形状 11"/>
          <p:cNvSpPr>
            <a:spLocks noGrp="1"/>
          </p:cNvSpPr>
          <p:nvPr>
            <p:ph type="pic" sz="quarter" idx="12"/>
          </p:nvPr>
        </p:nvSpPr>
        <p:spPr>
          <a:xfrm>
            <a:off x="2037476" y="-11982"/>
            <a:ext cx="5829299" cy="5820634"/>
          </a:xfrm>
          <a:custGeom>
            <a:avLst/>
            <a:gdLst>
              <a:gd name="connsiteX0" fmla="*/ 0 w 10011965"/>
              <a:gd name="connsiteY0" fmla="*/ 0 h 9997083"/>
              <a:gd name="connsiteX1" fmla="*/ 10011965 w 10011965"/>
              <a:gd name="connsiteY1" fmla="*/ 0 h 9997083"/>
              <a:gd name="connsiteX2" fmla="*/ 5005983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0" y="0"/>
                </a:moveTo>
                <a:lnTo>
                  <a:pt x="10011965" y="0"/>
                </a:lnTo>
                <a:lnTo>
                  <a:pt x="5005983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9837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自由: 形状 14"/>
          <p:cNvSpPr>
            <a:spLocks noGrp="1"/>
          </p:cNvSpPr>
          <p:nvPr>
            <p:ph type="pic" sz="quarter" idx="11"/>
          </p:nvPr>
        </p:nvSpPr>
        <p:spPr>
          <a:xfrm>
            <a:off x="0" y="2039574"/>
            <a:ext cx="12192000" cy="4818427"/>
          </a:xfrm>
          <a:custGeom>
            <a:avLst/>
            <a:gdLst>
              <a:gd name="connsiteX0" fmla="*/ 24384000 w 24384000"/>
              <a:gd name="connsiteY0" fmla="*/ 0 h 9636853"/>
              <a:gd name="connsiteX1" fmla="*/ 24384000 w 24384000"/>
              <a:gd name="connsiteY1" fmla="*/ 9636853 h 9636853"/>
              <a:gd name="connsiteX2" fmla="*/ 0 w 24384000"/>
              <a:gd name="connsiteY2" fmla="*/ 9636853 h 9636853"/>
              <a:gd name="connsiteX3" fmla="*/ 0 w 24384000"/>
              <a:gd name="connsiteY3" fmla="*/ 5600700 h 963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9636853">
                <a:moveTo>
                  <a:pt x="24384000" y="0"/>
                </a:moveTo>
                <a:lnTo>
                  <a:pt x="24384000" y="9636853"/>
                </a:lnTo>
                <a:lnTo>
                  <a:pt x="0" y="9636853"/>
                </a:lnTo>
                <a:lnTo>
                  <a:pt x="0" y="56007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自由: 形状 11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0629900" cy="2445036"/>
          </a:xfrm>
          <a:custGeom>
            <a:avLst/>
            <a:gdLst>
              <a:gd name="connsiteX0" fmla="*/ 0 w 21259800"/>
              <a:gd name="connsiteY0" fmla="*/ 0 h 4890071"/>
              <a:gd name="connsiteX1" fmla="*/ 21259800 w 21259800"/>
              <a:gd name="connsiteY1" fmla="*/ 0 h 4890071"/>
              <a:gd name="connsiteX2" fmla="*/ 0 w 21259800"/>
              <a:gd name="connsiteY2" fmla="*/ 4890071 h 489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59800" h="4890071">
                <a:moveTo>
                  <a:pt x="0" y="0"/>
                </a:moveTo>
                <a:lnTo>
                  <a:pt x="21259800" y="0"/>
                </a:lnTo>
                <a:lnTo>
                  <a:pt x="0" y="48900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78195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453146" y="1266068"/>
            <a:ext cx="1659608" cy="385596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328512" y="1854500"/>
            <a:ext cx="1659608" cy="385596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203878" y="1147534"/>
            <a:ext cx="1659608" cy="385596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7"/>
          <p:cNvSpPr>
            <a:spLocks noGrp="1"/>
          </p:cNvSpPr>
          <p:nvPr>
            <p:ph type="pic" sz="quarter" idx="13"/>
          </p:nvPr>
        </p:nvSpPr>
        <p:spPr>
          <a:xfrm>
            <a:off x="8079247" y="1676700"/>
            <a:ext cx="1659608" cy="385596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07489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5132070" y="0"/>
            <a:ext cx="6222458" cy="6858000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4916" h="13743980">
                <a:moveTo>
                  <a:pt x="3520440" y="0"/>
                </a:moveTo>
                <a:lnTo>
                  <a:pt x="12444916" y="0"/>
                </a:lnTo>
                <a:lnTo>
                  <a:pt x="8878756" y="13743980"/>
                </a:lnTo>
                <a:lnTo>
                  <a:pt x="0" y="137439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69992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720438" y="0"/>
            <a:ext cx="6222458" cy="6858000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4916" h="13743980">
                <a:moveTo>
                  <a:pt x="3520440" y="0"/>
                </a:moveTo>
                <a:lnTo>
                  <a:pt x="12444916" y="0"/>
                </a:lnTo>
                <a:lnTo>
                  <a:pt x="8878756" y="13743980"/>
                </a:lnTo>
                <a:lnTo>
                  <a:pt x="0" y="137439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6953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自由: 形状 14"/>
          <p:cNvSpPr>
            <a:spLocks noGrp="1"/>
          </p:cNvSpPr>
          <p:nvPr>
            <p:ph type="pic" sz="quarter" idx="10"/>
          </p:nvPr>
        </p:nvSpPr>
        <p:spPr>
          <a:xfrm>
            <a:off x="916664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自由: 形状 15"/>
          <p:cNvSpPr>
            <a:spLocks noGrp="1"/>
          </p:cNvSpPr>
          <p:nvPr>
            <p:ph type="pic" sz="quarter" idx="11"/>
          </p:nvPr>
        </p:nvSpPr>
        <p:spPr>
          <a:xfrm>
            <a:off x="2820210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自由: 形状 16"/>
          <p:cNvSpPr>
            <a:spLocks noGrp="1"/>
          </p:cNvSpPr>
          <p:nvPr>
            <p:ph type="pic" sz="quarter" idx="12"/>
          </p:nvPr>
        </p:nvSpPr>
        <p:spPr>
          <a:xfrm>
            <a:off x="4723757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自由: 形状 17"/>
          <p:cNvSpPr>
            <a:spLocks noGrp="1"/>
          </p:cNvSpPr>
          <p:nvPr>
            <p:ph type="pic" sz="quarter" idx="13"/>
          </p:nvPr>
        </p:nvSpPr>
        <p:spPr>
          <a:xfrm>
            <a:off x="6627303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自由: 形状 18"/>
          <p:cNvSpPr>
            <a:spLocks noGrp="1"/>
          </p:cNvSpPr>
          <p:nvPr>
            <p:ph type="pic" sz="quarter" idx="14"/>
          </p:nvPr>
        </p:nvSpPr>
        <p:spPr>
          <a:xfrm>
            <a:off x="8538927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22320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自由: 形状 8"/>
          <p:cNvSpPr>
            <a:spLocks noGrp="1"/>
          </p:cNvSpPr>
          <p:nvPr>
            <p:ph type="pic" sz="quarter" idx="10"/>
          </p:nvPr>
        </p:nvSpPr>
        <p:spPr>
          <a:xfrm>
            <a:off x="4565151" y="636128"/>
            <a:ext cx="3061890" cy="3551794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3673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自由: 形状 7"/>
          <p:cNvSpPr>
            <a:spLocks noGrp="1"/>
          </p:cNvSpPr>
          <p:nvPr>
            <p:ph type="pic" sz="quarter" idx="10"/>
          </p:nvPr>
        </p:nvSpPr>
        <p:spPr>
          <a:xfrm>
            <a:off x="1387543" y="1219903"/>
            <a:ext cx="2211893" cy="256579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自由: 形状 9"/>
          <p:cNvSpPr>
            <a:spLocks noGrp="1"/>
          </p:cNvSpPr>
          <p:nvPr>
            <p:ph type="pic" sz="quarter" idx="11"/>
          </p:nvPr>
        </p:nvSpPr>
        <p:spPr>
          <a:xfrm>
            <a:off x="4936599" y="1219903"/>
            <a:ext cx="2211893" cy="256579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自由: 形状 10"/>
          <p:cNvSpPr>
            <a:spLocks noGrp="1"/>
          </p:cNvSpPr>
          <p:nvPr>
            <p:ph type="pic" sz="quarter" idx="12"/>
          </p:nvPr>
        </p:nvSpPr>
        <p:spPr>
          <a:xfrm>
            <a:off x="8599472" y="1219903"/>
            <a:ext cx="2211893" cy="256579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59054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自由: 形状 26"/>
          <p:cNvSpPr>
            <a:spLocks noGrp="1"/>
          </p:cNvSpPr>
          <p:nvPr>
            <p:ph type="pic" sz="quarter" idx="10"/>
          </p:nvPr>
        </p:nvSpPr>
        <p:spPr>
          <a:xfrm>
            <a:off x="953181" y="1193792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自由: 形状 27"/>
          <p:cNvSpPr>
            <a:spLocks noGrp="1"/>
          </p:cNvSpPr>
          <p:nvPr>
            <p:ph type="pic" sz="quarter" idx="11"/>
          </p:nvPr>
        </p:nvSpPr>
        <p:spPr>
          <a:xfrm>
            <a:off x="3800778" y="1193792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9" name="自由: 形状 28"/>
          <p:cNvSpPr>
            <a:spLocks noGrp="1"/>
          </p:cNvSpPr>
          <p:nvPr>
            <p:ph type="pic" sz="quarter" idx="12"/>
          </p:nvPr>
        </p:nvSpPr>
        <p:spPr>
          <a:xfrm>
            <a:off x="6648374" y="1193792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0" name="自由: 形状 29"/>
          <p:cNvSpPr>
            <a:spLocks noGrp="1"/>
          </p:cNvSpPr>
          <p:nvPr>
            <p:ph type="pic" sz="quarter" idx="13"/>
          </p:nvPr>
        </p:nvSpPr>
        <p:spPr>
          <a:xfrm>
            <a:off x="9495971" y="1193792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1" name="自由: 形状 30"/>
          <p:cNvSpPr>
            <a:spLocks noGrp="1"/>
          </p:cNvSpPr>
          <p:nvPr>
            <p:ph type="pic" sz="quarter" idx="14"/>
          </p:nvPr>
        </p:nvSpPr>
        <p:spPr>
          <a:xfrm>
            <a:off x="9495971" y="4038593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2" name="自由: 形状 31"/>
          <p:cNvSpPr>
            <a:spLocks noGrp="1"/>
          </p:cNvSpPr>
          <p:nvPr>
            <p:ph type="pic" sz="quarter" idx="15"/>
          </p:nvPr>
        </p:nvSpPr>
        <p:spPr>
          <a:xfrm>
            <a:off x="6648374" y="4038593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3" name="自由: 形状 32"/>
          <p:cNvSpPr>
            <a:spLocks noGrp="1"/>
          </p:cNvSpPr>
          <p:nvPr>
            <p:ph type="pic" sz="quarter" idx="16"/>
          </p:nvPr>
        </p:nvSpPr>
        <p:spPr>
          <a:xfrm>
            <a:off x="3800778" y="4038593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4" name="自由: 形状 33"/>
          <p:cNvSpPr>
            <a:spLocks noGrp="1"/>
          </p:cNvSpPr>
          <p:nvPr>
            <p:ph type="pic" sz="quarter" idx="17"/>
          </p:nvPr>
        </p:nvSpPr>
        <p:spPr>
          <a:xfrm>
            <a:off x="953181" y="4038593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55907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5988050" y="6508750"/>
            <a:ext cx="278923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871522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3822733" y="2086761"/>
            <a:ext cx="1259682" cy="1276946"/>
          </a:xfrm>
          <a:custGeom>
            <a:avLst/>
            <a:gdLst>
              <a:gd name="connsiteX0" fmla="*/ 1259682 w 2519364"/>
              <a:gd name="connsiteY0" fmla="*/ 0 h 2553892"/>
              <a:gd name="connsiteX1" fmla="*/ 2519364 w 2519364"/>
              <a:gd name="connsiteY1" fmla="*/ 2553892 h 2553892"/>
              <a:gd name="connsiteX2" fmla="*/ 0 w 2519364"/>
              <a:gd name="connsiteY2" fmla="*/ 2553892 h 255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9364" h="2553892">
                <a:moveTo>
                  <a:pt x="1259682" y="0"/>
                </a:moveTo>
                <a:lnTo>
                  <a:pt x="2519364" y="2553892"/>
                </a:lnTo>
                <a:lnTo>
                  <a:pt x="0" y="25538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634508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3884" cy="6858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18993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098116" y="0"/>
            <a:ext cx="6093884" cy="6858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91627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to-1429637119272-20043840c013-filtered.jpeg"/>
          <p:cNvPicPr>
            <a:picLocks noChangeAspect="1"/>
          </p:cNvPicPr>
          <p:nvPr userDrawn="1"/>
        </p:nvPicPr>
        <p:blipFill>
          <a:blip r:embed="rId2">
            <a:extLst/>
          </a:blip>
          <a:srcRect l="8309" r="8309"/>
          <a:stretch>
            <a:fillRect/>
          </a:stretch>
        </p:blipFill>
        <p:spPr>
          <a:xfrm>
            <a:off x="552737" y="4396877"/>
            <a:ext cx="3053022" cy="17774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52737" y="4396877"/>
            <a:ext cx="3053022" cy="177744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自由: 形状 15"/>
          <p:cNvSpPr>
            <a:spLocks noGrp="1"/>
          </p:cNvSpPr>
          <p:nvPr>
            <p:ph type="pic" sz="quarter" idx="11"/>
          </p:nvPr>
        </p:nvSpPr>
        <p:spPr>
          <a:xfrm>
            <a:off x="5875481" y="138"/>
            <a:ext cx="6323498" cy="6858547"/>
          </a:xfrm>
          <a:custGeom>
            <a:avLst/>
            <a:gdLst>
              <a:gd name="connsiteX0" fmla="*/ 2861238 w 12646995"/>
              <a:gd name="connsiteY0" fmla="*/ 0 h 13717093"/>
              <a:gd name="connsiteX1" fmla="*/ 12646995 w 12646995"/>
              <a:gd name="connsiteY1" fmla="*/ 0 h 13717093"/>
              <a:gd name="connsiteX2" fmla="*/ 12646995 w 12646995"/>
              <a:gd name="connsiteY2" fmla="*/ 13715725 h 13717093"/>
              <a:gd name="connsiteX3" fmla="*/ 9903599 w 12646995"/>
              <a:gd name="connsiteY3" fmla="*/ 13715725 h 13717093"/>
              <a:gd name="connsiteX4" fmla="*/ 9904299 w 12646995"/>
              <a:gd name="connsiteY4" fmla="*/ 13717093 h 13717093"/>
              <a:gd name="connsiteX5" fmla="*/ 9902895 w 12646995"/>
              <a:gd name="connsiteY5" fmla="*/ 13715725 h 13717093"/>
              <a:gd name="connsiteX6" fmla="*/ 9899219 w 12646995"/>
              <a:gd name="connsiteY6" fmla="*/ 13715725 h 13717093"/>
              <a:gd name="connsiteX7" fmla="*/ 9885179 w 12646995"/>
              <a:gd name="connsiteY7" fmla="*/ 13698427 h 13717093"/>
              <a:gd name="connsiteX8" fmla="*/ 0 w 12646995"/>
              <a:gd name="connsiteY8" fmla="*/ 4047523 h 1371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46995" h="13717093">
                <a:moveTo>
                  <a:pt x="2861238" y="0"/>
                </a:moveTo>
                <a:lnTo>
                  <a:pt x="12646995" y="0"/>
                </a:lnTo>
                <a:lnTo>
                  <a:pt x="12646995" y="13715725"/>
                </a:lnTo>
                <a:lnTo>
                  <a:pt x="9903599" y="13715725"/>
                </a:lnTo>
                <a:lnTo>
                  <a:pt x="9904299" y="13717093"/>
                </a:lnTo>
                <a:lnTo>
                  <a:pt x="9902895" y="13715725"/>
                </a:lnTo>
                <a:lnTo>
                  <a:pt x="9899219" y="13715725"/>
                </a:lnTo>
                <a:lnTo>
                  <a:pt x="9885179" y="13698427"/>
                </a:lnTo>
                <a:lnTo>
                  <a:pt x="0" y="404752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6176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自由: 形状 16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6287973" cy="6876081"/>
          </a:xfrm>
          <a:custGeom>
            <a:avLst/>
            <a:gdLst>
              <a:gd name="connsiteX0" fmla="*/ 9716878 w 12575945"/>
              <a:gd name="connsiteY0" fmla="*/ 0 h 13752161"/>
              <a:gd name="connsiteX1" fmla="*/ 9724571 w 12575945"/>
              <a:gd name="connsiteY1" fmla="*/ 1 h 13752161"/>
              <a:gd name="connsiteX2" fmla="*/ 9721372 w 12575945"/>
              <a:gd name="connsiteY2" fmla="*/ 6339 h 13752161"/>
              <a:gd name="connsiteX3" fmla="*/ 12575945 w 12575945"/>
              <a:gd name="connsiteY3" fmla="*/ 4032567 h 13752161"/>
              <a:gd name="connsiteX4" fmla="*/ 2840843 w 12575945"/>
              <a:gd name="connsiteY4" fmla="*/ 13637580 h 13752161"/>
              <a:gd name="connsiteX5" fmla="*/ 2801259 w 12575945"/>
              <a:gd name="connsiteY5" fmla="*/ 13716000 h 13752161"/>
              <a:gd name="connsiteX6" fmla="*/ 2761359 w 12575945"/>
              <a:gd name="connsiteY6" fmla="*/ 13716000 h 13752161"/>
              <a:gd name="connsiteX7" fmla="*/ 2724710 w 12575945"/>
              <a:gd name="connsiteY7" fmla="*/ 13752161 h 13752161"/>
              <a:gd name="connsiteX8" fmla="*/ 2742956 w 12575945"/>
              <a:gd name="connsiteY8" fmla="*/ 13716000 h 13752161"/>
              <a:gd name="connsiteX9" fmla="*/ 0 w 12575945"/>
              <a:gd name="connsiteY9" fmla="*/ 13716000 h 13752161"/>
              <a:gd name="connsiteX10" fmla="*/ 1 w 12575945"/>
              <a:gd name="connsiteY10" fmla="*/ 1 h 13752161"/>
              <a:gd name="connsiteX11" fmla="*/ 9664034 w 12575945"/>
              <a:gd name="connsiteY11" fmla="*/ 1 h 13752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75945" h="13752161">
                <a:moveTo>
                  <a:pt x="9716878" y="0"/>
                </a:moveTo>
                <a:lnTo>
                  <a:pt x="9724571" y="1"/>
                </a:lnTo>
                <a:lnTo>
                  <a:pt x="9721372" y="6339"/>
                </a:lnTo>
                <a:lnTo>
                  <a:pt x="12575945" y="4032567"/>
                </a:lnTo>
                <a:lnTo>
                  <a:pt x="2840843" y="13637580"/>
                </a:lnTo>
                <a:lnTo>
                  <a:pt x="2801259" y="13716000"/>
                </a:lnTo>
                <a:lnTo>
                  <a:pt x="2761359" y="13716000"/>
                </a:lnTo>
                <a:lnTo>
                  <a:pt x="2724710" y="13752161"/>
                </a:lnTo>
                <a:lnTo>
                  <a:pt x="2742956" y="13716000"/>
                </a:lnTo>
                <a:lnTo>
                  <a:pt x="0" y="13716000"/>
                </a:lnTo>
                <a:lnTo>
                  <a:pt x="1" y="1"/>
                </a:lnTo>
                <a:lnTo>
                  <a:pt x="9664034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8672270" y="4490011"/>
            <a:ext cx="3053022" cy="177744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05640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自由: 形状 15"/>
          <p:cNvSpPr>
            <a:spLocks noGrp="1"/>
          </p:cNvSpPr>
          <p:nvPr>
            <p:ph type="pic" sz="quarter" idx="10"/>
          </p:nvPr>
        </p:nvSpPr>
        <p:spPr>
          <a:xfrm>
            <a:off x="1" y="1206"/>
            <a:ext cx="6313572" cy="6856795"/>
          </a:xfrm>
          <a:custGeom>
            <a:avLst/>
            <a:gdLst>
              <a:gd name="connsiteX0" fmla="*/ 1177182 w 12627144"/>
              <a:gd name="connsiteY0" fmla="*/ 0 h 13713590"/>
              <a:gd name="connsiteX1" fmla="*/ 2758601 w 12627144"/>
              <a:gd name="connsiteY1" fmla="*/ 0 h 13713590"/>
              <a:gd name="connsiteX2" fmla="*/ 12627144 w 12627144"/>
              <a:gd name="connsiteY2" fmla="*/ 9684796 h 13713590"/>
              <a:gd name="connsiteX3" fmla="*/ 9773783 w 12627144"/>
              <a:gd name="connsiteY3" fmla="*/ 13713590 h 13713590"/>
              <a:gd name="connsiteX4" fmla="*/ 0 w 12627144"/>
              <a:gd name="connsiteY4" fmla="*/ 13713590 h 13713590"/>
              <a:gd name="connsiteX5" fmla="*/ 0 w 12627144"/>
              <a:gd name="connsiteY5" fmla="*/ 2355 h 1371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7144" h="13713590">
                <a:moveTo>
                  <a:pt x="1177182" y="0"/>
                </a:moveTo>
                <a:lnTo>
                  <a:pt x="2758601" y="0"/>
                </a:lnTo>
                <a:lnTo>
                  <a:pt x="12627144" y="9684796"/>
                </a:lnTo>
                <a:lnTo>
                  <a:pt x="9773783" y="13713590"/>
                </a:lnTo>
                <a:lnTo>
                  <a:pt x="0" y="13713590"/>
                </a:lnTo>
                <a:lnTo>
                  <a:pt x="0" y="23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87570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自由: 形状 11"/>
          <p:cNvSpPr>
            <a:spLocks noGrp="1"/>
          </p:cNvSpPr>
          <p:nvPr>
            <p:ph type="pic" sz="quarter" idx="10"/>
          </p:nvPr>
        </p:nvSpPr>
        <p:spPr>
          <a:xfrm>
            <a:off x="1361868" y="-1167"/>
            <a:ext cx="9464676" cy="6864298"/>
          </a:xfrm>
          <a:custGeom>
            <a:avLst/>
            <a:gdLst>
              <a:gd name="connsiteX0" fmla="*/ 2441923 w 18929352"/>
              <a:gd name="connsiteY0" fmla="*/ 0 h 13728595"/>
              <a:gd name="connsiteX1" fmla="*/ 4835619 w 18929352"/>
              <a:gd name="connsiteY1" fmla="*/ 2333 h 13728595"/>
              <a:gd name="connsiteX2" fmla="*/ 4966609 w 18929352"/>
              <a:gd name="connsiteY2" fmla="*/ 2333 h 13728595"/>
              <a:gd name="connsiteX3" fmla="*/ 4966739 w 18929352"/>
              <a:gd name="connsiteY3" fmla="*/ 2460 h 13728595"/>
              <a:gd name="connsiteX4" fmla="*/ 11939604 w 18929352"/>
              <a:gd name="connsiteY4" fmla="*/ 9254 h 13728595"/>
              <a:gd name="connsiteX5" fmla="*/ 9043414 w 18929352"/>
              <a:gd name="connsiteY5" fmla="*/ 4007097 h 13728595"/>
              <a:gd name="connsiteX6" fmla="*/ 18929352 w 18929352"/>
              <a:gd name="connsiteY6" fmla="*/ 13718332 h 13728595"/>
              <a:gd name="connsiteX7" fmla="*/ 15894326 w 18929352"/>
              <a:gd name="connsiteY7" fmla="*/ 13709464 h 13728595"/>
              <a:gd name="connsiteX8" fmla="*/ 7041719 w 18929352"/>
              <a:gd name="connsiteY8" fmla="*/ 13728595 h 13728595"/>
              <a:gd name="connsiteX9" fmla="*/ 9860288 w 18929352"/>
              <a:gd name="connsiteY9" fmla="*/ 9678125 h 13728595"/>
              <a:gd name="connsiteX10" fmla="*/ 0 w 18929352"/>
              <a:gd name="connsiteY10" fmla="*/ 2333 h 13728595"/>
              <a:gd name="connsiteX11" fmla="*/ 2444474 w 18929352"/>
              <a:gd name="connsiteY11" fmla="*/ 2333 h 1372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9352" h="13728595">
                <a:moveTo>
                  <a:pt x="2441923" y="0"/>
                </a:moveTo>
                <a:lnTo>
                  <a:pt x="4835619" y="2333"/>
                </a:lnTo>
                <a:lnTo>
                  <a:pt x="4966609" y="2333"/>
                </a:lnTo>
                <a:lnTo>
                  <a:pt x="4966739" y="2460"/>
                </a:lnTo>
                <a:lnTo>
                  <a:pt x="11939604" y="9254"/>
                </a:lnTo>
                <a:lnTo>
                  <a:pt x="9043414" y="4007097"/>
                </a:lnTo>
                <a:lnTo>
                  <a:pt x="18929352" y="13718332"/>
                </a:lnTo>
                <a:lnTo>
                  <a:pt x="15894326" y="13709464"/>
                </a:lnTo>
                <a:lnTo>
                  <a:pt x="7041719" y="13728595"/>
                </a:lnTo>
                <a:lnTo>
                  <a:pt x="9860288" y="9678125"/>
                </a:lnTo>
                <a:lnTo>
                  <a:pt x="0" y="2333"/>
                </a:lnTo>
                <a:lnTo>
                  <a:pt x="2444474" y="2333"/>
                </a:lnTo>
                <a:close/>
              </a:path>
            </a:pathLst>
          </a:custGeom>
          <a:solidFill>
            <a:schemeClr val="bg1">
              <a:lumMod val="85000"/>
              <a:alpha val="99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7062648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自由: 形状 17"/>
          <p:cNvSpPr>
            <a:spLocks noGrp="1"/>
          </p:cNvSpPr>
          <p:nvPr>
            <p:ph type="pic" sz="quarter" idx="10"/>
          </p:nvPr>
        </p:nvSpPr>
        <p:spPr>
          <a:xfrm>
            <a:off x="1926730" y="647766"/>
            <a:ext cx="8338543" cy="3960416"/>
          </a:xfrm>
          <a:custGeom>
            <a:avLst/>
            <a:gdLst>
              <a:gd name="connsiteX0" fmla="*/ 1270086 w 16677085"/>
              <a:gd name="connsiteY0" fmla="*/ 6962888 h 7920832"/>
              <a:gd name="connsiteX1" fmla="*/ 12910542 w 16677085"/>
              <a:gd name="connsiteY1" fmla="*/ 6962888 h 7920832"/>
              <a:gd name="connsiteX2" fmla="*/ 13389513 w 16677085"/>
              <a:gd name="connsiteY2" fmla="*/ 7441860 h 7920832"/>
              <a:gd name="connsiteX3" fmla="*/ 12910541 w 16677085"/>
              <a:gd name="connsiteY3" fmla="*/ 7920832 h 7920832"/>
              <a:gd name="connsiteX4" fmla="*/ 1270086 w 16677085"/>
              <a:gd name="connsiteY4" fmla="*/ 7920831 h 7920832"/>
              <a:gd name="connsiteX5" fmla="*/ 800844 w 16677085"/>
              <a:gd name="connsiteY5" fmla="*/ 7538389 h 7920832"/>
              <a:gd name="connsiteX6" fmla="*/ 791114 w 16677085"/>
              <a:gd name="connsiteY6" fmla="*/ 7441860 h 7920832"/>
              <a:gd name="connsiteX7" fmla="*/ 800844 w 16677085"/>
              <a:gd name="connsiteY7" fmla="*/ 7345330 h 7920832"/>
              <a:gd name="connsiteX8" fmla="*/ 1270086 w 16677085"/>
              <a:gd name="connsiteY8" fmla="*/ 6962888 h 7920832"/>
              <a:gd name="connsiteX9" fmla="*/ 3686714 w 16677085"/>
              <a:gd name="connsiteY9" fmla="*/ 5802409 h 7920832"/>
              <a:gd name="connsiteX10" fmla="*/ 15327169 w 16677085"/>
              <a:gd name="connsiteY10" fmla="*/ 5802409 h 7920832"/>
              <a:gd name="connsiteX11" fmla="*/ 15806141 w 16677085"/>
              <a:gd name="connsiteY11" fmla="*/ 6281381 h 7920832"/>
              <a:gd name="connsiteX12" fmla="*/ 15327169 w 16677085"/>
              <a:gd name="connsiteY12" fmla="*/ 6760353 h 7920832"/>
              <a:gd name="connsiteX13" fmla="*/ 3686714 w 16677085"/>
              <a:gd name="connsiteY13" fmla="*/ 6760352 h 7920832"/>
              <a:gd name="connsiteX14" fmla="*/ 3217474 w 16677085"/>
              <a:gd name="connsiteY14" fmla="*/ 6377910 h 7920832"/>
              <a:gd name="connsiteX15" fmla="*/ 3207742 w 16677085"/>
              <a:gd name="connsiteY15" fmla="*/ 6281381 h 7920832"/>
              <a:gd name="connsiteX16" fmla="*/ 3217474 w 16677085"/>
              <a:gd name="connsiteY16" fmla="*/ 6184852 h 7920832"/>
              <a:gd name="connsiteX17" fmla="*/ 3686714 w 16677085"/>
              <a:gd name="connsiteY17" fmla="*/ 5802409 h 7920832"/>
              <a:gd name="connsiteX18" fmla="*/ 1270087 w 16677085"/>
              <a:gd name="connsiteY18" fmla="*/ 4641927 h 7920832"/>
              <a:gd name="connsiteX19" fmla="*/ 12910542 w 16677085"/>
              <a:gd name="connsiteY19" fmla="*/ 4641927 h 7920832"/>
              <a:gd name="connsiteX20" fmla="*/ 13389513 w 16677085"/>
              <a:gd name="connsiteY20" fmla="*/ 5120899 h 7920832"/>
              <a:gd name="connsiteX21" fmla="*/ 12910541 w 16677085"/>
              <a:gd name="connsiteY21" fmla="*/ 5599871 h 7920832"/>
              <a:gd name="connsiteX22" fmla="*/ 1270087 w 16677085"/>
              <a:gd name="connsiteY22" fmla="*/ 5599870 h 7920832"/>
              <a:gd name="connsiteX23" fmla="*/ 800846 w 16677085"/>
              <a:gd name="connsiteY23" fmla="*/ 5217428 h 7920832"/>
              <a:gd name="connsiteX24" fmla="*/ 791115 w 16677085"/>
              <a:gd name="connsiteY24" fmla="*/ 5120899 h 7920832"/>
              <a:gd name="connsiteX25" fmla="*/ 800846 w 16677085"/>
              <a:gd name="connsiteY25" fmla="*/ 5024370 h 7920832"/>
              <a:gd name="connsiteX26" fmla="*/ 1270087 w 16677085"/>
              <a:gd name="connsiteY26" fmla="*/ 4641927 h 7920832"/>
              <a:gd name="connsiteX27" fmla="*/ 478971 w 16677085"/>
              <a:gd name="connsiteY27" fmla="*/ 3481445 h 7920832"/>
              <a:gd name="connsiteX28" fmla="*/ 12119427 w 16677085"/>
              <a:gd name="connsiteY28" fmla="*/ 3481445 h 7920832"/>
              <a:gd name="connsiteX29" fmla="*/ 12598399 w 16677085"/>
              <a:gd name="connsiteY29" fmla="*/ 3960417 h 7920832"/>
              <a:gd name="connsiteX30" fmla="*/ 12598398 w 16677085"/>
              <a:gd name="connsiteY30" fmla="*/ 3960417 h 7920832"/>
              <a:gd name="connsiteX31" fmla="*/ 12119426 w 16677085"/>
              <a:gd name="connsiteY31" fmla="*/ 4439389 h 7920832"/>
              <a:gd name="connsiteX32" fmla="*/ 478971 w 16677085"/>
              <a:gd name="connsiteY32" fmla="*/ 4439388 h 7920832"/>
              <a:gd name="connsiteX33" fmla="*/ 9730 w 16677085"/>
              <a:gd name="connsiteY33" fmla="*/ 4056946 h 7920832"/>
              <a:gd name="connsiteX34" fmla="*/ 0 w 16677085"/>
              <a:gd name="connsiteY34" fmla="*/ 3960417 h 7920832"/>
              <a:gd name="connsiteX35" fmla="*/ 9730 w 16677085"/>
              <a:gd name="connsiteY35" fmla="*/ 3863888 h 7920832"/>
              <a:gd name="connsiteX36" fmla="*/ 478971 w 16677085"/>
              <a:gd name="connsiteY36" fmla="*/ 3481445 h 7920832"/>
              <a:gd name="connsiteX37" fmla="*/ 4557656 w 16677085"/>
              <a:gd name="connsiteY37" fmla="*/ 2320963 h 7920832"/>
              <a:gd name="connsiteX38" fmla="*/ 16198113 w 16677085"/>
              <a:gd name="connsiteY38" fmla="*/ 2320963 h 7920832"/>
              <a:gd name="connsiteX39" fmla="*/ 16677085 w 16677085"/>
              <a:gd name="connsiteY39" fmla="*/ 2799935 h 7920832"/>
              <a:gd name="connsiteX40" fmla="*/ 16198113 w 16677085"/>
              <a:gd name="connsiteY40" fmla="*/ 3278907 h 7920832"/>
              <a:gd name="connsiteX41" fmla="*/ 4557656 w 16677085"/>
              <a:gd name="connsiteY41" fmla="*/ 3278907 h 7920832"/>
              <a:gd name="connsiteX42" fmla="*/ 4088417 w 16677085"/>
              <a:gd name="connsiteY42" fmla="*/ 2896464 h 7920832"/>
              <a:gd name="connsiteX43" fmla="*/ 4078686 w 16677085"/>
              <a:gd name="connsiteY43" fmla="*/ 2799935 h 7920832"/>
              <a:gd name="connsiteX44" fmla="*/ 4088417 w 16677085"/>
              <a:gd name="connsiteY44" fmla="*/ 2703406 h 7920832"/>
              <a:gd name="connsiteX45" fmla="*/ 4557656 w 16677085"/>
              <a:gd name="connsiteY45" fmla="*/ 2320963 h 7920832"/>
              <a:gd name="connsiteX46" fmla="*/ 2090144 w 16677085"/>
              <a:gd name="connsiteY46" fmla="*/ 1160481 h 7920832"/>
              <a:gd name="connsiteX47" fmla="*/ 13730597 w 16677085"/>
              <a:gd name="connsiteY47" fmla="*/ 1160481 h 7920832"/>
              <a:gd name="connsiteX48" fmla="*/ 14209569 w 16677085"/>
              <a:gd name="connsiteY48" fmla="*/ 1639453 h 7920832"/>
              <a:gd name="connsiteX49" fmla="*/ 13730597 w 16677085"/>
              <a:gd name="connsiteY49" fmla="*/ 2118425 h 7920832"/>
              <a:gd name="connsiteX50" fmla="*/ 2090144 w 16677085"/>
              <a:gd name="connsiteY50" fmla="*/ 2118424 h 7920832"/>
              <a:gd name="connsiteX51" fmla="*/ 1620904 w 16677085"/>
              <a:gd name="connsiteY51" fmla="*/ 1735982 h 7920832"/>
              <a:gd name="connsiteX52" fmla="*/ 1611172 w 16677085"/>
              <a:gd name="connsiteY52" fmla="*/ 1639453 h 7920832"/>
              <a:gd name="connsiteX53" fmla="*/ 1620904 w 16677085"/>
              <a:gd name="connsiteY53" fmla="*/ 1542924 h 7920832"/>
              <a:gd name="connsiteX54" fmla="*/ 2090144 w 16677085"/>
              <a:gd name="connsiteY54" fmla="*/ 1160481 h 7920832"/>
              <a:gd name="connsiteX55" fmla="*/ 1313630 w 16677085"/>
              <a:gd name="connsiteY55" fmla="*/ 0 h 7920832"/>
              <a:gd name="connsiteX56" fmla="*/ 12954085 w 16677085"/>
              <a:gd name="connsiteY56" fmla="*/ 0 h 7920832"/>
              <a:gd name="connsiteX57" fmla="*/ 13433057 w 16677085"/>
              <a:gd name="connsiteY57" fmla="*/ 478972 h 7920832"/>
              <a:gd name="connsiteX58" fmla="*/ 13433055 w 16677085"/>
              <a:gd name="connsiteY58" fmla="*/ 478972 h 7920832"/>
              <a:gd name="connsiteX59" fmla="*/ 12954083 w 16677085"/>
              <a:gd name="connsiteY59" fmla="*/ 957943 h 7920832"/>
              <a:gd name="connsiteX60" fmla="*/ 1313630 w 16677085"/>
              <a:gd name="connsiteY60" fmla="*/ 957942 h 7920832"/>
              <a:gd name="connsiteX61" fmla="*/ 844388 w 16677085"/>
              <a:gd name="connsiteY61" fmla="*/ 575500 h 7920832"/>
              <a:gd name="connsiteX62" fmla="*/ 834656 w 16677085"/>
              <a:gd name="connsiteY62" fmla="*/ 478971 h 7920832"/>
              <a:gd name="connsiteX63" fmla="*/ 844388 w 16677085"/>
              <a:gd name="connsiteY63" fmla="*/ 382442 h 7920832"/>
              <a:gd name="connsiteX64" fmla="*/ 1313630 w 16677085"/>
              <a:gd name="connsiteY64" fmla="*/ 0 h 792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677085" h="7920832">
                <a:moveTo>
                  <a:pt x="1270086" y="6962888"/>
                </a:moveTo>
                <a:lnTo>
                  <a:pt x="12910542" y="6962888"/>
                </a:lnTo>
                <a:cubicBezTo>
                  <a:pt x="13175071" y="6962888"/>
                  <a:pt x="13389513" y="7177331"/>
                  <a:pt x="13389513" y="7441860"/>
                </a:cubicBezTo>
                <a:cubicBezTo>
                  <a:pt x="13389513" y="7706389"/>
                  <a:pt x="13175069" y="7920832"/>
                  <a:pt x="12910541" y="7920832"/>
                </a:cubicBezTo>
                <a:lnTo>
                  <a:pt x="1270086" y="7920831"/>
                </a:lnTo>
                <a:cubicBezTo>
                  <a:pt x="1038623" y="7920831"/>
                  <a:pt x="845508" y="7756648"/>
                  <a:pt x="800844" y="7538389"/>
                </a:cubicBezTo>
                <a:lnTo>
                  <a:pt x="791114" y="7441860"/>
                </a:lnTo>
                <a:lnTo>
                  <a:pt x="800844" y="7345330"/>
                </a:lnTo>
                <a:cubicBezTo>
                  <a:pt x="845508" y="7127071"/>
                  <a:pt x="1038623" y="6962888"/>
                  <a:pt x="1270086" y="6962888"/>
                </a:cubicBezTo>
                <a:close/>
                <a:moveTo>
                  <a:pt x="3686714" y="5802409"/>
                </a:moveTo>
                <a:lnTo>
                  <a:pt x="15327169" y="5802409"/>
                </a:lnTo>
                <a:cubicBezTo>
                  <a:pt x="15591699" y="5802409"/>
                  <a:pt x="15806141" y="6016852"/>
                  <a:pt x="15806141" y="6281381"/>
                </a:cubicBezTo>
                <a:cubicBezTo>
                  <a:pt x="15806141" y="6545910"/>
                  <a:pt x="15591697" y="6760353"/>
                  <a:pt x="15327169" y="6760353"/>
                </a:cubicBezTo>
                <a:lnTo>
                  <a:pt x="3686714" y="6760352"/>
                </a:lnTo>
                <a:cubicBezTo>
                  <a:pt x="3455251" y="6760352"/>
                  <a:pt x="3262136" y="6596169"/>
                  <a:pt x="3217474" y="6377910"/>
                </a:cubicBezTo>
                <a:lnTo>
                  <a:pt x="3207742" y="6281381"/>
                </a:lnTo>
                <a:lnTo>
                  <a:pt x="3217474" y="6184852"/>
                </a:lnTo>
                <a:cubicBezTo>
                  <a:pt x="3262136" y="5966592"/>
                  <a:pt x="3455251" y="5802409"/>
                  <a:pt x="3686714" y="5802409"/>
                </a:cubicBezTo>
                <a:close/>
                <a:moveTo>
                  <a:pt x="1270087" y="4641927"/>
                </a:moveTo>
                <a:lnTo>
                  <a:pt x="12910542" y="4641927"/>
                </a:lnTo>
                <a:cubicBezTo>
                  <a:pt x="13175071" y="4641927"/>
                  <a:pt x="13389513" y="4856370"/>
                  <a:pt x="13389513" y="5120899"/>
                </a:cubicBezTo>
                <a:cubicBezTo>
                  <a:pt x="13389513" y="5385428"/>
                  <a:pt x="13175069" y="5599871"/>
                  <a:pt x="12910541" y="5599871"/>
                </a:cubicBezTo>
                <a:lnTo>
                  <a:pt x="1270087" y="5599870"/>
                </a:lnTo>
                <a:cubicBezTo>
                  <a:pt x="1038625" y="5599870"/>
                  <a:pt x="845508" y="5435687"/>
                  <a:pt x="800846" y="5217428"/>
                </a:cubicBezTo>
                <a:lnTo>
                  <a:pt x="791115" y="5120899"/>
                </a:lnTo>
                <a:lnTo>
                  <a:pt x="800846" y="5024370"/>
                </a:lnTo>
                <a:cubicBezTo>
                  <a:pt x="845508" y="4806110"/>
                  <a:pt x="1038625" y="4641927"/>
                  <a:pt x="1270087" y="4641927"/>
                </a:cubicBezTo>
                <a:close/>
                <a:moveTo>
                  <a:pt x="478971" y="3481445"/>
                </a:moveTo>
                <a:lnTo>
                  <a:pt x="12119427" y="3481445"/>
                </a:lnTo>
                <a:cubicBezTo>
                  <a:pt x="12383956" y="3481445"/>
                  <a:pt x="12598399" y="3695889"/>
                  <a:pt x="12598399" y="3960417"/>
                </a:cubicBezTo>
                <a:lnTo>
                  <a:pt x="12598398" y="3960417"/>
                </a:lnTo>
                <a:cubicBezTo>
                  <a:pt x="12598398" y="4224947"/>
                  <a:pt x="12383955" y="4439389"/>
                  <a:pt x="12119426" y="4439389"/>
                </a:cubicBezTo>
                <a:lnTo>
                  <a:pt x="478971" y="4439388"/>
                </a:lnTo>
                <a:cubicBezTo>
                  <a:pt x="247508" y="4439388"/>
                  <a:pt x="54393" y="4275205"/>
                  <a:pt x="9730" y="4056946"/>
                </a:cubicBezTo>
                <a:lnTo>
                  <a:pt x="0" y="3960417"/>
                </a:lnTo>
                <a:lnTo>
                  <a:pt x="9730" y="3863888"/>
                </a:lnTo>
                <a:cubicBezTo>
                  <a:pt x="54393" y="3645628"/>
                  <a:pt x="247508" y="3481445"/>
                  <a:pt x="478971" y="3481445"/>
                </a:cubicBezTo>
                <a:close/>
                <a:moveTo>
                  <a:pt x="4557656" y="2320963"/>
                </a:moveTo>
                <a:lnTo>
                  <a:pt x="16198113" y="2320963"/>
                </a:lnTo>
                <a:cubicBezTo>
                  <a:pt x="16462641" y="2320963"/>
                  <a:pt x="16677085" y="2535406"/>
                  <a:pt x="16677085" y="2799935"/>
                </a:cubicBezTo>
                <a:cubicBezTo>
                  <a:pt x="16677085" y="3064464"/>
                  <a:pt x="16462641" y="3278907"/>
                  <a:pt x="16198113" y="3278907"/>
                </a:cubicBezTo>
                <a:lnTo>
                  <a:pt x="4557656" y="3278907"/>
                </a:lnTo>
                <a:cubicBezTo>
                  <a:pt x="4326195" y="3278907"/>
                  <a:pt x="4133079" y="3114723"/>
                  <a:pt x="4088417" y="2896464"/>
                </a:cubicBezTo>
                <a:lnTo>
                  <a:pt x="4078686" y="2799935"/>
                </a:lnTo>
                <a:lnTo>
                  <a:pt x="4088417" y="2703406"/>
                </a:lnTo>
                <a:cubicBezTo>
                  <a:pt x="4133079" y="2485146"/>
                  <a:pt x="4326195" y="2320963"/>
                  <a:pt x="4557656" y="2320963"/>
                </a:cubicBezTo>
                <a:close/>
                <a:moveTo>
                  <a:pt x="2090144" y="1160481"/>
                </a:moveTo>
                <a:lnTo>
                  <a:pt x="13730597" y="1160481"/>
                </a:lnTo>
                <a:cubicBezTo>
                  <a:pt x="13995127" y="1160481"/>
                  <a:pt x="14209569" y="1374924"/>
                  <a:pt x="14209569" y="1639453"/>
                </a:cubicBezTo>
                <a:cubicBezTo>
                  <a:pt x="14209569" y="1903982"/>
                  <a:pt x="13995125" y="2118425"/>
                  <a:pt x="13730597" y="2118425"/>
                </a:cubicBezTo>
                <a:lnTo>
                  <a:pt x="2090144" y="2118424"/>
                </a:lnTo>
                <a:cubicBezTo>
                  <a:pt x="1858680" y="2118424"/>
                  <a:pt x="1665565" y="1954241"/>
                  <a:pt x="1620904" y="1735982"/>
                </a:cubicBezTo>
                <a:lnTo>
                  <a:pt x="1611172" y="1639453"/>
                </a:lnTo>
                <a:lnTo>
                  <a:pt x="1620904" y="1542924"/>
                </a:lnTo>
                <a:cubicBezTo>
                  <a:pt x="1665565" y="1324664"/>
                  <a:pt x="1858680" y="1160481"/>
                  <a:pt x="2090144" y="1160481"/>
                </a:cubicBezTo>
                <a:close/>
                <a:moveTo>
                  <a:pt x="1313630" y="0"/>
                </a:moveTo>
                <a:lnTo>
                  <a:pt x="12954085" y="0"/>
                </a:lnTo>
                <a:cubicBezTo>
                  <a:pt x="13218613" y="0"/>
                  <a:pt x="13433057" y="214442"/>
                  <a:pt x="13433057" y="478972"/>
                </a:cubicBezTo>
                <a:lnTo>
                  <a:pt x="13433055" y="478972"/>
                </a:lnTo>
                <a:cubicBezTo>
                  <a:pt x="13433055" y="743500"/>
                  <a:pt x="13218613" y="957943"/>
                  <a:pt x="12954083" y="957943"/>
                </a:cubicBezTo>
                <a:lnTo>
                  <a:pt x="1313630" y="957942"/>
                </a:lnTo>
                <a:cubicBezTo>
                  <a:pt x="1082167" y="957942"/>
                  <a:pt x="889051" y="793760"/>
                  <a:pt x="844388" y="575500"/>
                </a:cubicBezTo>
                <a:lnTo>
                  <a:pt x="834656" y="478971"/>
                </a:lnTo>
                <a:lnTo>
                  <a:pt x="844388" y="382442"/>
                </a:lnTo>
                <a:cubicBezTo>
                  <a:pt x="889051" y="164182"/>
                  <a:pt x="1082167" y="0"/>
                  <a:pt x="131363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31036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-7486" y="0"/>
            <a:ext cx="12199486" cy="2926954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84702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自由: 形状 11"/>
          <p:cNvSpPr>
            <a:spLocks noGrp="1"/>
          </p:cNvSpPr>
          <p:nvPr>
            <p:ph type="pic" sz="quarter" idx="10"/>
          </p:nvPr>
        </p:nvSpPr>
        <p:spPr>
          <a:xfrm>
            <a:off x="1101575" y="1604612"/>
            <a:ext cx="2368800" cy="877095"/>
          </a:xfrm>
          <a:custGeom>
            <a:avLst/>
            <a:gdLst>
              <a:gd name="connsiteX0" fmla="*/ 0 w 4737600"/>
              <a:gd name="connsiteY0" fmla="*/ 0 h 1754190"/>
              <a:gd name="connsiteX1" fmla="*/ 4737600 w 4737600"/>
              <a:gd name="connsiteY1" fmla="*/ 0 h 1754190"/>
              <a:gd name="connsiteX2" fmla="*/ 2368800 w 4737600"/>
              <a:gd name="connsiteY2" fmla="*/ 1754190 h 175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7600" h="1754190">
                <a:moveTo>
                  <a:pt x="0" y="0"/>
                </a:moveTo>
                <a:lnTo>
                  <a:pt x="4737600" y="0"/>
                </a:lnTo>
                <a:lnTo>
                  <a:pt x="2368800" y="17541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自由: 形状 14"/>
          <p:cNvSpPr>
            <a:spLocks noGrp="1"/>
          </p:cNvSpPr>
          <p:nvPr>
            <p:ph type="pic" sz="quarter" idx="11"/>
          </p:nvPr>
        </p:nvSpPr>
        <p:spPr>
          <a:xfrm>
            <a:off x="4911584" y="1604612"/>
            <a:ext cx="2368800" cy="877095"/>
          </a:xfrm>
          <a:custGeom>
            <a:avLst/>
            <a:gdLst>
              <a:gd name="connsiteX0" fmla="*/ 0 w 4737600"/>
              <a:gd name="connsiteY0" fmla="*/ 0 h 1754190"/>
              <a:gd name="connsiteX1" fmla="*/ 4737600 w 4737600"/>
              <a:gd name="connsiteY1" fmla="*/ 0 h 1754190"/>
              <a:gd name="connsiteX2" fmla="*/ 2368800 w 4737600"/>
              <a:gd name="connsiteY2" fmla="*/ 1754190 h 175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7600" h="1754190">
                <a:moveTo>
                  <a:pt x="0" y="0"/>
                </a:moveTo>
                <a:lnTo>
                  <a:pt x="4737600" y="0"/>
                </a:lnTo>
                <a:lnTo>
                  <a:pt x="2368800" y="17541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自由: 形状 15"/>
          <p:cNvSpPr>
            <a:spLocks noGrp="1"/>
          </p:cNvSpPr>
          <p:nvPr>
            <p:ph type="pic" sz="quarter" idx="12"/>
          </p:nvPr>
        </p:nvSpPr>
        <p:spPr>
          <a:xfrm>
            <a:off x="8721593" y="1604612"/>
            <a:ext cx="2368800" cy="877095"/>
          </a:xfrm>
          <a:custGeom>
            <a:avLst/>
            <a:gdLst>
              <a:gd name="connsiteX0" fmla="*/ 0 w 4737600"/>
              <a:gd name="connsiteY0" fmla="*/ 0 h 1754190"/>
              <a:gd name="connsiteX1" fmla="*/ 4737600 w 4737600"/>
              <a:gd name="connsiteY1" fmla="*/ 0 h 1754190"/>
              <a:gd name="connsiteX2" fmla="*/ 2368800 w 4737600"/>
              <a:gd name="connsiteY2" fmla="*/ 1754190 h 175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7600" h="1754190">
                <a:moveTo>
                  <a:pt x="0" y="0"/>
                </a:moveTo>
                <a:lnTo>
                  <a:pt x="4737600" y="0"/>
                </a:lnTo>
                <a:lnTo>
                  <a:pt x="2368800" y="17541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71656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24384000"/>
              <a:gd name="connsiteY0" fmla="*/ 0 h 13716000"/>
              <a:gd name="connsiteX1" fmla="*/ 24384000 w 24384000"/>
              <a:gd name="connsiteY1" fmla="*/ 0 h 13716000"/>
              <a:gd name="connsiteX2" fmla="*/ 24384000 w 24384000"/>
              <a:gd name="connsiteY2" fmla="*/ 13716000 h 13716000"/>
              <a:gd name="connsiteX3" fmla="*/ 0 w 243840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altLang="zh-CN" dirty="0"/>
              <a:t>Select and drag your image, drop into placeholder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9916353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3423311"/>
            <a:ext cx="12199486" cy="343468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88512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9486" cy="343468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772869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00150" y="1280107"/>
            <a:ext cx="9791699" cy="2651021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25650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213689" y="1911003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6442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744225" y="1911003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90566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68367" y="3630346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1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516933" y="3630346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2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865501" y="3630346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546885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2590550" y="1547183"/>
            <a:ext cx="1064022" cy="783772"/>
          </a:xfrm>
          <a:custGeom>
            <a:avLst/>
            <a:gdLst>
              <a:gd name="connsiteX0" fmla="*/ 805543 w 2128044"/>
              <a:gd name="connsiteY0" fmla="*/ 0 h 1567543"/>
              <a:gd name="connsiteX1" fmla="*/ 1277508 w 2128044"/>
              <a:gd name="connsiteY1" fmla="*/ 918418 h 1567543"/>
              <a:gd name="connsiteX2" fmla="*/ 1535987 w 2128044"/>
              <a:gd name="connsiteY2" fmla="*/ 415432 h 1567543"/>
              <a:gd name="connsiteX3" fmla="*/ 2128044 w 2128044"/>
              <a:gd name="connsiteY3" fmla="*/ 1567543 h 1567543"/>
              <a:gd name="connsiteX4" fmla="*/ 1611086 w 2128044"/>
              <a:gd name="connsiteY4" fmla="*/ 1567543 h 1567543"/>
              <a:gd name="connsiteX5" fmla="*/ 943930 w 2128044"/>
              <a:gd name="connsiteY5" fmla="*/ 1567543 h 1567543"/>
              <a:gd name="connsiteX6" fmla="*/ 0 w 2128044"/>
              <a:gd name="connsiteY6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8044" h="1567543">
                <a:moveTo>
                  <a:pt x="805543" y="0"/>
                </a:moveTo>
                <a:lnTo>
                  <a:pt x="1277508" y="918418"/>
                </a:lnTo>
                <a:lnTo>
                  <a:pt x="1535987" y="415432"/>
                </a:lnTo>
                <a:lnTo>
                  <a:pt x="2128044" y="1567543"/>
                </a:lnTo>
                <a:lnTo>
                  <a:pt x="1611086" y="1567543"/>
                </a:lnTo>
                <a:lnTo>
                  <a:pt x="943930" y="1567543"/>
                </a:lnTo>
                <a:lnTo>
                  <a:pt x="0" y="15675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587728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自由: 形状 8"/>
          <p:cNvSpPr>
            <a:spLocks noGrp="1"/>
          </p:cNvSpPr>
          <p:nvPr>
            <p:ph type="pic" sz="quarter" idx="10"/>
          </p:nvPr>
        </p:nvSpPr>
        <p:spPr>
          <a:xfrm>
            <a:off x="3308080" y="1257773"/>
            <a:ext cx="5031976" cy="3706615"/>
          </a:xfrm>
          <a:custGeom>
            <a:avLst/>
            <a:gdLst>
              <a:gd name="connsiteX0" fmla="*/ 805543 w 2128044"/>
              <a:gd name="connsiteY0" fmla="*/ 0 h 1567543"/>
              <a:gd name="connsiteX1" fmla="*/ 1277508 w 2128044"/>
              <a:gd name="connsiteY1" fmla="*/ 918418 h 1567543"/>
              <a:gd name="connsiteX2" fmla="*/ 1535987 w 2128044"/>
              <a:gd name="connsiteY2" fmla="*/ 415432 h 1567543"/>
              <a:gd name="connsiteX3" fmla="*/ 2128044 w 2128044"/>
              <a:gd name="connsiteY3" fmla="*/ 1567543 h 1567543"/>
              <a:gd name="connsiteX4" fmla="*/ 1611086 w 2128044"/>
              <a:gd name="connsiteY4" fmla="*/ 1567543 h 1567543"/>
              <a:gd name="connsiteX5" fmla="*/ 943930 w 2128044"/>
              <a:gd name="connsiteY5" fmla="*/ 1567543 h 1567543"/>
              <a:gd name="connsiteX6" fmla="*/ 0 w 2128044"/>
              <a:gd name="connsiteY6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8044" h="1567543">
                <a:moveTo>
                  <a:pt x="805543" y="0"/>
                </a:moveTo>
                <a:lnTo>
                  <a:pt x="1277508" y="918418"/>
                </a:lnTo>
                <a:lnTo>
                  <a:pt x="1535987" y="415432"/>
                </a:lnTo>
                <a:lnTo>
                  <a:pt x="2128044" y="1567543"/>
                </a:lnTo>
                <a:lnTo>
                  <a:pt x="1611086" y="1567543"/>
                </a:lnTo>
                <a:lnTo>
                  <a:pt x="943930" y="1567543"/>
                </a:lnTo>
                <a:lnTo>
                  <a:pt x="0" y="15675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6770532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自由: 形状 7"/>
          <p:cNvSpPr>
            <a:spLocks noGrp="1"/>
          </p:cNvSpPr>
          <p:nvPr>
            <p:ph type="pic" sz="quarter" idx="10"/>
          </p:nvPr>
        </p:nvSpPr>
        <p:spPr>
          <a:xfrm>
            <a:off x="6624541" y="992123"/>
            <a:ext cx="4898691" cy="4898690"/>
          </a:xfrm>
          <a:custGeom>
            <a:avLst/>
            <a:gdLst>
              <a:gd name="connsiteX0" fmla="*/ 4898691 w 9797381"/>
              <a:gd name="connsiteY0" fmla="*/ 0 h 9797380"/>
              <a:gd name="connsiteX1" fmla="*/ 9797381 w 9797381"/>
              <a:gd name="connsiteY1" fmla="*/ 4898690 h 9797380"/>
              <a:gd name="connsiteX2" fmla="*/ 4898691 w 9797381"/>
              <a:gd name="connsiteY2" fmla="*/ 9797380 h 9797380"/>
              <a:gd name="connsiteX3" fmla="*/ 0 w 9797381"/>
              <a:gd name="connsiteY3" fmla="*/ 4898690 h 979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7381" h="9797380">
                <a:moveTo>
                  <a:pt x="4898691" y="0"/>
                </a:moveTo>
                <a:lnTo>
                  <a:pt x="9797381" y="4898690"/>
                </a:lnTo>
                <a:lnTo>
                  <a:pt x="4898691" y="9797380"/>
                </a:lnTo>
                <a:lnTo>
                  <a:pt x="0" y="48986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9840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自由: 形状 14"/>
          <p:cNvSpPr>
            <a:spLocks noGrp="1"/>
          </p:cNvSpPr>
          <p:nvPr>
            <p:ph type="pic" sz="quarter" idx="11"/>
          </p:nvPr>
        </p:nvSpPr>
        <p:spPr>
          <a:xfrm>
            <a:off x="6230772" y="2211421"/>
            <a:ext cx="5978624" cy="1398191"/>
          </a:xfrm>
          <a:custGeom>
            <a:avLst/>
            <a:gdLst>
              <a:gd name="connsiteX0" fmla="*/ 2705100 w 11957248"/>
              <a:gd name="connsiteY0" fmla="*/ 0 h 2796382"/>
              <a:gd name="connsiteX1" fmla="*/ 11957248 w 11957248"/>
              <a:gd name="connsiteY1" fmla="*/ 0 h 2796382"/>
              <a:gd name="connsiteX2" fmla="*/ 11957248 w 11957248"/>
              <a:gd name="connsiteY2" fmla="*/ 2796382 h 2796382"/>
              <a:gd name="connsiteX3" fmla="*/ 0 w 11957248"/>
              <a:gd name="connsiteY3" fmla="*/ 2796382 h 279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7248" h="2796382">
                <a:moveTo>
                  <a:pt x="2705100" y="0"/>
                </a:moveTo>
                <a:lnTo>
                  <a:pt x="11957248" y="0"/>
                </a:lnTo>
                <a:lnTo>
                  <a:pt x="11957248" y="2796382"/>
                </a:lnTo>
                <a:lnTo>
                  <a:pt x="0" y="27963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自由: 形状 11"/>
          <p:cNvSpPr>
            <a:spLocks noGrp="1"/>
          </p:cNvSpPr>
          <p:nvPr>
            <p:ph type="pic" sz="quarter" idx="10"/>
          </p:nvPr>
        </p:nvSpPr>
        <p:spPr>
          <a:xfrm>
            <a:off x="1" y="2658533"/>
            <a:ext cx="6521550" cy="1398191"/>
          </a:xfrm>
          <a:custGeom>
            <a:avLst/>
            <a:gdLst>
              <a:gd name="connsiteX0" fmla="*/ 0 w 13043099"/>
              <a:gd name="connsiteY0" fmla="*/ 0 h 2796382"/>
              <a:gd name="connsiteX1" fmla="*/ 13043099 w 13043099"/>
              <a:gd name="connsiteY1" fmla="*/ 0 h 2796382"/>
              <a:gd name="connsiteX2" fmla="*/ 10337999 w 13043099"/>
              <a:gd name="connsiteY2" fmla="*/ 2796382 h 2796382"/>
              <a:gd name="connsiteX3" fmla="*/ 0 w 13043099"/>
              <a:gd name="connsiteY3" fmla="*/ 2796382 h 279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3099" h="2796382">
                <a:moveTo>
                  <a:pt x="0" y="0"/>
                </a:moveTo>
                <a:lnTo>
                  <a:pt x="13043099" y="0"/>
                </a:lnTo>
                <a:lnTo>
                  <a:pt x="10337999" y="2796382"/>
                </a:lnTo>
                <a:lnTo>
                  <a:pt x="0" y="27963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85799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150618" y="353234"/>
            <a:ext cx="3890765" cy="3890765"/>
          </a:xfrm>
          <a:custGeom>
            <a:avLst/>
            <a:gdLst>
              <a:gd name="connsiteX0" fmla="*/ 3890765 w 7781529"/>
              <a:gd name="connsiteY0" fmla="*/ 0 h 7781529"/>
              <a:gd name="connsiteX1" fmla="*/ 7781529 w 7781529"/>
              <a:gd name="connsiteY1" fmla="*/ 3890765 h 7781529"/>
              <a:gd name="connsiteX2" fmla="*/ 3890765 w 7781529"/>
              <a:gd name="connsiteY2" fmla="*/ 7781529 h 7781529"/>
              <a:gd name="connsiteX3" fmla="*/ 0 w 7781529"/>
              <a:gd name="connsiteY3" fmla="*/ 3890765 h 778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1529" h="7781529">
                <a:moveTo>
                  <a:pt x="3890765" y="0"/>
                </a:moveTo>
                <a:lnTo>
                  <a:pt x="7781529" y="3890765"/>
                </a:lnTo>
                <a:lnTo>
                  <a:pt x="3890765" y="7781529"/>
                </a:lnTo>
                <a:lnTo>
                  <a:pt x="0" y="389076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79047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5467433"/>
            <a:ext cx="12192000" cy="81845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907513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自由: 形状 8"/>
          <p:cNvSpPr>
            <a:spLocks noGrp="1"/>
          </p:cNvSpPr>
          <p:nvPr>
            <p:ph type="pic" sz="quarter" idx="10"/>
          </p:nvPr>
        </p:nvSpPr>
        <p:spPr>
          <a:xfrm>
            <a:off x="3583286" y="1494929"/>
            <a:ext cx="5025431" cy="3868143"/>
          </a:xfrm>
          <a:custGeom>
            <a:avLst/>
            <a:gdLst>
              <a:gd name="connsiteX0" fmla="*/ 5025430 w 10050861"/>
              <a:gd name="connsiteY0" fmla="*/ 0 h 7736286"/>
              <a:gd name="connsiteX1" fmla="*/ 10050861 w 10050861"/>
              <a:gd name="connsiteY1" fmla="*/ 7736286 h 7736286"/>
              <a:gd name="connsiteX2" fmla="*/ 0 w 10050861"/>
              <a:gd name="connsiteY2" fmla="*/ 7736286 h 773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50861" h="7736286">
                <a:moveTo>
                  <a:pt x="5025430" y="0"/>
                </a:moveTo>
                <a:lnTo>
                  <a:pt x="10050861" y="7736286"/>
                </a:lnTo>
                <a:lnTo>
                  <a:pt x="0" y="77362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85340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3884" cy="6858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29036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993645" y="980380"/>
            <a:ext cx="3431858" cy="489717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667107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940550" y="0"/>
            <a:ext cx="4771993" cy="685564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592867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495551" y="1248172"/>
            <a:ext cx="6612004" cy="457871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055356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31847" y="2173082"/>
            <a:ext cx="4513974" cy="253392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825195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10292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xfrm>
            <a:off x="5988050" y="6508750"/>
            <a:ext cx="278923" cy="28725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862198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24384000"/>
              <a:gd name="connsiteY0" fmla="*/ 0 h 13716000"/>
              <a:gd name="connsiteX1" fmla="*/ 24384000 w 24384000"/>
              <a:gd name="connsiteY1" fmla="*/ 0 h 13716000"/>
              <a:gd name="connsiteX2" fmla="*/ 24384000 w 24384000"/>
              <a:gd name="connsiteY2" fmla="*/ 13716000 h 13716000"/>
              <a:gd name="connsiteX3" fmla="*/ 0 w 243840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13716000"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>
            <a:lvl1pPr>
              <a:defRPr sz="1200">
                <a:solidFill>
                  <a:schemeClr val="accent5"/>
                </a:solidFill>
              </a:defRPr>
            </a:lvl1pPr>
          </a:lstStyle>
          <a:p>
            <a:r>
              <a:rPr lang="en-US" altLang="zh-CN" dirty="0"/>
              <a:t>Select and drag your image, drop into placeholder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7853402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802601" y="0"/>
            <a:ext cx="2586799" cy="6858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01611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150618" y="353234"/>
            <a:ext cx="3890765" cy="3890765"/>
          </a:xfrm>
          <a:custGeom>
            <a:avLst/>
            <a:gdLst>
              <a:gd name="connsiteX0" fmla="*/ 3890765 w 7781529"/>
              <a:gd name="connsiteY0" fmla="*/ 0 h 7781529"/>
              <a:gd name="connsiteX1" fmla="*/ 7781529 w 7781529"/>
              <a:gd name="connsiteY1" fmla="*/ 3890765 h 7781529"/>
              <a:gd name="connsiteX2" fmla="*/ 3890765 w 7781529"/>
              <a:gd name="connsiteY2" fmla="*/ 7781529 h 7781529"/>
              <a:gd name="connsiteX3" fmla="*/ 0 w 7781529"/>
              <a:gd name="connsiteY3" fmla="*/ 3890765 h 7781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1529" h="7781529">
                <a:moveTo>
                  <a:pt x="3890765" y="0"/>
                </a:moveTo>
                <a:lnTo>
                  <a:pt x="7781529" y="3890765"/>
                </a:lnTo>
                <a:lnTo>
                  <a:pt x="3890765" y="7781529"/>
                </a:lnTo>
                <a:lnTo>
                  <a:pt x="0" y="389076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95219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802601" y="0"/>
            <a:ext cx="2586799" cy="6858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02941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65" y="3859122"/>
            <a:ext cx="12192001" cy="93368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388877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068266" y="2086761"/>
            <a:ext cx="1259682" cy="1276946"/>
          </a:xfrm>
          <a:custGeom>
            <a:avLst/>
            <a:gdLst>
              <a:gd name="connsiteX0" fmla="*/ 1259682 w 2519364"/>
              <a:gd name="connsiteY0" fmla="*/ 0 h 2553892"/>
              <a:gd name="connsiteX1" fmla="*/ 2519364 w 2519364"/>
              <a:gd name="connsiteY1" fmla="*/ 2553892 h 2553892"/>
              <a:gd name="connsiteX2" fmla="*/ 0 w 2519364"/>
              <a:gd name="connsiteY2" fmla="*/ 2553892 h 255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9364" h="2553892">
                <a:moveTo>
                  <a:pt x="1259682" y="0"/>
                </a:moveTo>
                <a:lnTo>
                  <a:pt x="2519364" y="2553892"/>
                </a:lnTo>
                <a:lnTo>
                  <a:pt x="0" y="25538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68295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自由: 形状 7"/>
          <p:cNvSpPr>
            <a:spLocks noGrp="1"/>
          </p:cNvSpPr>
          <p:nvPr>
            <p:ph type="pic" sz="quarter" idx="10"/>
          </p:nvPr>
        </p:nvSpPr>
        <p:spPr>
          <a:xfrm>
            <a:off x="4021138" y="417508"/>
            <a:ext cx="4149725" cy="3233925"/>
          </a:xfrm>
          <a:custGeom>
            <a:avLst/>
            <a:gdLst>
              <a:gd name="connsiteX0" fmla="*/ 4149724 w 8299449"/>
              <a:gd name="connsiteY0" fmla="*/ 0 h 6467850"/>
              <a:gd name="connsiteX1" fmla="*/ 8299449 w 8299449"/>
              <a:gd name="connsiteY1" fmla="*/ 6467850 h 6467850"/>
              <a:gd name="connsiteX2" fmla="*/ 0 w 8299449"/>
              <a:gd name="connsiteY2" fmla="*/ 6467850 h 646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99449" h="6467850">
                <a:moveTo>
                  <a:pt x="4149724" y="0"/>
                </a:moveTo>
                <a:lnTo>
                  <a:pt x="8299449" y="6467850"/>
                </a:lnTo>
                <a:lnTo>
                  <a:pt x="0" y="64678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11668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自由: 形状 18"/>
          <p:cNvSpPr>
            <a:spLocks noGrp="1"/>
          </p:cNvSpPr>
          <p:nvPr>
            <p:ph type="pic" sz="quarter" idx="10"/>
          </p:nvPr>
        </p:nvSpPr>
        <p:spPr>
          <a:xfrm>
            <a:off x="0" y="-6796"/>
            <a:ext cx="7839072" cy="6871593"/>
          </a:xfrm>
          <a:custGeom>
            <a:avLst/>
            <a:gdLst>
              <a:gd name="connsiteX0" fmla="*/ 4337134 w 15678144"/>
              <a:gd name="connsiteY0" fmla="*/ 0 h 13743185"/>
              <a:gd name="connsiteX1" fmla="*/ 8436281 w 15678144"/>
              <a:gd name="connsiteY1" fmla="*/ 8243546 h 13743185"/>
              <a:gd name="connsiteX2" fmla="*/ 10689849 w 15678144"/>
              <a:gd name="connsiteY2" fmla="*/ 3711532 h 13743185"/>
              <a:gd name="connsiteX3" fmla="*/ 15678144 w 15678144"/>
              <a:gd name="connsiteY3" fmla="*/ 13743185 h 13743185"/>
              <a:gd name="connsiteX4" fmla="*/ 5701557 w 15678144"/>
              <a:gd name="connsiteY4" fmla="*/ 13743185 h 13743185"/>
              <a:gd name="connsiteX5" fmla="*/ 5701628 w 15678144"/>
              <a:gd name="connsiteY5" fmla="*/ 13743039 h 13743185"/>
              <a:gd name="connsiteX6" fmla="*/ 0 w 15678144"/>
              <a:gd name="connsiteY6" fmla="*/ 13743039 h 13743185"/>
              <a:gd name="connsiteX7" fmla="*/ 0 w 15678144"/>
              <a:gd name="connsiteY7" fmla="*/ 8722140 h 1374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78144" h="13743185">
                <a:moveTo>
                  <a:pt x="4337134" y="0"/>
                </a:moveTo>
                <a:lnTo>
                  <a:pt x="8436281" y="8243546"/>
                </a:lnTo>
                <a:lnTo>
                  <a:pt x="10689849" y="3711532"/>
                </a:lnTo>
                <a:lnTo>
                  <a:pt x="15678144" y="13743185"/>
                </a:lnTo>
                <a:lnTo>
                  <a:pt x="5701557" y="13743185"/>
                </a:lnTo>
                <a:lnTo>
                  <a:pt x="5701628" y="13743039"/>
                </a:lnTo>
                <a:lnTo>
                  <a:pt x="0" y="13743039"/>
                </a:lnTo>
                <a:lnTo>
                  <a:pt x="0" y="87221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47575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自由: 形状 15"/>
          <p:cNvSpPr>
            <a:spLocks noGrp="1"/>
          </p:cNvSpPr>
          <p:nvPr>
            <p:ph type="pic" sz="quarter" idx="12"/>
          </p:nvPr>
        </p:nvSpPr>
        <p:spPr>
          <a:xfrm>
            <a:off x="5307476" y="1503"/>
            <a:ext cx="5005983" cy="4998542"/>
          </a:xfrm>
          <a:custGeom>
            <a:avLst/>
            <a:gdLst>
              <a:gd name="connsiteX0" fmla="*/ 0 w 10011965"/>
              <a:gd name="connsiteY0" fmla="*/ 0 h 9997083"/>
              <a:gd name="connsiteX1" fmla="*/ 10011965 w 10011965"/>
              <a:gd name="connsiteY1" fmla="*/ 0 h 9997083"/>
              <a:gd name="connsiteX2" fmla="*/ 5005983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0" y="0"/>
                </a:moveTo>
                <a:lnTo>
                  <a:pt x="10011965" y="0"/>
                </a:lnTo>
                <a:lnTo>
                  <a:pt x="5005983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7199776" y="1859459"/>
            <a:ext cx="5005983" cy="4998542"/>
          </a:xfrm>
          <a:custGeom>
            <a:avLst/>
            <a:gdLst>
              <a:gd name="connsiteX0" fmla="*/ 5005983 w 10011965"/>
              <a:gd name="connsiteY0" fmla="*/ 0 h 9997083"/>
              <a:gd name="connsiteX1" fmla="*/ 10011965 w 10011965"/>
              <a:gd name="connsiteY1" fmla="*/ 9997083 h 9997083"/>
              <a:gd name="connsiteX2" fmla="*/ 0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5005983" y="0"/>
                </a:moveTo>
                <a:lnTo>
                  <a:pt x="10011965" y="9997083"/>
                </a:lnTo>
                <a:lnTo>
                  <a:pt x="0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72016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0" y="1892093"/>
            <a:ext cx="4973300" cy="4965907"/>
          </a:xfrm>
          <a:custGeom>
            <a:avLst/>
            <a:gdLst>
              <a:gd name="connsiteX0" fmla="*/ 5005983 w 10011965"/>
              <a:gd name="connsiteY0" fmla="*/ 0 h 9997083"/>
              <a:gd name="connsiteX1" fmla="*/ 10011965 w 10011965"/>
              <a:gd name="connsiteY1" fmla="*/ 9997083 h 9997083"/>
              <a:gd name="connsiteX2" fmla="*/ 0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5005983" y="0"/>
                </a:moveTo>
                <a:lnTo>
                  <a:pt x="10011965" y="9997083"/>
                </a:lnTo>
                <a:lnTo>
                  <a:pt x="0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自由: 形状 10"/>
          <p:cNvSpPr>
            <a:spLocks noGrp="1"/>
          </p:cNvSpPr>
          <p:nvPr>
            <p:ph type="pic" sz="quarter" idx="11"/>
          </p:nvPr>
        </p:nvSpPr>
        <p:spPr>
          <a:xfrm>
            <a:off x="4973300" y="3666149"/>
            <a:ext cx="3196603" cy="3191851"/>
          </a:xfrm>
          <a:custGeom>
            <a:avLst/>
            <a:gdLst>
              <a:gd name="connsiteX0" fmla="*/ 5005983 w 10011965"/>
              <a:gd name="connsiteY0" fmla="*/ 0 h 9997083"/>
              <a:gd name="connsiteX1" fmla="*/ 10011965 w 10011965"/>
              <a:gd name="connsiteY1" fmla="*/ 9997083 h 9997083"/>
              <a:gd name="connsiteX2" fmla="*/ 0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5005983" y="0"/>
                </a:moveTo>
                <a:lnTo>
                  <a:pt x="10011965" y="9997083"/>
                </a:lnTo>
                <a:lnTo>
                  <a:pt x="0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自由: 形状 11"/>
          <p:cNvSpPr>
            <a:spLocks noGrp="1"/>
          </p:cNvSpPr>
          <p:nvPr>
            <p:ph type="pic" sz="quarter" idx="12"/>
          </p:nvPr>
        </p:nvSpPr>
        <p:spPr>
          <a:xfrm>
            <a:off x="2037476" y="-11982"/>
            <a:ext cx="5829299" cy="5820634"/>
          </a:xfrm>
          <a:custGeom>
            <a:avLst/>
            <a:gdLst>
              <a:gd name="connsiteX0" fmla="*/ 0 w 10011965"/>
              <a:gd name="connsiteY0" fmla="*/ 0 h 9997083"/>
              <a:gd name="connsiteX1" fmla="*/ 10011965 w 10011965"/>
              <a:gd name="connsiteY1" fmla="*/ 0 h 9997083"/>
              <a:gd name="connsiteX2" fmla="*/ 5005983 w 10011965"/>
              <a:gd name="connsiteY2" fmla="*/ 9997083 h 999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1965" h="9997083">
                <a:moveTo>
                  <a:pt x="0" y="0"/>
                </a:moveTo>
                <a:lnTo>
                  <a:pt x="10011965" y="0"/>
                </a:lnTo>
                <a:lnTo>
                  <a:pt x="5005983" y="999708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32544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自由: 形状 14"/>
          <p:cNvSpPr>
            <a:spLocks noGrp="1"/>
          </p:cNvSpPr>
          <p:nvPr>
            <p:ph type="pic" sz="quarter" idx="11"/>
          </p:nvPr>
        </p:nvSpPr>
        <p:spPr>
          <a:xfrm>
            <a:off x="0" y="2039574"/>
            <a:ext cx="12192000" cy="4818427"/>
          </a:xfrm>
          <a:custGeom>
            <a:avLst/>
            <a:gdLst>
              <a:gd name="connsiteX0" fmla="*/ 24384000 w 24384000"/>
              <a:gd name="connsiteY0" fmla="*/ 0 h 9636853"/>
              <a:gd name="connsiteX1" fmla="*/ 24384000 w 24384000"/>
              <a:gd name="connsiteY1" fmla="*/ 9636853 h 9636853"/>
              <a:gd name="connsiteX2" fmla="*/ 0 w 24384000"/>
              <a:gd name="connsiteY2" fmla="*/ 9636853 h 9636853"/>
              <a:gd name="connsiteX3" fmla="*/ 0 w 24384000"/>
              <a:gd name="connsiteY3" fmla="*/ 5600700 h 9636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9636853">
                <a:moveTo>
                  <a:pt x="24384000" y="0"/>
                </a:moveTo>
                <a:lnTo>
                  <a:pt x="24384000" y="9636853"/>
                </a:lnTo>
                <a:lnTo>
                  <a:pt x="0" y="9636853"/>
                </a:lnTo>
                <a:lnTo>
                  <a:pt x="0" y="56007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自由: 形状 11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0629900" cy="2445036"/>
          </a:xfrm>
          <a:custGeom>
            <a:avLst/>
            <a:gdLst>
              <a:gd name="connsiteX0" fmla="*/ 0 w 21259800"/>
              <a:gd name="connsiteY0" fmla="*/ 0 h 4890071"/>
              <a:gd name="connsiteX1" fmla="*/ 21259800 w 21259800"/>
              <a:gd name="connsiteY1" fmla="*/ 0 h 4890071"/>
              <a:gd name="connsiteX2" fmla="*/ 0 w 21259800"/>
              <a:gd name="connsiteY2" fmla="*/ 4890071 h 489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59800" h="4890071">
                <a:moveTo>
                  <a:pt x="0" y="0"/>
                </a:moveTo>
                <a:lnTo>
                  <a:pt x="21259800" y="0"/>
                </a:lnTo>
                <a:lnTo>
                  <a:pt x="0" y="489007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10815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453146" y="1266068"/>
            <a:ext cx="1659608" cy="385596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328512" y="1854500"/>
            <a:ext cx="1659608" cy="385596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203878" y="1147534"/>
            <a:ext cx="1659608" cy="385596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5" name="图片占位符 7"/>
          <p:cNvSpPr>
            <a:spLocks noGrp="1"/>
          </p:cNvSpPr>
          <p:nvPr>
            <p:ph type="pic" sz="quarter" idx="13"/>
          </p:nvPr>
        </p:nvSpPr>
        <p:spPr>
          <a:xfrm>
            <a:off x="8079247" y="1676700"/>
            <a:ext cx="1659608" cy="385596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49153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65" y="3859122"/>
            <a:ext cx="12192001" cy="93368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248389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5132070" y="0"/>
            <a:ext cx="6222458" cy="6858000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4916" h="13743980">
                <a:moveTo>
                  <a:pt x="3520440" y="0"/>
                </a:moveTo>
                <a:lnTo>
                  <a:pt x="12444916" y="0"/>
                </a:lnTo>
                <a:lnTo>
                  <a:pt x="8878756" y="13743980"/>
                </a:lnTo>
                <a:lnTo>
                  <a:pt x="0" y="137439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62027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720438" y="0"/>
            <a:ext cx="6222458" cy="6858000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4916" h="13743980">
                <a:moveTo>
                  <a:pt x="3520440" y="0"/>
                </a:moveTo>
                <a:lnTo>
                  <a:pt x="12444916" y="0"/>
                </a:lnTo>
                <a:lnTo>
                  <a:pt x="8878756" y="13743980"/>
                </a:lnTo>
                <a:lnTo>
                  <a:pt x="0" y="1374398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837255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自由: 形状 14"/>
          <p:cNvSpPr>
            <a:spLocks noGrp="1"/>
          </p:cNvSpPr>
          <p:nvPr>
            <p:ph type="pic" sz="quarter" idx="10"/>
          </p:nvPr>
        </p:nvSpPr>
        <p:spPr>
          <a:xfrm>
            <a:off x="916664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自由: 形状 15"/>
          <p:cNvSpPr>
            <a:spLocks noGrp="1"/>
          </p:cNvSpPr>
          <p:nvPr>
            <p:ph type="pic" sz="quarter" idx="11"/>
          </p:nvPr>
        </p:nvSpPr>
        <p:spPr>
          <a:xfrm>
            <a:off x="2820210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自由: 形状 16"/>
          <p:cNvSpPr>
            <a:spLocks noGrp="1"/>
          </p:cNvSpPr>
          <p:nvPr>
            <p:ph type="pic" sz="quarter" idx="12"/>
          </p:nvPr>
        </p:nvSpPr>
        <p:spPr>
          <a:xfrm>
            <a:off x="4723757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自由: 形状 17"/>
          <p:cNvSpPr>
            <a:spLocks noGrp="1"/>
          </p:cNvSpPr>
          <p:nvPr>
            <p:ph type="pic" sz="quarter" idx="13"/>
          </p:nvPr>
        </p:nvSpPr>
        <p:spPr>
          <a:xfrm>
            <a:off x="6627303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9" name="自由: 形状 18"/>
          <p:cNvSpPr>
            <a:spLocks noGrp="1"/>
          </p:cNvSpPr>
          <p:nvPr>
            <p:ph type="pic" sz="quarter" idx="14"/>
          </p:nvPr>
        </p:nvSpPr>
        <p:spPr>
          <a:xfrm>
            <a:off x="8538927" y="1663987"/>
            <a:ext cx="2726869" cy="3530027"/>
          </a:xfrm>
          <a:custGeom>
            <a:avLst/>
            <a:gdLst>
              <a:gd name="connsiteX0" fmla="*/ 3520440 w 12444916"/>
              <a:gd name="connsiteY0" fmla="*/ 0 h 13743980"/>
              <a:gd name="connsiteX1" fmla="*/ 12444916 w 12444916"/>
              <a:gd name="connsiteY1" fmla="*/ 0 h 13743980"/>
              <a:gd name="connsiteX2" fmla="*/ 8878756 w 12444916"/>
              <a:gd name="connsiteY2" fmla="*/ 13743980 h 13743980"/>
              <a:gd name="connsiteX3" fmla="*/ 0 w 12444916"/>
              <a:gd name="connsiteY3" fmla="*/ 13743980 h 13743980"/>
              <a:gd name="connsiteX0" fmla="*/ 3520440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3520440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32776 w 13054169"/>
              <a:gd name="connsiteY0" fmla="*/ 0 h 13743980"/>
              <a:gd name="connsiteX1" fmla="*/ 13054169 w 13054169"/>
              <a:gd name="connsiteY1" fmla="*/ 54554 h 13743980"/>
              <a:gd name="connsiteX2" fmla="*/ 8878756 w 13054169"/>
              <a:gd name="connsiteY2" fmla="*/ 13743980 h 13743980"/>
              <a:gd name="connsiteX3" fmla="*/ 0 w 13054169"/>
              <a:gd name="connsiteY3" fmla="*/ 13743980 h 13743980"/>
              <a:gd name="connsiteX4" fmla="*/ 4332776 w 13054169"/>
              <a:gd name="connsiteY4" fmla="*/ 0 h 13743980"/>
              <a:gd name="connsiteX0" fmla="*/ 4366621 w 13054169"/>
              <a:gd name="connsiteY0" fmla="*/ 0 h 13689426"/>
              <a:gd name="connsiteX1" fmla="*/ 13054169 w 13054169"/>
              <a:gd name="connsiteY1" fmla="*/ 0 h 13689426"/>
              <a:gd name="connsiteX2" fmla="*/ 8878756 w 13054169"/>
              <a:gd name="connsiteY2" fmla="*/ 13689426 h 13689426"/>
              <a:gd name="connsiteX3" fmla="*/ 0 w 13054169"/>
              <a:gd name="connsiteY3" fmla="*/ 13689426 h 13689426"/>
              <a:gd name="connsiteX4" fmla="*/ 4366621 w 13054169"/>
              <a:gd name="connsiteY4" fmla="*/ 0 h 13689426"/>
              <a:gd name="connsiteX0" fmla="*/ 4366621 w 13121863"/>
              <a:gd name="connsiteY0" fmla="*/ 0 h 13689426"/>
              <a:gd name="connsiteX1" fmla="*/ 13121863 w 13121863"/>
              <a:gd name="connsiteY1" fmla="*/ 0 h 13689426"/>
              <a:gd name="connsiteX2" fmla="*/ 8878756 w 13121863"/>
              <a:gd name="connsiteY2" fmla="*/ 13689426 h 13689426"/>
              <a:gd name="connsiteX3" fmla="*/ 0 w 13121863"/>
              <a:gd name="connsiteY3" fmla="*/ 13689426 h 13689426"/>
              <a:gd name="connsiteX4" fmla="*/ 4366621 w 13121863"/>
              <a:gd name="connsiteY4" fmla="*/ 0 h 1368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1863" h="13689426">
                <a:moveTo>
                  <a:pt x="4366621" y="0"/>
                </a:moveTo>
                <a:lnTo>
                  <a:pt x="13121863" y="0"/>
                </a:lnTo>
                <a:lnTo>
                  <a:pt x="8878756" y="13689426"/>
                </a:lnTo>
                <a:lnTo>
                  <a:pt x="0" y="13689426"/>
                </a:lnTo>
                <a:lnTo>
                  <a:pt x="4366621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9775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自由: 形状 8"/>
          <p:cNvSpPr>
            <a:spLocks noGrp="1"/>
          </p:cNvSpPr>
          <p:nvPr>
            <p:ph type="pic" sz="quarter" idx="10"/>
          </p:nvPr>
        </p:nvSpPr>
        <p:spPr>
          <a:xfrm>
            <a:off x="4565151" y="636128"/>
            <a:ext cx="3061890" cy="3551794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061548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自由: 形状 7"/>
          <p:cNvSpPr>
            <a:spLocks noGrp="1"/>
          </p:cNvSpPr>
          <p:nvPr>
            <p:ph type="pic" sz="quarter" idx="10"/>
          </p:nvPr>
        </p:nvSpPr>
        <p:spPr>
          <a:xfrm>
            <a:off x="1387543" y="1219903"/>
            <a:ext cx="2211893" cy="256579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自由: 形状 9"/>
          <p:cNvSpPr>
            <a:spLocks noGrp="1"/>
          </p:cNvSpPr>
          <p:nvPr>
            <p:ph type="pic" sz="quarter" idx="11"/>
          </p:nvPr>
        </p:nvSpPr>
        <p:spPr>
          <a:xfrm>
            <a:off x="4936599" y="1219903"/>
            <a:ext cx="2211893" cy="256579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自由: 形状 10"/>
          <p:cNvSpPr>
            <a:spLocks noGrp="1"/>
          </p:cNvSpPr>
          <p:nvPr>
            <p:ph type="pic" sz="quarter" idx="12"/>
          </p:nvPr>
        </p:nvSpPr>
        <p:spPr>
          <a:xfrm>
            <a:off x="8599472" y="1219903"/>
            <a:ext cx="2211893" cy="256579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31442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自由: 形状 26"/>
          <p:cNvSpPr>
            <a:spLocks noGrp="1"/>
          </p:cNvSpPr>
          <p:nvPr>
            <p:ph type="pic" sz="quarter" idx="10"/>
          </p:nvPr>
        </p:nvSpPr>
        <p:spPr>
          <a:xfrm>
            <a:off x="953181" y="1193792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8" name="自由: 形状 27"/>
          <p:cNvSpPr>
            <a:spLocks noGrp="1"/>
          </p:cNvSpPr>
          <p:nvPr>
            <p:ph type="pic" sz="quarter" idx="11"/>
          </p:nvPr>
        </p:nvSpPr>
        <p:spPr>
          <a:xfrm>
            <a:off x="3800778" y="1193792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9" name="自由: 形状 28"/>
          <p:cNvSpPr>
            <a:spLocks noGrp="1"/>
          </p:cNvSpPr>
          <p:nvPr>
            <p:ph type="pic" sz="quarter" idx="12"/>
          </p:nvPr>
        </p:nvSpPr>
        <p:spPr>
          <a:xfrm>
            <a:off x="6648374" y="1193792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0" name="自由: 形状 29"/>
          <p:cNvSpPr>
            <a:spLocks noGrp="1"/>
          </p:cNvSpPr>
          <p:nvPr>
            <p:ph type="pic" sz="quarter" idx="13"/>
          </p:nvPr>
        </p:nvSpPr>
        <p:spPr>
          <a:xfrm>
            <a:off x="9495971" y="1193792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1" name="自由: 形状 30"/>
          <p:cNvSpPr>
            <a:spLocks noGrp="1"/>
          </p:cNvSpPr>
          <p:nvPr>
            <p:ph type="pic" sz="quarter" idx="14"/>
          </p:nvPr>
        </p:nvSpPr>
        <p:spPr>
          <a:xfrm>
            <a:off x="9495971" y="4038593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2" name="自由: 形状 31"/>
          <p:cNvSpPr>
            <a:spLocks noGrp="1"/>
          </p:cNvSpPr>
          <p:nvPr>
            <p:ph type="pic" sz="quarter" idx="15"/>
          </p:nvPr>
        </p:nvSpPr>
        <p:spPr>
          <a:xfrm>
            <a:off x="6648374" y="4038593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3" name="自由: 形状 32"/>
          <p:cNvSpPr>
            <a:spLocks noGrp="1"/>
          </p:cNvSpPr>
          <p:nvPr>
            <p:ph type="pic" sz="quarter" idx="16"/>
          </p:nvPr>
        </p:nvSpPr>
        <p:spPr>
          <a:xfrm>
            <a:off x="3800778" y="4038593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34" name="自由: 形状 33"/>
          <p:cNvSpPr>
            <a:spLocks noGrp="1"/>
          </p:cNvSpPr>
          <p:nvPr>
            <p:ph type="pic" sz="quarter" idx="17"/>
          </p:nvPr>
        </p:nvSpPr>
        <p:spPr>
          <a:xfrm>
            <a:off x="953181" y="4038593"/>
            <a:ext cx="1738894" cy="2017117"/>
          </a:xfrm>
          <a:custGeom>
            <a:avLst/>
            <a:gdLst>
              <a:gd name="connsiteX0" fmla="*/ 3061890 w 6123780"/>
              <a:gd name="connsiteY0" fmla="*/ 0 h 7103588"/>
              <a:gd name="connsiteX1" fmla="*/ 6123780 w 6123780"/>
              <a:gd name="connsiteY1" fmla="*/ 1756056 h 7103588"/>
              <a:gd name="connsiteX2" fmla="*/ 6123780 w 6123780"/>
              <a:gd name="connsiteY2" fmla="*/ 5347532 h 7103588"/>
              <a:gd name="connsiteX3" fmla="*/ 3061890 w 6123780"/>
              <a:gd name="connsiteY3" fmla="*/ 7103588 h 7103588"/>
              <a:gd name="connsiteX4" fmla="*/ 0 w 6123780"/>
              <a:gd name="connsiteY4" fmla="*/ 5347532 h 7103588"/>
              <a:gd name="connsiteX5" fmla="*/ 0 w 6123780"/>
              <a:gd name="connsiteY5" fmla="*/ 1756056 h 7103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3780" h="7103588">
                <a:moveTo>
                  <a:pt x="3061890" y="0"/>
                </a:moveTo>
                <a:lnTo>
                  <a:pt x="6123780" y="1756056"/>
                </a:lnTo>
                <a:lnTo>
                  <a:pt x="6123780" y="5347532"/>
                </a:lnTo>
                <a:lnTo>
                  <a:pt x="3061890" y="7103588"/>
                </a:lnTo>
                <a:lnTo>
                  <a:pt x="0" y="5347532"/>
                </a:lnTo>
                <a:lnTo>
                  <a:pt x="0" y="175605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981338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3822733" y="2086761"/>
            <a:ext cx="1259682" cy="1276946"/>
          </a:xfrm>
          <a:custGeom>
            <a:avLst/>
            <a:gdLst>
              <a:gd name="connsiteX0" fmla="*/ 1259682 w 2519364"/>
              <a:gd name="connsiteY0" fmla="*/ 0 h 2553892"/>
              <a:gd name="connsiteX1" fmla="*/ 2519364 w 2519364"/>
              <a:gd name="connsiteY1" fmla="*/ 2553892 h 2553892"/>
              <a:gd name="connsiteX2" fmla="*/ 0 w 2519364"/>
              <a:gd name="connsiteY2" fmla="*/ 2553892 h 255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9364" h="2553892">
                <a:moveTo>
                  <a:pt x="1259682" y="0"/>
                </a:moveTo>
                <a:lnTo>
                  <a:pt x="2519364" y="2553892"/>
                </a:lnTo>
                <a:lnTo>
                  <a:pt x="0" y="25538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786470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3884" cy="6858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4082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098116" y="0"/>
            <a:ext cx="6093884" cy="6858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70932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to-1429637119272-20043840c013-filtered.jpeg"/>
          <p:cNvPicPr>
            <a:picLocks noChangeAspect="1"/>
          </p:cNvPicPr>
          <p:nvPr userDrawn="1"/>
        </p:nvPicPr>
        <p:blipFill>
          <a:blip r:embed="rId2">
            <a:extLst/>
          </a:blip>
          <a:srcRect l="8309" r="8309"/>
          <a:stretch>
            <a:fillRect/>
          </a:stretch>
        </p:blipFill>
        <p:spPr>
          <a:xfrm>
            <a:off x="552737" y="4396877"/>
            <a:ext cx="3053022" cy="17774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52737" y="4396877"/>
            <a:ext cx="3053022" cy="177744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自由: 形状 15"/>
          <p:cNvSpPr>
            <a:spLocks noGrp="1"/>
          </p:cNvSpPr>
          <p:nvPr>
            <p:ph type="pic" sz="quarter" idx="11"/>
          </p:nvPr>
        </p:nvSpPr>
        <p:spPr>
          <a:xfrm>
            <a:off x="5875481" y="138"/>
            <a:ext cx="6323498" cy="6858547"/>
          </a:xfrm>
          <a:custGeom>
            <a:avLst/>
            <a:gdLst>
              <a:gd name="connsiteX0" fmla="*/ 2861238 w 12646995"/>
              <a:gd name="connsiteY0" fmla="*/ 0 h 13717093"/>
              <a:gd name="connsiteX1" fmla="*/ 12646995 w 12646995"/>
              <a:gd name="connsiteY1" fmla="*/ 0 h 13717093"/>
              <a:gd name="connsiteX2" fmla="*/ 12646995 w 12646995"/>
              <a:gd name="connsiteY2" fmla="*/ 13715725 h 13717093"/>
              <a:gd name="connsiteX3" fmla="*/ 9903599 w 12646995"/>
              <a:gd name="connsiteY3" fmla="*/ 13715725 h 13717093"/>
              <a:gd name="connsiteX4" fmla="*/ 9904299 w 12646995"/>
              <a:gd name="connsiteY4" fmla="*/ 13717093 h 13717093"/>
              <a:gd name="connsiteX5" fmla="*/ 9902895 w 12646995"/>
              <a:gd name="connsiteY5" fmla="*/ 13715725 h 13717093"/>
              <a:gd name="connsiteX6" fmla="*/ 9899219 w 12646995"/>
              <a:gd name="connsiteY6" fmla="*/ 13715725 h 13717093"/>
              <a:gd name="connsiteX7" fmla="*/ 9885179 w 12646995"/>
              <a:gd name="connsiteY7" fmla="*/ 13698427 h 13717093"/>
              <a:gd name="connsiteX8" fmla="*/ 0 w 12646995"/>
              <a:gd name="connsiteY8" fmla="*/ 4047523 h 1371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46995" h="13717093">
                <a:moveTo>
                  <a:pt x="2861238" y="0"/>
                </a:moveTo>
                <a:lnTo>
                  <a:pt x="12646995" y="0"/>
                </a:lnTo>
                <a:lnTo>
                  <a:pt x="12646995" y="13715725"/>
                </a:lnTo>
                <a:lnTo>
                  <a:pt x="9903599" y="13715725"/>
                </a:lnTo>
                <a:lnTo>
                  <a:pt x="9904299" y="13717093"/>
                </a:lnTo>
                <a:lnTo>
                  <a:pt x="9902895" y="13715725"/>
                </a:lnTo>
                <a:lnTo>
                  <a:pt x="9899219" y="13715725"/>
                </a:lnTo>
                <a:lnTo>
                  <a:pt x="9885179" y="13698427"/>
                </a:lnTo>
                <a:lnTo>
                  <a:pt x="0" y="404752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75231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068266" y="2086761"/>
            <a:ext cx="1259682" cy="1276946"/>
          </a:xfrm>
          <a:custGeom>
            <a:avLst/>
            <a:gdLst>
              <a:gd name="connsiteX0" fmla="*/ 1259682 w 2519364"/>
              <a:gd name="connsiteY0" fmla="*/ 0 h 2553892"/>
              <a:gd name="connsiteX1" fmla="*/ 2519364 w 2519364"/>
              <a:gd name="connsiteY1" fmla="*/ 2553892 h 2553892"/>
              <a:gd name="connsiteX2" fmla="*/ 0 w 2519364"/>
              <a:gd name="connsiteY2" fmla="*/ 2553892 h 255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9364" h="2553892">
                <a:moveTo>
                  <a:pt x="1259682" y="0"/>
                </a:moveTo>
                <a:lnTo>
                  <a:pt x="2519364" y="2553892"/>
                </a:lnTo>
                <a:lnTo>
                  <a:pt x="0" y="255389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195307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自由: 形状 16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6287973" cy="6876081"/>
          </a:xfrm>
          <a:custGeom>
            <a:avLst/>
            <a:gdLst>
              <a:gd name="connsiteX0" fmla="*/ 9716878 w 12575945"/>
              <a:gd name="connsiteY0" fmla="*/ 0 h 13752161"/>
              <a:gd name="connsiteX1" fmla="*/ 9724571 w 12575945"/>
              <a:gd name="connsiteY1" fmla="*/ 1 h 13752161"/>
              <a:gd name="connsiteX2" fmla="*/ 9721372 w 12575945"/>
              <a:gd name="connsiteY2" fmla="*/ 6339 h 13752161"/>
              <a:gd name="connsiteX3" fmla="*/ 12575945 w 12575945"/>
              <a:gd name="connsiteY3" fmla="*/ 4032567 h 13752161"/>
              <a:gd name="connsiteX4" fmla="*/ 2840843 w 12575945"/>
              <a:gd name="connsiteY4" fmla="*/ 13637580 h 13752161"/>
              <a:gd name="connsiteX5" fmla="*/ 2801259 w 12575945"/>
              <a:gd name="connsiteY5" fmla="*/ 13716000 h 13752161"/>
              <a:gd name="connsiteX6" fmla="*/ 2761359 w 12575945"/>
              <a:gd name="connsiteY6" fmla="*/ 13716000 h 13752161"/>
              <a:gd name="connsiteX7" fmla="*/ 2724710 w 12575945"/>
              <a:gd name="connsiteY7" fmla="*/ 13752161 h 13752161"/>
              <a:gd name="connsiteX8" fmla="*/ 2742956 w 12575945"/>
              <a:gd name="connsiteY8" fmla="*/ 13716000 h 13752161"/>
              <a:gd name="connsiteX9" fmla="*/ 0 w 12575945"/>
              <a:gd name="connsiteY9" fmla="*/ 13716000 h 13752161"/>
              <a:gd name="connsiteX10" fmla="*/ 1 w 12575945"/>
              <a:gd name="connsiteY10" fmla="*/ 1 h 13752161"/>
              <a:gd name="connsiteX11" fmla="*/ 9664034 w 12575945"/>
              <a:gd name="connsiteY11" fmla="*/ 1 h 13752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575945" h="13752161">
                <a:moveTo>
                  <a:pt x="9716878" y="0"/>
                </a:moveTo>
                <a:lnTo>
                  <a:pt x="9724571" y="1"/>
                </a:lnTo>
                <a:lnTo>
                  <a:pt x="9721372" y="6339"/>
                </a:lnTo>
                <a:lnTo>
                  <a:pt x="12575945" y="4032567"/>
                </a:lnTo>
                <a:lnTo>
                  <a:pt x="2840843" y="13637580"/>
                </a:lnTo>
                <a:lnTo>
                  <a:pt x="2801259" y="13716000"/>
                </a:lnTo>
                <a:lnTo>
                  <a:pt x="2761359" y="13716000"/>
                </a:lnTo>
                <a:lnTo>
                  <a:pt x="2724710" y="13752161"/>
                </a:lnTo>
                <a:lnTo>
                  <a:pt x="2742956" y="13716000"/>
                </a:lnTo>
                <a:lnTo>
                  <a:pt x="0" y="13716000"/>
                </a:lnTo>
                <a:lnTo>
                  <a:pt x="1" y="1"/>
                </a:lnTo>
                <a:lnTo>
                  <a:pt x="9664034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8672270" y="4490011"/>
            <a:ext cx="3053022" cy="177744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33927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自由: 形状 15"/>
          <p:cNvSpPr>
            <a:spLocks noGrp="1"/>
          </p:cNvSpPr>
          <p:nvPr>
            <p:ph type="pic" sz="quarter" idx="10"/>
          </p:nvPr>
        </p:nvSpPr>
        <p:spPr>
          <a:xfrm>
            <a:off x="1" y="1206"/>
            <a:ext cx="6313572" cy="6856795"/>
          </a:xfrm>
          <a:custGeom>
            <a:avLst/>
            <a:gdLst>
              <a:gd name="connsiteX0" fmla="*/ 1177182 w 12627144"/>
              <a:gd name="connsiteY0" fmla="*/ 0 h 13713590"/>
              <a:gd name="connsiteX1" fmla="*/ 2758601 w 12627144"/>
              <a:gd name="connsiteY1" fmla="*/ 0 h 13713590"/>
              <a:gd name="connsiteX2" fmla="*/ 12627144 w 12627144"/>
              <a:gd name="connsiteY2" fmla="*/ 9684796 h 13713590"/>
              <a:gd name="connsiteX3" fmla="*/ 9773783 w 12627144"/>
              <a:gd name="connsiteY3" fmla="*/ 13713590 h 13713590"/>
              <a:gd name="connsiteX4" fmla="*/ 0 w 12627144"/>
              <a:gd name="connsiteY4" fmla="*/ 13713590 h 13713590"/>
              <a:gd name="connsiteX5" fmla="*/ 0 w 12627144"/>
              <a:gd name="connsiteY5" fmla="*/ 2355 h 13713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627144" h="13713590">
                <a:moveTo>
                  <a:pt x="1177182" y="0"/>
                </a:moveTo>
                <a:lnTo>
                  <a:pt x="2758601" y="0"/>
                </a:lnTo>
                <a:lnTo>
                  <a:pt x="12627144" y="9684796"/>
                </a:lnTo>
                <a:lnTo>
                  <a:pt x="9773783" y="13713590"/>
                </a:lnTo>
                <a:lnTo>
                  <a:pt x="0" y="13713590"/>
                </a:lnTo>
                <a:lnTo>
                  <a:pt x="0" y="23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59937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自由: 形状 11"/>
          <p:cNvSpPr>
            <a:spLocks noGrp="1"/>
          </p:cNvSpPr>
          <p:nvPr>
            <p:ph type="pic" sz="quarter" idx="10"/>
          </p:nvPr>
        </p:nvSpPr>
        <p:spPr>
          <a:xfrm>
            <a:off x="1361868" y="-1167"/>
            <a:ext cx="9464676" cy="6864298"/>
          </a:xfrm>
          <a:custGeom>
            <a:avLst/>
            <a:gdLst>
              <a:gd name="connsiteX0" fmla="*/ 2441923 w 18929352"/>
              <a:gd name="connsiteY0" fmla="*/ 0 h 13728595"/>
              <a:gd name="connsiteX1" fmla="*/ 4835619 w 18929352"/>
              <a:gd name="connsiteY1" fmla="*/ 2333 h 13728595"/>
              <a:gd name="connsiteX2" fmla="*/ 4966609 w 18929352"/>
              <a:gd name="connsiteY2" fmla="*/ 2333 h 13728595"/>
              <a:gd name="connsiteX3" fmla="*/ 4966739 w 18929352"/>
              <a:gd name="connsiteY3" fmla="*/ 2460 h 13728595"/>
              <a:gd name="connsiteX4" fmla="*/ 11939604 w 18929352"/>
              <a:gd name="connsiteY4" fmla="*/ 9254 h 13728595"/>
              <a:gd name="connsiteX5" fmla="*/ 9043414 w 18929352"/>
              <a:gd name="connsiteY5" fmla="*/ 4007097 h 13728595"/>
              <a:gd name="connsiteX6" fmla="*/ 18929352 w 18929352"/>
              <a:gd name="connsiteY6" fmla="*/ 13718332 h 13728595"/>
              <a:gd name="connsiteX7" fmla="*/ 15894326 w 18929352"/>
              <a:gd name="connsiteY7" fmla="*/ 13709464 h 13728595"/>
              <a:gd name="connsiteX8" fmla="*/ 7041719 w 18929352"/>
              <a:gd name="connsiteY8" fmla="*/ 13728595 h 13728595"/>
              <a:gd name="connsiteX9" fmla="*/ 9860288 w 18929352"/>
              <a:gd name="connsiteY9" fmla="*/ 9678125 h 13728595"/>
              <a:gd name="connsiteX10" fmla="*/ 0 w 18929352"/>
              <a:gd name="connsiteY10" fmla="*/ 2333 h 13728595"/>
              <a:gd name="connsiteX11" fmla="*/ 2444474 w 18929352"/>
              <a:gd name="connsiteY11" fmla="*/ 2333 h 1372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929352" h="13728595">
                <a:moveTo>
                  <a:pt x="2441923" y="0"/>
                </a:moveTo>
                <a:lnTo>
                  <a:pt x="4835619" y="2333"/>
                </a:lnTo>
                <a:lnTo>
                  <a:pt x="4966609" y="2333"/>
                </a:lnTo>
                <a:lnTo>
                  <a:pt x="4966739" y="2460"/>
                </a:lnTo>
                <a:lnTo>
                  <a:pt x="11939604" y="9254"/>
                </a:lnTo>
                <a:lnTo>
                  <a:pt x="9043414" y="4007097"/>
                </a:lnTo>
                <a:lnTo>
                  <a:pt x="18929352" y="13718332"/>
                </a:lnTo>
                <a:lnTo>
                  <a:pt x="15894326" y="13709464"/>
                </a:lnTo>
                <a:lnTo>
                  <a:pt x="7041719" y="13728595"/>
                </a:lnTo>
                <a:lnTo>
                  <a:pt x="9860288" y="9678125"/>
                </a:lnTo>
                <a:lnTo>
                  <a:pt x="0" y="2333"/>
                </a:lnTo>
                <a:lnTo>
                  <a:pt x="2444474" y="2333"/>
                </a:lnTo>
                <a:close/>
              </a:path>
            </a:pathLst>
          </a:custGeom>
          <a:solidFill>
            <a:schemeClr val="bg1">
              <a:lumMod val="85000"/>
              <a:alpha val="99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651610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自由: 形状 17"/>
          <p:cNvSpPr>
            <a:spLocks noGrp="1"/>
          </p:cNvSpPr>
          <p:nvPr>
            <p:ph type="pic" sz="quarter" idx="10"/>
          </p:nvPr>
        </p:nvSpPr>
        <p:spPr>
          <a:xfrm>
            <a:off x="1926730" y="647766"/>
            <a:ext cx="8338543" cy="3960416"/>
          </a:xfrm>
          <a:custGeom>
            <a:avLst/>
            <a:gdLst>
              <a:gd name="connsiteX0" fmla="*/ 1270086 w 16677085"/>
              <a:gd name="connsiteY0" fmla="*/ 6962888 h 7920832"/>
              <a:gd name="connsiteX1" fmla="*/ 12910542 w 16677085"/>
              <a:gd name="connsiteY1" fmla="*/ 6962888 h 7920832"/>
              <a:gd name="connsiteX2" fmla="*/ 13389513 w 16677085"/>
              <a:gd name="connsiteY2" fmla="*/ 7441860 h 7920832"/>
              <a:gd name="connsiteX3" fmla="*/ 12910541 w 16677085"/>
              <a:gd name="connsiteY3" fmla="*/ 7920832 h 7920832"/>
              <a:gd name="connsiteX4" fmla="*/ 1270086 w 16677085"/>
              <a:gd name="connsiteY4" fmla="*/ 7920831 h 7920832"/>
              <a:gd name="connsiteX5" fmla="*/ 800844 w 16677085"/>
              <a:gd name="connsiteY5" fmla="*/ 7538389 h 7920832"/>
              <a:gd name="connsiteX6" fmla="*/ 791114 w 16677085"/>
              <a:gd name="connsiteY6" fmla="*/ 7441860 h 7920832"/>
              <a:gd name="connsiteX7" fmla="*/ 800844 w 16677085"/>
              <a:gd name="connsiteY7" fmla="*/ 7345330 h 7920832"/>
              <a:gd name="connsiteX8" fmla="*/ 1270086 w 16677085"/>
              <a:gd name="connsiteY8" fmla="*/ 6962888 h 7920832"/>
              <a:gd name="connsiteX9" fmla="*/ 3686714 w 16677085"/>
              <a:gd name="connsiteY9" fmla="*/ 5802409 h 7920832"/>
              <a:gd name="connsiteX10" fmla="*/ 15327169 w 16677085"/>
              <a:gd name="connsiteY10" fmla="*/ 5802409 h 7920832"/>
              <a:gd name="connsiteX11" fmla="*/ 15806141 w 16677085"/>
              <a:gd name="connsiteY11" fmla="*/ 6281381 h 7920832"/>
              <a:gd name="connsiteX12" fmla="*/ 15327169 w 16677085"/>
              <a:gd name="connsiteY12" fmla="*/ 6760353 h 7920832"/>
              <a:gd name="connsiteX13" fmla="*/ 3686714 w 16677085"/>
              <a:gd name="connsiteY13" fmla="*/ 6760352 h 7920832"/>
              <a:gd name="connsiteX14" fmla="*/ 3217474 w 16677085"/>
              <a:gd name="connsiteY14" fmla="*/ 6377910 h 7920832"/>
              <a:gd name="connsiteX15" fmla="*/ 3207742 w 16677085"/>
              <a:gd name="connsiteY15" fmla="*/ 6281381 h 7920832"/>
              <a:gd name="connsiteX16" fmla="*/ 3217474 w 16677085"/>
              <a:gd name="connsiteY16" fmla="*/ 6184852 h 7920832"/>
              <a:gd name="connsiteX17" fmla="*/ 3686714 w 16677085"/>
              <a:gd name="connsiteY17" fmla="*/ 5802409 h 7920832"/>
              <a:gd name="connsiteX18" fmla="*/ 1270087 w 16677085"/>
              <a:gd name="connsiteY18" fmla="*/ 4641927 h 7920832"/>
              <a:gd name="connsiteX19" fmla="*/ 12910542 w 16677085"/>
              <a:gd name="connsiteY19" fmla="*/ 4641927 h 7920832"/>
              <a:gd name="connsiteX20" fmla="*/ 13389513 w 16677085"/>
              <a:gd name="connsiteY20" fmla="*/ 5120899 h 7920832"/>
              <a:gd name="connsiteX21" fmla="*/ 12910541 w 16677085"/>
              <a:gd name="connsiteY21" fmla="*/ 5599871 h 7920832"/>
              <a:gd name="connsiteX22" fmla="*/ 1270087 w 16677085"/>
              <a:gd name="connsiteY22" fmla="*/ 5599870 h 7920832"/>
              <a:gd name="connsiteX23" fmla="*/ 800846 w 16677085"/>
              <a:gd name="connsiteY23" fmla="*/ 5217428 h 7920832"/>
              <a:gd name="connsiteX24" fmla="*/ 791115 w 16677085"/>
              <a:gd name="connsiteY24" fmla="*/ 5120899 h 7920832"/>
              <a:gd name="connsiteX25" fmla="*/ 800846 w 16677085"/>
              <a:gd name="connsiteY25" fmla="*/ 5024370 h 7920832"/>
              <a:gd name="connsiteX26" fmla="*/ 1270087 w 16677085"/>
              <a:gd name="connsiteY26" fmla="*/ 4641927 h 7920832"/>
              <a:gd name="connsiteX27" fmla="*/ 478971 w 16677085"/>
              <a:gd name="connsiteY27" fmla="*/ 3481445 h 7920832"/>
              <a:gd name="connsiteX28" fmla="*/ 12119427 w 16677085"/>
              <a:gd name="connsiteY28" fmla="*/ 3481445 h 7920832"/>
              <a:gd name="connsiteX29" fmla="*/ 12598399 w 16677085"/>
              <a:gd name="connsiteY29" fmla="*/ 3960417 h 7920832"/>
              <a:gd name="connsiteX30" fmla="*/ 12598398 w 16677085"/>
              <a:gd name="connsiteY30" fmla="*/ 3960417 h 7920832"/>
              <a:gd name="connsiteX31" fmla="*/ 12119426 w 16677085"/>
              <a:gd name="connsiteY31" fmla="*/ 4439389 h 7920832"/>
              <a:gd name="connsiteX32" fmla="*/ 478971 w 16677085"/>
              <a:gd name="connsiteY32" fmla="*/ 4439388 h 7920832"/>
              <a:gd name="connsiteX33" fmla="*/ 9730 w 16677085"/>
              <a:gd name="connsiteY33" fmla="*/ 4056946 h 7920832"/>
              <a:gd name="connsiteX34" fmla="*/ 0 w 16677085"/>
              <a:gd name="connsiteY34" fmla="*/ 3960417 h 7920832"/>
              <a:gd name="connsiteX35" fmla="*/ 9730 w 16677085"/>
              <a:gd name="connsiteY35" fmla="*/ 3863888 h 7920832"/>
              <a:gd name="connsiteX36" fmla="*/ 478971 w 16677085"/>
              <a:gd name="connsiteY36" fmla="*/ 3481445 h 7920832"/>
              <a:gd name="connsiteX37" fmla="*/ 4557656 w 16677085"/>
              <a:gd name="connsiteY37" fmla="*/ 2320963 h 7920832"/>
              <a:gd name="connsiteX38" fmla="*/ 16198113 w 16677085"/>
              <a:gd name="connsiteY38" fmla="*/ 2320963 h 7920832"/>
              <a:gd name="connsiteX39" fmla="*/ 16677085 w 16677085"/>
              <a:gd name="connsiteY39" fmla="*/ 2799935 h 7920832"/>
              <a:gd name="connsiteX40" fmla="*/ 16198113 w 16677085"/>
              <a:gd name="connsiteY40" fmla="*/ 3278907 h 7920832"/>
              <a:gd name="connsiteX41" fmla="*/ 4557656 w 16677085"/>
              <a:gd name="connsiteY41" fmla="*/ 3278907 h 7920832"/>
              <a:gd name="connsiteX42" fmla="*/ 4088417 w 16677085"/>
              <a:gd name="connsiteY42" fmla="*/ 2896464 h 7920832"/>
              <a:gd name="connsiteX43" fmla="*/ 4078686 w 16677085"/>
              <a:gd name="connsiteY43" fmla="*/ 2799935 h 7920832"/>
              <a:gd name="connsiteX44" fmla="*/ 4088417 w 16677085"/>
              <a:gd name="connsiteY44" fmla="*/ 2703406 h 7920832"/>
              <a:gd name="connsiteX45" fmla="*/ 4557656 w 16677085"/>
              <a:gd name="connsiteY45" fmla="*/ 2320963 h 7920832"/>
              <a:gd name="connsiteX46" fmla="*/ 2090144 w 16677085"/>
              <a:gd name="connsiteY46" fmla="*/ 1160481 h 7920832"/>
              <a:gd name="connsiteX47" fmla="*/ 13730597 w 16677085"/>
              <a:gd name="connsiteY47" fmla="*/ 1160481 h 7920832"/>
              <a:gd name="connsiteX48" fmla="*/ 14209569 w 16677085"/>
              <a:gd name="connsiteY48" fmla="*/ 1639453 h 7920832"/>
              <a:gd name="connsiteX49" fmla="*/ 13730597 w 16677085"/>
              <a:gd name="connsiteY49" fmla="*/ 2118425 h 7920832"/>
              <a:gd name="connsiteX50" fmla="*/ 2090144 w 16677085"/>
              <a:gd name="connsiteY50" fmla="*/ 2118424 h 7920832"/>
              <a:gd name="connsiteX51" fmla="*/ 1620904 w 16677085"/>
              <a:gd name="connsiteY51" fmla="*/ 1735982 h 7920832"/>
              <a:gd name="connsiteX52" fmla="*/ 1611172 w 16677085"/>
              <a:gd name="connsiteY52" fmla="*/ 1639453 h 7920832"/>
              <a:gd name="connsiteX53" fmla="*/ 1620904 w 16677085"/>
              <a:gd name="connsiteY53" fmla="*/ 1542924 h 7920832"/>
              <a:gd name="connsiteX54" fmla="*/ 2090144 w 16677085"/>
              <a:gd name="connsiteY54" fmla="*/ 1160481 h 7920832"/>
              <a:gd name="connsiteX55" fmla="*/ 1313630 w 16677085"/>
              <a:gd name="connsiteY55" fmla="*/ 0 h 7920832"/>
              <a:gd name="connsiteX56" fmla="*/ 12954085 w 16677085"/>
              <a:gd name="connsiteY56" fmla="*/ 0 h 7920832"/>
              <a:gd name="connsiteX57" fmla="*/ 13433057 w 16677085"/>
              <a:gd name="connsiteY57" fmla="*/ 478972 h 7920832"/>
              <a:gd name="connsiteX58" fmla="*/ 13433055 w 16677085"/>
              <a:gd name="connsiteY58" fmla="*/ 478972 h 7920832"/>
              <a:gd name="connsiteX59" fmla="*/ 12954083 w 16677085"/>
              <a:gd name="connsiteY59" fmla="*/ 957943 h 7920832"/>
              <a:gd name="connsiteX60" fmla="*/ 1313630 w 16677085"/>
              <a:gd name="connsiteY60" fmla="*/ 957942 h 7920832"/>
              <a:gd name="connsiteX61" fmla="*/ 844388 w 16677085"/>
              <a:gd name="connsiteY61" fmla="*/ 575500 h 7920832"/>
              <a:gd name="connsiteX62" fmla="*/ 834656 w 16677085"/>
              <a:gd name="connsiteY62" fmla="*/ 478971 h 7920832"/>
              <a:gd name="connsiteX63" fmla="*/ 844388 w 16677085"/>
              <a:gd name="connsiteY63" fmla="*/ 382442 h 7920832"/>
              <a:gd name="connsiteX64" fmla="*/ 1313630 w 16677085"/>
              <a:gd name="connsiteY64" fmla="*/ 0 h 792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677085" h="7920832">
                <a:moveTo>
                  <a:pt x="1270086" y="6962888"/>
                </a:moveTo>
                <a:lnTo>
                  <a:pt x="12910542" y="6962888"/>
                </a:lnTo>
                <a:cubicBezTo>
                  <a:pt x="13175071" y="6962888"/>
                  <a:pt x="13389513" y="7177331"/>
                  <a:pt x="13389513" y="7441860"/>
                </a:cubicBezTo>
                <a:cubicBezTo>
                  <a:pt x="13389513" y="7706389"/>
                  <a:pt x="13175069" y="7920832"/>
                  <a:pt x="12910541" y="7920832"/>
                </a:cubicBezTo>
                <a:lnTo>
                  <a:pt x="1270086" y="7920831"/>
                </a:lnTo>
                <a:cubicBezTo>
                  <a:pt x="1038623" y="7920831"/>
                  <a:pt x="845508" y="7756648"/>
                  <a:pt x="800844" y="7538389"/>
                </a:cubicBezTo>
                <a:lnTo>
                  <a:pt x="791114" y="7441860"/>
                </a:lnTo>
                <a:lnTo>
                  <a:pt x="800844" y="7345330"/>
                </a:lnTo>
                <a:cubicBezTo>
                  <a:pt x="845508" y="7127071"/>
                  <a:pt x="1038623" y="6962888"/>
                  <a:pt x="1270086" y="6962888"/>
                </a:cubicBezTo>
                <a:close/>
                <a:moveTo>
                  <a:pt x="3686714" y="5802409"/>
                </a:moveTo>
                <a:lnTo>
                  <a:pt x="15327169" y="5802409"/>
                </a:lnTo>
                <a:cubicBezTo>
                  <a:pt x="15591699" y="5802409"/>
                  <a:pt x="15806141" y="6016852"/>
                  <a:pt x="15806141" y="6281381"/>
                </a:cubicBezTo>
                <a:cubicBezTo>
                  <a:pt x="15806141" y="6545910"/>
                  <a:pt x="15591697" y="6760353"/>
                  <a:pt x="15327169" y="6760353"/>
                </a:cubicBezTo>
                <a:lnTo>
                  <a:pt x="3686714" y="6760352"/>
                </a:lnTo>
                <a:cubicBezTo>
                  <a:pt x="3455251" y="6760352"/>
                  <a:pt x="3262136" y="6596169"/>
                  <a:pt x="3217474" y="6377910"/>
                </a:cubicBezTo>
                <a:lnTo>
                  <a:pt x="3207742" y="6281381"/>
                </a:lnTo>
                <a:lnTo>
                  <a:pt x="3217474" y="6184852"/>
                </a:lnTo>
                <a:cubicBezTo>
                  <a:pt x="3262136" y="5966592"/>
                  <a:pt x="3455251" y="5802409"/>
                  <a:pt x="3686714" y="5802409"/>
                </a:cubicBezTo>
                <a:close/>
                <a:moveTo>
                  <a:pt x="1270087" y="4641927"/>
                </a:moveTo>
                <a:lnTo>
                  <a:pt x="12910542" y="4641927"/>
                </a:lnTo>
                <a:cubicBezTo>
                  <a:pt x="13175071" y="4641927"/>
                  <a:pt x="13389513" y="4856370"/>
                  <a:pt x="13389513" y="5120899"/>
                </a:cubicBezTo>
                <a:cubicBezTo>
                  <a:pt x="13389513" y="5385428"/>
                  <a:pt x="13175069" y="5599871"/>
                  <a:pt x="12910541" y="5599871"/>
                </a:cubicBezTo>
                <a:lnTo>
                  <a:pt x="1270087" y="5599870"/>
                </a:lnTo>
                <a:cubicBezTo>
                  <a:pt x="1038625" y="5599870"/>
                  <a:pt x="845508" y="5435687"/>
                  <a:pt x="800846" y="5217428"/>
                </a:cubicBezTo>
                <a:lnTo>
                  <a:pt x="791115" y="5120899"/>
                </a:lnTo>
                <a:lnTo>
                  <a:pt x="800846" y="5024370"/>
                </a:lnTo>
                <a:cubicBezTo>
                  <a:pt x="845508" y="4806110"/>
                  <a:pt x="1038625" y="4641927"/>
                  <a:pt x="1270087" y="4641927"/>
                </a:cubicBezTo>
                <a:close/>
                <a:moveTo>
                  <a:pt x="478971" y="3481445"/>
                </a:moveTo>
                <a:lnTo>
                  <a:pt x="12119427" y="3481445"/>
                </a:lnTo>
                <a:cubicBezTo>
                  <a:pt x="12383956" y="3481445"/>
                  <a:pt x="12598399" y="3695889"/>
                  <a:pt x="12598399" y="3960417"/>
                </a:cubicBezTo>
                <a:lnTo>
                  <a:pt x="12598398" y="3960417"/>
                </a:lnTo>
                <a:cubicBezTo>
                  <a:pt x="12598398" y="4224947"/>
                  <a:pt x="12383955" y="4439389"/>
                  <a:pt x="12119426" y="4439389"/>
                </a:cubicBezTo>
                <a:lnTo>
                  <a:pt x="478971" y="4439388"/>
                </a:lnTo>
                <a:cubicBezTo>
                  <a:pt x="247508" y="4439388"/>
                  <a:pt x="54393" y="4275205"/>
                  <a:pt x="9730" y="4056946"/>
                </a:cubicBezTo>
                <a:lnTo>
                  <a:pt x="0" y="3960417"/>
                </a:lnTo>
                <a:lnTo>
                  <a:pt x="9730" y="3863888"/>
                </a:lnTo>
                <a:cubicBezTo>
                  <a:pt x="54393" y="3645628"/>
                  <a:pt x="247508" y="3481445"/>
                  <a:pt x="478971" y="3481445"/>
                </a:cubicBezTo>
                <a:close/>
                <a:moveTo>
                  <a:pt x="4557656" y="2320963"/>
                </a:moveTo>
                <a:lnTo>
                  <a:pt x="16198113" y="2320963"/>
                </a:lnTo>
                <a:cubicBezTo>
                  <a:pt x="16462641" y="2320963"/>
                  <a:pt x="16677085" y="2535406"/>
                  <a:pt x="16677085" y="2799935"/>
                </a:cubicBezTo>
                <a:cubicBezTo>
                  <a:pt x="16677085" y="3064464"/>
                  <a:pt x="16462641" y="3278907"/>
                  <a:pt x="16198113" y="3278907"/>
                </a:cubicBezTo>
                <a:lnTo>
                  <a:pt x="4557656" y="3278907"/>
                </a:lnTo>
                <a:cubicBezTo>
                  <a:pt x="4326195" y="3278907"/>
                  <a:pt x="4133079" y="3114723"/>
                  <a:pt x="4088417" y="2896464"/>
                </a:cubicBezTo>
                <a:lnTo>
                  <a:pt x="4078686" y="2799935"/>
                </a:lnTo>
                <a:lnTo>
                  <a:pt x="4088417" y="2703406"/>
                </a:lnTo>
                <a:cubicBezTo>
                  <a:pt x="4133079" y="2485146"/>
                  <a:pt x="4326195" y="2320963"/>
                  <a:pt x="4557656" y="2320963"/>
                </a:cubicBezTo>
                <a:close/>
                <a:moveTo>
                  <a:pt x="2090144" y="1160481"/>
                </a:moveTo>
                <a:lnTo>
                  <a:pt x="13730597" y="1160481"/>
                </a:lnTo>
                <a:cubicBezTo>
                  <a:pt x="13995127" y="1160481"/>
                  <a:pt x="14209569" y="1374924"/>
                  <a:pt x="14209569" y="1639453"/>
                </a:cubicBezTo>
                <a:cubicBezTo>
                  <a:pt x="14209569" y="1903982"/>
                  <a:pt x="13995125" y="2118425"/>
                  <a:pt x="13730597" y="2118425"/>
                </a:cubicBezTo>
                <a:lnTo>
                  <a:pt x="2090144" y="2118424"/>
                </a:lnTo>
                <a:cubicBezTo>
                  <a:pt x="1858680" y="2118424"/>
                  <a:pt x="1665565" y="1954241"/>
                  <a:pt x="1620904" y="1735982"/>
                </a:cubicBezTo>
                <a:lnTo>
                  <a:pt x="1611172" y="1639453"/>
                </a:lnTo>
                <a:lnTo>
                  <a:pt x="1620904" y="1542924"/>
                </a:lnTo>
                <a:cubicBezTo>
                  <a:pt x="1665565" y="1324664"/>
                  <a:pt x="1858680" y="1160481"/>
                  <a:pt x="2090144" y="1160481"/>
                </a:cubicBezTo>
                <a:close/>
                <a:moveTo>
                  <a:pt x="1313630" y="0"/>
                </a:moveTo>
                <a:lnTo>
                  <a:pt x="12954085" y="0"/>
                </a:lnTo>
                <a:cubicBezTo>
                  <a:pt x="13218613" y="0"/>
                  <a:pt x="13433057" y="214442"/>
                  <a:pt x="13433057" y="478972"/>
                </a:cubicBezTo>
                <a:lnTo>
                  <a:pt x="13433055" y="478972"/>
                </a:lnTo>
                <a:cubicBezTo>
                  <a:pt x="13433055" y="743500"/>
                  <a:pt x="13218613" y="957943"/>
                  <a:pt x="12954083" y="957943"/>
                </a:cubicBezTo>
                <a:lnTo>
                  <a:pt x="1313630" y="957942"/>
                </a:lnTo>
                <a:cubicBezTo>
                  <a:pt x="1082167" y="957942"/>
                  <a:pt x="889051" y="793760"/>
                  <a:pt x="844388" y="575500"/>
                </a:cubicBezTo>
                <a:lnTo>
                  <a:pt x="834656" y="478971"/>
                </a:lnTo>
                <a:lnTo>
                  <a:pt x="844388" y="382442"/>
                </a:lnTo>
                <a:cubicBezTo>
                  <a:pt x="889051" y="164182"/>
                  <a:pt x="1082167" y="0"/>
                  <a:pt x="131363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21395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-7486" y="0"/>
            <a:ext cx="12199486" cy="2926954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32355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自由: 形状 11"/>
          <p:cNvSpPr>
            <a:spLocks noGrp="1"/>
          </p:cNvSpPr>
          <p:nvPr>
            <p:ph type="pic" sz="quarter" idx="10"/>
          </p:nvPr>
        </p:nvSpPr>
        <p:spPr>
          <a:xfrm>
            <a:off x="1101575" y="1604612"/>
            <a:ext cx="2368800" cy="877095"/>
          </a:xfrm>
          <a:custGeom>
            <a:avLst/>
            <a:gdLst>
              <a:gd name="connsiteX0" fmla="*/ 0 w 4737600"/>
              <a:gd name="connsiteY0" fmla="*/ 0 h 1754190"/>
              <a:gd name="connsiteX1" fmla="*/ 4737600 w 4737600"/>
              <a:gd name="connsiteY1" fmla="*/ 0 h 1754190"/>
              <a:gd name="connsiteX2" fmla="*/ 2368800 w 4737600"/>
              <a:gd name="connsiteY2" fmla="*/ 1754190 h 175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7600" h="1754190">
                <a:moveTo>
                  <a:pt x="0" y="0"/>
                </a:moveTo>
                <a:lnTo>
                  <a:pt x="4737600" y="0"/>
                </a:lnTo>
                <a:lnTo>
                  <a:pt x="2368800" y="17541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自由: 形状 14"/>
          <p:cNvSpPr>
            <a:spLocks noGrp="1"/>
          </p:cNvSpPr>
          <p:nvPr>
            <p:ph type="pic" sz="quarter" idx="11"/>
          </p:nvPr>
        </p:nvSpPr>
        <p:spPr>
          <a:xfrm>
            <a:off x="4911584" y="1604612"/>
            <a:ext cx="2368800" cy="877095"/>
          </a:xfrm>
          <a:custGeom>
            <a:avLst/>
            <a:gdLst>
              <a:gd name="connsiteX0" fmla="*/ 0 w 4737600"/>
              <a:gd name="connsiteY0" fmla="*/ 0 h 1754190"/>
              <a:gd name="connsiteX1" fmla="*/ 4737600 w 4737600"/>
              <a:gd name="connsiteY1" fmla="*/ 0 h 1754190"/>
              <a:gd name="connsiteX2" fmla="*/ 2368800 w 4737600"/>
              <a:gd name="connsiteY2" fmla="*/ 1754190 h 175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7600" h="1754190">
                <a:moveTo>
                  <a:pt x="0" y="0"/>
                </a:moveTo>
                <a:lnTo>
                  <a:pt x="4737600" y="0"/>
                </a:lnTo>
                <a:lnTo>
                  <a:pt x="2368800" y="17541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自由: 形状 15"/>
          <p:cNvSpPr>
            <a:spLocks noGrp="1"/>
          </p:cNvSpPr>
          <p:nvPr>
            <p:ph type="pic" sz="quarter" idx="12"/>
          </p:nvPr>
        </p:nvSpPr>
        <p:spPr>
          <a:xfrm>
            <a:off x="8721593" y="1604612"/>
            <a:ext cx="2368800" cy="877095"/>
          </a:xfrm>
          <a:custGeom>
            <a:avLst/>
            <a:gdLst>
              <a:gd name="connsiteX0" fmla="*/ 0 w 4737600"/>
              <a:gd name="connsiteY0" fmla="*/ 0 h 1754190"/>
              <a:gd name="connsiteX1" fmla="*/ 4737600 w 4737600"/>
              <a:gd name="connsiteY1" fmla="*/ 0 h 1754190"/>
              <a:gd name="connsiteX2" fmla="*/ 2368800 w 4737600"/>
              <a:gd name="connsiteY2" fmla="*/ 1754190 h 175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7600" h="1754190">
                <a:moveTo>
                  <a:pt x="0" y="0"/>
                </a:moveTo>
                <a:lnTo>
                  <a:pt x="4737600" y="0"/>
                </a:lnTo>
                <a:lnTo>
                  <a:pt x="2368800" y="17541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55857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3423311"/>
            <a:ext cx="12199486" cy="343468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4649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9486" cy="343468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55368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00150" y="1280107"/>
            <a:ext cx="9791699" cy="2651021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10714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213689" y="1911003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57629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自由: 形状 7"/>
          <p:cNvSpPr>
            <a:spLocks noGrp="1"/>
          </p:cNvSpPr>
          <p:nvPr>
            <p:ph type="pic" sz="quarter" idx="10"/>
          </p:nvPr>
        </p:nvSpPr>
        <p:spPr>
          <a:xfrm>
            <a:off x="4021138" y="417508"/>
            <a:ext cx="4149725" cy="3233925"/>
          </a:xfrm>
          <a:custGeom>
            <a:avLst/>
            <a:gdLst>
              <a:gd name="connsiteX0" fmla="*/ 4149724 w 8299449"/>
              <a:gd name="connsiteY0" fmla="*/ 0 h 6467850"/>
              <a:gd name="connsiteX1" fmla="*/ 8299449 w 8299449"/>
              <a:gd name="connsiteY1" fmla="*/ 6467850 h 6467850"/>
              <a:gd name="connsiteX2" fmla="*/ 0 w 8299449"/>
              <a:gd name="connsiteY2" fmla="*/ 6467850 h 646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299449" h="6467850">
                <a:moveTo>
                  <a:pt x="4149724" y="0"/>
                </a:moveTo>
                <a:lnTo>
                  <a:pt x="8299449" y="6467850"/>
                </a:lnTo>
                <a:lnTo>
                  <a:pt x="0" y="64678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06456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744225" y="1911003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865521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68367" y="3630346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1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516933" y="3630346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2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865501" y="3630346"/>
            <a:ext cx="3158059" cy="1447429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093247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自由: 形状 9"/>
          <p:cNvSpPr>
            <a:spLocks noGrp="1"/>
          </p:cNvSpPr>
          <p:nvPr>
            <p:ph type="pic" sz="quarter" idx="10"/>
          </p:nvPr>
        </p:nvSpPr>
        <p:spPr>
          <a:xfrm>
            <a:off x="2590550" y="1547183"/>
            <a:ext cx="1064022" cy="783772"/>
          </a:xfrm>
          <a:custGeom>
            <a:avLst/>
            <a:gdLst>
              <a:gd name="connsiteX0" fmla="*/ 805543 w 2128044"/>
              <a:gd name="connsiteY0" fmla="*/ 0 h 1567543"/>
              <a:gd name="connsiteX1" fmla="*/ 1277508 w 2128044"/>
              <a:gd name="connsiteY1" fmla="*/ 918418 h 1567543"/>
              <a:gd name="connsiteX2" fmla="*/ 1535987 w 2128044"/>
              <a:gd name="connsiteY2" fmla="*/ 415432 h 1567543"/>
              <a:gd name="connsiteX3" fmla="*/ 2128044 w 2128044"/>
              <a:gd name="connsiteY3" fmla="*/ 1567543 h 1567543"/>
              <a:gd name="connsiteX4" fmla="*/ 1611086 w 2128044"/>
              <a:gd name="connsiteY4" fmla="*/ 1567543 h 1567543"/>
              <a:gd name="connsiteX5" fmla="*/ 943930 w 2128044"/>
              <a:gd name="connsiteY5" fmla="*/ 1567543 h 1567543"/>
              <a:gd name="connsiteX6" fmla="*/ 0 w 2128044"/>
              <a:gd name="connsiteY6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8044" h="1567543">
                <a:moveTo>
                  <a:pt x="805543" y="0"/>
                </a:moveTo>
                <a:lnTo>
                  <a:pt x="1277508" y="918418"/>
                </a:lnTo>
                <a:lnTo>
                  <a:pt x="1535987" y="415432"/>
                </a:lnTo>
                <a:lnTo>
                  <a:pt x="2128044" y="1567543"/>
                </a:lnTo>
                <a:lnTo>
                  <a:pt x="1611086" y="1567543"/>
                </a:lnTo>
                <a:lnTo>
                  <a:pt x="943930" y="1567543"/>
                </a:lnTo>
                <a:lnTo>
                  <a:pt x="0" y="15675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6352766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自由: 形状 8"/>
          <p:cNvSpPr>
            <a:spLocks noGrp="1"/>
          </p:cNvSpPr>
          <p:nvPr>
            <p:ph type="pic" sz="quarter" idx="10"/>
          </p:nvPr>
        </p:nvSpPr>
        <p:spPr>
          <a:xfrm>
            <a:off x="3308080" y="1257773"/>
            <a:ext cx="5031976" cy="3706615"/>
          </a:xfrm>
          <a:custGeom>
            <a:avLst/>
            <a:gdLst>
              <a:gd name="connsiteX0" fmla="*/ 805543 w 2128044"/>
              <a:gd name="connsiteY0" fmla="*/ 0 h 1567543"/>
              <a:gd name="connsiteX1" fmla="*/ 1277508 w 2128044"/>
              <a:gd name="connsiteY1" fmla="*/ 918418 h 1567543"/>
              <a:gd name="connsiteX2" fmla="*/ 1535987 w 2128044"/>
              <a:gd name="connsiteY2" fmla="*/ 415432 h 1567543"/>
              <a:gd name="connsiteX3" fmla="*/ 2128044 w 2128044"/>
              <a:gd name="connsiteY3" fmla="*/ 1567543 h 1567543"/>
              <a:gd name="connsiteX4" fmla="*/ 1611086 w 2128044"/>
              <a:gd name="connsiteY4" fmla="*/ 1567543 h 1567543"/>
              <a:gd name="connsiteX5" fmla="*/ 943930 w 2128044"/>
              <a:gd name="connsiteY5" fmla="*/ 1567543 h 1567543"/>
              <a:gd name="connsiteX6" fmla="*/ 0 w 2128044"/>
              <a:gd name="connsiteY6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8044" h="1567543">
                <a:moveTo>
                  <a:pt x="805543" y="0"/>
                </a:moveTo>
                <a:lnTo>
                  <a:pt x="1277508" y="918418"/>
                </a:lnTo>
                <a:lnTo>
                  <a:pt x="1535987" y="415432"/>
                </a:lnTo>
                <a:lnTo>
                  <a:pt x="2128044" y="1567543"/>
                </a:lnTo>
                <a:lnTo>
                  <a:pt x="1611086" y="1567543"/>
                </a:lnTo>
                <a:lnTo>
                  <a:pt x="943930" y="1567543"/>
                </a:lnTo>
                <a:lnTo>
                  <a:pt x="0" y="156754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373324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自由: 形状 7"/>
          <p:cNvSpPr>
            <a:spLocks noGrp="1"/>
          </p:cNvSpPr>
          <p:nvPr>
            <p:ph type="pic" sz="quarter" idx="10"/>
          </p:nvPr>
        </p:nvSpPr>
        <p:spPr>
          <a:xfrm>
            <a:off x="6624541" y="992123"/>
            <a:ext cx="4898691" cy="4898690"/>
          </a:xfrm>
          <a:custGeom>
            <a:avLst/>
            <a:gdLst>
              <a:gd name="connsiteX0" fmla="*/ 4898691 w 9797381"/>
              <a:gd name="connsiteY0" fmla="*/ 0 h 9797380"/>
              <a:gd name="connsiteX1" fmla="*/ 9797381 w 9797381"/>
              <a:gd name="connsiteY1" fmla="*/ 4898690 h 9797380"/>
              <a:gd name="connsiteX2" fmla="*/ 4898691 w 9797381"/>
              <a:gd name="connsiteY2" fmla="*/ 9797380 h 9797380"/>
              <a:gd name="connsiteX3" fmla="*/ 0 w 9797381"/>
              <a:gd name="connsiteY3" fmla="*/ 4898690 h 979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7381" h="9797380">
                <a:moveTo>
                  <a:pt x="4898691" y="0"/>
                </a:moveTo>
                <a:lnTo>
                  <a:pt x="9797381" y="4898690"/>
                </a:lnTo>
                <a:lnTo>
                  <a:pt x="4898691" y="9797380"/>
                </a:lnTo>
                <a:lnTo>
                  <a:pt x="0" y="489869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028588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自由: 形状 14"/>
          <p:cNvSpPr>
            <a:spLocks noGrp="1"/>
          </p:cNvSpPr>
          <p:nvPr>
            <p:ph type="pic" sz="quarter" idx="11"/>
          </p:nvPr>
        </p:nvSpPr>
        <p:spPr>
          <a:xfrm>
            <a:off x="6230772" y="2211421"/>
            <a:ext cx="5978624" cy="1398191"/>
          </a:xfrm>
          <a:custGeom>
            <a:avLst/>
            <a:gdLst>
              <a:gd name="connsiteX0" fmla="*/ 2705100 w 11957248"/>
              <a:gd name="connsiteY0" fmla="*/ 0 h 2796382"/>
              <a:gd name="connsiteX1" fmla="*/ 11957248 w 11957248"/>
              <a:gd name="connsiteY1" fmla="*/ 0 h 2796382"/>
              <a:gd name="connsiteX2" fmla="*/ 11957248 w 11957248"/>
              <a:gd name="connsiteY2" fmla="*/ 2796382 h 2796382"/>
              <a:gd name="connsiteX3" fmla="*/ 0 w 11957248"/>
              <a:gd name="connsiteY3" fmla="*/ 2796382 h 279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57248" h="2796382">
                <a:moveTo>
                  <a:pt x="2705100" y="0"/>
                </a:moveTo>
                <a:lnTo>
                  <a:pt x="11957248" y="0"/>
                </a:lnTo>
                <a:lnTo>
                  <a:pt x="11957248" y="2796382"/>
                </a:lnTo>
                <a:lnTo>
                  <a:pt x="0" y="27963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自由: 形状 11"/>
          <p:cNvSpPr>
            <a:spLocks noGrp="1"/>
          </p:cNvSpPr>
          <p:nvPr>
            <p:ph type="pic" sz="quarter" idx="10"/>
          </p:nvPr>
        </p:nvSpPr>
        <p:spPr>
          <a:xfrm>
            <a:off x="1" y="2658533"/>
            <a:ext cx="6521550" cy="1398191"/>
          </a:xfrm>
          <a:custGeom>
            <a:avLst/>
            <a:gdLst>
              <a:gd name="connsiteX0" fmla="*/ 0 w 13043099"/>
              <a:gd name="connsiteY0" fmla="*/ 0 h 2796382"/>
              <a:gd name="connsiteX1" fmla="*/ 13043099 w 13043099"/>
              <a:gd name="connsiteY1" fmla="*/ 0 h 2796382"/>
              <a:gd name="connsiteX2" fmla="*/ 10337999 w 13043099"/>
              <a:gd name="connsiteY2" fmla="*/ 2796382 h 2796382"/>
              <a:gd name="connsiteX3" fmla="*/ 0 w 13043099"/>
              <a:gd name="connsiteY3" fmla="*/ 2796382 h 279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43099" h="2796382">
                <a:moveTo>
                  <a:pt x="0" y="0"/>
                </a:moveTo>
                <a:lnTo>
                  <a:pt x="13043099" y="0"/>
                </a:lnTo>
                <a:lnTo>
                  <a:pt x="10337999" y="2796382"/>
                </a:lnTo>
                <a:lnTo>
                  <a:pt x="0" y="279638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46019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5467433"/>
            <a:ext cx="12192000" cy="81845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9098075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自由: 形状 8"/>
          <p:cNvSpPr>
            <a:spLocks noGrp="1"/>
          </p:cNvSpPr>
          <p:nvPr>
            <p:ph type="pic" sz="quarter" idx="10"/>
          </p:nvPr>
        </p:nvSpPr>
        <p:spPr>
          <a:xfrm>
            <a:off x="3583286" y="1494929"/>
            <a:ext cx="5025431" cy="3868143"/>
          </a:xfrm>
          <a:custGeom>
            <a:avLst/>
            <a:gdLst>
              <a:gd name="connsiteX0" fmla="*/ 5025430 w 10050861"/>
              <a:gd name="connsiteY0" fmla="*/ 0 h 7736286"/>
              <a:gd name="connsiteX1" fmla="*/ 10050861 w 10050861"/>
              <a:gd name="connsiteY1" fmla="*/ 7736286 h 7736286"/>
              <a:gd name="connsiteX2" fmla="*/ 0 w 10050861"/>
              <a:gd name="connsiteY2" fmla="*/ 7736286 h 7736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50861" h="7736286">
                <a:moveTo>
                  <a:pt x="5025430" y="0"/>
                </a:moveTo>
                <a:lnTo>
                  <a:pt x="10050861" y="7736286"/>
                </a:lnTo>
                <a:lnTo>
                  <a:pt x="0" y="773628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12236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3884" cy="6858000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87642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993645" y="980380"/>
            <a:ext cx="3431858" cy="489717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117909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自由: 形状 18"/>
          <p:cNvSpPr>
            <a:spLocks noGrp="1"/>
          </p:cNvSpPr>
          <p:nvPr>
            <p:ph type="pic" sz="quarter" idx="10"/>
          </p:nvPr>
        </p:nvSpPr>
        <p:spPr>
          <a:xfrm>
            <a:off x="0" y="-6796"/>
            <a:ext cx="7839072" cy="6871593"/>
          </a:xfrm>
          <a:custGeom>
            <a:avLst/>
            <a:gdLst>
              <a:gd name="connsiteX0" fmla="*/ 4337134 w 15678144"/>
              <a:gd name="connsiteY0" fmla="*/ 0 h 13743185"/>
              <a:gd name="connsiteX1" fmla="*/ 8436281 w 15678144"/>
              <a:gd name="connsiteY1" fmla="*/ 8243546 h 13743185"/>
              <a:gd name="connsiteX2" fmla="*/ 10689849 w 15678144"/>
              <a:gd name="connsiteY2" fmla="*/ 3711532 h 13743185"/>
              <a:gd name="connsiteX3" fmla="*/ 15678144 w 15678144"/>
              <a:gd name="connsiteY3" fmla="*/ 13743185 h 13743185"/>
              <a:gd name="connsiteX4" fmla="*/ 5701557 w 15678144"/>
              <a:gd name="connsiteY4" fmla="*/ 13743185 h 13743185"/>
              <a:gd name="connsiteX5" fmla="*/ 5701628 w 15678144"/>
              <a:gd name="connsiteY5" fmla="*/ 13743039 h 13743185"/>
              <a:gd name="connsiteX6" fmla="*/ 0 w 15678144"/>
              <a:gd name="connsiteY6" fmla="*/ 13743039 h 13743185"/>
              <a:gd name="connsiteX7" fmla="*/ 0 w 15678144"/>
              <a:gd name="connsiteY7" fmla="*/ 8722140 h 1374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678144" h="13743185">
                <a:moveTo>
                  <a:pt x="4337134" y="0"/>
                </a:moveTo>
                <a:lnTo>
                  <a:pt x="8436281" y="8243546"/>
                </a:lnTo>
                <a:lnTo>
                  <a:pt x="10689849" y="3711532"/>
                </a:lnTo>
                <a:lnTo>
                  <a:pt x="15678144" y="13743185"/>
                </a:lnTo>
                <a:lnTo>
                  <a:pt x="5701557" y="13743185"/>
                </a:lnTo>
                <a:lnTo>
                  <a:pt x="5701628" y="13743039"/>
                </a:lnTo>
                <a:lnTo>
                  <a:pt x="0" y="13743039"/>
                </a:lnTo>
                <a:lnTo>
                  <a:pt x="0" y="87221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570578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6940550" y="0"/>
            <a:ext cx="4771993" cy="685564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546657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495551" y="1248172"/>
            <a:ext cx="6612004" cy="4578712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008784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431847" y="2173082"/>
            <a:ext cx="4513974" cy="2533926"/>
          </a:xfrm>
          <a:custGeom>
            <a:avLst/>
            <a:gdLst>
              <a:gd name="connsiteX0" fmla="*/ 0 w 5173598"/>
              <a:gd name="connsiteY0" fmla="*/ 0 h 13716000"/>
              <a:gd name="connsiteX1" fmla="*/ 5173598 w 5173598"/>
              <a:gd name="connsiteY1" fmla="*/ 0 h 13716000"/>
              <a:gd name="connsiteX2" fmla="*/ 5173598 w 5173598"/>
              <a:gd name="connsiteY2" fmla="*/ 13716000 h 13716000"/>
              <a:gd name="connsiteX3" fmla="*/ 0 w 517359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3598" h="13716000">
                <a:moveTo>
                  <a:pt x="0" y="0"/>
                </a:moveTo>
                <a:lnTo>
                  <a:pt x="5173598" y="0"/>
                </a:lnTo>
                <a:lnTo>
                  <a:pt x="517359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105749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42" Type="http://schemas.openxmlformats.org/officeDocument/2006/relationships/slideLayout" Target="../slideLayouts/slideLayout88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slideLayout" Target="../slideLayouts/slideLayout86.xml"/><Relationship Id="rId45" Type="http://schemas.openxmlformats.org/officeDocument/2006/relationships/slideLayout" Target="../slideLayouts/slideLayout91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4" Type="http://schemas.openxmlformats.org/officeDocument/2006/relationships/slideLayout" Target="../slideLayouts/slideLayout90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43" Type="http://schemas.openxmlformats.org/officeDocument/2006/relationships/slideLayout" Target="../slideLayouts/slideLayout89.xml"/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Relationship Id="rId4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endParaRPr dirty="0"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01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5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70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5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40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44550" y="47625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endParaRPr dirty="0"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44550" y="1619250"/>
            <a:ext cx="10502900" cy="4603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endParaRPr dirty="0"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5979516" y="6540500"/>
            <a:ext cx="296556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209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35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52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70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87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905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222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400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57500" marR="0" indent="-317500" algn="l" defTabSz="412750" latinLnBrk="0">
        <a:lnSpc>
          <a:spcPct val="100000"/>
        </a:lnSpc>
        <a:spcBef>
          <a:spcPts val="2600"/>
        </a:spcBef>
        <a:spcAft>
          <a:spcPts val="0"/>
        </a:spcAft>
        <a:buClrTx/>
        <a:buSzPct val="75000"/>
        <a:buFontTx/>
        <a:buChar char="•"/>
        <a:tabLst/>
        <a:defRPr sz="2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3A84CB67-CB26-43C7-AF19-DCB624910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58" y="863328"/>
            <a:ext cx="2551886" cy="404106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F138CB0-129E-4AF2-8AC6-46965040A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828" y="5265204"/>
            <a:ext cx="3508191" cy="53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2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1"/>
          <p:cNvSpPr/>
          <p:nvPr/>
        </p:nvSpPr>
        <p:spPr>
          <a:xfrm>
            <a:off x="-366718" y="2960924"/>
            <a:ext cx="12925436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6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75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B0604020202020204" charset="0"/>
                <a:ea typeface="Lato Regular" panose="020B0604020202020204" charset="0"/>
                <a:cs typeface="Lato Regular" panose="020B0604020202020204" charset="0"/>
                <a:sym typeface="Lato Light"/>
              </a:rPr>
              <a:t>MAJDNEM 300 MILLIÓ EMBER</a:t>
            </a:r>
            <a:endParaRPr kumimoji="0" lang="en-US" sz="575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 panose="020B0604020202020204" charset="0"/>
              <a:ea typeface="Lato Regular" panose="020B0604020202020204" charset="0"/>
              <a:cs typeface="Lato Regular" panose="020B0604020202020204" charset="0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89463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23E706B-4928-48C6-A639-2C4E25177D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02" name="Shape 202"/>
          <p:cNvSpPr/>
          <p:nvPr/>
        </p:nvSpPr>
        <p:spPr>
          <a:xfrm>
            <a:off x="4817599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C93D84E2-EDFB-45A5-A35E-9DF72BF513D2}"/>
              </a:ext>
            </a:extLst>
          </p:cNvPr>
          <p:cNvGrpSpPr/>
          <p:nvPr/>
        </p:nvGrpSpPr>
        <p:grpSpPr>
          <a:xfrm>
            <a:off x="7731791" y="2104488"/>
            <a:ext cx="4124850" cy="2310470"/>
            <a:chOff x="15463581" y="4448402"/>
            <a:chExt cx="8249699" cy="4620940"/>
          </a:xfrm>
        </p:grpSpPr>
        <p:sp>
          <p:nvSpPr>
            <p:cNvPr id="203" name="Shape 203"/>
            <p:cNvSpPr/>
            <p:nvPr/>
          </p:nvSpPr>
          <p:spPr>
            <a:xfrm>
              <a:off x="15463581" y="4448402"/>
              <a:ext cx="8249699" cy="30572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b">
              <a:spAutoFit/>
            </a:bodyPr>
            <a:lstStyle/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kumimoji="0" lang="hu-HU" sz="4800" b="0" i="0" u="none" strike="noStrike" kern="0" cap="all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SPECIÁLIS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kumimoji="0" lang="hu-HU" sz="4800" b="0" i="0" u="none" strike="noStrike" kern="0" cap="all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KESZTYŰ</a:t>
              </a:r>
              <a:endParaRPr kumimoji="0" lang="en-US" sz="4800" b="0" i="0" u="none" strike="noStrike" kern="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15632915" y="8289642"/>
              <a:ext cx="8080365" cy="7797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Nyomtatott szöveg olvasására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15697866" y="7897646"/>
              <a:ext cx="980800" cy="1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61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79ADAA2-2254-4A5C-A258-984A660AEE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02" name="Shape 202"/>
          <p:cNvSpPr/>
          <p:nvPr/>
        </p:nvSpPr>
        <p:spPr>
          <a:xfrm>
            <a:off x="4817599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E0AF9EA1-F81C-4FDB-A6F1-E76926FA0556}"/>
              </a:ext>
            </a:extLst>
          </p:cNvPr>
          <p:cNvGrpSpPr/>
          <p:nvPr/>
        </p:nvGrpSpPr>
        <p:grpSpPr>
          <a:xfrm>
            <a:off x="7731791" y="2104488"/>
            <a:ext cx="4124850" cy="2341248"/>
            <a:chOff x="15463581" y="4448402"/>
            <a:chExt cx="8249699" cy="4682496"/>
          </a:xfrm>
        </p:grpSpPr>
        <p:sp>
          <p:nvSpPr>
            <p:cNvPr id="203" name="Shape 203"/>
            <p:cNvSpPr/>
            <p:nvPr/>
          </p:nvSpPr>
          <p:spPr>
            <a:xfrm>
              <a:off x="15463581" y="4448402"/>
              <a:ext cx="8249699" cy="30572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b">
              <a:spAutoFit/>
            </a:bodyPr>
            <a:lstStyle/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kumimoji="0" lang="hu-HU" sz="4800" b="0" i="0" u="none" strike="noStrike" kern="0" cap="all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BRAILLE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kumimoji="0" lang="hu-HU" sz="4800" b="0" i="0" u="none" strike="noStrike" kern="0" cap="all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TANULÁS</a:t>
              </a:r>
              <a:endParaRPr kumimoji="0" lang="en-US" sz="4800" b="0" i="0" u="none" strike="noStrike" kern="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15632915" y="8289642"/>
              <a:ext cx="8080365" cy="8412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Eszköz Braille-írás tanuláshoz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15697866" y="7897646"/>
              <a:ext cx="980800" cy="1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73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2AC74BE6-78AB-4544-BE46-2BD7890E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2256108"/>
            <a:ext cx="17830563" cy="229602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637828B-B80E-4839-B756-C3317CC6E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" y="-27384"/>
            <a:ext cx="16200005" cy="2304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5E63B6-A4AB-4531-BCB9-8AECFE23CB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" y="4532416"/>
            <a:ext cx="16620516" cy="232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2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7 -4.62963E-6 L -0.32773 -4.62963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46159 -0.00151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79" y="-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2917E-6 2.96296E-6 L -0.36159 0.0003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>
            <a:extLst>
              <a:ext uri="{FF2B5EF4-FFF2-40B4-BE49-F238E27FC236}">
                <a16:creationId xmlns:a16="http://schemas.microsoft.com/office/drawing/2014/main" id="{6E1B84A0-1A77-4275-865C-22FB61D19E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2" r="8556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847" name="Shape 847"/>
          <p:cNvSpPr/>
          <p:nvPr/>
        </p:nvSpPr>
        <p:spPr>
          <a:xfrm flipH="1">
            <a:off x="66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727CA325-3EEB-44D5-BEFF-7D2907A09601}"/>
              </a:ext>
            </a:extLst>
          </p:cNvPr>
          <p:cNvGrpSpPr/>
          <p:nvPr/>
        </p:nvGrpSpPr>
        <p:grpSpPr>
          <a:xfrm>
            <a:off x="941524" y="2474092"/>
            <a:ext cx="4824111" cy="1925205"/>
            <a:chOff x="1883048" y="4549289"/>
            <a:chExt cx="9648222" cy="3850410"/>
          </a:xfrm>
        </p:grpSpPr>
        <p:sp>
          <p:nvSpPr>
            <p:cNvPr id="848" name="Shape 848"/>
            <p:cNvSpPr/>
            <p:nvPr/>
          </p:nvSpPr>
          <p:spPr>
            <a:xfrm>
              <a:off x="1883048" y="4549289"/>
              <a:ext cx="8774840" cy="213391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defTabSz="412750" hangingPunct="0"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hu-HU" sz="2400" kern="0" cap="all" spc="300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PIEZO KRISTÁLY ALAPÚ</a:t>
              </a:r>
            </a:p>
            <a:p>
              <a:pPr defTabSz="412750" hangingPunct="0"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hu-HU" sz="4100" kern="0" cap="all" spc="300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BRAILLE CELLA</a:t>
              </a:r>
              <a:endParaRPr sz="4100" kern="0" cap="all" spc="300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endParaRPr>
            </a:p>
          </p:txBody>
        </p:sp>
        <p:sp>
          <p:nvSpPr>
            <p:cNvPr id="849" name="Shape 849"/>
            <p:cNvSpPr/>
            <p:nvPr/>
          </p:nvSpPr>
          <p:spPr>
            <a:xfrm>
              <a:off x="1883048" y="7619999"/>
              <a:ext cx="9648222" cy="7797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defTabSz="412750" hangingPunct="0"/>
              <a:r>
                <a:rPr lang="hu-HU" sz="2200" kern="0" dirty="0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Az olvasás élménye</a:t>
              </a:r>
              <a:endParaRPr lang="en-US" sz="2200" kern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endParaRPr>
            </a:p>
          </p:txBody>
        </p:sp>
        <p:sp>
          <p:nvSpPr>
            <p:cNvPr id="850" name="Shape 850"/>
            <p:cNvSpPr/>
            <p:nvPr/>
          </p:nvSpPr>
          <p:spPr>
            <a:xfrm>
              <a:off x="1883048" y="7166992"/>
              <a:ext cx="980800" cy="0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 sz="3200"/>
              </a:pPr>
              <a:endParaRPr sz="1600" kern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34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D614FF5-5125-4B32-AF68-8D3619DE33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40" r="12721" b="12500"/>
          <a:stretch/>
        </p:blipFill>
        <p:spPr>
          <a:xfrm>
            <a:off x="67" y="0"/>
            <a:ext cx="12191868" cy="6858000"/>
          </a:xfrm>
        </p:spPr>
      </p:pic>
      <p:sp>
        <p:nvSpPr>
          <p:cNvPr id="847" name="Shape 847"/>
          <p:cNvSpPr/>
          <p:nvPr/>
        </p:nvSpPr>
        <p:spPr>
          <a:xfrm flipH="1">
            <a:off x="66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B05664F-68DA-4650-B42F-14B77492BF6E}"/>
              </a:ext>
            </a:extLst>
          </p:cNvPr>
          <p:cNvGrpSpPr/>
          <p:nvPr/>
        </p:nvGrpSpPr>
        <p:grpSpPr>
          <a:xfrm>
            <a:off x="941524" y="1871364"/>
            <a:ext cx="4824111" cy="3115295"/>
            <a:chOff x="1883048" y="5072554"/>
            <a:chExt cx="9648222" cy="6230590"/>
          </a:xfrm>
        </p:grpSpPr>
        <p:sp>
          <p:nvSpPr>
            <p:cNvPr id="848" name="Shape 848"/>
            <p:cNvSpPr/>
            <p:nvPr/>
          </p:nvSpPr>
          <p:spPr>
            <a:xfrm>
              <a:off x="1883048" y="5072554"/>
              <a:ext cx="6508192" cy="1641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anchor="b">
              <a:spAutoFit/>
            </a:bodyPr>
            <a:lstStyle/>
            <a:p>
              <a:pPr defTabSz="412750" hangingPunct="0"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hu-HU" sz="5000" kern="0" cap="all" spc="300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A DOBOZ</a:t>
              </a:r>
            </a:p>
          </p:txBody>
        </p:sp>
        <p:sp>
          <p:nvSpPr>
            <p:cNvPr id="850" name="Shape 850"/>
            <p:cNvSpPr/>
            <p:nvPr/>
          </p:nvSpPr>
          <p:spPr>
            <a:xfrm>
              <a:off x="2052381" y="7326052"/>
              <a:ext cx="980800" cy="0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 sz="3200"/>
              </a:pPr>
              <a:endParaRPr sz="1600" kern="0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Light"/>
              </a:endParaRPr>
            </a:p>
          </p:txBody>
        </p:sp>
        <p:sp>
          <p:nvSpPr>
            <p:cNvPr id="9" name="Shape 849">
              <a:extLst>
                <a:ext uri="{FF2B5EF4-FFF2-40B4-BE49-F238E27FC236}">
                  <a16:creationId xmlns:a16="http://schemas.microsoft.com/office/drawing/2014/main" id="{97F2E353-F1A1-4F78-A7D1-C22259E84C08}"/>
                </a:ext>
              </a:extLst>
            </p:cNvPr>
            <p:cNvSpPr/>
            <p:nvPr/>
          </p:nvSpPr>
          <p:spPr>
            <a:xfrm>
              <a:off x="1883048" y="7938120"/>
              <a:ext cx="9648222" cy="3365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defTabSz="412750" hangingPunct="0">
                <a:spcAft>
                  <a:spcPts val="2400"/>
                </a:spcAft>
              </a:pPr>
              <a:r>
                <a:rPr lang="en-US" sz="2200" kern="0" dirty="0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Arduino board</a:t>
              </a:r>
              <a:endParaRPr lang="hu-HU" sz="2200" kern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endParaRPr>
            </a:p>
            <a:p>
              <a:pPr defTabSz="412750" hangingPunct="0">
                <a:spcAft>
                  <a:spcPts val="2400"/>
                </a:spcAft>
              </a:pPr>
              <a:r>
                <a:rPr lang="hu-HU" sz="2200" kern="0" dirty="0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Bluetooth modul</a:t>
              </a:r>
            </a:p>
            <a:p>
              <a:pPr defTabSz="412750" hangingPunct="0">
                <a:spcAft>
                  <a:spcPts val="2400"/>
                </a:spcAft>
              </a:pPr>
              <a:r>
                <a:rPr lang="hu-HU" sz="2200" kern="0" dirty="0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DC/DC konverter</a:t>
              </a:r>
              <a:endParaRPr lang="en-US" sz="2200" kern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66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helye 14">
            <a:extLst>
              <a:ext uri="{FF2B5EF4-FFF2-40B4-BE49-F238E27FC236}">
                <a16:creationId xmlns:a16="http://schemas.microsoft.com/office/drawing/2014/main" id="{C0F95C87-3A5A-4818-803C-DE4409E732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r="12175"/>
          <a:stretch>
            <a:fillRect/>
          </a:stretch>
        </p:blipFill>
        <p:spPr/>
      </p:pic>
      <p:sp>
        <p:nvSpPr>
          <p:cNvPr id="202" name="Shape 202"/>
          <p:cNvSpPr/>
          <p:nvPr/>
        </p:nvSpPr>
        <p:spPr>
          <a:xfrm>
            <a:off x="4817599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367463DA-1066-4422-89AC-7F8D59954F8C}"/>
              </a:ext>
            </a:extLst>
          </p:cNvPr>
          <p:cNvGrpSpPr/>
          <p:nvPr/>
        </p:nvGrpSpPr>
        <p:grpSpPr>
          <a:xfrm>
            <a:off x="7731791" y="2462279"/>
            <a:ext cx="4124850" cy="1937290"/>
            <a:chOff x="15463581" y="5194762"/>
            <a:chExt cx="8249699" cy="3874580"/>
          </a:xfrm>
        </p:grpSpPr>
        <p:sp>
          <p:nvSpPr>
            <p:cNvPr id="203" name="Shape 203"/>
            <p:cNvSpPr/>
            <p:nvPr/>
          </p:nvSpPr>
          <p:spPr>
            <a:xfrm>
              <a:off x="15463581" y="5194762"/>
              <a:ext cx="8249699" cy="231089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b">
              <a:spAutoFit/>
            </a:bodyPr>
            <a:lstStyle/>
            <a:p>
              <a:pPr defTabSz="412750" hangingPunct="0"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hu-HU" sz="2975" kern="0" cap="all" spc="300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CROSS-PLATFORM</a:t>
              </a:r>
            </a:p>
            <a:p>
              <a:pPr defTabSz="412750" hangingPunct="0"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hu-HU" sz="4200" kern="0" cap="all" spc="300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ALKALMAZÁS</a:t>
              </a:r>
              <a:endParaRPr lang="en-US" sz="4200" kern="0" cap="all" spc="300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15463581" y="8289642"/>
              <a:ext cx="8080365" cy="7797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defTabSz="412750" hangingPunct="0"/>
              <a:r>
                <a:rPr lang="hu-HU" sz="2200" kern="0" dirty="0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Bármilyen kamerás okoseszköz</a:t>
              </a:r>
              <a:endParaRPr lang="en-US" sz="2200" kern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15463581" y="7897647"/>
              <a:ext cx="980800" cy="0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 sz="3200"/>
              </a:pPr>
              <a:endParaRPr sz="1600" kern="0">
                <a:solidFill>
                  <a:srgbClr val="FFFFFF"/>
                </a:solidFill>
                <a:latin typeface="Helvetica Light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52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360"/>
          <p:cNvSpPr/>
          <p:nvPr/>
        </p:nvSpPr>
        <p:spPr>
          <a:xfrm>
            <a:off x="4457731" y="488587"/>
            <a:ext cx="3276539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6000" cap="all" spc="300"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0" cap="all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PROTOTÍPUSOK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ED34FE-978B-4DD7-82B6-EB0795885060}"/>
              </a:ext>
            </a:extLst>
          </p:cNvPr>
          <p:cNvGrpSpPr/>
          <p:nvPr/>
        </p:nvGrpSpPr>
        <p:grpSpPr>
          <a:xfrm>
            <a:off x="673236" y="1456845"/>
            <a:ext cx="10845528" cy="4938022"/>
            <a:chOff x="442334" y="1456845"/>
            <a:chExt cx="10845528" cy="4938022"/>
          </a:xfrm>
        </p:grpSpPr>
        <p:pic>
          <p:nvPicPr>
            <p:cNvPr id="3" name="Kép 2">
              <a:extLst>
                <a:ext uri="{FF2B5EF4-FFF2-40B4-BE49-F238E27FC236}">
                  <a16:creationId xmlns:a16="http://schemas.microsoft.com/office/drawing/2014/main" id="{053CAFAF-6AF2-4206-81AB-D40BBF314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34" y="1558710"/>
              <a:ext cx="3187834" cy="4250445"/>
            </a:xfrm>
            <a:prstGeom prst="rect">
              <a:avLst/>
            </a:prstGeom>
          </p:spPr>
        </p:pic>
        <p:pic>
          <p:nvPicPr>
            <p:cNvPr id="1026" name="Picture 2" descr="Closeup from the prototype">
              <a:extLst>
                <a:ext uri="{FF2B5EF4-FFF2-40B4-BE49-F238E27FC236}">
                  <a16:creationId xmlns:a16="http://schemas.microsoft.com/office/drawing/2014/main" id="{7417D7E9-564D-4369-B3B3-65AA472F0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6077" y="1456845"/>
              <a:ext cx="3351785" cy="1887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Shape 101">
              <a:extLst>
                <a:ext uri="{FF2B5EF4-FFF2-40B4-BE49-F238E27FC236}">
                  <a16:creationId xmlns:a16="http://schemas.microsoft.com/office/drawing/2014/main" id="{80E42AC8-2143-489E-97B2-885B34881982}"/>
                </a:ext>
              </a:extLst>
            </p:cNvPr>
            <p:cNvSpPr/>
            <p:nvPr/>
          </p:nvSpPr>
          <p:spPr>
            <a:xfrm>
              <a:off x="5537868" y="3480832"/>
              <a:ext cx="586977" cy="359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Light"/>
                </a:rPr>
                <a:t>#2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endParaRPr>
            </a:p>
          </p:txBody>
        </p:sp>
        <p:sp>
          <p:nvSpPr>
            <p:cNvPr id="9" name="Shape 101">
              <a:extLst>
                <a:ext uri="{FF2B5EF4-FFF2-40B4-BE49-F238E27FC236}">
                  <a16:creationId xmlns:a16="http://schemas.microsoft.com/office/drawing/2014/main" id="{30C50CDB-47AF-4E4F-BE63-29CD70E9E5FC}"/>
                </a:ext>
              </a:extLst>
            </p:cNvPr>
            <p:cNvSpPr/>
            <p:nvPr/>
          </p:nvSpPr>
          <p:spPr>
            <a:xfrm>
              <a:off x="1739516" y="6021288"/>
              <a:ext cx="864096" cy="359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Light"/>
                </a:rPr>
                <a:t>#1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endParaRPr>
            </a:p>
          </p:txBody>
        </p:sp>
        <p:pic>
          <p:nvPicPr>
            <p:cNvPr id="2" name="Kép 1">
              <a:extLst>
                <a:ext uri="{FF2B5EF4-FFF2-40B4-BE49-F238E27FC236}">
                  <a16:creationId xmlns:a16="http://schemas.microsoft.com/office/drawing/2014/main" id="{92A72816-8B24-4B42-8329-204A3B21C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3322" r="8100" b="-1"/>
            <a:stretch/>
          </p:blipFill>
          <p:spPr>
            <a:xfrm>
              <a:off x="7936077" y="4014111"/>
              <a:ext cx="3322569" cy="1832812"/>
            </a:xfrm>
            <a:prstGeom prst="rect">
              <a:avLst/>
            </a:prstGeom>
          </p:spPr>
        </p:pic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80D45616-0439-4109-8A58-7B473507E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4908" y="3981629"/>
              <a:ext cx="3351784" cy="1856148"/>
            </a:xfrm>
            <a:prstGeom prst="rect">
              <a:avLst/>
            </a:prstGeom>
          </p:spPr>
        </p:pic>
        <p:sp>
          <p:nvSpPr>
            <p:cNvPr id="12" name="Shape 101">
              <a:extLst>
                <a:ext uri="{FF2B5EF4-FFF2-40B4-BE49-F238E27FC236}">
                  <a16:creationId xmlns:a16="http://schemas.microsoft.com/office/drawing/2014/main" id="{357BC835-AA22-4CF0-80AA-3A37563BD6F7}"/>
                </a:ext>
              </a:extLst>
            </p:cNvPr>
            <p:cNvSpPr/>
            <p:nvPr/>
          </p:nvSpPr>
          <p:spPr>
            <a:xfrm>
              <a:off x="5571180" y="6021288"/>
              <a:ext cx="576064" cy="359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Light"/>
                </a:rPr>
                <a:t>#4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endParaRPr>
            </a:p>
          </p:txBody>
        </p:sp>
        <p:sp>
          <p:nvSpPr>
            <p:cNvPr id="13" name="Shape 101">
              <a:extLst>
                <a:ext uri="{FF2B5EF4-FFF2-40B4-BE49-F238E27FC236}">
                  <a16:creationId xmlns:a16="http://schemas.microsoft.com/office/drawing/2014/main" id="{75F1C0EC-6F12-4087-A7BC-3E1FA9402B55}"/>
                </a:ext>
              </a:extLst>
            </p:cNvPr>
            <p:cNvSpPr/>
            <p:nvPr/>
          </p:nvSpPr>
          <p:spPr>
            <a:xfrm>
              <a:off x="9309329" y="3465004"/>
              <a:ext cx="576064" cy="359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Light"/>
                </a:rPr>
                <a:t>#3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endParaRPr>
            </a:p>
          </p:txBody>
        </p:sp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7E859E24-0A0A-4693-BF65-2B0DEE36B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422" b="24359"/>
            <a:stretch/>
          </p:blipFill>
          <p:spPr>
            <a:xfrm>
              <a:off x="4174909" y="1456845"/>
              <a:ext cx="3351784" cy="1893501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Shape 101">
              <a:extLst>
                <a:ext uri="{FF2B5EF4-FFF2-40B4-BE49-F238E27FC236}">
                  <a16:creationId xmlns:a16="http://schemas.microsoft.com/office/drawing/2014/main" id="{39210AFE-2CC2-4F8F-A78D-3DC83A8319A7}"/>
                </a:ext>
              </a:extLst>
            </p:cNvPr>
            <p:cNvSpPr/>
            <p:nvPr/>
          </p:nvSpPr>
          <p:spPr>
            <a:xfrm>
              <a:off x="9309329" y="6035794"/>
              <a:ext cx="576064" cy="3590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Light"/>
                </a:rPr>
                <a:t>#5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3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/>
          <p:nvPr/>
        </p:nvSpPr>
        <p:spPr>
          <a:xfrm flipH="1">
            <a:off x="66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FFFFFF"/>
                </a:solidFill>
              </a:defRPr>
            </a:pPr>
            <a:endParaRPr sz="1600" kern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21DB4025-A694-4227-8CD5-D260BF2B0B42}"/>
              </a:ext>
            </a:extLst>
          </p:cNvPr>
          <p:cNvGrpSpPr/>
          <p:nvPr/>
        </p:nvGrpSpPr>
        <p:grpSpPr>
          <a:xfrm>
            <a:off x="941524" y="1353251"/>
            <a:ext cx="4824111" cy="4390025"/>
            <a:chOff x="1883048" y="3545902"/>
            <a:chExt cx="9648222" cy="8780050"/>
          </a:xfrm>
        </p:grpSpPr>
        <p:sp>
          <p:nvSpPr>
            <p:cNvPr id="848" name="Shape 848"/>
            <p:cNvSpPr/>
            <p:nvPr/>
          </p:nvSpPr>
          <p:spPr>
            <a:xfrm>
              <a:off x="1883048" y="3545902"/>
              <a:ext cx="5514330" cy="27956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5400" tIns="25400" rIns="25400" bIns="25400" anchor="b">
              <a:spAutoFit/>
            </a:bodyPr>
            <a:lstStyle/>
            <a:p>
              <a:pPr defTabSz="412750" hangingPunct="0"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hu-HU" sz="2750" kern="0" cap="all" spc="300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POWERED BY</a:t>
              </a:r>
            </a:p>
            <a:p>
              <a:pPr defTabSz="412750" hangingPunct="0"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lang="hu-HU" sz="6000" kern="0" cap="all" spc="300" dirty="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rPr>
                <a:t>AZURE</a:t>
              </a:r>
              <a:endParaRPr lang="en-US" sz="2700" kern="0" cap="all" spc="300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endParaRPr>
            </a:p>
          </p:txBody>
        </p:sp>
        <p:sp>
          <p:nvSpPr>
            <p:cNvPr id="850" name="Shape 850"/>
            <p:cNvSpPr/>
            <p:nvPr/>
          </p:nvSpPr>
          <p:spPr>
            <a:xfrm>
              <a:off x="1883048" y="7120319"/>
              <a:ext cx="980800" cy="1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algn="ctr" defTabSz="412750" hangingPunct="0">
                <a:defRPr sz="3200"/>
              </a:pPr>
              <a:endParaRPr sz="1600" kern="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Light"/>
              </a:endParaRPr>
            </a:p>
          </p:txBody>
        </p:sp>
        <p:sp>
          <p:nvSpPr>
            <p:cNvPr id="15" name="Shape 849">
              <a:extLst>
                <a:ext uri="{FF2B5EF4-FFF2-40B4-BE49-F238E27FC236}">
                  <a16:creationId xmlns:a16="http://schemas.microsoft.com/office/drawing/2014/main" id="{04C1F406-AA9B-4330-9351-2AA7E9959708}"/>
                </a:ext>
              </a:extLst>
            </p:cNvPr>
            <p:cNvSpPr/>
            <p:nvPr/>
          </p:nvSpPr>
          <p:spPr>
            <a:xfrm>
              <a:off x="1883048" y="7899100"/>
              <a:ext cx="9648222" cy="44268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defTabSz="412750" hangingPunct="0">
                <a:spcAft>
                  <a:spcPts val="2100"/>
                </a:spcAft>
              </a:pPr>
              <a:r>
                <a:rPr lang="en-US" sz="2200" kern="0" dirty="0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App Services for Mobile</a:t>
              </a:r>
              <a:endParaRPr lang="hu-HU" sz="2200" kern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endParaRPr>
            </a:p>
            <a:p>
              <a:pPr defTabSz="412750" hangingPunct="0">
                <a:spcAft>
                  <a:spcPts val="2100"/>
                </a:spcAft>
              </a:pPr>
              <a:r>
                <a:rPr lang="hu-HU" sz="2200" kern="0" dirty="0" err="1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Cosmos</a:t>
              </a:r>
              <a:r>
                <a:rPr lang="hu-HU" sz="2200" kern="0" dirty="0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 DB</a:t>
              </a:r>
            </a:p>
            <a:p>
              <a:pPr defTabSz="412750" hangingPunct="0">
                <a:spcAft>
                  <a:spcPts val="2100"/>
                </a:spcAft>
              </a:pPr>
              <a:r>
                <a:rPr lang="hu-HU" sz="2200" kern="0" dirty="0" err="1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Cognitive</a:t>
              </a:r>
              <a:r>
                <a:rPr lang="hu-HU" sz="2200" kern="0" dirty="0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 </a:t>
              </a:r>
              <a:r>
                <a:rPr lang="hu-HU" sz="2200" kern="0" dirty="0" err="1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Services</a:t>
              </a:r>
              <a:endParaRPr lang="hu-HU" sz="2200" kern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endParaRPr>
            </a:p>
            <a:p>
              <a:pPr defTabSz="412750" hangingPunct="0">
                <a:spcAft>
                  <a:spcPts val="2100"/>
                </a:spcAft>
              </a:pPr>
              <a:r>
                <a:rPr lang="hu-HU" sz="2200" kern="0" dirty="0" err="1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Event</a:t>
              </a:r>
              <a:r>
                <a:rPr lang="hu-HU" sz="2200" kern="0" dirty="0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 </a:t>
              </a:r>
              <a:r>
                <a:rPr lang="hu-HU" sz="2200" kern="0" dirty="0" err="1"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</a:rPr>
                <a:t>Hubs</a:t>
              </a:r>
              <a:endParaRPr lang="hu-HU" sz="2200" kern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endParaRPr>
            </a:p>
          </p:txBody>
        </p:sp>
      </p:grpSp>
      <p:cxnSp>
        <p:nvCxnSpPr>
          <p:cNvPr id="20" name="Connector: Elbow 8">
            <a:extLst>
              <a:ext uri="{FF2B5EF4-FFF2-40B4-BE49-F238E27FC236}">
                <a16:creationId xmlns:a16="http://schemas.microsoft.com/office/drawing/2014/main" id="{B0885DF9-3A33-4A2A-9DD0-8539D1363E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78896" y="1949913"/>
            <a:ext cx="1407798" cy="1197325"/>
          </a:xfrm>
          <a:prstGeom prst="bentConnector2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5A917AAF-DE72-44D2-82D0-F5198C6F37FC}"/>
              </a:ext>
            </a:extLst>
          </p:cNvPr>
          <p:cNvCxnSpPr>
            <a:cxnSpLocks/>
          </p:cNvCxnSpPr>
          <p:nvPr/>
        </p:nvCxnSpPr>
        <p:spPr>
          <a:xfrm>
            <a:off x="9041801" y="1844675"/>
            <a:ext cx="0" cy="829068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2" name="Connector: Elbow 19">
            <a:extLst>
              <a:ext uri="{FF2B5EF4-FFF2-40B4-BE49-F238E27FC236}">
                <a16:creationId xmlns:a16="http://schemas.microsoft.com/office/drawing/2014/main" id="{ED680667-9164-44CB-9D28-A105E573832D}"/>
              </a:ext>
            </a:extLst>
          </p:cNvPr>
          <p:cNvCxnSpPr>
            <a:cxnSpLocks/>
          </p:cNvCxnSpPr>
          <p:nvPr/>
        </p:nvCxnSpPr>
        <p:spPr>
          <a:xfrm flipV="1">
            <a:off x="9619703" y="1844675"/>
            <a:ext cx="1120814" cy="1407799"/>
          </a:xfrm>
          <a:prstGeom prst="bentConnector2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TextBox 836">
            <a:extLst>
              <a:ext uri="{FF2B5EF4-FFF2-40B4-BE49-F238E27FC236}">
                <a16:creationId xmlns:a16="http://schemas.microsoft.com/office/drawing/2014/main" id="{2F236004-6A56-4DAE-BA5A-DE4173499426}"/>
              </a:ext>
            </a:extLst>
          </p:cNvPr>
          <p:cNvSpPr txBox="1"/>
          <p:nvPr/>
        </p:nvSpPr>
        <p:spPr>
          <a:xfrm>
            <a:off x="6266784" y="3340065"/>
            <a:ext cx="1761700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kern="0" dirty="0">
                <a:solidFill>
                  <a:srgbClr val="FFFFFF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Helvetica Light"/>
              </a:rPr>
              <a:t>Stream</a:t>
            </a:r>
          </a:p>
          <a:p>
            <a:pPr algn="ctr" defTabSz="412750" hangingPunct="0"/>
            <a:r>
              <a:rPr lang="en-US" kern="0" dirty="0">
                <a:solidFill>
                  <a:srgbClr val="FFFFFF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Helvetica Light"/>
              </a:rPr>
              <a:t>Analytics</a:t>
            </a:r>
          </a:p>
        </p:txBody>
      </p:sp>
      <p:sp>
        <p:nvSpPr>
          <p:cNvPr id="24" name="TextBox 43">
            <a:extLst>
              <a:ext uri="{FF2B5EF4-FFF2-40B4-BE49-F238E27FC236}">
                <a16:creationId xmlns:a16="http://schemas.microsoft.com/office/drawing/2014/main" id="{BB652B53-C903-4352-9B97-E2F64779F564}"/>
              </a:ext>
            </a:extLst>
          </p:cNvPr>
          <p:cNvSpPr txBox="1"/>
          <p:nvPr/>
        </p:nvSpPr>
        <p:spPr>
          <a:xfrm>
            <a:off x="7704614" y="2095062"/>
            <a:ext cx="1761700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hu-HU" kern="0" dirty="0">
                <a:solidFill>
                  <a:srgbClr val="FFFFFF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Helvetica Light"/>
              </a:rPr>
              <a:t>HTTP</a:t>
            </a:r>
            <a:endParaRPr lang="en-US" kern="0" dirty="0">
              <a:solidFill>
                <a:srgbClr val="FFFFFF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Helvetica Light"/>
            </a:endParaRPr>
          </a:p>
        </p:txBody>
      </p:sp>
      <p:sp>
        <p:nvSpPr>
          <p:cNvPr id="25" name="TextBox 44">
            <a:extLst>
              <a:ext uri="{FF2B5EF4-FFF2-40B4-BE49-F238E27FC236}">
                <a16:creationId xmlns:a16="http://schemas.microsoft.com/office/drawing/2014/main" id="{D2FD3B05-E044-43CA-934C-F79EDB8F5FB2}"/>
              </a:ext>
            </a:extLst>
          </p:cNvPr>
          <p:cNvSpPr txBox="1"/>
          <p:nvPr/>
        </p:nvSpPr>
        <p:spPr>
          <a:xfrm>
            <a:off x="10195959" y="3340064"/>
            <a:ext cx="1761700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en-US" kern="0" dirty="0">
                <a:solidFill>
                  <a:srgbClr val="FFFFFF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Helvetica Light"/>
              </a:rPr>
              <a:t>Document DB API</a:t>
            </a:r>
          </a:p>
        </p:txBody>
      </p:sp>
      <p:sp>
        <p:nvSpPr>
          <p:cNvPr id="27" name="Shape 593">
            <a:extLst>
              <a:ext uri="{FF2B5EF4-FFF2-40B4-BE49-F238E27FC236}">
                <a16:creationId xmlns:a16="http://schemas.microsoft.com/office/drawing/2014/main" id="{501B8D6B-C53B-4358-AD28-D8C85AA42054}"/>
              </a:ext>
            </a:extLst>
          </p:cNvPr>
          <p:cNvSpPr/>
          <p:nvPr/>
        </p:nvSpPr>
        <p:spPr>
          <a:xfrm>
            <a:off x="8570933" y="4833311"/>
            <a:ext cx="941736" cy="1408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76" y="2181"/>
                </a:moveTo>
                <a:cubicBezTo>
                  <a:pt x="19580" y="2181"/>
                  <a:pt x="19580" y="2181"/>
                  <a:pt x="19580" y="2181"/>
                </a:cubicBezTo>
                <a:cubicBezTo>
                  <a:pt x="19580" y="19419"/>
                  <a:pt x="19580" y="19419"/>
                  <a:pt x="19580" y="19419"/>
                </a:cubicBezTo>
                <a:cubicBezTo>
                  <a:pt x="2176" y="19419"/>
                  <a:pt x="2176" y="19419"/>
                  <a:pt x="2176" y="19419"/>
                </a:cubicBezTo>
                <a:cubicBezTo>
                  <a:pt x="2176" y="2181"/>
                  <a:pt x="2176" y="2181"/>
                  <a:pt x="2176" y="2181"/>
                </a:cubicBezTo>
                <a:close/>
                <a:moveTo>
                  <a:pt x="8547" y="20042"/>
                </a:moveTo>
                <a:cubicBezTo>
                  <a:pt x="12898" y="20042"/>
                  <a:pt x="12898" y="20042"/>
                  <a:pt x="12898" y="20042"/>
                </a:cubicBezTo>
                <a:cubicBezTo>
                  <a:pt x="12898" y="21081"/>
                  <a:pt x="12898" y="21081"/>
                  <a:pt x="12898" y="21081"/>
                </a:cubicBezTo>
                <a:cubicBezTo>
                  <a:pt x="8547" y="21081"/>
                  <a:pt x="8547" y="21081"/>
                  <a:pt x="8547" y="21081"/>
                </a:cubicBezTo>
                <a:cubicBezTo>
                  <a:pt x="8547" y="20042"/>
                  <a:pt x="8547" y="20042"/>
                  <a:pt x="8547" y="20042"/>
                </a:cubicBezTo>
                <a:close/>
                <a:moveTo>
                  <a:pt x="8081" y="935"/>
                </a:moveTo>
                <a:cubicBezTo>
                  <a:pt x="13986" y="935"/>
                  <a:pt x="13986" y="935"/>
                  <a:pt x="13986" y="935"/>
                </a:cubicBezTo>
                <a:cubicBezTo>
                  <a:pt x="13986" y="1454"/>
                  <a:pt x="13986" y="1454"/>
                  <a:pt x="13986" y="1454"/>
                </a:cubicBezTo>
                <a:cubicBezTo>
                  <a:pt x="8081" y="1454"/>
                  <a:pt x="8081" y="1454"/>
                  <a:pt x="8081" y="1454"/>
                </a:cubicBezTo>
                <a:cubicBezTo>
                  <a:pt x="8081" y="935"/>
                  <a:pt x="8081" y="935"/>
                  <a:pt x="8081" y="935"/>
                </a:cubicBezTo>
                <a:close/>
                <a:moveTo>
                  <a:pt x="2020" y="0"/>
                </a:moveTo>
                <a:cubicBezTo>
                  <a:pt x="932" y="0"/>
                  <a:pt x="0" y="623"/>
                  <a:pt x="0" y="1350"/>
                </a:cubicBezTo>
                <a:cubicBezTo>
                  <a:pt x="0" y="20250"/>
                  <a:pt x="0" y="20250"/>
                  <a:pt x="0" y="20250"/>
                </a:cubicBezTo>
                <a:cubicBezTo>
                  <a:pt x="0" y="20977"/>
                  <a:pt x="932" y="21600"/>
                  <a:pt x="2020" y="21600"/>
                </a:cubicBezTo>
                <a:cubicBezTo>
                  <a:pt x="19735" y="21600"/>
                  <a:pt x="19735" y="21600"/>
                  <a:pt x="19735" y="21600"/>
                </a:cubicBezTo>
                <a:cubicBezTo>
                  <a:pt x="20823" y="21600"/>
                  <a:pt x="21600" y="20977"/>
                  <a:pt x="21600" y="20250"/>
                </a:cubicBezTo>
                <a:cubicBezTo>
                  <a:pt x="21600" y="1350"/>
                  <a:pt x="21600" y="1350"/>
                  <a:pt x="21600" y="1350"/>
                </a:cubicBezTo>
                <a:cubicBezTo>
                  <a:pt x="21600" y="623"/>
                  <a:pt x="20823" y="0"/>
                  <a:pt x="19735" y="0"/>
                </a:cubicBezTo>
                <a:lnTo>
                  <a:pt x="2020" y="0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tIns="45720" bIns="45720"/>
          <a:lstStyle/>
          <a:p>
            <a:pPr defTabSz="457200" hangingPunct="0"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endParaRPr kern="0">
              <a:solidFill>
                <a:srgbClr val="000000"/>
              </a:solidFill>
              <a:latin typeface="Trebuchet MS"/>
              <a:sym typeface="Trebuchet MS"/>
            </a:endParaRPr>
          </a:p>
        </p:txBody>
      </p:sp>
      <p:cxnSp>
        <p:nvCxnSpPr>
          <p:cNvPr id="29" name="Straight Connector 46">
            <a:extLst>
              <a:ext uri="{FF2B5EF4-FFF2-40B4-BE49-F238E27FC236}">
                <a16:creationId xmlns:a16="http://schemas.microsoft.com/office/drawing/2014/main" id="{5AEB9FF0-3B8E-4972-B9B9-7BF39F7EE4AF}"/>
              </a:ext>
            </a:extLst>
          </p:cNvPr>
          <p:cNvCxnSpPr>
            <a:cxnSpLocks/>
          </p:cNvCxnSpPr>
          <p:nvPr/>
        </p:nvCxnSpPr>
        <p:spPr>
          <a:xfrm>
            <a:off x="9039721" y="3860072"/>
            <a:ext cx="0" cy="829068"/>
          </a:xfrm>
          <a:prstGeom prst="line">
            <a:avLst/>
          </a:prstGeom>
          <a:noFill/>
          <a:ln w="127000" cap="flat">
            <a:solidFill>
              <a:schemeClr val="bg1"/>
            </a:solidFill>
            <a:prstDash val="solid"/>
            <a:miter lim="400000"/>
            <a:headEnd type="triangl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extBox 49">
            <a:extLst>
              <a:ext uri="{FF2B5EF4-FFF2-40B4-BE49-F238E27FC236}">
                <a16:creationId xmlns:a16="http://schemas.microsoft.com/office/drawing/2014/main" id="{424C8046-13E9-499E-9CA7-C89BB31A2335}"/>
              </a:ext>
            </a:extLst>
          </p:cNvPr>
          <p:cNvSpPr txBox="1"/>
          <p:nvPr/>
        </p:nvSpPr>
        <p:spPr>
          <a:xfrm>
            <a:off x="7704614" y="4052786"/>
            <a:ext cx="1761700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hu-HU" kern="0" dirty="0">
                <a:solidFill>
                  <a:srgbClr val="FFFFFF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Helvetica Light"/>
              </a:rPr>
              <a:t>HTTP</a:t>
            </a:r>
            <a:endParaRPr lang="en-US" kern="0" dirty="0">
              <a:solidFill>
                <a:srgbClr val="FFFFFF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Helvetica Light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9E9C15D-5AC3-4B21-A24C-16628AB94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59" y="723825"/>
            <a:ext cx="964990" cy="99565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8A55683-1E18-40FD-ABC5-778E69ECB7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24" y="959111"/>
            <a:ext cx="1040938" cy="616756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D3E0276-D538-418B-B183-B0623EA0E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629" y="838139"/>
            <a:ext cx="1011774" cy="767031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1F7346C-3621-4E53-84AB-4894261D7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25" y="5288162"/>
            <a:ext cx="497792" cy="498610"/>
          </a:xfrm>
          <a:prstGeom prst="rect">
            <a:avLst/>
          </a:prstGeom>
        </p:spPr>
      </p:pic>
      <p:pic>
        <p:nvPicPr>
          <p:cNvPr id="34" name="Kép 33">
            <a:extLst>
              <a:ext uri="{FF2B5EF4-FFF2-40B4-BE49-F238E27FC236}">
                <a16:creationId xmlns:a16="http://schemas.microsoft.com/office/drawing/2014/main" id="{895CE47D-6346-4D98-A526-5E3B87D171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928" y="2792539"/>
            <a:ext cx="940861" cy="940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BA49A-AC8A-46FC-AC7D-C47CBBF21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210347" cy="68683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22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37662E-524A-46CF-9A0D-B4150065D0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26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372AF0-BBF0-4525-975B-9DFEA1E2C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0960" b="33723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C7A625-F742-4D1A-BFE2-B6222FD2D1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9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CR Overview">
            <a:extLst>
              <a:ext uri="{FF2B5EF4-FFF2-40B4-BE49-F238E27FC236}">
                <a16:creationId xmlns:a16="http://schemas.microsoft.com/office/drawing/2014/main" id="{3AE43697-FE07-44E4-B24B-8DB857D80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6" y="1714500"/>
            <a:ext cx="1091820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13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A9196D-DE63-48D7-88ED-CF5B74F441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16869" r="6524"/>
          <a:stretch/>
        </p:blipFill>
        <p:spPr>
          <a:xfrm>
            <a:off x="-1" y="0"/>
            <a:ext cx="12191935" cy="6868318"/>
          </a:xfrm>
          <a:prstGeom prst="rect">
            <a:avLst/>
          </a:prstGeom>
        </p:spPr>
      </p:pic>
      <p:pic>
        <p:nvPicPr>
          <p:cNvPr id="2052" name="Picture 4" descr="https://unity3d.com/files/images/ogimg.jpg?1">
            <a:extLst>
              <a:ext uri="{FF2B5EF4-FFF2-40B4-BE49-F238E27FC236}">
                <a16:creationId xmlns:a16="http://schemas.microsoft.com/office/drawing/2014/main" id="{5D189800-2D70-4145-8864-0DBFB6125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7750" r="74500">
                        <a14:foregroundMark x1="51250" y1="48413" x2="51250" y2="48413"/>
                        <a14:foregroundMark x1="57917" y1="45079" x2="57917" y2="45079"/>
                        <a14:foregroundMark x1="61750" y1="47619" x2="61750" y2="47619"/>
                        <a14:foregroundMark x1="64750" y1="44921" x2="64750" y2="44921"/>
                        <a14:foregroundMark x1="71750" y1="53968" x2="71750" y2="53968"/>
                        <a14:foregroundMark x1="61583" y1="40000" x2="61583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01" r="25024"/>
          <a:stretch/>
        </p:blipFill>
        <p:spPr bwMode="auto">
          <a:xfrm>
            <a:off x="6707093" y="1283502"/>
            <a:ext cx="4248150" cy="429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7" name="Shape 847"/>
          <p:cNvSpPr/>
          <p:nvPr/>
        </p:nvSpPr>
        <p:spPr>
          <a:xfrm flipH="1">
            <a:off x="66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B05664F-68DA-4650-B42F-14B77492BF6E}"/>
              </a:ext>
            </a:extLst>
          </p:cNvPr>
          <p:cNvGrpSpPr/>
          <p:nvPr/>
        </p:nvGrpSpPr>
        <p:grpSpPr>
          <a:xfrm>
            <a:off x="941524" y="1871353"/>
            <a:ext cx="4824111" cy="3115306"/>
            <a:chOff x="1883048" y="5072532"/>
            <a:chExt cx="9648222" cy="6230612"/>
          </a:xfrm>
        </p:grpSpPr>
        <p:sp>
          <p:nvSpPr>
            <p:cNvPr id="848" name="Shape 848"/>
            <p:cNvSpPr/>
            <p:nvPr/>
          </p:nvSpPr>
          <p:spPr>
            <a:xfrm>
              <a:off x="1883048" y="5072532"/>
              <a:ext cx="4408260" cy="1641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anchor="b">
              <a:spAutoFit/>
            </a:bodyPr>
            <a:lstStyle/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kumimoji="0" lang="hu-HU" sz="5000" b="0" i="0" u="none" strike="noStrike" kern="0" cap="all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UNITY</a:t>
              </a:r>
            </a:p>
          </p:txBody>
        </p:sp>
        <p:sp>
          <p:nvSpPr>
            <p:cNvPr id="850" name="Shape 850"/>
            <p:cNvSpPr/>
            <p:nvPr/>
          </p:nvSpPr>
          <p:spPr>
            <a:xfrm>
              <a:off x="2052381" y="7326052"/>
              <a:ext cx="980800" cy="0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Light"/>
              </a:endParaRPr>
            </a:p>
          </p:txBody>
        </p:sp>
        <p:sp>
          <p:nvSpPr>
            <p:cNvPr id="9" name="Shape 849">
              <a:extLst>
                <a:ext uri="{FF2B5EF4-FFF2-40B4-BE49-F238E27FC236}">
                  <a16:creationId xmlns:a16="http://schemas.microsoft.com/office/drawing/2014/main" id="{97F2E353-F1A1-4F78-A7D1-C22259E84C08}"/>
                </a:ext>
              </a:extLst>
            </p:cNvPr>
            <p:cNvSpPr/>
            <p:nvPr/>
          </p:nvSpPr>
          <p:spPr>
            <a:xfrm>
              <a:off x="1883048" y="7938120"/>
              <a:ext cx="9648222" cy="3365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Cross</a:t>
              </a: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-platform játékmotor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Pluginekkel</a:t>
              </a: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 natív funkciók is elérhetők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Vuforia</a:t>
              </a: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 támogatás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02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ytimg.com/vi/Ji0wUmR5dt8/maxresdefault.jpg">
            <a:extLst>
              <a:ext uri="{FF2B5EF4-FFF2-40B4-BE49-F238E27FC236}">
                <a16:creationId xmlns:a16="http://schemas.microsoft.com/office/drawing/2014/main" id="{12FA4836-551E-4BD8-AAB6-C6172E4CA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7" name="Shape 847"/>
          <p:cNvSpPr/>
          <p:nvPr/>
        </p:nvSpPr>
        <p:spPr>
          <a:xfrm flipH="1">
            <a:off x="66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B05664F-68DA-4650-B42F-14B77492BF6E}"/>
              </a:ext>
            </a:extLst>
          </p:cNvPr>
          <p:cNvGrpSpPr/>
          <p:nvPr/>
        </p:nvGrpSpPr>
        <p:grpSpPr>
          <a:xfrm>
            <a:off x="941524" y="1871355"/>
            <a:ext cx="4824111" cy="3115304"/>
            <a:chOff x="1883048" y="5072536"/>
            <a:chExt cx="9648222" cy="6230608"/>
          </a:xfrm>
        </p:grpSpPr>
        <p:sp>
          <p:nvSpPr>
            <p:cNvPr id="848" name="Shape 848"/>
            <p:cNvSpPr/>
            <p:nvPr/>
          </p:nvSpPr>
          <p:spPr>
            <a:xfrm>
              <a:off x="1883048" y="5072536"/>
              <a:ext cx="6341480" cy="1641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anchor="b">
              <a:spAutoFit/>
            </a:bodyPr>
            <a:lstStyle/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kumimoji="0" lang="hu-HU" sz="5000" b="0" i="0" u="none" strike="noStrike" kern="0" cap="all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VUFORIA</a:t>
              </a:r>
            </a:p>
          </p:txBody>
        </p:sp>
        <p:sp>
          <p:nvSpPr>
            <p:cNvPr id="850" name="Shape 850"/>
            <p:cNvSpPr/>
            <p:nvPr/>
          </p:nvSpPr>
          <p:spPr>
            <a:xfrm>
              <a:off x="2052381" y="7326052"/>
              <a:ext cx="980800" cy="0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Light"/>
              </a:endParaRPr>
            </a:p>
          </p:txBody>
        </p:sp>
        <p:sp>
          <p:nvSpPr>
            <p:cNvPr id="9" name="Shape 849">
              <a:extLst>
                <a:ext uri="{FF2B5EF4-FFF2-40B4-BE49-F238E27FC236}">
                  <a16:creationId xmlns:a16="http://schemas.microsoft.com/office/drawing/2014/main" id="{97F2E353-F1A1-4F78-A7D1-C22259E84C08}"/>
                </a:ext>
              </a:extLst>
            </p:cNvPr>
            <p:cNvSpPr/>
            <p:nvPr/>
          </p:nvSpPr>
          <p:spPr>
            <a:xfrm>
              <a:off x="1883048" y="7938120"/>
              <a:ext cx="9648222" cy="3365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Kiterjesztett valóság platform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Valós idejű képfeldolgozás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Szöveg és ujj követése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86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267E5-78F8-4AEA-B6AA-FAFF0A770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6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/>
          <p:nvPr/>
        </p:nvSpPr>
        <p:spPr>
          <a:xfrm flipH="1">
            <a:off x="66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B05664F-68DA-4650-B42F-14B77492BF6E}"/>
              </a:ext>
            </a:extLst>
          </p:cNvPr>
          <p:cNvGrpSpPr/>
          <p:nvPr/>
        </p:nvGrpSpPr>
        <p:grpSpPr>
          <a:xfrm>
            <a:off x="941524" y="1871348"/>
            <a:ext cx="4824111" cy="3115311"/>
            <a:chOff x="1883048" y="5072522"/>
            <a:chExt cx="9648222" cy="6230622"/>
          </a:xfrm>
        </p:grpSpPr>
        <p:sp>
          <p:nvSpPr>
            <p:cNvPr id="848" name="Shape 848"/>
            <p:cNvSpPr/>
            <p:nvPr/>
          </p:nvSpPr>
          <p:spPr>
            <a:xfrm>
              <a:off x="1883048" y="5072522"/>
              <a:ext cx="6049734" cy="1641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anchor="b">
              <a:spAutoFit/>
            </a:bodyPr>
            <a:lstStyle/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kumimoji="0" lang="hu-HU" sz="5000" b="0" i="0" u="none" strike="noStrike" kern="0" cap="all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ZENJECT</a:t>
              </a:r>
            </a:p>
          </p:txBody>
        </p:sp>
        <p:sp>
          <p:nvSpPr>
            <p:cNvPr id="850" name="Shape 850"/>
            <p:cNvSpPr/>
            <p:nvPr/>
          </p:nvSpPr>
          <p:spPr>
            <a:xfrm>
              <a:off x="2052381" y="7326052"/>
              <a:ext cx="980800" cy="0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Light"/>
              </a:endParaRPr>
            </a:p>
          </p:txBody>
        </p:sp>
        <p:sp>
          <p:nvSpPr>
            <p:cNvPr id="9" name="Shape 849">
              <a:extLst>
                <a:ext uri="{FF2B5EF4-FFF2-40B4-BE49-F238E27FC236}">
                  <a16:creationId xmlns:a16="http://schemas.microsoft.com/office/drawing/2014/main" id="{97F2E353-F1A1-4F78-A7D1-C22259E84C08}"/>
                </a:ext>
              </a:extLst>
            </p:cNvPr>
            <p:cNvSpPr/>
            <p:nvPr/>
          </p:nvSpPr>
          <p:spPr>
            <a:xfrm>
              <a:off x="1883048" y="7938120"/>
              <a:ext cx="9648222" cy="3365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Dependency</a:t>
              </a: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 </a:t>
              </a:r>
              <a:r>
                <a:rPr kumimoji="0" lang="hu-HU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Injection</a:t>
              </a: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 keretrendszer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Kód modulokba szervezése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Lazán csatolt, karbantartható kód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/>
              </a:endParaRPr>
            </a:p>
          </p:txBody>
        </p:sp>
      </p:grpSp>
      <p:pic>
        <p:nvPicPr>
          <p:cNvPr id="2050" name="Picture 2" descr="https://raw.githubusercontent.com/modesttree/Zenject/master/UnityProject/Assets/Plugins/Zenject/Documentation/ZenjectLogo.png">
            <a:extLst>
              <a:ext uri="{FF2B5EF4-FFF2-40B4-BE49-F238E27FC236}">
                <a16:creationId xmlns:a16="http://schemas.microsoft.com/office/drawing/2014/main" id="{147D4241-AF17-458B-A802-C62C580CD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367" y="2828925"/>
            <a:ext cx="5391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5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9B59AC-D301-4593-BC39-4F0C4D47A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6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Shape 847"/>
          <p:cNvSpPr/>
          <p:nvPr/>
        </p:nvSpPr>
        <p:spPr>
          <a:xfrm flipH="1">
            <a:off x="66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B05664F-68DA-4650-B42F-14B77492BF6E}"/>
              </a:ext>
            </a:extLst>
          </p:cNvPr>
          <p:cNvGrpSpPr/>
          <p:nvPr/>
        </p:nvGrpSpPr>
        <p:grpSpPr>
          <a:xfrm>
            <a:off x="941524" y="1871353"/>
            <a:ext cx="4824111" cy="3115306"/>
            <a:chOff x="1883048" y="5072532"/>
            <a:chExt cx="9648222" cy="6230612"/>
          </a:xfrm>
        </p:grpSpPr>
        <p:sp>
          <p:nvSpPr>
            <p:cNvPr id="848" name="Shape 848"/>
            <p:cNvSpPr/>
            <p:nvPr/>
          </p:nvSpPr>
          <p:spPr>
            <a:xfrm>
              <a:off x="1883048" y="5072532"/>
              <a:ext cx="4228722" cy="164147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anchor="b">
              <a:spAutoFit/>
            </a:bodyPr>
            <a:lstStyle/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kumimoji="0" lang="hu-HU" sz="5000" b="0" i="0" u="none" strike="noStrike" kern="0" cap="all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RIDER</a:t>
              </a:r>
            </a:p>
          </p:txBody>
        </p:sp>
        <p:sp>
          <p:nvSpPr>
            <p:cNvPr id="850" name="Shape 850"/>
            <p:cNvSpPr/>
            <p:nvPr/>
          </p:nvSpPr>
          <p:spPr>
            <a:xfrm>
              <a:off x="2052381" y="7326052"/>
              <a:ext cx="980800" cy="0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Light"/>
              </a:endParaRPr>
            </a:p>
          </p:txBody>
        </p:sp>
        <p:sp>
          <p:nvSpPr>
            <p:cNvPr id="9" name="Shape 849">
              <a:extLst>
                <a:ext uri="{FF2B5EF4-FFF2-40B4-BE49-F238E27FC236}">
                  <a16:creationId xmlns:a16="http://schemas.microsoft.com/office/drawing/2014/main" id="{97F2E353-F1A1-4F78-A7D1-C22259E84C08}"/>
                </a:ext>
              </a:extLst>
            </p:cNvPr>
            <p:cNvSpPr/>
            <p:nvPr/>
          </p:nvSpPr>
          <p:spPr>
            <a:xfrm>
              <a:off x="1883048" y="7938120"/>
              <a:ext cx="9648222" cy="3365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.NET IDE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„Klasszikus” </a:t>
              </a:r>
              <a:r>
                <a:rPr kumimoji="0" lang="hu-HU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JetBrains</a:t>
              </a: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 IDE</a:t>
              </a:r>
            </a:p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2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Visual </a:t>
              </a:r>
              <a:r>
                <a:rPr kumimoji="0" lang="hu-HU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Studio</a:t>
              </a: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 kihívója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/>
              </a:endParaRPr>
            </a:p>
          </p:txBody>
        </p:sp>
      </p:grpSp>
      <p:pic>
        <p:nvPicPr>
          <p:cNvPr id="5122" name="Picture 2" descr="https://pbs.twimg.com/profile_images/795623705091117058/lh1l265w.jpg">
            <a:extLst>
              <a:ext uri="{FF2B5EF4-FFF2-40B4-BE49-F238E27FC236}">
                <a16:creationId xmlns:a16="http://schemas.microsoft.com/office/drawing/2014/main" id="{B0DC1B75-D37F-4033-98D2-E3626E5D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07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8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helye 5">
            <a:extLst>
              <a:ext uri="{FF2B5EF4-FFF2-40B4-BE49-F238E27FC236}">
                <a16:creationId xmlns:a16="http://schemas.microsoft.com/office/drawing/2014/main" id="{FDB4A0F1-B92F-4694-85AE-9D1BA20690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21484" r="25711" b="21591"/>
          <a:stretch/>
        </p:blipFill>
        <p:spPr>
          <a:xfrm>
            <a:off x="0" y="0"/>
            <a:ext cx="12192000" cy="6858000"/>
          </a:xfrm>
        </p:spPr>
      </p:pic>
      <p:pic>
        <p:nvPicPr>
          <p:cNvPr id="34" name="Picture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730" r="289" b="32603"/>
          <a:stretch/>
        </p:blipFill>
        <p:spPr>
          <a:xfrm>
            <a:off x="623206" y="5515531"/>
            <a:ext cx="661256" cy="661256"/>
          </a:xfrm>
          <a:prstGeom prst="ellipse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4D31DC-B16B-44C7-850E-EB520CEE9CF5}"/>
              </a:ext>
            </a:extLst>
          </p:cNvPr>
          <p:cNvGrpSpPr/>
          <p:nvPr/>
        </p:nvGrpSpPr>
        <p:grpSpPr>
          <a:xfrm>
            <a:off x="1379476" y="5589421"/>
            <a:ext cx="3630238" cy="513476"/>
            <a:chOff x="1379476" y="5697401"/>
            <a:chExt cx="3630238" cy="513476"/>
          </a:xfrm>
        </p:grpSpPr>
        <p:sp>
          <p:nvSpPr>
            <p:cNvPr id="30" name="Shape 190"/>
            <p:cNvSpPr/>
            <p:nvPr/>
          </p:nvSpPr>
          <p:spPr>
            <a:xfrm>
              <a:off x="1379476" y="5697401"/>
              <a:ext cx="3630238" cy="2975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3600" cap="all" spc="180"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pPr algn="l"/>
              <a:r>
                <a:rPr lang="hu-HU" sz="1600" dirty="0">
                  <a:solidFill>
                    <a:schemeClr val="bg1"/>
                  </a:solidFill>
                  <a:latin typeface="Lato Bold" panose="020B0604020202020204" charset="0"/>
                  <a:ea typeface="Lato Bold" panose="020B0604020202020204" charset="0"/>
                  <a:cs typeface="Lato Bold" panose="020B0604020202020204" charset="0"/>
                </a:rPr>
                <a:t>FÜLÖP ÁDÁM</a:t>
              </a:r>
              <a:endParaRPr sz="1600" dirty="0">
                <a:solidFill>
                  <a:schemeClr val="bg1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endParaRPr>
            </a:p>
          </p:txBody>
        </p:sp>
        <p:sp>
          <p:nvSpPr>
            <p:cNvPr id="9" name="Shape 190">
              <a:extLst>
                <a:ext uri="{FF2B5EF4-FFF2-40B4-BE49-F238E27FC236}">
                  <a16:creationId xmlns:a16="http://schemas.microsoft.com/office/drawing/2014/main" id="{80A94DB5-9694-4BBC-B2D5-5090F8D302F1}"/>
                </a:ext>
              </a:extLst>
            </p:cNvPr>
            <p:cNvSpPr/>
            <p:nvPr/>
          </p:nvSpPr>
          <p:spPr>
            <a:xfrm>
              <a:off x="1379476" y="5974915"/>
              <a:ext cx="3630238" cy="2359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3600" cap="all" spc="180"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pPr algn="l"/>
              <a:r>
                <a:rPr lang="hu-HU" sz="1200" dirty="0">
                  <a:solidFill>
                    <a:schemeClr val="bg1"/>
                  </a:solidFill>
                  <a:latin typeface="Lato Bold" panose="020B0604020202020204" charset="0"/>
                  <a:ea typeface="Lato Bold" panose="020B0604020202020204" charset="0"/>
                  <a:cs typeface="Lato Bold" panose="020B0604020202020204" charset="0"/>
                </a:rPr>
                <a:t>ADAM.FULOP@GLOVEYE.COM</a:t>
              </a:r>
              <a:endParaRPr sz="1200" dirty="0">
                <a:solidFill>
                  <a:schemeClr val="bg1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51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CAFAE-53B6-4E73-B485-398D68354A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9"/>
          <a:stretch/>
        </p:blipFill>
        <p:spPr>
          <a:xfrm>
            <a:off x="0" y="-1"/>
            <a:ext cx="12192000" cy="1641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helye 5">
            <a:extLst>
              <a:ext uri="{FF2B5EF4-FFF2-40B4-BE49-F238E27FC236}">
                <a16:creationId xmlns:a16="http://schemas.microsoft.com/office/drawing/2014/main" id="{FDB4A0F1-B92F-4694-85AE-9D1BA20690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" t="21484" r="25711" b="21591"/>
          <a:stretch/>
        </p:blipFill>
        <p:spPr>
          <a:xfrm>
            <a:off x="0" y="0"/>
            <a:ext cx="12192000" cy="6858000"/>
          </a:xfrm>
        </p:spPr>
      </p:pic>
      <p:pic>
        <p:nvPicPr>
          <p:cNvPr id="34" name="Picture Placeholder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" t="730" r="289" b="32603"/>
          <a:stretch/>
        </p:blipFill>
        <p:spPr>
          <a:xfrm>
            <a:off x="623206" y="5515531"/>
            <a:ext cx="661256" cy="661256"/>
          </a:xfrm>
          <a:prstGeom prst="ellipse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4D31DC-B16B-44C7-850E-EB520CEE9CF5}"/>
              </a:ext>
            </a:extLst>
          </p:cNvPr>
          <p:cNvGrpSpPr/>
          <p:nvPr/>
        </p:nvGrpSpPr>
        <p:grpSpPr>
          <a:xfrm>
            <a:off x="1379476" y="5589421"/>
            <a:ext cx="3630238" cy="513476"/>
            <a:chOff x="1379476" y="5697401"/>
            <a:chExt cx="3630238" cy="513476"/>
          </a:xfrm>
        </p:grpSpPr>
        <p:sp>
          <p:nvSpPr>
            <p:cNvPr id="30" name="Shape 190"/>
            <p:cNvSpPr/>
            <p:nvPr/>
          </p:nvSpPr>
          <p:spPr>
            <a:xfrm>
              <a:off x="1379476" y="5697401"/>
              <a:ext cx="3630238" cy="2975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3600" cap="all" spc="180"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pPr algn="l"/>
              <a:r>
                <a:rPr lang="hu-HU" sz="1600" dirty="0">
                  <a:solidFill>
                    <a:schemeClr val="bg1"/>
                  </a:solidFill>
                  <a:latin typeface="Lato Bold" panose="020B0604020202020204" charset="0"/>
                  <a:ea typeface="Lato Bold" panose="020B0604020202020204" charset="0"/>
                  <a:cs typeface="Lato Bold" panose="020B0604020202020204" charset="0"/>
                </a:rPr>
                <a:t>FÜLÖP ÁDÁM</a:t>
              </a:r>
              <a:endParaRPr sz="1600" dirty="0">
                <a:solidFill>
                  <a:schemeClr val="bg1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endParaRPr>
            </a:p>
          </p:txBody>
        </p:sp>
        <p:sp>
          <p:nvSpPr>
            <p:cNvPr id="9" name="Shape 190">
              <a:extLst>
                <a:ext uri="{FF2B5EF4-FFF2-40B4-BE49-F238E27FC236}">
                  <a16:creationId xmlns:a16="http://schemas.microsoft.com/office/drawing/2014/main" id="{80A94DB5-9694-4BBC-B2D5-5090F8D302F1}"/>
                </a:ext>
              </a:extLst>
            </p:cNvPr>
            <p:cNvSpPr/>
            <p:nvPr/>
          </p:nvSpPr>
          <p:spPr>
            <a:xfrm>
              <a:off x="1379476" y="5974915"/>
              <a:ext cx="3630238" cy="2359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3600" cap="all" spc="180">
                  <a:latin typeface="Lato Regular"/>
                  <a:ea typeface="Lato Regular"/>
                  <a:cs typeface="Lato Regular"/>
                  <a:sym typeface="Lato Regular"/>
                </a:defRPr>
              </a:lvl1pPr>
            </a:lstStyle>
            <a:p>
              <a:pPr algn="l"/>
              <a:r>
                <a:rPr lang="hu-HU" sz="1200" dirty="0">
                  <a:solidFill>
                    <a:schemeClr val="bg1"/>
                  </a:solidFill>
                  <a:latin typeface="Lato Bold" panose="020B0604020202020204" charset="0"/>
                  <a:ea typeface="Lato Bold" panose="020B0604020202020204" charset="0"/>
                  <a:cs typeface="Lato Bold" panose="020B0604020202020204" charset="0"/>
                </a:rPr>
                <a:t>ADAM.FULOP@GLOVEYE.COM</a:t>
              </a:r>
              <a:endParaRPr sz="1200" dirty="0">
                <a:solidFill>
                  <a:schemeClr val="bg1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3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80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A9C4C-32E4-4188-971F-BD53FC3BF2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0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4B0935F-7A82-46E6-B2B1-5E81AD961A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/>
      </p:pic>
      <p:sp>
        <p:nvSpPr>
          <p:cNvPr id="202" name="Shape 202"/>
          <p:cNvSpPr/>
          <p:nvPr/>
        </p:nvSpPr>
        <p:spPr>
          <a:xfrm>
            <a:off x="4817599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7284132" y="2710855"/>
            <a:ext cx="4196858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b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cap="all" spc="6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kumimoji="0" lang="hu-HU" sz="6000" b="0" i="0" u="none" strike="noStrike" kern="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50%</a:t>
            </a: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cap="all" spc="6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kumimoji="0" lang="hu-HU" sz="3000" b="0" i="0" u="none" strike="noStrike" kern="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B0604020202020204" charset="0"/>
                <a:ea typeface="Lato Regular" panose="020B0604020202020204" charset="0"/>
                <a:cs typeface="Lato Regular" panose="020B0604020202020204" charset="0"/>
                <a:sym typeface="Lato Bold"/>
              </a:rPr>
              <a:t>LEMORZSOLÓDÁS</a:t>
            </a:r>
            <a:endParaRPr kumimoji="0" lang="en-US" sz="3000" b="0" i="0" u="none" strike="noStrike" kern="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 panose="020B0604020202020204" charset="0"/>
              <a:ea typeface="Lato Regular" panose="020B0604020202020204" charset="0"/>
              <a:cs typeface="Lato Regular" panose="020B060402020202020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3899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F4FEB21-A97D-4035-A625-97FBD9036F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08" b="10208"/>
          <a:stretch>
            <a:fillRect/>
          </a:stretch>
        </p:blipFill>
        <p:spPr/>
      </p:pic>
      <p:sp>
        <p:nvSpPr>
          <p:cNvPr id="847" name="Shape 847"/>
          <p:cNvSpPr/>
          <p:nvPr/>
        </p:nvSpPr>
        <p:spPr>
          <a:xfrm flipH="1">
            <a:off x="66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848" name="Shape 848"/>
          <p:cNvSpPr/>
          <p:nvPr/>
        </p:nvSpPr>
        <p:spPr>
          <a:xfrm>
            <a:off x="941524" y="2710854"/>
            <a:ext cx="4345741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cap="all" spc="6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kumimoji="0" lang="hu-HU" sz="6000" b="0" i="0" u="none" strike="noStrike" kern="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rPr>
              <a:t>70%</a:t>
            </a:r>
            <a:endParaRPr kumimoji="0" sz="6000" b="0" i="0" u="none" strike="noStrike" kern="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Bold"/>
              <a:ea typeface="Lato Bold"/>
              <a:cs typeface="Lato Bold"/>
              <a:sym typeface="Lato Bold"/>
            </a:endParaRPr>
          </a:p>
          <a:p>
            <a:pPr marL="0" marR="0" lvl="0" indent="0" algn="l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0" cap="all" spc="60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kumimoji="0" lang="hu-HU" sz="3000" b="0" i="0" u="none" strike="noStrike" kern="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B0604020202020204" charset="0"/>
                <a:ea typeface="Lato Regular" panose="020B0604020202020204" charset="0"/>
                <a:cs typeface="Lato Regular" panose="020B0604020202020204" charset="0"/>
                <a:sym typeface="Lato Bold"/>
              </a:rPr>
              <a:t>MUNKANÉLKÜLISÉG</a:t>
            </a:r>
            <a:endParaRPr kumimoji="0" sz="3000" b="0" i="0" u="none" strike="noStrike" kern="0" cap="all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 panose="020B0604020202020204" charset="0"/>
              <a:ea typeface="Lato Regular" panose="020B0604020202020204" charset="0"/>
              <a:cs typeface="Lato Regular" panose="020B060402020202020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839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E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1"/>
          <p:cNvSpPr/>
          <p:nvPr/>
        </p:nvSpPr>
        <p:spPr>
          <a:xfrm>
            <a:off x="155340" y="2764716"/>
            <a:ext cx="11881320" cy="132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t">
            <a:spAutoFit/>
          </a:bodyPr>
          <a:lstStyle>
            <a:lvl1pPr algn="l">
              <a:defRPr sz="2600"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300" b="0" i="0" u="none" strike="noStrike" kern="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B0604020202020204" charset="0"/>
                <a:ea typeface="Lato Regular" panose="020B0604020202020204" charset="0"/>
                <a:cs typeface="Lato Regular" panose="020B0604020202020204" charset="0"/>
                <a:sym typeface="Lato Light"/>
              </a:rPr>
              <a:t>Braille = SIKER</a:t>
            </a:r>
            <a:endParaRPr kumimoji="0" lang="en-US" sz="8300" b="0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Regular" panose="020B0604020202020204" charset="0"/>
              <a:ea typeface="Lato Regular" panose="020B0604020202020204" charset="0"/>
              <a:cs typeface="Lato Regular" panose="020B0604020202020204" charset="0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5618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338F3C-2CFD-4B7C-B4DA-348E4D67E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" b="15331"/>
          <a:stretch/>
        </p:blipFill>
        <p:spPr>
          <a:xfrm>
            <a:off x="12478" y="0"/>
            <a:ext cx="12179522" cy="6864084"/>
          </a:xfrm>
          <a:prstGeom prst="rect">
            <a:avLst/>
          </a:prstGeom>
        </p:spPr>
      </p:pic>
      <p:sp>
        <p:nvSpPr>
          <p:cNvPr id="4" name="Shape 847">
            <a:extLst>
              <a:ext uri="{FF2B5EF4-FFF2-40B4-BE49-F238E27FC236}">
                <a16:creationId xmlns:a16="http://schemas.microsoft.com/office/drawing/2014/main" id="{F6558865-692B-45AE-98AA-2D3DDF1A713C}"/>
              </a:ext>
            </a:extLst>
          </p:cNvPr>
          <p:cNvSpPr/>
          <p:nvPr/>
        </p:nvSpPr>
        <p:spPr>
          <a:xfrm flipH="1">
            <a:off x="66" y="-4235"/>
            <a:ext cx="7373541" cy="6868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197" y="0"/>
                </a:moveTo>
                <a:lnTo>
                  <a:pt x="21600" y="0"/>
                </a:lnTo>
                <a:lnTo>
                  <a:pt x="21600" y="21594"/>
                </a:lnTo>
                <a:lnTo>
                  <a:pt x="0" y="21600"/>
                </a:lnTo>
                <a:lnTo>
                  <a:pt x="8197" y="0"/>
                </a:lnTo>
                <a:close/>
              </a:path>
            </a:pathLst>
          </a:custGeom>
          <a:solidFill>
            <a:srgbClr val="2C3E50">
              <a:alpha val="89804"/>
            </a:srgbClr>
          </a:solidFill>
          <a:ln w="12700">
            <a:noFill/>
            <a:miter lim="400000"/>
          </a:ln>
        </p:spPr>
        <p:txBody>
          <a:bodyPr lIns="25400" tIns="25400" rIns="25400" bIns="25400" anchor="ctr"/>
          <a:lstStyle/>
          <a:p>
            <a:pPr marL="0" marR="0" lvl="0" indent="0" algn="ctr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</a:defRPr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BD0BD659-CD29-4389-B435-222420B582DB}"/>
              </a:ext>
            </a:extLst>
          </p:cNvPr>
          <p:cNvGrpSpPr/>
          <p:nvPr/>
        </p:nvGrpSpPr>
        <p:grpSpPr>
          <a:xfrm>
            <a:off x="941524" y="2572196"/>
            <a:ext cx="4866444" cy="1786705"/>
            <a:chOff x="1883048" y="4826290"/>
            <a:chExt cx="9732888" cy="3573409"/>
          </a:xfrm>
        </p:grpSpPr>
        <p:sp>
          <p:nvSpPr>
            <p:cNvPr id="6" name="Shape 848">
              <a:extLst>
                <a:ext uri="{FF2B5EF4-FFF2-40B4-BE49-F238E27FC236}">
                  <a16:creationId xmlns:a16="http://schemas.microsoft.com/office/drawing/2014/main" id="{B4DEF33A-3F2F-458F-962D-BEB254286CD7}"/>
                </a:ext>
              </a:extLst>
            </p:cNvPr>
            <p:cNvSpPr/>
            <p:nvPr/>
          </p:nvSpPr>
          <p:spPr>
            <a:xfrm>
              <a:off x="1883048" y="4826290"/>
              <a:ext cx="4821832" cy="15799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/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0" cap="all" spc="600">
                  <a:solidFill>
                    <a:srgbClr val="FFFFFF"/>
                  </a:solidFill>
                  <a:latin typeface="Lato Bold"/>
                  <a:ea typeface="Lato Bold"/>
                  <a:cs typeface="Lato Bold"/>
                  <a:sym typeface="Lato Bold"/>
                </a:defRPr>
              </a:pPr>
              <a:r>
                <a:rPr kumimoji="0" lang="hu-HU" sz="4800" b="0" i="0" u="none" strike="noStrike" kern="0" cap="all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Bold"/>
                  <a:ea typeface="Lato Bold"/>
                  <a:cs typeface="Lato Bold"/>
                  <a:sym typeface="Lato Bold"/>
                </a:rPr>
                <a:t>DRÁGA</a:t>
              </a:r>
              <a:endParaRPr kumimoji="0" sz="4800" b="0" i="0" u="none" strike="noStrike" kern="0" cap="all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Bold"/>
                <a:ea typeface="Lato Bold"/>
                <a:cs typeface="Lato Bold"/>
                <a:sym typeface="Lato Bold"/>
              </a:endParaRPr>
            </a:p>
          </p:txBody>
        </p:sp>
        <p:sp>
          <p:nvSpPr>
            <p:cNvPr id="8" name="Shape 849">
              <a:extLst>
                <a:ext uri="{FF2B5EF4-FFF2-40B4-BE49-F238E27FC236}">
                  <a16:creationId xmlns:a16="http://schemas.microsoft.com/office/drawing/2014/main" id="{68C765F3-9040-43E9-91C5-43DAF0BF4318}"/>
                </a:ext>
              </a:extLst>
            </p:cNvPr>
            <p:cNvSpPr/>
            <p:nvPr/>
          </p:nvSpPr>
          <p:spPr>
            <a:xfrm>
              <a:off x="1967714" y="7619999"/>
              <a:ext cx="9648222" cy="77970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t">
              <a:spAutoFit/>
            </a:bodyPr>
            <a:lstStyle>
              <a:lvl1pPr algn="l">
                <a:defRPr sz="26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defRPr>
              </a:lvl1pPr>
            </a:lstStyle>
            <a:p>
              <a:pPr marL="0" marR="0" lvl="0" indent="0" algn="l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Braille </a:t>
              </a:r>
              <a:r>
                <a:rPr kumimoji="0" lang="hu-HU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 Regular" panose="020F0502020204030203" pitchFamily="34" charset="0"/>
                  <a:ea typeface="Lato Regular" panose="020F0502020204030203" pitchFamily="34" charset="0"/>
                  <a:cs typeface="Lato Regular" panose="020F0502020204030203" pitchFamily="34" charset="0"/>
                  <a:sym typeface="Lato Light"/>
                </a:rPr>
                <a:t>könyvek és kijelzők</a:t>
              </a:r>
              <a:endPara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Light"/>
              </a:endParaRPr>
            </a:p>
          </p:txBody>
        </p:sp>
        <p:sp>
          <p:nvSpPr>
            <p:cNvPr id="9" name="Shape 850">
              <a:extLst>
                <a:ext uri="{FF2B5EF4-FFF2-40B4-BE49-F238E27FC236}">
                  <a16:creationId xmlns:a16="http://schemas.microsoft.com/office/drawing/2014/main" id="{B3A84788-768B-4239-A48A-3B5D6D7F937E}"/>
                </a:ext>
              </a:extLst>
            </p:cNvPr>
            <p:cNvSpPr/>
            <p:nvPr/>
          </p:nvSpPr>
          <p:spPr>
            <a:xfrm>
              <a:off x="2052381" y="7086201"/>
              <a:ext cx="980800" cy="0"/>
            </a:xfrm>
            <a:prstGeom prst="line">
              <a:avLst/>
            </a:prstGeom>
            <a:ln w="25400">
              <a:solidFill>
                <a:srgbClr val="DCDEE0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89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1. egyéni séma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FFFFFF"/>
      </a:hlink>
      <a:folHlink>
        <a:srgbClr val="BFBFB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596</Words>
  <Application>Microsoft Office PowerPoint</Application>
  <PresentationFormat>Widescreen</PresentationFormat>
  <Paragraphs>107</Paragraphs>
  <Slides>27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White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Ádám Fülöp</dc:creator>
  <cp:lastModifiedBy>Ádám Fülöp</cp:lastModifiedBy>
  <cp:revision>4</cp:revision>
  <dcterms:created xsi:type="dcterms:W3CDTF">2017-11-26T17:07:11Z</dcterms:created>
  <dcterms:modified xsi:type="dcterms:W3CDTF">2017-11-28T22:18:48Z</dcterms:modified>
</cp:coreProperties>
</file>