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475" r:id="rId5"/>
    <p:sldMasterId id="2147484495" r:id="rId6"/>
  </p:sldMasterIdLst>
  <p:notesMasterIdLst>
    <p:notesMasterId r:id="rId16"/>
  </p:notesMasterIdLst>
  <p:handoutMasterIdLst>
    <p:handoutMasterId r:id="rId17"/>
  </p:handoutMasterIdLst>
  <p:sldIdLst>
    <p:sldId id="1556" r:id="rId7"/>
    <p:sldId id="1548" r:id="rId8"/>
    <p:sldId id="1549" r:id="rId9"/>
    <p:sldId id="1550" r:id="rId10"/>
    <p:sldId id="1552" r:id="rId11"/>
    <p:sldId id="1553" r:id="rId12"/>
    <p:sldId id="1554" r:id="rId13"/>
    <p:sldId id="1527" r:id="rId14"/>
    <p:sldId id="1555" r:id="rId1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A0252C9D-1D6B-42F9-BA63-F39DC4D8B635}">
          <p14:sldIdLst/>
        </p14:section>
        <p14:section name="White Template" id="{A073DAE3-B461-442F-A3D3-6642BD875E45}">
          <p14:sldIdLst>
            <p14:sldId id="1556"/>
            <p14:sldId id="1548"/>
            <p14:sldId id="1549"/>
            <p14:sldId id="1550"/>
            <p14:sldId id="1552"/>
            <p14:sldId id="1553"/>
            <p14:sldId id="1554"/>
            <p14:sldId id="1527"/>
            <p14:sldId id="15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3">
          <p15:clr>
            <a:srgbClr val="A4A3A4"/>
          </p15:clr>
        </p15:guide>
        <p15:guide id="2" pos="39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Repaszky Lipot" initials="RL" lastIdx="1" clrIdx="4">
    <p:extLst>
      <p:ext uri="{19B8F6BF-5375-455C-9EA6-DF929625EA0E}">
        <p15:presenceInfo xmlns:p15="http://schemas.microsoft.com/office/powerpoint/2012/main" userId="7c11197be8bc42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373"/>
    <a:srgbClr val="FFFFFF"/>
    <a:srgbClr val="000000"/>
    <a:srgbClr val="D83B01"/>
    <a:srgbClr val="353535"/>
    <a:srgbClr val="0078D7"/>
    <a:srgbClr val="FF8C00"/>
    <a:srgbClr val="FFB900"/>
    <a:srgbClr val="107C1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2136" autoAdjust="0"/>
  </p:normalViewPr>
  <p:slideViewPr>
    <p:cSldViewPr>
      <p:cViewPr varScale="1">
        <p:scale>
          <a:sx n="76" d="100"/>
          <a:sy n="76" d="100"/>
        </p:scale>
        <p:origin x="43" y="77"/>
      </p:cViewPr>
      <p:guideLst>
        <p:guide orient="horz" pos="2203"/>
        <p:guide pos="39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9" d="100"/>
          <a:sy n="89" d="100"/>
        </p:scale>
        <p:origin x="-384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pPr/>
              <a:t>11/27/2017 10:24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pPr/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pPr/>
              <a:t>11/27/2017 10:23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archívummal kapcsolatban mindenkinek megvan a saját kialakult képe, de a méretéről már kevésbé.</a:t>
            </a:r>
          </a:p>
          <a:p>
            <a:r>
              <a:rPr lang="hu-HU" dirty="0"/>
              <a:t>A több évtizedes múlt alatt rengeteg objektum keletkezett: mozgókép, hang, szöveg. Mindenhol hallani, hogy digitalizálás. </a:t>
            </a:r>
          </a:p>
          <a:p>
            <a:r>
              <a:rPr lang="hu-HU" dirty="0"/>
              <a:t>A digitalizálás önmagában nem elég, leíró adatok kellenek. Ez lesz a keresések alapja, bármit keresnek (kvázi kérdés), a válasz csak akkor van ha a leíró adatok képesek ezt kiszolgálni</a:t>
            </a:r>
          </a:p>
          <a:p>
            <a:r>
              <a:rPr lang="hu-HU" dirty="0"/>
              <a:t>Ha keresünk egy képet Ady Endréről hiába van meg a kép, ha nincs leíróban a személy.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9F26854-F9AE-4E32-B2A5-59EE421C280D}" type="datetime8">
              <a:rPr lang="en-US" smtClean="0"/>
              <a:pPr/>
              <a:t>11/27/2017 10:23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7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 van a képen? Amikor digitalizálunk, akkor humánerőforrás dolgozza fel a képet. 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átum hely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pPr/>
              <a:t>11/27/2017 10:23 AM</a:t>
            </a:fld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9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csak egy kép volt, több millió kép van az archívumban, és a fotón kívül van még szöveg is, mozgókép.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átum hely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pPr/>
              <a:t>11/27/2017 10:23 AM</a:t>
            </a:fld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17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átum hely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pPr/>
              <a:t>11/27/2017 10:23 AM</a:t>
            </a:fld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73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27F603A-779F-4101-9B83-C34650C566A7}" type="datetime8">
              <a:rPr lang="en-US" smtClean="0"/>
              <a:pPr/>
              <a:t>11/27/2017 10:23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2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4"/>
            <a:ext cx="9143936" cy="1828800"/>
          </a:xfrm>
          <a:noFill/>
        </p:spPr>
        <p:txBody>
          <a:bodyPr lIns="146304" tIns="91440" rIns="146304" bIns="91440" anchor="b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040063"/>
            <a:ext cx="91439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639" y="3770246"/>
            <a:ext cx="9144000" cy="461665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Optional (City, State or venue)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3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Freeform: Shape 39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41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4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8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5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582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5672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4"/>
            <a:ext cx="9143936" cy="1828800"/>
          </a:xfrm>
          <a:noFill/>
        </p:spPr>
        <p:txBody>
          <a:bodyPr lIns="146304" tIns="91440" rIns="146304" bIns="91440" anchor="b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040063"/>
            <a:ext cx="91439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639" y="3770246"/>
            <a:ext cx="9144000" cy="461665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Optional (City, State or venue)</a:t>
            </a:r>
          </a:p>
        </p:txBody>
      </p:sp>
      <p:pic>
        <p:nvPicPr>
          <p:cNvPr id="141" name="Picture 1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3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Freeform: Shape 39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41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4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8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5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40" name="Picture 1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37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2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Freeform: Shape 38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3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41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7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4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1850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40" name="Picture 1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37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2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Freeform: Shape 38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3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41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7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4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 userDrawn="1"/>
        </p:nvSpPr>
        <p:spPr bwMode="gray">
          <a:xfrm>
            <a:off x="5441950" y="0"/>
            <a:ext cx="6994525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4937760" cy="1835285"/>
          </a:xfrm>
          <a:noFill/>
        </p:spPr>
        <p:txBody>
          <a:bodyPr lIns="146304" tIns="91440" rIns="146304" bIns="91440" anchor="t" anchorCtr="0"/>
          <a:lstStyle>
            <a:lvl1pPr>
              <a:defRPr sz="4800" spc="-100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4937760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pic>
        <p:nvPicPr>
          <p:cNvPr id="142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3116" y="479425"/>
            <a:ext cx="1451843" cy="310896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3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Freeform: Shape 39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41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4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8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5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4041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4937760" cy="1835285"/>
          </a:xfrm>
          <a:noFill/>
        </p:spPr>
        <p:txBody>
          <a:bodyPr lIns="146304" tIns="91440" rIns="146304" bIns="91440" anchor="t" anchorCtr="0"/>
          <a:lstStyle>
            <a:lvl1pPr>
              <a:defRPr sz="4800" spc="-100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4937760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5441950" y="0"/>
            <a:ext cx="6994525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2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3116" y="479425"/>
            <a:ext cx="1451843" cy="310896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C3FA3B6-DD3B-4D72-9FFB-3E45A60651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6309" y="2345134"/>
            <a:ext cx="5165981" cy="41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65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211264"/>
            <a:ext cx="9143936" cy="1828800"/>
          </a:xfrm>
          <a:noFill/>
        </p:spPr>
        <p:txBody>
          <a:bodyPr lIns="146304" tIns="91440" rIns="146304" bIns="91440" anchor="b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040063"/>
            <a:ext cx="9143937" cy="730183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74639" y="3770246"/>
            <a:ext cx="9144000" cy="461665"/>
          </a:xfrm>
        </p:spPr>
        <p:txBody>
          <a:bodyPr/>
          <a:lstStyle>
            <a:lvl1pPr marL="0" indent="0">
              <a:buNone/>
              <a:defRPr lang="en-US" sz="2000" kern="1200" spc="0" baseline="0" dirty="0" smtClean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Optional (City, State or venue)</a:t>
            </a:r>
          </a:p>
        </p:txBody>
      </p:sp>
      <p:pic>
        <p:nvPicPr>
          <p:cNvPr id="141" name="Picture 1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3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Freeform: Shape 39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41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4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8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5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40" name="Picture 1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5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37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2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Freeform: Shape 38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1" name="Group 40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3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41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7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4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quare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19178"/>
            <a:ext cx="4937760" cy="1835285"/>
          </a:xfrm>
          <a:noFill/>
        </p:spPr>
        <p:txBody>
          <a:bodyPr lIns="146304" tIns="91440" rIns="146304" bIns="91440" anchor="t" anchorCtr="0"/>
          <a:lstStyle>
            <a:lvl1pPr>
              <a:defRPr sz="4800" spc="-100" baseline="0">
                <a:gradFill>
                  <a:gsLst>
                    <a:gs pos="74359">
                      <a:schemeClr val="tx1"/>
                    </a:gs>
                    <a:gs pos="57576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63"/>
            <a:ext cx="4937760" cy="731528"/>
          </a:xfrm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5441950" y="0"/>
            <a:ext cx="6994525" cy="699452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2" name="MS logo gray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63116" y="479425"/>
            <a:ext cx="1451843" cy="310896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 bwMode="gray">
          <a:xfrm>
            <a:off x="8280836" y="2925369"/>
            <a:ext cx="4133319" cy="4106863"/>
            <a:chOff x="8280836" y="2887662"/>
            <a:chExt cx="4133319" cy="4106863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8351836" y="2887662"/>
              <a:ext cx="4060538" cy="410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5"/>
            <p:cNvSpPr>
              <a:spLocks noChangeArrowheads="1"/>
            </p:cNvSpPr>
            <p:nvPr userDrawn="1"/>
          </p:nvSpPr>
          <p:spPr bwMode="gray">
            <a:xfrm>
              <a:off x="8350054" y="2889444"/>
              <a:ext cx="4064101" cy="410508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gray">
            <a:xfrm>
              <a:off x="8374998" y="4783411"/>
              <a:ext cx="4039157" cy="2211114"/>
            </a:xfrm>
            <a:custGeom>
              <a:avLst/>
              <a:gdLst>
                <a:gd name="T0" fmla="*/ 2281 w 2281"/>
                <a:gd name="T1" fmla="*/ 641 h 1241"/>
                <a:gd name="T2" fmla="*/ 2281 w 2281"/>
                <a:gd name="T3" fmla="*/ 1241 h 1241"/>
                <a:gd name="T4" fmla="*/ 0 w 2281"/>
                <a:gd name="T5" fmla="*/ 1241 h 1241"/>
                <a:gd name="T6" fmla="*/ 0 w 2281"/>
                <a:gd name="T7" fmla="*/ 789 h 1241"/>
                <a:gd name="T8" fmla="*/ 14 w 2281"/>
                <a:gd name="T9" fmla="*/ 783 h 1241"/>
                <a:gd name="T10" fmla="*/ 51 w 2281"/>
                <a:gd name="T11" fmla="*/ 764 h 1241"/>
                <a:gd name="T12" fmla="*/ 119 w 2281"/>
                <a:gd name="T13" fmla="*/ 730 h 1241"/>
                <a:gd name="T14" fmla="*/ 207 w 2281"/>
                <a:gd name="T15" fmla="*/ 686 h 1241"/>
                <a:gd name="T16" fmla="*/ 233 w 2281"/>
                <a:gd name="T17" fmla="*/ 673 h 1241"/>
                <a:gd name="T18" fmla="*/ 254 w 2281"/>
                <a:gd name="T19" fmla="*/ 662 h 1241"/>
                <a:gd name="T20" fmla="*/ 341 w 2281"/>
                <a:gd name="T21" fmla="*/ 619 h 1241"/>
                <a:gd name="T22" fmla="*/ 377 w 2281"/>
                <a:gd name="T23" fmla="*/ 601 h 1241"/>
                <a:gd name="T24" fmla="*/ 424 w 2281"/>
                <a:gd name="T25" fmla="*/ 578 h 1241"/>
                <a:gd name="T26" fmla="*/ 485 w 2281"/>
                <a:gd name="T27" fmla="*/ 548 h 1241"/>
                <a:gd name="T28" fmla="*/ 485 w 2281"/>
                <a:gd name="T29" fmla="*/ 546 h 1241"/>
                <a:gd name="T30" fmla="*/ 557 w 2281"/>
                <a:gd name="T31" fmla="*/ 511 h 1241"/>
                <a:gd name="T32" fmla="*/ 585 w 2281"/>
                <a:gd name="T33" fmla="*/ 497 h 1241"/>
                <a:gd name="T34" fmla="*/ 885 w 2281"/>
                <a:gd name="T35" fmla="*/ 347 h 1241"/>
                <a:gd name="T36" fmla="*/ 898 w 2281"/>
                <a:gd name="T37" fmla="*/ 341 h 1241"/>
                <a:gd name="T38" fmla="*/ 940 w 2281"/>
                <a:gd name="T39" fmla="*/ 292 h 1241"/>
                <a:gd name="T40" fmla="*/ 1092 w 2281"/>
                <a:gd name="T41" fmla="*/ 116 h 1241"/>
                <a:gd name="T42" fmla="*/ 1095 w 2281"/>
                <a:gd name="T43" fmla="*/ 112 h 1241"/>
                <a:gd name="T44" fmla="*/ 1130 w 2281"/>
                <a:gd name="T45" fmla="*/ 99 h 1241"/>
                <a:gd name="T46" fmla="*/ 1137 w 2281"/>
                <a:gd name="T47" fmla="*/ 97 h 1241"/>
                <a:gd name="T48" fmla="*/ 1194 w 2281"/>
                <a:gd name="T49" fmla="*/ 76 h 1241"/>
                <a:gd name="T50" fmla="*/ 1243 w 2281"/>
                <a:gd name="T51" fmla="*/ 59 h 1241"/>
                <a:gd name="T52" fmla="*/ 1410 w 2281"/>
                <a:gd name="T53" fmla="*/ 0 h 1241"/>
                <a:gd name="T54" fmla="*/ 1526 w 2281"/>
                <a:gd name="T55" fmla="*/ 74 h 1241"/>
                <a:gd name="T56" fmla="*/ 1711 w 2281"/>
                <a:gd name="T57" fmla="*/ 169 h 1241"/>
                <a:gd name="T58" fmla="*/ 1794 w 2281"/>
                <a:gd name="T59" fmla="*/ 271 h 1241"/>
                <a:gd name="T60" fmla="*/ 1800 w 2281"/>
                <a:gd name="T61" fmla="*/ 278 h 1241"/>
                <a:gd name="T62" fmla="*/ 1816 w 2281"/>
                <a:gd name="T63" fmla="*/ 298 h 1241"/>
                <a:gd name="T64" fmla="*/ 1852 w 2281"/>
                <a:gd name="T65" fmla="*/ 325 h 1241"/>
                <a:gd name="T66" fmla="*/ 1914 w 2281"/>
                <a:gd name="T67" fmla="*/ 370 h 1241"/>
                <a:gd name="T68" fmla="*/ 2050 w 2281"/>
                <a:gd name="T69" fmla="*/ 470 h 1241"/>
                <a:gd name="T70" fmla="*/ 2190 w 2281"/>
                <a:gd name="T71" fmla="*/ 574 h 1241"/>
                <a:gd name="T72" fmla="*/ 2281 w 2281"/>
                <a:gd name="T73" fmla="*/ 6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1" h="1241">
                  <a:moveTo>
                    <a:pt x="2281" y="641"/>
                  </a:moveTo>
                  <a:lnTo>
                    <a:pt x="2281" y="1241"/>
                  </a:lnTo>
                  <a:lnTo>
                    <a:pt x="0" y="1241"/>
                  </a:lnTo>
                  <a:lnTo>
                    <a:pt x="0" y="789"/>
                  </a:lnTo>
                  <a:lnTo>
                    <a:pt x="14" y="783"/>
                  </a:lnTo>
                  <a:lnTo>
                    <a:pt x="51" y="764"/>
                  </a:lnTo>
                  <a:lnTo>
                    <a:pt x="119" y="730"/>
                  </a:lnTo>
                  <a:lnTo>
                    <a:pt x="207" y="686"/>
                  </a:lnTo>
                  <a:lnTo>
                    <a:pt x="233" y="673"/>
                  </a:lnTo>
                  <a:lnTo>
                    <a:pt x="254" y="662"/>
                  </a:lnTo>
                  <a:lnTo>
                    <a:pt x="341" y="619"/>
                  </a:lnTo>
                  <a:lnTo>
                    <a:pt x="377" y="601"/>
                  </a:lnTo>
                  <a:lnTo>
                    <a:pt x="424" y="578"/>
                  </a:lnTo>
                  <a:lnTo>
                    <a:pt x="485" y="548"/>
                  </a:lnTo>
                  <a:lnTo>
                    <a:pt x="485" y="546"/>
                  </a:lnTo>
                  <a:lnTo>
                    <a:pt x="557" y="511"/>
                  </a:lnTo>
                  <a:lnTo>
                    <a:pt x="585" y="497"/>
                  </a:lnTo>
                  <a:lnTo>
                    <a:pt x="885" y="347"/>
                  </a:lnTo>
                  <a:lnTo>
                    <a:pt x="898" y="341"/>
                  </a:lnTo>
                  <a:lnTo>
                    <a:pt x="940" y="292"/>
                  </a:lnTo>
                  <a:lnTo>
                    <a:pt x="1092" y="116"/>
                  </a:lnTo>
                  <a:lnTo>
                    <a:pt x="1095" y="112"/>
                  </a:lnTo>
                  <a:lnTo>
                    <a:pt x="1130" y="99"/>
                  </a:lnTo>
                  <a:lnTo>
                    <a:pt x="1137" y="97"/>
                  </a:lnTo>
                  <a:lnTo>
                    <a:pt x="1194" y="76"/>
                  </a:lnTo>
                  <a:lnTo>
                    <a:pt x="1243" y="59"/>
                  </a:lnTo>
                  <a:lnTo>
                    <a:pt x="1410" y="0"/>
                  </a:lnTo>
                  <a:lnTo>
                    <a:pt x="1526" y="74"/>
                  </a:lnTo>
                  <a:lnTo>
                    <a:pt x="1711" y="169"/>
                  </a:lnTo>
                  <a:lnTo>
                    <a:pt x="1794" y="271"/>
                  </a:lnTo>
                  <a:lnTo>
                    <a:pt x="1800" y="278"/>
                  </a:lnTo>
                  <a:lnTo>
                    <a:pt x="1816" y="298"/>
                  </a:lnTo>
                  <a:lnTo>
                    <a:pt x="1852" y="325"/>
                  </a:lnTo>
                  <a:lnTo>
                    <a:pt x="1914" y="370"/>
                  </a:lnTo>
                  <a:lnTo>
                    <a:pt x="2050" y="470"/>
                  </a:lnTo>
                  <a:lnTo>
                    <a:pt x="2190" y="574"/>
                  </a:lnTo>
                  <a:lnTo>
                    <a:pt x="2281" y="641"/>
                  </a:lnTo>
                  <a:close/>
                </a:path>
              </a:pathLst>
            </a:custGeom>
            <a:solidFill>
              <a:srgbClr val="40C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 bwMode="gray">
            <a:xfrm>
              <a:off x="9076995" y="6005671"/>
              <a:ext cx="2989725" cy="988854"/>
              <a:chOff x="9076995" y="6005671"/>
              <a:chExt cx="2989725" cy="988854"/>
            </a:xfrm>
          </p:grpSpPr>
          <p:sp>
            <p:nvSpPr>
              <p:cNvPr id="123" name="Rectangle 8"/>
              <p:cNvSpPr>
                <a:spLocks noChangeArrowheads="1"/>
              </p:cNvSpPr>
              <p:nvPr userDrawn="1"/>
            </p:nvSpPr>
            <p:spPr bwMode="gray">
              <a:xfrm>
                <a:off x="9141137" y="6691633"/>
                <a:ext cx="2925583" cy="30289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9"/>
              <p:cNvSpPr>
                <a:spLocks/>
              </p:cNvSpPr>
              <p:nvPr userDrawn="1"/>
            </p:nvSpPr>
            <p:spPr bwMode="gray">
              <a:xfrm>
                <a:off x="9076995" y="6358451"/>
                <a:ext cx="2934491" cy="313583"/>
              </a:xfrm>
              <a:custGeom>
                <a:avLst/>
                <a:gdLst>
                  <a:gd name="T0" fmla="*/ 1444 w 1444"/>
                  <a:gd name="T1" fmla="*/ 153 h 153"/>
                  <a:gd name="T2" fmla="*/ 722 w 1444"/>
                  <a:gd name="T3" fmla="*/ 0 h 153"/>
                  <a:gd name="T4" fmla="*/ 0 w 1444"/>
                  <a:gd name="T5" fmla="*/ 153 h 153"/>
                  <a:gd name="T6" fmla="*/ 1444 w 1444"/>
                  <a:gd name="T7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153">
                    <a:moveTo>
                      <a:pt x="1444" y="153"/>
                    </a:moveTo>
                    <a:cubicBezTo>
                      <a:pt x="1267" y="59"/>
                      <a:pt x="1009" y="0"/>
                      <a:pt x="722" y="0"/>
                    </a:cubicBezTo>
                    <a:cubicBezTo>
                      <a:pt x="435" y="0"/>
                      <a:pt x="177" y="59"/>
                      <a:pt x="0" y="153"/>
                    </a:cubicBezTo>
                    <a:lnTo>
                      <a:pt x="1444" y="153"/>
                    </a:ln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0"/>
              <p:cNvSpPr>
                <a:spLocks/>
              </p:cNvSpPr>
              <p:nvPr userDrawn="1"/>
            </p:nvSpPr>
            <p:spPr bwMode="gray">
              <a:xfrm>
                <a:off x="9076995" y="6005671"/>
                <a:ext cx="2934491" cy="666363"/>
              </a:xfrm>
              <a:custGeom>
                <a:avLst/>
                <a:gdLst>
                  <a:gd name="T0" fmla="*/ 1444 w 1444"/>
                  <a:gd name="T1" fmla="*/ 325 h 325"/>
                  <a:gd name="T2" fmla="*/ 722 w 1444"/>
                  <a:gd name="T3" fmla="*/ 0 h 325"/>
                  <a:gd name="T4" fmla="*/ 0 w 1444"/>
                  <a:gd name="T5" fmla="*/ 325 h 325"/>
                  <a:gd name="T6" fmla="*/ 1444 w 1444"/>
                  <a:gd name="T7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4" h="325">
                    <a:moveTo>
                      <a:pt x="1444" y="325"/>
                    </a:moveTo>
                    <a:cubicBezTo>
                      <a:pt x="1267" y="126"/>
                      <a:pt x="1009" y="0"/>
                      <a:pt x="722" y="0"/>
                    </a:cubicBezTo>
                    <a:cubicBezTo>
                      <a:pt x="435" y="0"/>
                      <a:pt x="177" y="126"/>
                      <a:pt x="0" y="325"/>
                    </a:cubicBezTo>
                    <a:lnTo>
                      <a:pt x="1444" y="325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"/>
              <p:cNvSpPr>
                <a:spLocks/>
              </p:cNvSpPr>
              <p:nvPr userDrawn="1"/>
            </p:nvSpPr>
            <p:spPr bwMode="gray">
              <a:xfrm>
                <a:off x="9501044" y="6005671"/>
                <a:ext cx="2399975" cy="538079"/>
              </a:xfrm>
              <a:custGeom>
                <a:avLst/>
                <a:gdLst>
                  <a:gd name="T0" fmla="*/ 0 w 1347"/>
                  <a:gd name="T1" fmla="*/ 170 h 302"/>
                  <a:gd name="T2" fmla="*/ 173 w 1347"/>
                  <a:gd name="T3" fmla="*/ 258 h 302"/>
                  <a:gd name="T4" fmla="*/ 379 w 1347"/>
                  <a:gd name="T5" fmla="*/ 22 h 302"/>
                  <a:gd name="T6" fmla="*/ 379 w 1347"/>
                  <a:gd name="T7" fmla="*/ 244 h 302"/>
                  <a:gd name="T8" fmla="*/ 586 w 1347"/>
                  <a:gd name="T9" fmla="*/ 0 h 302"/>
                  <a:gd name="T10" fmla="*/ 586 w 1347"/>
                  <a:gd name="T11" fmla="*/ 227 h 302"/>
                  <a:gd name="T12" fmla="*/ 792 w 1347"/>
                  <a:gd name="T13" fmla="*/ 25 h 302"/>
                  <a:gd name="T14" fmla="*/ 998 w 1347"/>
                  <a:gd name="T15" fmla="*/ 254 h 302"/>
                  <a:gd name="T16" fmla="*/ 1204 w 1347"/>
                  <a:gd name="T17" fmla="*/ 192 h 302"/>
                  <a:gd name="T18" fmla="*/ 1204 w 1347"/>
                  <a:gd name="T19" fmla="*/ 302 h 302"/>
                  <a:gd name="T20" fmla="*/ 1347 w 1347"/>
                  <a:gd name="T21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7" h="302">
                    <a:moveTo>
                      <a:pt x="0" y="170"/>
                    </a:moveTo>
                    <a:lnTo>
                      <a:pt x="173" y="258"/>
                    </a:lnTo>
                    <a:lnTo>
                      <a:pt x="379" y="22"/>
                    </a:lnTo>
                    <a:lnTo>
                      <a:pt x="379" y="244"/>
                    </a:lnTo>
                    <a:lnTo>
                      <a:pt x="586" y="0"/>
                    </a:lnTo>
                    <a:lnTo>
                      <a:pt x="586" y="227"/>
                    </a:lnTo>
                    <a:lnTo>
                      <a:pt x="792" y="25"/>
                    </a:lnTo>
                    <a:lnTo>
                      <a:pt x="998" y="254"/>
                    </a:lnTo>
                    <a:lnTo>
                      <a:pt x="1204" y="192"/>
                    </a:lnTo>
                    <a:lnTo>
                      <a:pt x="1204" y="302"/>
                    </a:lnTo>
                    <a:lnTo>
                      <a:pt x="1347" y="302"/>
                    </a:lnTo>
                  </a:path>
                </a:pathLst>
              </a:cu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2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0" cy="402669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3"/>
              <p:cNvSpPr>
                <a:spLocks noChangeShapeType="1"/>
              </p:cNvSpPr>
              <p:nvPr userDrawn="1"/>
            </p:nvSpPr>
            <p:spPr bwMode="gray">
              <a:xfrm>
                <a:off x="10912166" y="6027051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4"/>
              <p:cNvSpPr>
                <a:spLocks noChangeShapeType="1"/>
              </p:cNvSpPr>
              <p:nvPr userDrawn="1"/>
            </p:nvSpPr>
            <p:spPr bwMode="gray">
              <a:xfrm>
                <a:off x="11279200" y="6146427"/>
                <a:ext cx="0" cy="40445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5"/>
              <p:cNvSpPr>
                <a:spLocks noChangeShapeType="1"/>
              </p:cNvSpPr>
              <p:nvPr userDrawn="1"/>
            </p:nvSpPr>
            <p:spPr bwMode="gray">
              <a:xfrm flipH="1" flipV="1">
                <a:off x="10564731" y="6027051"/>
                <a:ext cx="347435" cy="363471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6"/>
              <p:cNvSpPr>
                <a:spLocks noChangeShapeType="1"/>
              </p:cNvSpPr>
              <p:nvPr userDrawn="1"/>
            </p:nvSpPr>
            <p:spPr bwMode="gray">
              <a:xfrm flipH="1">
                <a:off x="10926420" y="6160680"/>
                <a:ext cx="352780" cy="215588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7"/>
              <p:cNvSpPr>
                <a:spLocks noChangeShapeType="1"/>
              </p:cNvSpPr>
              <p:nvPr userDrawn="1"/>
            </p:nvSpPr>
            <p:spPr bwMode="gray">
              <a:xfrm>
                <a:off x="11297017" y="6174934"/>
                <a:ext cx="349217" cy="368816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8"/>
              <p:cNvSpPr>
                <a:spLocks noChangeShapeType="1"/>
              </p:cNvSpPr>
              <p:nvPr userDrawn="1"/>
            </p:nvSpPr>
            <p:spPr bwMode="gray">
              <a:xfrm flipH="1" flipV="1">
                <a:off x="10176316" y="6044869"/>
                <a:ext cx="368816" cy="365252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9"/>
              <p:cNvSpPr>
                <a:spLocks noChangeShapeType="1"/>
              </p:cNvSpPr>
              <p:nvPr userDrawn="1"/>
            </p:nvSpPr>
            <p:spPr bwMode="gray">
              <a:xfrm>
                <a:off x="9809282" y="6141081"/>
                <a:ext cx="367034" cy="269040"/>
              </a:xfrm>
              <a:prstGeom prst="line">
                <a:avLst/>
              </a:prstGeom>
              <a:noFill/>
              <a:ln w="44450" cap="flat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20"/>
              <p:cNvSpPr>
                <a:spLocks noChangeShapeType="1"/>
              </p:cNvSpPr>
              <p:nvPr userDrawn="1"/>
            </p:nvSpPr>
            <p:spPr bwMode="gray">
              <a:xfrm flipH="1">
                <a:off x="9479664" y="6160680"/>
                <a:ext cx="311801" cy="361689"/>
              </a:xfrm>
              <a:prstGeom prst="line">
                <a:avLst/>
              </a:prstGeom>
              <a:noFill/>
              <a:ln w="44450" cap="rnd">
                <a:solidFill>
                  <a:srgbClr val="3963A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Freeform: Shape 39"/>
            <p:cNvSpPr>
              <a:spLocks/>
            </p:cNvSpPr>
            <p:nvPr userDrawn="1"/>
          </p:nvSpPr>
          <p:spPr bwMode="gray">
            <a:xfrm>
              <a:off x="8280836" y="4660473"/>
              <a:ext cx="1603278" cy="625385"/>
            </a:xfrm>
            <a:custGeom>
              <a:avLst/>
              <a:gdLst>
                <a:gd name="connsiteX0" fmla="*/ 650332 w 1603278"/>
                <a:gd name="connsiteY0" fmla="*/ 0 h 625385"/>
                <a:gd name="connsiteX1" fmla="*/ 837264 w 1603278"/>
                <a:gd name="connsiteY1" fmla="*/ 63591 h 625385"/>
                <a:gd name="connsiteX2" fmla="*/ 875869 w 1603278"/>
                <a:gd name="connsiteY2" fmla="*/ 100515 h 625385"/>
                <a:gd name="connsiteX3" fmla="*/ 910411 w 1603278"/>
                <a:gd name="connsiteY3" fmla="*/ 143593 h 625385"/>
                <a:gd name="connsiteX4" fmla="*/ 942921 w 1603278"/>
                <a:gd name="connsiteY4" fmla="*/ 209235 h 625385"/>
                <a:gd name="connsiteX5" fmla="*/ 955112 w 1603278"/>
                <a:gd name="connsiteY5" fmla="*/ 260518 h 625385"/>
                <a:gd name="connsiteX6" fmla="*/ 959176 w 1603278"/>
                <a:gd name="connsiteY6" fmla="*/ 256416 h 625385"/>
                <a:gd name="connsiteX7" fmla="*/ 1009973 w 1603278"/>
                <a:gd name="connsiteY7" fmla="*/ 221543 h 625385"/>
                <a:gd name="connsiteX8" fmla="*/ 1101407 w 1603278"/>
                <a:gd name="connsiteY8" fmla="*/ 201030 h 625385"/>
                <a:gd name="connsiteX9" fmla="*/ 1304594 w 1603278"/>
                <a:gd name="connsiteY9" fmla="*/ 361033 h 625385"/>
                <a:gd name="connsiteX10" fmla="*/ 1438697 w 1603278"/>
                <a:gd name="connsiteY10" fmla="*/ 291288 h 625385"/>
                <a:gd name="connsiteX11" fmla="*/ 1603278 w 1603278"/>
                <a:gd name="connsiteY11" fmla="*/ 457445 h 625385"/>
                <a:gd name="connsiteX12" fmla="*/ 1438697 w 1603278"/>
                <a:gd name="connsiteY12" fmla="*/ 623602 h 625385"/>
                <a:gd name="connsiteX13" fmla="*/ 260769 w 1603278"/>
                <a:gd name="connsiteY13" fmla="*/ 623602 h 625385"/>
                <a:gd name="connsiteX14" fmla="*/ 217158 w 1603278"/>
                <a:gd name="connsiteY14" fmla="*/ 623602 h 625385"/>
                <a:gd name="connsiteX15" fmla="*/ 199471 w 1603278"/>
                <a:gd name="connsiteY15" fmla="*/ 625385 h 625385"/>
                <a:gd name="connsiteX16" fmla="*/ 121828 w 1603278"/>
                <a:gd name="connsiteY16" fmla="*/ 609710 h 625385"/>
                <a:gd name="connsiteX17" fmla="*/ 97105 w 1603278"/>
                <a:gd name="connsiteY17" fmla="*/ 593041 h 625385"/>
                <a:gd name="connsiteX18" fmla="*/ 69218 w 1603278"/>
                <a:gd name="connsiteY18" fmla="*/ 576422 h 625385"/>
                <a:gd name="connsiteX19" fmla="*/ 69218 w 1603278"/>
                <a:gd name="connsiteY19" fmla="*/ 574239 h 625385"/>
                <a:gd name="connsiteX20" fmla="*/ 58423 w 1603278"/>
                <a:gd name="connsiteY20" fmla="*/ 566962 h 625385"/>
                <a:gd name="connsiteX21" fmla="*/ 0 w 1603278"/>
                <a:gd name="connsiteY21" fmla="*/ 425914 h 625385"/>
                <a:gd name="connsiteX22" fmla="*/ 199471 w 1603278"/>
                <a:gd name="connsiteY22" fmla="*/ 226443 h 625385"/>
                <a:gd name="connsiteX23" fmla="*/ 340518 w 1603278"/>
                <a:gd name="connsiteY23" fmla="*/ 284867 h 625385"/>
                <a:gd name="connsiteX24" fmla="*/ 343835 w 1603278"/>
                <a:gd name="connsiteY24" fmla="*/ 289785 h 625385"/>
                <a:gd name="connsiteX25" fmla="*/ 369744 w 1603278"/>
                <a:gd name="connsiteY25" fmla="*/ 182600 h 625385"/>
                <a:gd name="connsiteX26" fmla="*/ 650332 w 1603278"/>
                <a:gd name="connsiteY26" fmla="*/ 0 h 62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03278" h="625385">
                  <a:moveTo>
                    <a:pt x="650332" y="0"/>
                  </a:moveTo>
                  <a:cubicBezTo>
                    <a:pt x="721448" y="0"/>
                    <a:pt x="786467" y="24616"/>
                    <a:pt x="837264" y="63591"/>
                  </a:cubicBezTo>
                  <a:cubicBezTo>
                    <a:pt x="851487" y="75899"/>
                    <a:pt x="865710" y="86156"/>
                    <a:pt x="875869" y="100515"/>
                  </a:cubicBezTo>
                  <a:cubicBezTo>
                    <a:pt x="890092" y="112823"/>
                    <a:pt x="900252" y="129234"/>
                    <a:pt x="910411" y="143593"/>
                  </a:cubicBezTo>
                  <a:cubicBezTo>
                    <a:pt x="924634" y="164106"/>
                    <a:pt x="934794" y="186671"/>
                    <a:pt x="942921" y="209235"/>
                  </a:cubicBezTo>
                  <a:cubicBezTo>
                    <a:pt x="946985" y="225646"/>
                    <a:pt x="953080" y="244108"/>
                    <a:pt x="955112" y="260518"/>
                  </a:cubicBezTo>
                  <a:cubicBezTo>
                    <a:pt x="957144" y="258467"/>
                    <a:pt x="957144" y="258467"/>
                    <a:pt x="959176" y="256416"/>
                  </a:cubicBezTo>
                  <a:cubicBezTo>
                    <a:pt x="975431" y="242056"/>
                    <a:pt x="991686" y="229748"/>
                    <a:pt x="1009973" y="221543"/>
                  </a:cubicBezTo>
                  <a:cubicBezTo>
                    <a:pt x="1038419" y="207184"/>
                    <a:pt x="1068897" y="201030"/>
                    <a:pt x="1101407" y="201030"/>
                  </a:cubicBezTo>
                  <a:cubicBezTo>
                    <a:pt x="1198936" y="201030"/>
                    <a:pt x="1282243" y="268723"/>
                    <a:pt x="1304594" y="361033"/>
                  </a:cubicBezTo>
                  <a:cubicBezTo>
                    <a:pt x="1335072" y="320007"/>
                    <a:pt x="1383836" y="291288"/>
                    <a:pt x="1438697" y="291288"/>
                  </a:cubicBezTo>
                  <a:cubicBezTo>
                    <a:pt x="1530131" y="291288"/>
                    <a:pt x="1603278" y="365136"/>
                    <a:pt x="1603278" y="457445"/>
                  </a:cubicBezTo>
                  <a:cubicBezTo>
                    <a:pt x="1603278" y="549755"/>
                    <a:pt x="1530131" y="623602"/>
                    <a:pt x="1438697" y="623602"/>
                  </a:cubicBezTo>
                  <a:cubicBezTo>
                    <a:pt x="661508" y="623602"/>
                    <a:pt x="370062" y="623602"/>
                    <a:pt x="260769" y="623602"/>
                  </a:cubicBezTo>
                  <a:lnTo>
                    <a:pt x="217158" y="623602"/>
                  </a:lnTo>
                  <a:lnTo>
                    <a:pt x="199471" y="625385"/>
                  </a:lnTo>
                  <a:cubicBezTo>
                    <a:pt x="171930" y="625385"/>
                    <a:pt x="145692" y="619804"/>
                    <a:pt x="121828" y="609710"/>
                  </a:cubicBezTo>
                  <a:lnTo>
                    <a:pt x="97105" y="593041"/>
                  </a:lnTo>
                  <a:lnTo>
                    <a:pt x="69218" y="576422"/>
                  </a:lnTo>
                  <a:lnTo>
                    <a:pt x="69218" y="574239"/>
                  </a:lnTo>
                  <a:lnTo>
                    <a:pt x="58423" y="566962"/>
                  </a:lnTo>
                  <a:cubicBezTo>
                    <a:pt x="22326" y="530864"/>
                    <a:pt x="0" y="480997"/>
                    <a:pt x="0" y="425914"/>
                  </a:cubicBezTo>
                  <a:cubicBezTo>
                    <a:pt x="0" y="315749"/>
                    <a:pt x="89306" y="226443"/>
                    <a:pt x="199471" y="226443"/>
                  </a:cubicBezTo>
                  <a:cubicBezTo>
                    <a:pt x="254554" y="226443"/>
                    <a:pt x="304421" y="248770"/>
                    <a:pt x="340518" y="284867"/>
                  </a:cubicBezTo>
                  <a:lnTo>
                    <a:pt x="343835" y="289785"/>
                  </a:lnTo>
                  <a:lnTo>
                    <a:pt x="369744" y="182600"/>
                  </a:lnTo>
                  <a:cubicBezTo>
                    <a:pt x="418699" y="75002"/>
                    <a:pt x="525372" y="0"/>
                    <a:pt x="650332" y="0"/>
                  </a:cubicBezTo>
                  <a:close/>
                </a:path>
              </a:pathLst>
            </a:custGeom>
            <a:solidFill>
              <a:srgbClr val="3393D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/>
            </p:cNvSpPr>
            <p:nvPr userDrawn="1"/>
          </p:nvSpPr>
          <p:spPr bwMode="gray">
            <a:xfrm>
              <a:off x="10787446" y="3425741"/>
              <a:ext cx="1019143" cy="584404"/>
            </a:xfrm>
            <a:custGeom>
              <a:avLst/>
              <a:gdLst>
                <a:gd name="T0" fmla="*/ 447 w 502"/>
                <a:gd name="T1" fmla="*/ 175 h 285"/>
                <a:gd name="T2" fmla="*/ 420 w 502"/>
                <a:gd name="T3" fmla="*/ 183 h 285"/>
                <a:gd name="T4" fmla="*/ 425 w 502"/>
                <a:gd name="T5" fmla="*/ 142 h 285"/>
                <a:gd name="T6" fmla="*/ 283 w 502"/>
                <a:gd name="T7" fmla="*/ 0 h 285"/>
                <a:gd name="T8" fmla="*/ 143 w 502"/>
                <a:gd name="T9" fmla="*/ 119 h 285"/>
                <a:gd name="T10" fmla="*/ 91 w 502"/>
                <a:gd name="T11" fmla="*/ 102 h 285"/>
                <a:gd name="T12" fmla="*/ 0 w 502"/>
                <a:gd name="T13" fmla="*/ 193 h 285"/>
                <a:gd name="T14" fmla="*/ 91 w 502"/>
                <a:gd name="T15" fmla="*/ 285 h 285"/>
                <a:gd name="T16" fmla="*/ 447 w 502"/>
                <a:gd name="T17" fmla="*/ 285 h 285"/>
                <a:gd name="T18" fmla="*/ 502 w 502"/>
                <a:gd name="T19" fmla="*/ 230 h 285"/>
                <a:gd name="T20" fmla="*/ 447 w 502"/>
                <a:gd name="T21" fmla="*/ 17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285">
                  <a:moveTo>
                    <a:pt x="447" y="175"/>
                  </a:moveTo>
                  <a:cubicBezTo>
                    <a:pt x="437" y="175"/>
                    <a:pt x="428" y="178"/>
                    <a:pt x="420" y="183"/>
                  </a:cubicBezTo>
                  <a:cubicBezTo>
                    <a:pt x="423" y="170"/>
                    <a:pt x="425" y="156"/>
                    <a:pt x="425" y="142"/>
                  </a:cubicBezTo>
                  <a:cubicBezTo>
                    <a:pt x="425" y="64"/>
                    <a:pt x="362" y="0"/>
                    <a:pt x="283" y="0"/>
                  </a:cubicBezTo>
                  <a:cubicBezTo>
                    <a:pt x="213" y="0"/>
                    <a:pt x="154" y="52"/>
                    <a:pt x="143" y="119"/>
                  </a:cubicBezTo>
                  <a:cubicBezTo>
                    <a:pt x="128" y="109"/>
                    <a:pt x="110" y="102"/>
                    <a:pt x="91" y="102"/>
                  </a:cubicBezTo>
                  <a:cubicBezTo>
                    <a:pt x="40" y="102"/>
                    <a:pt x="0" y="143"/>
                    <a:pt x="0" y="193"/>
                  </a:cubicBezTo>
                  <a:cubicBezTo>
                    <a:pt x="0" y="244"/>
                    <a:pt x="40" y="285"/>
                    <a:pt x="91" y="285"/>
                  </a:cubicBezTo>
                  <a:cubicBezTo>
                    <a:pt x="127" y="285"/>
                    <a:pt x="418" y="285"/>
                    <a:pt x="447" y="285"/>
                  </a:cubicBezTo>
                  <a:cubicBezTo>
                    <a:pt x="477" y="285"/>
                    <a:pt x="502" y="260"/>
                    <a:pt x="502" y="230"/>
                  </a:cubicBezTo>
                  <a:cubicBezTo>
                    <a:pt x="502" y="200"/>
                    <a:pt x="477" y="175"/>
                    <a:pt x="447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2" name="Group 41"/>
            <p:cNvGrpSpPr/>
            <p:nvPr userDrawn="1"/>
          </p:nvGrpSpPr>
          <p:grpSpPr bwMode="gray">
            <a:xfrm>
              <a:off x="8374998" y="4537534"/>
              <a:ext cx="1099321" cy="2456991"/>
              <a:chOff x="8374998" y="4537534"/>
              <a:chExt cx="1099321" cy="2456991"/>
            </a:xfrm>
          </p:grpSpPr>
          <p:sp>
            <p:nvSpPr>
              <p:cNvPr id="74" name="Rectangle 35"/>
              <p:cNvSpPr>
                <a:spLocks noChangeArrowheads="1"/>
              </p:cNvSpPr>
              <p:nvPr userDrawn="1"/>
            </p:nvSpPr>
            <p:spPr bwMode="gray">
              <a:xfrm>
                <a:off x="8599495" y="5576276"/>
                <a:ext cx="406232" cy="2565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 userDrawn="1"/>
            </p:nvSpPr>
            <p:spPr bwMode="gray">
              <a:xfrm>
                <a:off x="8374998" y="5756230"/>
                <a:ext cx="1099321" cy="1238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7"/>
              <p:cNvSpPr>
                <a:spLocks/>
              </p:cNvSpPr>
              <p:nvPr userDrawn="1"/>
            </p:nvSpPr>
            <p:spPr bwMode="gray">
              <a:xfrm>
                <a:off x="8957620" y="4583859"/>
                <a:ext cx="434739" cy="2000871"/>
              </a:xfrm>
              <a:custGeom>
                <a:avLst/>
                <a:gdLst>
                  <a:gd name="T0" fmla="*/ 244 w 244"/>
                  <a:gd name="T1" fmla="*/ 314 h 1123"/>
                  <a:gd name="T2" fmla="*/ 122 w 244"/>
                  <a:gd name="T3" fmla="*/ 0 h 1123"/>
                  <a:gd name="T4" fmla="*/ 0 w 244"/>
                  <a:gd name="T5" fmla="*/ 314 h 1123"/>
                  <a:gd name="T6" fmla="*/ 0 w 244"/>
                  <a:gd name="T7" fmla="*/ 1123 h 1123"/>
                  <a:gd name="T8" fmla="*/ 244 w 244"/>
                  <a:gd name="T9" fmla="*/ 1123 h 1123"/>
                  <a:gd name="T10" fmla="*/ 244 w 244"/>
                  <a:gd name="T11" fmla="*/ 31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123">
                    <a:moveTo>
                      <a:pt x="244" y="314"/>
                    </a:moveTo>
                    <a:lnTo>
                      <a:pt x="122" y="0"/>
                    </a:lnTo>
                    <a:lnTo>
                      <a:pt x="0" y="314"/>
                    </a:lnTo>
                    <a:lnTo>
                      <a:pt x="0" y="1123"/>
                    </a:lnTo>
                    <a:lnTo>
                      <a:pt x="244" y="1123"/>
                    </a:lnTo>
                    <a:lnTo>
                      <a:pt x="244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38"/>
              <p:cNvSpPr>
                <a:spLocks noChangeArrowheads="1"/>
              </p:cNvSpPr>
              <p:nvPr userDrawn="1"/>
            </p:nvSpPr>
            <p:spPr bwMode="gray">
              <a:xfrm>
                <a:off x="9130447" y="4537534"/>
                <a:ext cx="89086" cy="908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39"/>
              <p:cNvSpPr>
                <a:spLocks noChangeArrowheads="1"/>
              </p:cNvSpPr>
              <p:nvPr userDrawn="1"/>
            </p:nvSpPr>
            <p:spPr bwMode="gray">
              <a:xfrm>
                <a:off x="8957620" y="5143319"/>
                <a:ext cx="434739" cy="64142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0"/>
              <p:cNvSpPr>
                <a:spLocks noChangeArrowheads="1"/>
              </p:cNvSpPr>
              <p:nvPr userDrawn="1"/>
            </p:nvSpPr>
            <p:spPr bwMode="gray">
              <a:xfrm>
                <a:off x="9005727" y="525556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1"/>
              <p:cNvSpPr>
                <a:spLocks noChangeArrowheads="1"/>
              </p:cNvSpPr>
              <p:nvPr userDrawn="1"/>
            </p:nvSpPr>
            <p:spPr bwMode="gray">
              <a:xfrm>
                <a:off x="9208843" y="525556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42"/>
              <p:cNvSpPr>
                <a:spLocks noChangeArrowheads="1"/>
              </p:cNvSpPr>
              <p:nvPr userDrawn="1"/>
            </p:nvSpPr>
            <p:spPr bwMode="gray">
              <a:xfrm>
                <a:off x="9005727" y="5396323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43"/>
              <p:cNvSpPr>
                <a:spLocks noChangeArrowheads="1"/>
              </p:cNvSpPr>
              <p:nvPr userDrawn="1"/>
            </p:nvSpPr>
            <p:spPr bwMode="gray">
              <a:xfrm>
                <a:off x="9208843" y="5396323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4"/>
              <p:cNvSpPr>
                <a:spLocks noChangeArrowheads="1"/>
              </p:cNvSpPr>
              <p:nvPr userDrawn="1"/>
            </p:nvSpPr>
            <p:spPr bwMode="gray">
              <a:xfrm>
                <a:off x="9005727" y="5535297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5"/>
              <p:cNvSpPr>
                <a:spLocks noChangeArrowheads="1"/>
              </p:cNvSpPr>
              <p:nvPr userDrawn="1"/>
            </p:nvSpPr>
            <p:spPr bwMode="gray">
              <a:xfrm>
                <a:off x="9208843" y="5535297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46"/>
              <p:cNvSpPr>
                <a:spLocks noChangeArrowheads="1"/>
              </p:cNvSpPr>
              <p:nvPr userDrawn="1"/>
            </p:nvSpPr>
            <p:spPr bwMode="gray">
              <a:xfrm>
                <a:off x="9005727" y="5676053"/>
                <a:ext cx="131847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47"/>
              <p:cNvSpPr>
                <a:spLocks noChangeArrowheads="1"/>
              </p:cNvSpPr>
              <p:nvPr userDrawn="1"/>
            </p:nvSpPr>
            <p:spPr bwMode="gray">
              <a:xfrm>
                <a:off x="9208843" y="5676053"/>
                <a:ext cx="133629" cy="83741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 userDrawn="1"/>
            </p:nvSpPr>
            <p:spPr bwMode="gray">
              <a:xfrm>
                <a:off x="9005727" y="5923712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49"/>
              <p:cNvSpPr>
                <a:spLocks noChangeArrowheads="1"/>
              </p:cNvSpPr>
              <p:nvPr userDrawn="1"/>
            </p:nvSpPr>
            <p:spPr bwMode="gray">
              <a:xfrm>
                <a:off x="9208843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0"/>
              <p:cNvSpPr>
                <a:spLocks noChangeArrowheads="1"/>
              </p:cNvSpPr>
              <p:nvPr userDrawn="1"/>
            </p:nvSpPr>
            <p:spPr bwMode="gray">
              <a:xfrm>
                <a:off x="9005727" y="606268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51"/>
              <p:cNvSpPr>
                <a:spLocks noChangeArrowheads="1"/>
              </p:cNvSpPr>
              <p:nvPr userDrawn="1"/>
            </p:nvSpPr>
            <p:spPr bwMode="gray">
              <a:xfrm>
                <a:off x="9208843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52"/>
              <p:cNvSpPr>
                <a:spLocks noChangeArrowheads="1"/>
              </p:cNvSpPr>
              <p:nvPr userDrawn="1"/>
            </p:nvSpPr>
            <p:spPr bwMode="gray">
              <a:xfrm>
                <a:off x="9005727" y="620166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3"/>
              <p:cNvSpPr>
                <a:spLocks noChangeArrowheads="1"/>
              </p:cNvSpPr>
              <p:nvPr userDrawn="1"/>
            </p:nvSpPr>
            <p:spPr bwMode="gray">
              <a:xfrm>
                <a:off x="9208843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54"/>
              <p:cNvSpPr>
                <a:spLocks noChangeArrowheads="1"/>
              </p:cNvSpPr>
              <p:nvPr userDrawn="1"/>
            </p:nvSpPr>
            <p:spPr bwMode="gray">
              <a:xfrm>
                <a:off x="9005727" y="6342416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55"/>
              <p:cNvSpPr>
                <a:spLocks noChangeArrowheads="1"/>
              </p:cNvSpPr>
              <p:nvPr userDrawn="1"/>
            </p:nvSpPr>
            <p:spPr bwMode="gray">
              <a:xfrm>
                <a:off x="9208843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56"/>
              <p:cNvSpPr>
                <a:spLocks noChangeArrowheads="1"/>
              </p:cNvSpPr>
              <p:nvPr userDrawn="1"/>
            </p:nvSpPr>
            <p:spPr bwMode="gray">
              <a:xfrm>
                <a:off x="9005727" y="648139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57"/>
              <p:cNvSpPr>
                <a:spLocks noChangeArrowheads="1"/>
              </p:cNvSpPr>
              <p:nvPr userDrawn="1"/>
            </p:nvSpPr>
            <p:spPr bwMode="gray">
              <a:xfrm>
                <a:off x="9208843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58"/>
              <p:cNvSpPr>
                <a:spLocks noChangeArrowheads="1"/>
              </p:cNvSpPr>
              <p:nvPr userDrawn="1"/>
            </p:nvSpPr>
            <p:spPr bwMode="gray">
              <a:xfrm>
                <a:off x="9005727" y="6620364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59"/>
              <p:cNvSpPr>
                <a:spLocks noChangeArrowheads="1"/>
              </p:cNvSpPr>
              <p:nvPr userDrawn="1"/>
            </p:nvSpPr>
            <p:spPr bwMode="gray">
              <a:xfrm>
                <a:off x="9208843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Rectangle 60"/>
              <p:cNvSpPr>
                <a:spLocks noChangeArrowheads="1"/>
              </p:cNvSpPr>
              <p:nvPr userDrawn="1"/>
            </p:nvSpPr>
            <p:spPr bwMode="gray">
              <a:xfrm>
                <a:off x="9005727" y="6761120"/>
                <a:ext cx="131847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61"/>
              <p:cNvSpPr>
                <a:spLocks noChangeArrowheads="1"/>
              </p:cNvSpPr>
              <p:nvPr userDrawn="1"/>
            </p:nvSpPr>
            <p:spPr bwMode="gray">
              <a:xfrm>
                <a:off x="9208843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2"/>
              <p:cNvSpPr>
                <a:spLocks noChangeArrowheads="1"/>
              </p:cNvSpPr>
              <p:nvPr userDrawn="1"/>
            </p:nvSpPr>
            <p:spPr bwMode="gray">
              <a:xfrm>
                <a:off x="8428450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63"/>
              <p:cNvSpPr>
                <a:spLocks noChangeArrowheads="1"/>
              </p:cNvSpPr>
              <p:nvPr userDrawn="1"/>
            </p:nvSpPr>
            <p:spPr bwMode="gray">
              <a:xfrm>
                <a:off x="8631566" y="5923712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64"/>
              <p:cNvSpPr>
                <a:spLocks noChangeArrowheads="1"/>
              </p:cNvSpPr>
              <p:nvPr userDrawn="1"/>
            </p:nvSpPr>
            <p:spPr bwMode="gray">
              <a:xfrm>
                <a:off x="8428450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65"/>
              <p:cNvSpPr>
                <a:spLocks noChangeArrowheads="1"/>
              </p:cNvSpPr>
              <p:nvPr userDrawn="1"/>
            </p:nvSpPr>
            <p:spPr bwMode="gray">
              <a:xfrm>
                <a:off x="8631566" y="606268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66"/>
              <p:cNvSpPr>
                <a:spLocks noChangeArrowheads="1"/>
              </p:cNvSpPr>
              <p:nvPr userDrawn="1"/>
            </p:nvSpPr>
            <p:spPr bwMode="gray">
              <a:xfrm>
                <a:off x="8428450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67"/>
              <p:cNvSpPr>
                <a:spLocks noChangeArrowheads="1"/>
              </p:cNvSpPr>
              <p:nvPr userDrawn="1"/>
            </p:nvSpPr>
            <p:spPr bwMode="gray">
              <a:xfrm>
                <a:off x="8631566" y="620166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68"/>
              <p:cNvSpPr>
                <a:spLocks noChangeArrowheads="1"/>
              </p:cNvSpPr>
              <p:nvPr userDrawn="1"/>
            </p:nvSpPr>
            <p:spPr bwMode="gray">
              <a:xfrm>
                <a:off x="8428450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69"/>
              <p:cNvSpPr>
                <a:spLocks noChangeArrowheads="1"/>
              </p:cNvSpPr>
              <p:nvPr userDrawn="1"/>
            </p:nvSpPr>
            <p:spPr bwMode="gray">
              <a:xfrm>
                <a:off x="8631566" y="6342416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70"/>
              <p:cNvSpPr>
                <a:spLocks noChangeArrowheads="1"/>
              </p:cNvSpPr>
              <p:nvPr userDrawn="1"/>
            </p:nvSpPr>
            <p:spPr bwMode="gray">
              <a:xfrm>
                <a:off x="8428450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 userDrawn="1"/>
            </p:nvSpPr>
            <p:spPr bwMode="gray">
              <a:xfrm>
                <a:off x="8631566" y="648139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2"/>
              <p:cNvSpPr>
                <a:spLocks noChangeArrowheads="1"/>
              </p:cNvSpPr>
              <p:nvPr userDrawn="1"/>
            </p:nvSpPr>
            <p:spPr bwMode="gray">
              <a:xfrm>
                <a:off x="8428450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73"/>
              <p:cNvSpPr>
                <a:spLocks noChangeArrowheads="1"/>
              </p:cNvSpPr>
              <p:nvPr userDrawn="1"/>
            </p:nvSpPr>
            <p:spPr bwMode="gray">
              <a:xfrm>
                <a:off x="8631566" y="6620364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74"/>
              <p:cNvSpPr>
                <a:spLocks noChangeArrowheads="1"/>
              </p:cNvSpPr>
              <p:nvPr userDrawn="1"/>
            </p:nvSpPr>
            <p:spPr bwMode="gray">
              <a:xfrm>
                <a:off x="8428450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75"/>
              <p:cNvSpPr>
                <a:spLocks noChangeArrowheads="1"/>
              </p:cNvSpPr>
              <p:nvPr userDrawn="1"/>
            </p:nvSpPr>
            <p:spPr bwMode="gray">
              <a:xfrm>
                <a:off x="8631566" y="6761120"/>
                <a:ext cx="133629" cy="81959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76"/>
              <p:cNvSpPr>
                <a:spLocks noChangeArrowheads="1"/>
              </p:cNvSpPr>
              <p:nvPr userDrawn="1"/>
            </p:nvSpPr>
            <p:spPr bwMode="gray">
              <a:xfrm>
                <a:off x="8802611" y="5756230"/>
                <a:ext cx="155010" cy="1238295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77"/>
              <p:cNvSpPr>
                <a:spLocks noChangeArrowheads="1"/>
              </p:cNvSpPr>
              <p:nvPr userDrawn="1"/>
            </p:nvSpPr>
            <p:spPr bwMode="gray">
              <a:xfrm>
                <a:off x="8374998" y="5813245"/>
                <a:ext cx="1099321" cy="4098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78"/>
              <p:cNvSpPr>
                <a:spLocks/>
              </p:cNvSpPr>
              <p:nvPr userDrawn="1"/>
            </p:nvSpPr>
            <p:spPr bwMode="gray">
              <a:xfrm>
                <a:off x="9157173" y="4745995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9"/>
              <p:cNvSpPr>
                <a:spLocks/>
              </p:cNvSpPr>
              <p:nvPr userDrawn="1"/>
            </p:nvSpPr>
            <p:spPr bwMode="gray">
              <a:xfrm>
                <a:off x="9157173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0"/>
              <p:cNvSpPr>
                <a:spLocks/>
              </p:cNvSpPr>
              <p:nvPr userDrawn="1"/>
            </p:nvSpPr>
            <p:spPr bwMode="gray">
              <a:xfrm>
                <a:off x="9107285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1"/>
              <p:cNvSpPr>
                <a:spLocks/>
              </p:cNvSpPr>
              <p:nvPr userDrawn="1"/>
            </p:nvSpPr>
            <p:spPr bwMode="gray">
              <a:xfrm>
                <a:off x="9205279" y="4870716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82"/>
              <p:cNvSpPr>
                <a:spLocks/>
              </p:cNvSpPr>
              <p:nvPr userDrawn="1"/>
            </p:nvSpPr>
            <p:spPr bwMode="gray">
              <a:xfrm>
                <a:off x="9059178" y="5002563"/>
                <a:ext cx="33853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83"/>
              <p:cNvSpPr>
                <a:spLocks/>
              </p:cNvSpPr>
              <p:nvPr userDrawn="1"/>
            </p:nvSpPr>
            <p:spPr bwMode="gray">
              <a:xfrm>
                <a:off x="9253386" y="5002563"/>
                <a:ext cx="35634" cy="71269"/>
              </a:xfrm>
              <a:custGeom>
                <a:avLst/>
                <a:gdLst>
                  <a:gd name="T0" fmla="*/ 9 w 17"/>
                  <a:gd name="T1" fmla="*/ 0 h 35"/>
                  <a:gd name="T2" fmla="*/ 9 w 17"/>
                  <a:gd name="T3" fmla="*/ 0 h 35"/>
                  <a:gd name="T4" fmla="*/ 0 w 17"/>
                  <a:gd name="T5" fmla="*/ 9 h 35"/>
                  <a:gd name="T6" fmla="*/ 0 w 17"/>
                  <a:gd name="T7" fmla="*/ 35 h 35"/>
                  <a:gd name="T8" fmla="*/ 17 w 17"/>
                  <a:gd name="T9" fmla="*/ 35 h 35"/>
                  <a:gd name="T10" fmla="*/ 17 w 17"/>
                  <a:gd name="T11" fmla="*/ 9 h 35"/>
                  <a:gd name="T12" fmla="*/ 9 w 17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/>
            <p:nvPr userDrawn="1"/>
          </p:nvGrpSpPr>
          <p:grpSpPr bwMode="gray">
            <a:xfrm>
              <a:off x="11546458" y="4621275"/>
              <a:ext cx="705561" cy="2373250"/>
              <a:chOff x="11546458" y="4621275"/>
              <a:chExt cx="705561" cy="2373250"/>
            </a:xfrm>
          </p:grpSpPr>
          <p:sp>
            <p:nvSpPr>
              <p:cNvPr id="58" name="Rectangle 84"/>
              <p:cNvSpPr>
                <a:spLocks noChangeArrowheads="1"/>
              </p:cNvSpPr>
              <p:nvPr userDrawn="1"/>
            </p:nvSpPr>
            <p:spPr bwMode="gray">
              <a:xfrm>
                <a:off x="11546458" y="4621275"/>
                <a:ext cx="456120" cy="2373250"/>
              </a:xfrm>
              <a:prstGeom prst="rect">
                <a:avLst/>
              </a:pr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85"/>
              <p:cNvSpPr>
                <a:spLocks/>
              </p:cNvSpPr>
              <p:nvPr userDrawn="1"/>
            </p:nvSpPr>
            <p:spPr bwMode="gray">
              <a:xfrm>
                <a:off x="11546458" y="4908132"/>
                <a:ext cx="705561" cy="2086393"/>
              </a:xfrm>
              <a:custGeom>
                <a:avLst/>
                <a:gdLst>
                  <a:gd name="T0" fmla="*/ 347 w 347"/>
                  <a:gd name="T1" fmla="*/ 218 h 1017"/>
                  <a:gd name="T2" fmla="*/ 347 w 347"/>
                  <a:gd name="T3" fmla="*/ 1017 h 1017"/>
                  <a:gd name="T4" fmla="*/ 0 w 347"/>
                  <a:gd name="T5" fmla="*/ 1017 h 1017"/>
                  <a:gd name="T6" fmla="*/ 0 w 347"/>
                  <a:gd name="T7" fmla="*/ 0 h 1017"/>
                  <a:gd name="T8" fmla="*/ 20 w 347"/>
                  <a:gd name="T9" fmla="*/ 21 h 1017"/>
                  <a:gd name="T10" fmla="*/ 62 w 347"/>
                  <a:gd name="T11" fmla="*/ 61 h 1017"/>
                  <a:gd name="T12" fmla="*/ 109 w 347"/>
                  <a:gd name="T13" fmla="*/ 101 h 1017"/>
                  <a:gd name="T14" fmla="*/ 224 w 347"/>
                  <a:gd name="T15" fmla="*/ 176 h 1017"/>
                  <a:gd name="T16" fmla="*/ 347 w 347"/>
                  <a:gd name="T17" fmla="*/ 218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1017">
                    <a:moveTo>
                      <a:pt x="347" y="218"/>
                    </a:moveTo>
                    <a:cubicBezTo>
                      <a:pt x="347" y="1017"/>
                      <a:pt x="347" y="1017"/>
                      <a:pt x="347" y="1017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8"/>
                      <a:pt x="20" y="21"/>
                    </a:cubicBezTo>
                    <a:cubicBezTo>
                      <a:pt x="31" y="32"/>
                      <a:pt x="45" y="46"/>
                      <a:pt x="62" y="61"/>
                    </a:cubicBezTo>
                    <a:cubicBezTo>
                      <a:pt x="76" y="74"/>
                      <a:pt x="92" y="87"/>
                      <a:pt x="109" y="101"/>
                    </a:cubicBezTo>
                    <a:cubicBezTo>
                      <a:pt x="143" y="127"/>
                      <a:pt x="182" y="154"/>
                      <a:pt x="224" y="176"/>
                    </a:cubicBezTo>
                    <a:cubicBezTo>
                      <a:pt x="263" y="196"/>
                      <a:pt x="305" y="212"/>
                      <a:pt x="347" y="218"/>
                    </a:cubicBezTo>
                    <a:close/>
                  </a:path>
                </a:pathLst>
              </a:custGeom>
              <a:solidFill>
                <a:srgbClr val="396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86"/>
              <p:cNvSpPr>
                <a:spLocks noChangeArrowheads="1"/>
              </p:cNvSpPr>
              <p:nvPr userDrawn="1"/>
            </p:nvSpPr>
            <p:spPr bwMode="gray">
              <a:xfrm>
                <a:off x="11546458" y="4703234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Rectangle 87"/>
              <p:cNvSpPr>
                <a:spLocks noChangeArrowheads="1"/>
              </p:cNvSpPr>
              <p:nvPr userDrawn="1"/>
            </p:nvSpPr>
            <p:spPr bwMode="gray">
              <a:xfrm>
                <a:off x="11546458" y="4868934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88"/>
              <p:cNvSpPr>
                <a:spLocks noChangeArrowheads="1"/>
              </p:cNvSpPr>
              <p:nvPr userDrawn="1"/>
            </p:nvSpPr>
            <p:spPr bwMode="gray">
              <a:xfrm>
                <a:off x="11546458" y="5032852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89"/>
              <p:cNvSpPr>
                <a:spLocks noChangeArrowheads="1"/>
              </p:cNvSpPr>
              <p:nvPr userDrawn="1"/>
            </p:nvSpPr>
            <p:spPr bwMode="gray">
              <a:xfrm>
                <a:off x="11546458" y="5196770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90"/>
              <p:cNvSpPr>
                <a:spLocks noChangeArrowheads="1"/>
              </p:cNvSpPr>
              <p:nvPr userDrawn="1"/>
            </p:nvSpPr>
            <p:spPr bwMode="gray">
              <a:xfrm>
                <a:off x="11546458" y="5362470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91"/>
              <p:cNvSpPr>
                <a:spLocks noChangeArrowheads="1"/>
              </p:cNvSpPr>
              <p:nvPr userDrawn="1"/>
            </p:nvSpPr>
            <p:spPr bwMode="gray">
              <a:xfrm>
                <a:off x="11546458" y="5526388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92"/>
              <p:cNvSpPr>
                <a:spLocks noChangeArrowheads="1"/>
              </p:cNvSpPr>
              <p:nvPr userDrawn="1"/>
            </p:nvSpPr>
            <p:spPr bwMode="gray">
              <a:xfrm>
                <a:off x="11546458" y="5692088"/>
                <a:ext cx="297547" cy="78396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Rectangle 93"/>
              <p:cNvSpPr>
                <a:spLocks noChangeArrowheads="1"/>
              </p:cNvSpPr>
              <p:nvPr userDrawn="1"/>
            </p:nvSpPr>
            <p:spPr bwMode="gray">
              <a:xfrm>
                <a:off x="11546458" y="5856006"/>
                <a:ext cx="297547" cy="80177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94"/>
              <p:cNvSpPr>
                <a:spLocks noChangeArrowheads="1"/>
              </p:cNvSpPr>
              <p:nvPr userDrawn="1"/>
            </p:nvSpPr>
            <p:spPr bwMode="gray">
              <a:xfrm>
                <a:off x="11546458" y="6019925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Rectangle 95"/>
              <p:cNvSpPr>
                <a:spLocks noChangeArrowheads="1"/>
              </p:cNvSpPr>
              <p:nvPr userDrawn="1"/>
            </p:nvSpPr>
            <p:spPr bwMode="gray">
              <a:xfrm>
                <a:off x="11546458" y="6183843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Rectangle 96"/>
              <p:cNvSpPr>
                <a:spLocks noChangeArrowheads="1"/>
              </p:cNvSpPr>
              <p:nvPr userDrawn="1"/>
            </p:nvSpPr>
            <p:spPr bwMode="gray">
              <a:xfrm>
                <a:off x="11546458" y="6347761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97"/>
              <p:cNvSpPr>
                <a:spLocks noChangeArrowheads="1"/>
              </p:cNvSpPr>
              <p:nvPr userDrawn="1"/>
            </p:nvSpPr>
            <p:spPr bwMode="gray">
              <a:xfrm>
                <a:off x="11546458" y="6511679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98"/>
              <p:cNvSpPr>
                <a:spLocks noChangeArrowheads="1"/>
              </p:cNvSpPr>
              <p:nvPr userDrawn="1"/>
            </p:nvSpPr>
            <p:spPr bwMode="gray">
              <a:xfrm>
                <a:off x="11546458" y="6675597"/>
                <a:ext cx="297547" cy="83741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Rectangle 99"/>
              <p:cNvSpPr>
                <a:spLocks noChangeArrowheads="1"/>
              </p:cNvSpPr>
              <p:nvPr userDrawn="1"/>
            </p:nvSpPr>
            <p:spPr bwMode="gray">
              <a:xfrm>
                <a:off x="11546458" y="6841297"/>
                <a:ext cx="297547" cy="81959"/>
              </a:xfrm>
              <a:prstGeom prst="rect">
                <a:avLst/>
              </a:prstGeom>
              <a:solidFill>
                <a:srgbClr val="40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 bwMode="gray">
            <a:xfrm>
              <a:off x="9741577" y="3466721"/>
              <a:ext cx="1364797" cy="3527804"/>
              <a:chOff x="9741577" y="3466721"/>
              <a:chExt cx="1364797" cy="3527804"/>
            </a:xfrm>
          </p:grpSpPr>
          <p:sp>
            <p:nvSpPr>
              <p:cNvPr id="45" name="Freeform 22"/>
              <p:cNvSpPr>
                <a:spLocks/>
              </p:cNvSpPr>
              <p:nvPr userDrawn="1"/>
            </p:nvSpPr>
            <p:spPr bwMode="gray">
              <a:xfrm>
                <a:off x="10399031" y="3466721"/>
                <a:ext cx="51670" cy="849880"/>
              </a:xfrm>
              <a:custGeom>
                <a:avLst/>
                <a:gdLst>
                  <a:gd name="T0" fmla="*/ 29 w 29"/>
                  <a:gd name="T1" fmla="*/ 477 h 477"/>
                  <a:gd name="T2" fmla="*/ 0 w 29"/>
                  <a:gd name="T3" fmla="*/ 477 h 477"/>
                  <a:gd name="T4" fmla="*/ 8 w 29"/>
                  <a:gd name="T5" fmla="*/ 0 h 477"/>
                  <a:gd name="T6" fmla="*/ 21 w 29"/>
                  <a:gd name="T7" fmla="*/ 0 h 477"/>
                  <a:gd name="T8" fmla="*/ 29 w 29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77">
                    <a:moveTo>
                      <a:pt x="29" y="477"/>
                    </a:moveTo>
                    <a:lnTo>
                      <a:pt x="0" y="47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47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/>
              <p:cNvSpPr>
                <a:spLocks/>
              </p:cNvSpPr>
              <p:nvPr userDrawn="1"/>
            </p:nvSpPr>
            <p:spPr bwMode="gray">
              <a:xfrm>
                <a:off x="9880551" y="4145556"/>
                <a:ext cx="1086849" cy="359907"/>
              </a:xfrm>
              <a:custGeom>
                <a:avLst/>
                <a:gdLst>
                  <a:gd name="T0" fmla="*/ 610 w 610"/>
                  <a:gd name="T1" fmla="*/ 131 h 202"/>
                  <a:gd name="T2" fmla="*/ 304 w 610"/>
                  <a:gd name="T3" fmla="*/ 202 h 202"/>
                  <a:gd name="T4" fmla="*/ 0 w 610"/>
                  <a:gd name="T5" fmla="*/ 131 h 202"/>
                  <a:gd name="T6" fmla="*/ 0 w 610"/>
                  <a:gd name="T7" fmla="*/ 93 h 202"/>
                  <a:gd name="T8" fmla="*/ 302 w 610"/>
                  <a:gd name="T9" fmla="*/ 0 h 202"/>
                  <a:gd name="T10" fmla="*/ 610 w 610"/>
                  <a:gd name="T11" fmla="*/ 93 h 202"/>
                  <a:gd name="T12" fmla="*/ 610 w 610"/>
                  <a:gd name="T13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202">
                    <a:moveTo>
                      <a:pt x="610" y="131"/>
                    </a:moveTo>
                    <a:lnTo>
                      <a:pt x="304" y="202"/>
                    </a:lnTo>
                    <a:lnTo>
                      <a:pt x="0" y="131"/>
                    </a:lnTo>
                    <a:lnTo>
                      <a:pt x="0" y="93"/>
                    </a:lnTo>
                    <a:lnTo>
                      <a:pt x="302" y="0"/>
                    </a:lnTo>
                    <a:lnTo>
                      <a:pt x="610" y="93"/>
                    </a:lnTo>
                    <a:lnTo>
                      <a:pt x="610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 userDrawn="1"/>
            </p:nvSpPr>
            <p:spPr bwMode="gray">
              <a:xfrm>
                <a:off x="10422193" y="4145556"/>
                <a:ext cx="545206" cy="359907"/>
              </a:xfrm>
              <a:custGeom>
                <a:avLst/>
                <a:gdLst>
                  <a:gd name="T0" fmla="*/ 306 w 306"/>
                  <a:gd name="T1" fmla="*/ 131 h 202"/>
                  <a:gd name="T2" fmla="*/ 0 w 306"/>
                  <a:gd name="T3" fmla="*/ 202 h 202"/>
                  <a:gd name="T4" fmla="*/ 0 w 306"/>
                  <a:gd name="T5" fmla="*/ 0 h 202"/>
                  <a:gd name="T6" fmla="*/ 306 w 306"/>
                  <a:gd name="T7" fmla="*/ 93 h 202"/>
                  <a:gd name="T8" fmla="*/ 306 w 306"/>
                  <a:gd name="T9" fmla="*/ 1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02">
                    <a:moveTo>
                      <a:pt x="306" y="131"/>
                    </a:moveTo>
                    <a:lnTo>
                      <a:pt x="0" y="202"/>
                    </a:lnTo>
                    <a:lnTo>
                      <a:pt x="0" y="0"/>
                    </a:lnTo>
                    <a:lnTo>
                      <a:pt x="306" y="93"/>
                    </a:lnTo>
                    <a:lnTo>
                      <a:pt x="306" y="13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5"/>
              <p:cNvSpPr>
                <a:spLocks/>
              </p:cNvSpPr>
              <p:nvPr userDrawn="1"/>
            </p:nvSpPr>
            <p:spPr bwMode="gray">
              <a:xfrm>
                <a:off x="9916185" y="6390522"/>
                <a:ext cx="1015580" cy="260131"/>
              </a:xfrm>
              <a:custGeom>
                <a:avLst/>
                <a:gdLst>
                  <a:gd name="T0" fmla="*/ 570 w 570"/>
                  <a:gd name="T1" fmla="*/ 90 h 146"/>
                  <a:gd name="T2" fmla="*/ 286 w 570"/>
                  <a:gd name="T3" fmla="*/ 146 h 146"/>
                  <a:gd name="T4" fmla="*/ 0 w 570"/>
                  <a:gd name="T5" fmla="*/ 90 h 146"/>
                  <a:gd name="T6" fmla="*/ 0 w 570"/>
                  <a:gd name="T7" fmla="*/ 46 h 146"/>
                  <a:gd name="T8" fmla="*/ 286 w 570"/>
                  <a:gd name="T9" fmla="*/ 0 h 146"/>
                  <a:gd name="T10" fmla="*/ 570 w 570"/>
                  <a:gd name="T11" fmla="*/ 46 h 146"/>
                  <a:gd name="T12" fmla="*/ 570 w 570"/>
                  <a:gd name="T13" fmla="*/ 9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46">
                    <a:moveTo>
                      <a:pt x="570" y="90"/>
                    </a:moveTo>
                    <a:lnTo>
                      <a:pt x="286" y="146"/>
                    </a:lnTo>
                    <a:lnTo>
                      <a:pt x="0" y="90"/>
                    </a:lnTo>
                    <a:lnTo>
                      <a:pt x="0" y="46"/>
                    </a:lnTo>
                    <a:lnTo>
                      <a:pt x="286" y="0"/>
                    </a:lnTo>
                    <a:lnTo>
                      <a:pt x="570" y="46"/>
                    </a:lnTo>
                    <a:lnTo>
                      <a:pt x="57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6"/>
              <p:cNvSpPr>
                <a:spLocks/>
              </p:cNvSpPr>
              <p:nvPr userDrawn="1"/>
            </p:nvSpPr>
            <p:spPr bwMode="gray">
              <a:xfrm>
                <a:off x="9916185" y="6513461"/>
                <a:ext cx="1015580" cy="137192"/>
              </a:xfrm>
              <a:custGeom>
                <a:avLst/>
                <a:gdLst>
                  <a:gd name="T0" fmla="*/ 570 w 570"/>
                  <a:gd name="T1" fmla="*/ 21 h 77"/>
                  <a:gd name="T2" fmla="*/ 286 w 570"/>
                  <a:gd name="T3" fmla="*/ 77 h 77"/>
                  <a:gd name="T4" fmla="*/ 0 w 570"/>
                  <a:gd name="T5" fmla="*/ 21 h 77"/>
                  <a:gd name="T6" fmla="*/ 0 w 570"/>
                  <a:gd name="T7" fmla="*/ 0 h 77"/>
                  <a:gd name="T8" fmla="*/ 286 w 570"/>
                  <a:gd name="T9" fmla="*/ 4 h 77"/>
                  <a:gd name="T10" fmla="*/ 570 w 570"/>
                  <a:gd name="T11" fmla="*/ 0 h 77"/>
                  <a:gd name="T12" fmla="*/ 570 w 570"/>
                  <a:gd name="T13" fmla="*/ 2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77">
                    <a:moveTo>
                      <a:pt x="570" y="21"/>
                    </a:moveTo>
                    <a:lnTo>
                      <a:pt x="286" y="77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286" y="4"/>
                    </a:lnTo>
                    <a:lnTo>
                      <a:pt x="570" y="0"/>
                    </a:lnTo>
                    <a:lnTo>
                      <a:pt x="570" y="21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27"/>
              <p:cNvSpPr>
                <a:spLocks noChangeArrowheads="1"/>
              </p:cNvSpPr>
              <p:nvPr userDrawn="1"/>
            </p:nvSpPr>
            <p:spPr bwMode="gray">
              <a:xfrm>
                <a:off x="9907276" y="6472481"/>
                <a:ext cx="1033397" cy="78396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8"/>
              <p:cNvSpPr>
                <a:spLocks/>
              </p:cNvSpPr>
              <p:nvPr userDrawn="1"/>
            </p:nvSpPr>
            <p:spPr bwMode="gray">
              <a:xfrm>
                <a:off x="10301036" y="4093886"/>
                <a:ext cx="245877" cy="94431"/>
              </a:xfrm>
              <a:custGeom>
                <a:avLst/>
                <a:gdLst>
                  <a:gd name="T0" fmla="*/ 68 w 138"/>
                  <a:gd name="T1" fmla="*/ 53 h 53"/>
                  <a:gd name="T2" fmla="*/ 0 w 138"/>
                  <a:gd name="T3" fmla="*/ 0 h 53"/>
                  <a:gd name="T4" fmla="*/ 138 w 138"/>
                  <a:gd name="T5" fmla="*/ 0 h 53"/>
                  <a:gd name="T6" fmla="*/ 68 w 138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8" h="53">
                    <a:moveTo>
                      <a:pt x="68" y="53"/>
                    </a:moveTo>
                    <a:lnTo>
                      <a:pt x="0" y="0"/>
                    </a:lnTo>
                    <a:lnTo>
                      <a:pt x="138" y="0"/>
                    </a:lnTo>
                    <a:lnTo>
                      <a:pt x="6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9"/>
              <p:cNvSpPr>
                <a:spLocks/>
              </p:cNvSpPr>
              <p:nvPr userDrawn="1"/>
            </p:nvSpPr>
            <p:spPr bwMode="gray">
              <a:xfrm>
                <a:off x="10422193" y="4093886"/>
                <a:ext cx="124720" cy="94431"/>
              </a:xfrm>
              <a:custGeom>
                <a:avLst/>
                <a:gdLst>
                  <a:gd name="T0" fmla="*/ 0 w 70"/>
                  <a:gd name="T1" fmla="*/ 53 h 53"/>
                  <a:gd name="T2" fmla="*/ 0 w 70"/>
                  <a:gd name="T3" fmla="*/ 0 h 53"/>
                  <a:gd name="T4" fmla="*/ 70 w 70"/>
                  <a:gd name="T5" fmla="*/ 0 h 53"/>
                  <a:gd name="T6" fmla="*/ 0 w 70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53">
                    <a:moveTo>
                      <a:pt x="0" y="53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0"/>
              <p:cNvSpPr>
                <a:spLocks noEditPoints="1"/>
              </p:cNvSpPr>
              <p:nvPr userDrawn="1"/>
            </p:nvSpPr>
            <p:spPr bwMode="gray">
              <a:xfrm>
                <a:off x="9939347" y="4425286"/>
                <a:ext cx="960347" cy="2569239"/>
              </a:xfrm>
              <a:custGeom>
                <a:avLst/>
                <a:gdLst>
                  <a:gd name="T0" fmla="*/ 421 w 473"/>
                  <a:gd name="T1" fmla="*/ 1104 h 1252"/>
                  <a:gd name="T2" fmla="*/ 403 w 473"/>
                  <a:gd name="T3" fmla="*/ 1052 h 1252"/>
                  <a:gd name="T4" fmla="*/ 391 w 473"/>
                  <a:gd name="T5" fmla="*/ 1019 h 1252"/>
                  <a:gd name="T6" fmla="*/ 378 w 473"/>
                  <a:gd name="T7" fmla="*/ 981 h 1252"/>
                  <a:gd name="T8" fmla="*/ 354 w 473"/>
                  <a:gd name="T9" fmla="*/ 913 h 1252"/>
                  <a:gd name="T10" fmla="*/ 319 w 473"/>
                  <a:gd name="T11" fmla="*/ 792 h 1252"/>
                  <a:gd name="T12" fmla="*/ 288 w 473"/>
                  <a:gd name="T13" fmla="*/ 562 h 1252"/>
                  <a:gd name="T14" fmla="*/ 308 w 473"/>
                  <a:gd name="T15" fmla="*/ 226 h 1252"/>
                  <a:gd name="T16" fmla="*/ 324 w 473"/>
                  <a:gd name="T17" fmla="*/ 130 h 1252"/>
                  <a:gd name="T18" fmla="*/ 337 w 473"/>
                  <a:gd name="T19" fmla="*/ 60 h 1252"/>
                  <a:gd name="T20" fmla="*/ 348 w 473"/>
                  <a:gd name="T21" fmla="*/ 6 h 1252"/>
                  <a:gd name="T22" fmla="*/ 128 w 473"/>
                  <a:gd name="T23" fmla="*/ 0 h 1252"/>
                  <a:gd name="T24" fmla="*/ 131 w 473"/>
                  <a:gd name="T25" fmla="*/ 15 h 1252"/>
                  <a:gd name="T26" fmla="*/ 150 w 473"/>
                  <a:gd name="T27" fmla="*/ 111 h 1252"/>
                  <a:gd name="T28" fmla="*/ 175 w 473"/>
                  <a:gd name="T29" fmla="*/ 275 h 1252"/>
                  <a:gd name="T30" fmla="*/ 190 w 473"/>
                  <a:gd name="T31" fmla="*/ 519 h 1252"/>
                  <a:gd name="T32" fmla="*/ 161 w 473"/>
                  <a:gd name="T33" fmla="*/ 780 h 1252"/>
                  <a:gd name="T34" fmla="*/ 130 w 473"/>
                  <a:gd name="T35" fmla="*/ 893 h 1252"/>
                  <a:gd name="T36" fmla="*/ 109 w 473"/>
                  <a:gd name="T37" fmla="*/ 951 h 1252"/>
                  <a:gd name="T38" fmla="*/ 98 w 473"/>
                  <a:gd name="T39" fmla="*/ 981 h 1252"/>
                  <a:gd name="T40" fmla="*/ 84 w 473"/>
                  <a:gd name="T41" fmla="*/ 1019 h 1252"/>
                  <a:gd name="T42" fmla="*/ 72 w 473"/>
                  <a:gd name="T43" fmla="*/ 1052 h 1252"/>
                  <a:gd name="T44" fmla="*/ 53 w 473"/>
                  <a:gd name="T45" fmla="*/ 1104 h 1252"/>
                  <a:gd name="T46" fmla="*/ 0 w 473"/>
                  <a:gd name="T47" fmla="*/ 1252 h 1252"/>
                  <a:gd name="T48" fmla="*/ 86 w 473"/>
                  <a:gd name="T49" fmla="*/ 1246 h 1252"/>
                  <a:gd name="T50" fmla="*/ 131 w 473"/>
                  <a:gd name="T51" fmla="*/ 1095 h 1252"/>
                  <a:gd name="T52" fmla="*/ 149 w 473"/>
                  <a:gd name="T53" fmla="*/ 1036 h 1252"/>
                  <a:gd name="T54" fmla="*/ 160 w 473"/>
                  <a:gd name="T55" fmla="*/ 998 h 1252"/>
                  <a:gd name="T56" fmla="*/ 176 w 473"/>
                  <a:gd name="T57" fmla="*/ 946 h 1252"/>
                  <a:gd name="T58" fmla="*/ 192 w 473"/>
                  <a:gd name="T59" fmla="*/ 894 h 1252"/>
                  <a:gd name="T60" fmla="*/ 200 w 473"/>
                  <a:gd name="T61" fmla="*/ 870 h 1252"/>
                  <a:gd name="T62" fmla="*/ 222 w 473"/>
                  <a:gd name="T63" fmla="*/ 773 h 1252"/>
                  <a:gd name="T64" fmla="*/ 254 w 473"/>
                  <a:gd name="T65" fmla="*/ 771 h 1252"/>
                  <a:gd name="T66" fmla="*/ 288 w 473"/>
                  <a:gd name="T67" fmla="*/ 905 h 1252"/>
                  <a:gd name="T68" fmla="*/ 299 w 473"/>
                  <a:gd name="T69" fmla="*/ 942 h 1252"/>
                  <a:gd name="T70" fmla="*/ 307 w 473"/>
                  <a:gd name="T71" fmla="*/ 969 h 1252"/>
                  <a:gd name="T72" fmla="*/ 321 w 473"/>
                  <a:gd name="T73" fmla="*/ 1020 h 1252"/>
                  <a:gd name="T74" fmla="*/ 334 w 473"/>
                  <a:gd name="T75" fmla="*/ 1065 h 1252"/>
                  <a:gd name="T76" fmla="*/ 346 w 473"/>
                  <a:gd name="T77" fmla="*/ 1104 h 1252"/>
                  <a:gd name="T78" fmla="*/ 388 w 473"/>
                  <a:gd name="T79" fmla="*/ 1252 h 1252"/>
                  <a:gd name="T80" fmla="*/ 471 w 473"/>
                  <a:gd name="T81" fmla="*/ 1246 h 1252"/>
                  <a:gd name="T82" fmla="*/ 301 w 473"/>
                  <a:gd name="T83" fmla="*/ 39 h 1252"/>
                  <a:gd name="T84" fmla="*/ 295 w 473"/>
                  <a:gd name="T85" fmla="*/ 73 h 1252"/>
                  <a:gd name="T86" fmla="*/ 285 w 473"/>
                  <a:gd name="T87" fmla="*/ 123 h 1252"/>
                  <a:gd name="T88" fmla="*/ 265 w 473"/>
                  <a:gd name="T89" fmla="*/ 241 h 1252"/>
                  <a:gd name="T90" fmla="*/ 215 w 473"/>
                  <a:gd name="T91" fmla="*/ 259 h 1252"/>
                  <a:gd name="T92" fmla="*/ 192 w 473"/>
                  <a:gd name="T93" fmla="*/ 123 h 1252"/>
                  <a:gd name="T94" fmla="*/ 182 w 473"/>
                  <a:gd name="T95" fmla="*/ 73 h 1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73" h="1252">
                    <a:moveTo>
                      <a:pt x="471" y="1246"/>
                    </a:moveTo>
                    <a:cubicBezTo>
                      <a:pt x="421" y="1104"/>
                      <a:pt x="421" y="1104"/>
                      <a:pt x="421" y="1104"/>
                    </a:cubicBezTo>
                    <a:cubicBezTo>
                      <a:pt x="418" y="1095"/>
                      <a:pt x="418" y="1095"/>
                      <a:pt x="418" y="1095"/>
                    </a:cubicBezTo>
                    <a:cubicBezTo>
                      <a:pt x="403" y="1052"/>
                      <a:pt x="403" y="1052"/>
                      <a:pt x="403" y="1052"/>
                    </a:cubicBezTo>
                    <a:cubicBezTo>
                      <a:pt x="397" y="1036"/>
                      <a:pt x="397" y="1036"/>
                      <a:pt x="397" y="1036"/>
                    </a:cubicBezTo>
                    <a:cubicBezTo>
                      <a:pt x="391" y="1019"/>
                      <a:pt x="391" y="1019"/>
                      <a:pt x="391" y="1019"/>
                    </a:cubicBezTo>
                    <a:cubicBezTo>
                      <a:pt x="384" y="998"/>
                      <a:pt x="384" y="998"/>
                      <a:pt x="384" y="998"/>
                    </a:cubicBezTo>
                    <a:cubicBezTo>
                      <a:pt x="378" y="981"/>
                      <a:pt x="378" y="981"/>
                      <a:pt x="378" y="981"/>
                    </a:cubicBezTo>
                    <a:cubicBezTo>
                      <a:pt x="365" y="943"/>
                      <a:pt x="365" y="943"/>
                      <a:pt x="365" y="943"/>
                    </a:cubicBezTo>
                    <a:cubicBezTo>
                      <a:pt x="354" y="913"/>
                      <a:pt x="354" y="913"/>
                      <a:pt x="354" y="913"/>
                    </a:cubicBezTo>
                    <a:cubicBezTo>
                      <a:pt x="347" y="893"/>
                      <a:pt x="347" y="893"/>
                      <a:pt x="347" y="893"/>
                    </a:cubicBezTo>
                    <a:cubicBezTo>
                      <a:pt x="336" y="860"/>
                      <a:pt x="327" y="826"/>
                      <a:pt x="319" y="792"/>
                    </a:cubicBezTo>
                    <a:cubicBezTo>
                      <a:pt x="317" y="785"/>
                      <a:pt x="315" y="778"/>
                      <a:pt x="314" y="771"/>
                    </a:cubicBezTo>
                    <a:cubicBezTo>
                      <a:pt x="299" y="702"/>
                      <a:pt x="291" y="632"/>
                      <a:pt x="288" y="562"/>
                    </a:cubicBezTo>
                    <a:cubicBezTo>
                      <a:pt x="288" y="548"/>
                      <a:pt x="287" y="534"/>
                      <a:pt x="287" y="519"/>
                    </a:cubicBezTo>
                    <a:cubicBezTo>
                      <a:pt x="286" y="421"/>
                      <a:pt x="294" y="323"/>
                      <a:pt x="308" y="226"/>
                    </a:cubicBezTo>
                    <a:cubicBezTo>
                      <a:pt x="312" y="200"/>
                      <a:pt x="316" y="175"/>
                      <a:pt x="321" y="149"/>
                    </a:cubicBezTo>
                    <a:cubicBezTo>
                      <a:pt x="322" y="143"/>
                      <a:pt x="323" y="137"/>
                      <a:pt x="324" y="130"/>
                    </a:cubicBezTo>
                    <a:cubicBezTo>
                      <a:pt x="325" y="124"/>
                      <a:pt x="326" y="118"/>
                      <a:pt x="327" y="111"/>
                    </a:cubicBezTo>
                    <a:cubicBezTo>
                      <a:pt x="337" y="60"/>
                      <a:pt x="337" y="60"/>
                      <a:pt x="337" y="60"/>
                    </a:cubicBezTo>
                    <a:cubicBezTo>
                      <a:pt x="346" y="15"/>
                      <a:pt x="346" y="15"/>
                      <a:pt x="346" y="15"/>
                    </a:cubicBezTo>
                    <a:cubicBezTo>
                      <a:pt x="348" y="6"/>
                      <a:pt x="348" y="6"/>
                      <a:pt x="348" y="6"/>
                    </a:cubicBezTo>
                    <a:cubicBezTo>
                      <a:pt x="349" y="0"/>
                      <a:pt x="349" y="0"/>
                      <a:pt x="349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31" y="15"/>
                      <a:pt x="131" y="15"/>
                      <a:pt x="131" y="15"/>
                    </a:cubicBezTo>
                    <a:cubicBezTo>
                      <a:pt x="140" y="60"/>
                      <a:pt x="140" y="60"/>
                      <a:pt x="140" y="6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1" y="118"/>
                      <a:pt x="152" y="124"/>
                      <a:pt x="153" y="130"/>
                    </a:cubicBezTo>
                    <a:cubicBezTo>
                      <a:pt x="162" y="178"/>
                      <a:pt x="169" y="226"/>
                      <a:pt x="175" y="275"/>
                    </a:cubicBezTo>
                    <a:cubicBezTo>
                      <a:pt x="176" y="281"/>
                      <a:pt x="177" y="287"/>
                      <a:pt x="177" y="293"/>
                    </a:cubicBezTo>
                    <a:cubicBezTo>
                      <a:pt x="186" y="368"/>
                      <a:pt x="191" y="444"/>
                      <a:pt x="190" y="519"/>
                    </a:cubicBezTo>
                    <a:cubicBezTo>
                      <a:pt x="190" y="534"/>
                      <a:pt x="189" y="548"/>
                      <a:pt x="189" y="562"/>
                    </a:cubicBezTo>
                    <a:cubicBezTo>
                      <a:pt x="186" y="635"/>
                      <a:pt x="177" y="708"/>
                      <a:pt x="161" y="780"/>
                    </a:cubicBezTo>
                    <a:cubicBezTo>
                      <a:pt x="158" y="794"/>
                      <a:pt x="155" y="808"/>
                      <a:pt x="151" y="822"/>
                    </a:cubicBezTo>
                    <a:cubicBezTo>
                      <a:pt x="145" y="846"/>
                      <a:pt x="138" y="869"/>
                      <a:pt x="130" y="893"/>
                    </a:cubicBezTo>
                    <a:cubicBezTo>
                      <a:pt x="117" y="928"/>
                      <a:pt x="117" y="928"/>
                      <a:pt x="117" y="928"/>
                    </a:cubicBezTo>
                    <a:cubicBezTo>
                      <a:pt x="109" y="951"/>
                      <a:pt x="109" y="951"/>
                      <a:pt x="109" y="951"/>
                    </a:cubicBezTo>
                    <a:cubicBezTo>
                      <a:pt x="106" y="959"/>
                      <a:pt x="106" y="959"/>
                      <a:pt x="106" y="959"/>
                    </a:cubicBezTo>
                    <a:cubicBezTo>
                      <a:pt x="98" y="981"/>
                      <a:pt x="98" y="981"/>
                      <a:pt x="98" y="981"/>
                    </a:cubicBezTo>
                    <a:cubicBezTo>
                      <a:pt x="92" y="998"/>
                      <a:pt x="92" y="998"/>
                      <a:pt x="92" y="998"/>
                    </a:cubicBezTo>
                    <a:cubicBezTo>
                      <a:pt x="84" y="1019"/>
                      <a:pt x="84" y="1019"/>
                      <a:pt x="84" y="1019"/>
                    </a:cubicBezTo>
                    <a:cubicBezTo>
                      <a:pt x="78" y="1036"/>
                      <a:pt x="78" y="1036"/>
                      <a:pt x="78" y="1036"/>
                    </a:cubicBezTo>
                    <a:cubicBezTo>
                      <a:pt x="72" y="1052"/>
                      <a:pt x="72" y="1052"/>
                      <a:pt x="72" y="1052"/>
                    </a:cubicBezTo>
                    <a:cubicBezTo>
                      <a:pt x="57" y="1095"/>
                      <a:pt x="57" y="1095"/>
                      <a:pt x="57" y="1095"/>
                    </a:cubicBezTo>
                    <a:cubicBezTo>
                      <a:pt x="53" y="1104"/>
                      <a:pt x="53" y="1104"/>
                      <a:pt x="53" y="1104"/>
                    </a:cubicBezTo>
                    <a:cubicBezTo>
                      <a:pt x="2" y="1246"/>
                      <a:pt x="2" y="1246"/>
                      <a:pt x="2" y="1246"/>
                    </a:cubicBezTo>
                    <a:cubicBezTo>
                      <a:pt x="0" y="1252"/>
                      <a:pt x="0" y="1252"/>
                      <a:pt x="0" y="1252"/>
                    </a:cubicBezTo>
                    <a:cubicBezTo>
                      <a:pt x="84" y="1252"/>
                      <a:pt x="84" y="1252"/>
                      <a:pt x="84" y="1252"/>
                    </a:cubicBezTo>
                    <a:cubicBezTo>
                      <a:pt x="86" y="1246"/>
                      <a:pt x="86" y="1246"/>
                      <a:pt x="86" y="1246"/>
                    </a:cubicBezTo>
                    <a:cubicBezTo>
                      <a:pt x="129" y="1104"/>
                      <a:pt x="129" y="1104"/>
                      <a:pt x="129" y="1104"/>
                    </a:cubicBezTo>
                    <a:cubicBezTo>
                      <a:pt x="131" y="1095"/>
                      <a:pt x="131" y="1095"/>
                      <a:pt x="131" y="1095"/>
                    </a:cubicBezTo>
                    <a:cubicBezTo>
                      <a:pt x="140" y="1065"/>
                      <a:pt x="140" y="1065"/>
                      <a:pt x="140" y="1065"/>
                    </a:cubicBezTo>
                    <a:cubicBezTo>
                      <a:pt x="149" y="1036"/>
                      <a:pt x="149" y="1036"/>
                      <a:pt x="149" y="1036"/>
                    </a:cubicBezTo>
                    <a:cubicBezTo>
                      <a:pt x="154" y="1020"/>
                      <a:pt x="154" y="1020"/>
                      <a:pt x="154" y="1020"/>
                    </a:cubicBezTo>
                    <a:cubicBezTo>
                      <a:pt x="160" y="998"/>
                      <a:pt x="160" y="998"/>
                      <a:pt x="160" y="998"/>
                    </a:cubicBezTo>
                    <a:cubicBezTo>
                      <a:pt x="169" y="969"/>
                      <a:pt x="169" y="969"/>
                      <a:pt x="169" y="969"/>
                    </a:cubicBezTo>
                    <a:cubicBezTo>
                      <a:pt x="176" y="946"/>
                      <a:pt x="176" y="946"/>
                      <a:pt x="176" y="946"/>
                    </a:cubicBezTo>
                    <a:cubicBezTo>
                      <a:pt x="188" y="905"/>
                      <a:pt x="188" y="905"/>
                      <a:pt x="188" y="905"/>
                    </a:cubicBezTo>
                    <a:cubicBezTo>
                      <a:pt x="190" y="902"/>
                      <a:pt x="191" y="898"/>
                      <a:pt x="192" y="894"/>
                    </a:cubicBezTo>
                    <a:cubicBezTo>
                      <a:pt x="192" y="894"/>
                      <a:pt x="192" y="894"/>
                      <a:pt x="192" y="894"/>
                    </a:cubicBezTo>
                    <a:cubicBezTo>
                      <a:pt x="195" y="886"/>
                      <a:pt x="197" y="878"/>
                      <a:pt x="200" y="870"/>
                    </a:cubicBezTo>
                    <a:cubicBezTo>
                      <a:pt x="200" y="870"/>
                      <a:pt x="200" y="870"/>
                      <a:pt x="200" y="870"/>
                    </a:cubicBezTo>
                    <a:cubicBezTo>
                      <a:pt x="209" y="838"/>
                      <a:pt x="216" y="806"/>
                      <a:pt x="222" y="773"/>
                    </a:cubicBezTo>
                    <a:cubicBezTo>
                      <a:pt x="231" y="729"/>
                      <a:pt x="236" y="683"/>
                      <a:pt x="238" y="638"/>
                    </a:cubicBezTo>
                    <a:cubicBezTo>
                      <a:pt x="241" y="683"/>
                      <a:pt x="246" y="727"/>
                      <a:pt x="254" y="771"/>
                    </a:cubicBezTo>
                    <a:cubicBezTo>
                      <a:pt x="256" y="785"/>
                      <a:pt x="259" y="799"/>
                      <a:pt x="262" y="812"/>
                    </a:cubicBezTo>
                    <a:cubicBezTo>
                      <a:pt x="269" y="843"/>
                      <a:pt x="278" y="875"/>
                      <a:pt x="288" y="905"/>
                    </a:cubicBezTo>
                    <a:cubicBezTo>
                      <a:pt x="298" y="939"/>
                      <a:pt x="298" y="939"/>
                      <a:pt x="298" y="939"/>
                    </a:cubicBezTo>
                    <a:cubicBezTo>
                      <a:pt x="299" y="942"/>
                      <a:pt x="299" y="942"/>
                      <a:pt x="299" y="942"/>
                    </a:cubicBezTo>
                    <a:cubicBezTo>
                      <a:pt x="304" y="961"/>
                      <a:pt x="304" y="961"/>
                      <a:pt x="304" y="961"/>
                    </a:cubicBezTo>
                    <a:cubicBezTo>
                      <a:pt x="307" y="969"/>
                      <a:pt x="307" y="969"/>
                      <a:pt x="307" y="969"/>
                    </a:cubicBezTo>
                    <a:cubicBezTo>
                      <a:pt x="315" y="998"/>
                      <a:pt x="315" y="998"/>
                      <a:pt x="315" y="998"/>
                    </a:cubicBezTo>
                    <a:cubicBezTo>
                      <a:pt x="321" y="1020"/>
                      <a:pt x="321" y="1020"/>
                      <a:pt x="321" y="1020"/>
                    </a:cubicBezTo>
                    <a:cubicBezTo>
                      <a:pt x="326" y="1036"/>
                      <a:pt x="326" y="1036"/>
                      <a:pt x="326" y="1036"/>
                    </a:cubicBezTo>
                    <a:cubicBezTo>
                      <a:pt x="334" y="1065"/>
                      <a:pt x="334" y="1065"/>
                      <a:pt x="334" y="1065"/>
                    </a:cubicBezTo>
                    <a:cubicBezTo>
                      <a:pt x="343" y="1095"/>
                      <a:pt x="343" y="1095"/>
                      <a:pt x="343" y="1095"/>
                    </a:cubicBezTo>
                    <a:cubicBezTo>
                      <a:pt x="346" y="1104"/>
                      <a:pt x="346" y="1104"/>
                      <a:pt x="346" y="1104"/>
                    </a:cubicBezTo>
                    <a:cubicBezTo>
                      <a:pt x="386" y="1246"/>
                      <a:pt x="386" y="1246"/>
                      <a:pt x="386" y="1246"/>
                    </a:cubicBezTo>
                    <a:cubicBezTo>
                      <a:pt x="388" y="1252"/>
                      <a:pt x="388" y="1252"/>
                      <a:pt x="388" y="1252"/>
                    </a:cubicBezTo>
                    <a:cubicBezTo>
                      <a:pt x="473" y="1252"/>
                      <a:pt x="473" y="1252"/>
                      <a:pt x="473" y="1252"/>
                    </a:cubicBezTo>
                    <a:lnTo>
                      <a:pt x="471" y="1246"/>
                    </a:lnTo>
                    <a:close/>
                    <a:moveTo>
                      <a:pt x="176" y="39"/>
                    </a:moveTo>
                    <a:cubicBezTo>
                      <a:pt x="301" y="39"/>
                      <a:pt x="301" y="39"/>
                      <a:pt x="301" y="39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95" y="73"/>
                      <a:pt x="295" y="73"/>
                      <a:pt x="295" y="73"/>
                    </a:cubicBezTo>
                    <a:cubicBezTo>
                      <a:pt x="289" y="104"/>
                      <a:pt x="289" y="104"/>
                      <a:pt x="289" y="104"/>
                    </a:cubicBezTo>
                    <a:cubicBezTo>
                      <a:pt x="288" y="111"/>
                      <a:pt x="286" y="117"/>
                      <a:pt x="285" y="123"/>
                    </a:cubicBezTo>
                    <a:cubicBezTo>
                      <a:pt x="281" y="148"/>
                      <a:pt x="276" y="173"/>
                      <a:pt x="272" y="198"/>
                    </a:cubicBezTo>
                    <a:cubicBezTo>
                      <a:pt x="270" y="212"/>
                      <a:pt x="268" y="227"/>
                      <a:pt x="265" y="241"/>
                    </a:cubicBezTo>
                    <a:cubicBezTo>
                      <a:pt x="253" y="322"/>
                      <a:pt x="243" y="403"/>
                      <a:pt x="238" y="484"/>
                    </a:cubicBezTo>
                    <a:cubicBezTo>
                      <a:pt x="235" y="409"/>
                      <a:pt x="226" y="334"/>
                      <a:pt x="215" y="259"/>
                    </a:cubicBezTo>
                    <a:cubicBezTo>
                      <a:pt x="215" y="258"/>
                      <a:pt x="214" y="257"/>
                      <a:pt x="214" y="256"/>
                    </a:cubicBezTo>
                    <a:cubicBezTo>
                      <a:pt x="207" y="211"/>
                      <a:pt x="200" y="167"/>
                      <a:pt x="192" y="123"/>
                    </a:cubicBezTo>
                    <a:cubicBezTo>
                      <a:pt x="191" y="117"/>
                      <a:pt x="190" y="111"/>
                      <a:pt x="188" y="104"/>
                    </a:cubicBezTo>
                    <a:cubicBezTo>
                      <a:pt x="182" y="73"/>
                      <a:pt x="182" y="73"/>
                      <a:pt x="182" y="73"/>
                    </a:cubicBez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1"/>
              <p:cNvSpPr>
                <a:spLocks/>
              </p:cNvSpPr>
              <p:nvPr userDrawn="1"/>
            </p:nvSpPr>
            <p:spPr bwMode="gray">
              <a:xfrm>
                <a:off x="9880551" y="4378961"/>
                <a:ext cx="1086849" cy="233405"/>
              </a:xfrm>
              <a:custGeom>
                <a:avLst/>
                <a:gdLst>
                  <a:gd name="T0" fmla="*/ 610 w 610"/>
                  <a:gd name="T1" fmla="*/ 33 h 131"/>
                  <a:gd name="T2" fmla="*/ 304 w 610"/>
                  <a:gd name="T3" fmla="*/ 131 h 131"/>
                  <a:gd name="T4" fmla="*/ 0 w 610"/>
                  <a:gd name="T5" fmla="*/ 33 h 131"/>
                  <a:gd name="T6" fmla="*/ 0 w 610"/>
                  <a:gd name="T7" fmla="*/ 0 h 131"/>
                  <a:gd name="T8" fmla="*/ 610 w 610"/>
                  <a:gd name="T9" fmla="*/ 0 h 131"/>
                  <a:gd name="T10" fmla="*/ 610 w 610"/>
                  <a:gd name="T11" fmla="*/ 3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0" h="131">
                    <a:moveTo>
                      <a:pt x="610" y="33"/>
                    </a:moveTo>
                    <a:lnTo>
                      <a:pt x="304" y="13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33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32"/>
              <p:cNvSpPr>
                <a:spLocks noChangeArrowheads="1"/>
              </p:cNvSpPr>
              <p:nvPr userDrawn="1"/>
            </p:nvSpPr>
            <p:spPr bwMode="gray">
              <a:xfrm>
                <a:off x="9741577" y="4343327"/>
                <a:ext cx="1364797" cy="58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33"/>
              <p:cNvSpPr>
                <a:spLocks noChangeArrowheads="1"/>
              </p:cNvSpPr>
              <p:nvPr userDrawn="1"/>
            </p:nvSpPr>
            <p:spPr bwMode="gray">
              <a:xfrm>
                <a:off x="10254712" y="5490754"/>
                <a:ext cx="338527" cy="87304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100"/>
              <p:cNvSpPr>
                <a:spLocks noChangeArrowheads="1"/>
              </p:cNvSpPr>
              <p:nvPr userDrawn="1"/>
            </p:nvSpPr>
            <p:spPr bwMode="gray">
              <a:xfrm>
                <a:off x="9880551" y="4402123"/>
                <a:ext cx="1086849" cy="35634"/>
              </a:xfrm>
              <a:prstGeom prst="rect">
                <a:avLst/>
              </a:pr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566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7200" y="481082"/>
            <a:ext cx="1483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1898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467" r:id="rId2"/>
    <p:sldLayoutId id="2147484266" r:id="rId3"/>
    <p:sldLayoutId id="2147484240" r:id="rId4"/>
    <p:sldLayoutId id="2147484241" r:id="rId5"/>
    <p:sldLayoutId id="2147484474" r:id="rId6"/>
    <p:sldLayoutId id="2147484245" r:id="rId7"/>
    <p:sldLayoutId id="2147484247" r:id="rId8"/>
    <p:sldLayoutId id="2147484249" r:id="rId9"/>
    <p:sldLayoutId id="2147484250" r:id="rId10"/>
    <p:sldLayoutId id="2147484264" r:id="rId11"/>
    <p:sldLayoutId id="2147484251" r:id="rId12"/>
    <p:sldLayoutId id="2147484463" r:id="rId13"/>
    <p:sldLayoutId id="2147484256" r:id="rId14"/>
    <p:sldLayoutId id="2147484257" r:id="rId15"/>
    <p:sldLayoutId id="2147484260" r:id="rId16"/>
    <p:sldLayoutId id="2147484299" r:id="rId17"/>
    <p:sldLayoutId id="2147484263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  <p:sldLayoutId id="2147484488" r:id="rId12"/>
    <p:sldLayoutId id="2147484489" r:id="rId13"/>
    <p:sldLayoutId id="2147484490" r:id="rId14"/>
    <p:sldLayoutId id="2147484491" r:id="rId15"/>
    <p:sldLayoutId id="2147484492" r:id="rId16"/>
    <p:sldLayoutId id="2147484493" r:id="rId17"/>
    <p:sldLayoutId id="2147484494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  <p:sldLayoutId id="2147484508" r:id="rId12"/>
    <p:sldLayoutId id="2147484509" r:id="rId13"/>
    <p:sldLayoutId id="2147484510" r:id="rId14"/>
    <p:sldLayoutId id="2147484511" r:id="rId15"/>
    <p:sldLayoutId id="2147484512" r:id="rId16"/>
    <p:sldLayoutId id="2147484513" r:id="rId17"/>
    <p:sldLayoutId id="2147484514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8F5C5194-C12F-4EF5-A6AE-7F4404E4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„</a:t>
            </a:r>
            <a:r>
              <a:rPr lang="hu-HU" dirty="0" err="1"/>
              <a:t>Cognitive</a:t>
            </a:r>
            <a:r>
              <a:rPr lang="hu-HU" dirty="0"/>
              <a:t>” ergo sum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0124805-5A62-4978-B338-28B0B02D4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3954463"/>
            <a:ext cx="10058401" cy="1181862"/>
          </a:xfrm>
        </p:spPr>
        <p:txBody>
          <a:bodyPr/>
          <a:lstStyle/>
          <a:p>
            <a:r>
              <a:rPr lang="hu-HU" b="1" dirty="0" err="1"/>
              <a:t>Répászky</a:t>
            </a:r>
            <a:r>
              <a:rPr lang="hu-HU" b="1" dirty="0"/>
              <a:t> Lipót</a:t>
            </a:r>
          </a:p>
          <a:p>
            <a:r>
              <a:rPr lang="hu-HU" dirty="0"/>
              <a:t>Nemzeti Audiovizuális Archívum</a:t>
            </a:r>
          </a:p>
        </p:txBody>
      </p:sp>
    </p:spTree>
    <p:extLst>
      <p:ext uri="{BB962C8B-B14F-4D97-AF65-F5344CB8AC3E}">
        <p14:creationId xmlns:p14="http://schemas.microsoft.com/office/powerpoint/2010/main" val="30981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29605" y="400918"/>
            <a:ext cx="11809312" cy="1098762"/>
          </a:xfrm>
        </p:spPr>
        <p:txBody>
          <a:bodyPr/>
          <a:lstStyle/>
          <a:p>
            <a:r>
              <a:rPr lang="hu-HU" sz="6600" dirty="0"/>
              <a:t>Mivel is foglalkozik az archívum?</a:t>
            </a:r>
            <a:endParaRPr lang="en-US" sz="6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769965" y="2273126"/>
            <a:ext cx="7776864" cy="1612749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8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MOZGÓKÉP</a:t>
            </a:r>
            <a:r>
              <a:rPr lang="hu-HU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 	 	MTV (1957)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8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HANG, KOTTA  </a:t>
            </a:r>
            <a:r>
              <a:rPr lang="hu-HU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		Magyar Rádió (1925)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800" b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SZÖVEG, FOTÓ</a:t>
            </a:r>
            <a:r>
              <a:rPr lang="hu-HU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		MTI (1881)</a:t>
            </a:r>
          </a:p>
        </p:txBody>
      </p:sp>
      <p:pic>
        <p:nvPicPr>
          <p:cNvPr id="1029" name="Picture 5" descr="C:\Users\lipot\AppData\Local\Microsoft\Windows\Temporary Internet Files\Content.IE5\OPVTXM3P\1024px-N_people.svg[1].png"/>
          <p:cNvPicPr>
            <a:picLocks noChangeAspect="1" noChangeArrowheads="1"/>
          </p:cNvPicPr>
          <p:nvPr/>
        </p:nvPicPr>
        <p:blipFill>
          <a:blip r:embed="rId3"/>
          <a:srcRect r="43823" b="24263"/>
          <a:stretch>
            <a:fillRect/>
          </a:stretch>
        </p:blipFill>
        <p:spPr bwMode="auto">
          <a:xfrm flipH="1">
            <a:off x="-1" y="2832507"/>
            <a:ext cx="3193901" cy="4162017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3337917" y="4433366"/>
            <a:ext cx="4224233" cy="84946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LEÍRÓ ADATOK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8738517" y="4433366"/>
            <a:ext cx="2788264" cy="84946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KERESÉS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002213" y="5297462"/>
            <a:ext cx="1549142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400" i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VÁLASZ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0106669" y="5297462"/>
            <a:ext cx="1427314" cy="5724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000" i="1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KÉRDÉS</a:t>
            </a:r>
            <a:endParaRPr lang="hu-HU" sz="2400" i="1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959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13" y="688950"/>
            <a:ext cx="123197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8F22FA5-C9BD-4B90-93E9-FCFB109E12ED}"/>
              </a:ext>
            </a:extLst>
          </p:cNvPr>
          <p:cNvSpPr txBox="1"/>
          <p:nvPr/>
        </p:nvSpPr>
        <p:spPr>
          <a:xfrm>
            <a:off x="91213" y="1697062"/>
            <a:ext cx="870440" cy="309315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u-HU" sz="1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F6F50C7-63B6-4467-9277-6D556C10EAEE}"/>
              </a:ext>
            </a:extLst>
          </p:cNvPr>
          <p:cNvSpPr txBox="1"/>
          <p:nvPr/>
        </p:nvSpPr>
        <p:spPr>
          <a:xfrm>
            <a:off x="8954541" y="3065214"/>
            <a:ext cx="936104" cy="309315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u-HU" sz="1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341EF86-13A4-434F-9CA8-328C077A78CD}"/>
              </a:ext>
            </a:extLst>
          </p:cNvPr>
          <p:cNvSpPr txBox="1"/>
          <p:nvPr/>
        </p:nvSpPr>
        <p:spPr>
          <a:xfrm>
            <a:off x="11402813" y="3065214"/>
            <a:ext cx="1008112" cy="309315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u-HU" sz="1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279" y="976982"/>
            <a:ext cx="811192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2493" y="1015305"/>
            <a:ext cx="3024336" cy="248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2493" y="3569270"/>
            <a:ext cx="3039661" cy="276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ditor_4">
            <a:hlinkClick r:id="" action="ppaction://media"/>
            <a:extLst>
              <a:ext uri="{FF2B5EF4-FFF2-40B4-BE49-F238E27FC236}">
                <a16:creationId xmlns:a16="http://schemas.microsoft.com/office/drawing/2014/main" id="{B18B2891-B6FD-4C7E-BBE4-D369E0D78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34888" cy="69945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B875C98C-02E5-4F6C-9535-77011EB3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3890"/>
            <a:ext cx="9766745" cy="69945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0AA11FF-85A1-4B89-B413-771D95C78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04"/>
          <a:stretch/>
        </p:blipFill>
        <p:spPr>
          <a:xfrm>
            <a:off x="8594501" y="-1"/>
            <a:ext cx="3818484" cy="699452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99E948E-9584-45FC-97D3-70359691F430}"/>
              </a:ext>
            </a:extLst>
          </p:cNvPr>
          <p:cNvSpPr txBox="1"/>
          <p:nvPr/>
        </p:nvSpPr>
        <p:spPr>
          <a:xfrm>
            <a:off x="6276078" y="1553046"/>
            <a:ext cx="4835683" cy="4890570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r>
              <a:rPr lang="hu-HU" sz="2400" dirty="0"/>
              <a:t>Ember van a képen? Férfi/Nő? </a:t>
            </a:r>
          </a:p>
          <a:p>
            <a:r>
              <a:rPr lang="hu-HU" sz="2400" dirty="0"/>
              <a:t>Színes / </a:t>
            </a:r>
            <a:r>
              <a:rPr lang="hu-HU" sz="2400" dirty="0" err="1"/>
              <a:t>szürkeárnyalatos</a:t>
            </a:r>
            <a:r>
              <a:rPr lang="hu-HU" sz="2400" dirty="0"/>
              <a:t>? </a:t>
            </a:r>
          </a:p>
          <a:p>
            <a:r>
              <a:rPr lang="hu-HU" sz="2400" dirty="0" err="1"/>
              <a:t>Kültéren</a:t>
            </a:r>
            <a:r>
              <a:rPr lang="hu-HU" sz="2400" dirty="0"/>
              <a:t> / </a:t>
            </a:r>
            <a:r>
              <a:rPr lang="hu-HU" sz="2400" dirty="0" err="1"/>
              <a:t>beltéren</a:t>
            </a:r>
            <a:r>
              <a:rPr lang="hu-HU" sz="2400" dirty="0"/>
              <a:t> készült a kép? </a:t>
            </a:r>
          </a:p>
          <a:p>
            <a:r>
              <a:rPr lang="hu-HU" sz="2400" dirty="0"/>
              <a:t>Mi van a képen?  </a:t>
            </a:r>
          </a:p>
          <a:p>
            <a:r>
              <a:rPr lang="hu-HU" sz="2400" b="1" dirty="0"/>
              <a:t>Mi a kontextus? Mit látunk?</a:t>
            </a:r>
          </a:p>
          <a:p>
            <a:pPr marL="809271" lvl="1" indent="-342900">
              <a:buFont typeface="Arial" panose="020B0604020202020204" pitchFamily="34" charset="0"/>
              <a:buChar char="•"/>
            </a:pPr>
            <a:endParaRPr lang="hu-HU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u-HU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Kognitív szolgáltatással: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Gyorsabb feldolgozás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Csak validáció -&gt; tanítás is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Humán hozzáadott érték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u-HU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CD696F9-C23C-4B46-AF92-E69B78D8B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1" t="79855" r="41153"/>
          <a:stretch/>
        </p:blipFill>
        <p:spPr>
          <a:xfrm>
            <a:off x="638695" y="5297462"/>
            <a:ext cx="5112568" cy="140903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D650D47-6A22-4BC5-994A-0CD1C143926A}"/>
              </a:ext>
            </a:extLst>
          </p:cNvPr>
          <p:cNvSpPr txBox="1"/>
          <p:nvPr/>
        </p:nvSpPr>
        <p:spPr>
          <a:xfrm>
            <a:off x="961653" y="6737622"/>
            <a:ext cx="4032448" cy="627864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hu-HU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8A8570D-0B10-4367-979D-6D3AE063FEF6}"/>
              </a:ext>
            </a:extLst>
          </p:cNvPr>
          <p:cNvSpPr txBox="1"/>
          <p:nvPr/>
        </p:nvSpPr>
        <p:spPr>
          <a:xfrm>
            <a:off x="6254183" y="688950"/>
            <a:ext cx="5527860" cy="6832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2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Kép feldolgozásának főbb lépései</a:t>
            </a:r>
          </a:p>
        </p:txBody>
      </p:sp>
    </p:spTree>
    <p:extLst>
      <p:ext uri="{BB962C8B-B14F-4D97-AF65-F5344CB8AC3E}">
        <p14:creationId xmlns:p14="http://schemas.microsoft.com/office/powerpoint/2010/main" val="15928305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2CDF45-AE3A-4663-871C-006BDF2D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95F5C3-E018-4885-97F3-849A0B13B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editor_3">
            <a:hlinkClick r:id="" action="ppaction://media"/>
            <a:extLst>
              <a:ext uri="{FF2B5EF4-FFF2-40B4-BE49-F238E27FC236}">
                <a16:creationId xmlns:a16="http://schemas.microsoft.com/office/drawing/2014/main" id="{481EDE1E-8853-4323-A2FB-1B9AF2BCE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425" y="-9"/>
            <a:ext cx="12464900" cy="69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3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638" y="2125677"/>
            <a:ext cx="10056812" cy="849463"/>
          </a:xfrm>
        </p:spPr>
        <p:txBody>
          <a:bodyPr/>
          <a:lstStyle/>
          <a:p>
            <a:r>
              <a:rPr lang="hu-HU" sz="4800" dirty="0"/>
              <a:t>Köszönöm a figyelmet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32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3D954F-5142-46B1-832F-80F5A8ADE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B00BEF4-635E-4DC2-8433-7B749B45B7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editor_6">
            <a:hlinkClick r:id="" action="ppaction://media"/>
            <a:extLst>
              <a:ext uri="{FF2B5EF4-FFF2-40B4-BE49-F238E27FC236}">
                <a16:creationId xmlns:a16="http://schemas.microsoft.com/office/drawing/2014/main" id="{7A3CCFDB-4CA0-4DC1-81FD-870A826B0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34888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 TEMPLATE">
  <a:themeElements>
    <a:clrScheme name="BT - Blue - White back, lime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2050"/>
      </a:accent2>
      <a:accent3>
        <a:srgbClr val="00BCF2"/>
      </a:accent3>
      <a:accent4>
        <a:srgbClr val="BAD80A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BLUE_2017_17.potx" id="{725B5D73-4D5F-4FEE-B451-E9B9F7D76543}" vid="{8959B2E1-744C-4CF0-BE0B-85DCEAFAAAD0}"/>
    </a:ext>
  </a:extLst>
</a:theme>
</file>

<file path=ppt/theme/theme2.xml><?xml version="1.0" encoding="utf-8"?>
<a:theme xmlns:a="http://schemas.openxmlformats.org/drawingml/2006/main" name="LIGHT GRAY TEMPLATE">
  <a:themeElements>
    <a:clrScheme name="BT - Blue - light gray back, lime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2050"/>
      </a:accent2>
      <a:accent3>
        <a:srgbClr val="00BCF2"/>
      </a:accent3>
      <a:accent4>
        <a:srgbClr val="BAD80A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BLUE_2017_17.potx" id="{725B5D73-4D5F-4FEE-B451-E9B9F7D76543}" vid="{BF5299DF-B9D2-483B-974E-5B6E7FE33B2E}"/>
    </a:ext>
  </a:extLst>
</a:theme>
</file>

<file path=ppt/theme/theme3.xml><?xml version="1.0" encoding="utf-8"?>
<a:theme xmlns:a="http://schemas.openxmlformats.org/drawingml/2006/main" name="DARK GRAY TEMPLATE">
  <a:themeElements>
    <a:clrScheme name="BT - Blue - dark back, lime, gold">
      <a:dk1>
        <a:srgbClr val="353535"/>
      </a:dk1>
      <a:lt1>
        <a:srgbClr val="FFFFFF"/>
      </a:lt1>
      <a:dk2>
        <a:srgbClr val="0078D7"/>
      </a:dk2>
      <a:lt2>
        <a:srgbClr val="CDF4FF"/>
      </a:lt2>
      <a:accent1>
        <a:srgbClr val="0078D7"/>
      </a:accent1>
      <a:accent2>
        <a:srgbClr val="D2D2D2"/>
      </a:accent2>
      <a:accent3>
        <a:srgbClr val="00BCF2"/>
      </a:accent3>
      <a:accent4>
        <a:srgbClr val="BAD80A"/>
      </a:accent4>
      <a:accent5>
        <a:srgbClr val="FF8C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BLUE_2017_17.potx" id="{725B5D73-4D5F-4FEE-B451-E9B9F7D76543}" vid="{3FE534EF-6262-463F-B6EE-80E80197900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0BB5962AB3C45A9A1CE1EC4C4F647" ma:contentTypeVersion="3" ma:contentTypeDescription="Create a new document." ma:contentTypeScope="" ma:versionID="f0876370c90de824ab54c09b0bd2a056">
  <xsd:schema xmlns:xsd="http://www.w3.org/2001/XMLSchema" xmlns:xs="http://www.w3.org/2001/XMLSchema" xmlns:p="http://schemas.microsoft.com/office/2006/metadata/properties" xmlns:ns3="630a2e83-186a-4a0f-ab27-bee8a8096abc" targetNamespace="http://schemas.microsoft.com/office/2006/metadata/properties" ma:root="true" ma:fieldsID="a2a3b5ed8b4accd7c8a398d0cb075271" ns3:_="">
    <xsd:import namespace="630a2e83-186a-4a0f-ab27-bee8a8096a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a2e83-186a-4a0f-ab27-bee8a8096a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30841A-A209-44E7-824E-9DDB4DE0DC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0a2e83-186a-4a0f-ab27-bee8a8096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terms/"/>
    <ds:schemaRef ds:uri="http://schemas.openxmlformats.org/package/2006/metadata/core-properties"/>
    <ds:schemaRef ds:uri="630a2e83-186a-4a0f-ab27-bee8a8096abc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16-9_Business_BLUE_2017_17</Template>
  <TotalTime>9181</TotalTime>
  <Words>347</Words>
  <Application>Microsoft Office PowerPoint</Application>
  <PresentationFormat>Egyéni</PresentationFormat>
  <Paragraphs>45</Paragraphs>
  <Slides>9</Slides>
  <Notes>5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3</vt:i4>
      </vt:variant>
      <vt:variant>
        <vt:lpstr>Diacímek</vt:lpstr>
      </vt:variant>
      <vt:variant>
        <vt:i4>9</vt:i4>
      </vt:variant>
    </vt:vector>
  </HeadingPairs>
  <TitlesOfParts>
    <vt:vector size="18" baseType="lpstr">
      <vt:lpstr>Arial</vt:lpstr>
      <vt:lpstr>Consolas</vt:lpstr>
      <vt:lpstr>Segoe UI</vt:lpstr>
      <vt:lpstr>Segoe UI Light</vt:lpstr>
      <vt:lpstr>Segoe UI Semilight</vt:lpstr>
      <vt:lpstr>Wingdings</vt:lpstr>
      <vt:lpstr>WHITE TEMPLATE</vt:lpstr>
      <vt:lpstr>LIGHT GRAY TEMPLATE</vt:lpstr>
      <vt:lpstr>DARK GRAY TEMPLATE</vt:lpstr>
      <vt:lpstr>„Cognitive” ergo sum</vt:lpstr>
      <vt:lpstr>Mivel is foglalkozik az archívum?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</vt:lpstr>
      <vt:lpstr>PowerPoint-bemutató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brand template</dc:title>
  <dc:subject>&lt;Speech title here&gt;</dc:subject>
  <dc:creator>Daniel Farkas (Prohuman)</dc:creator>
  <dc:description>Template: _x000d_
Formatting: _x000d_
Audience Type:</dc:description>
  <cp:lastModifiedBy>Repaszky Lipot</cp:lastModifiedBy>
  <cp:revision>46</cp:revision>
  <dcterms:created xsi:type="dcterms:W3CDTF">2017-10-16T10:14:05Z</dcterms:created>
  <dcterms:modified xsi:type="dcterms:W3CDTF">2017-11-27T09:26:19Z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0x010100A2B0BB5962AB3C45A9A1CE1EC4C4F647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</Properties>
</file>