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lgn="just">
              <a:lnSpc>
                <a:spcPct val="115000"/>
              </a:lnSpc>
              <a:spcBef>
                <a:spcPts val="0"/>
              </a:spcBef>
              <a:buClr>
                <a:schemeClr val="dk1"/>
              </a:buClr>
              <a:buSzPts val="1100"/>
              <a:buFont typeface="Arial"/>
              <a:buNone/>
            </a:pPr>
            <a:r>
              <a:rPr lang="en-GB">
                <a:solidFill>
                  <a:schemeClr val="dk1"/>
                </a:solidFill>
              </a:rPr>
              <a:t>Hello everybody, my name is Balint Bene. I am the CEO of Bene Studio, we help enterprises, startups and agencies to build the best mobile products in Hungary, Germany and all over the world. </a:t>
            </a:r>
          </a:p>
          <a:p>
            <a:pPr lvl="0" rtl="0" algn="just">
              <a:lnSpc>
                <a:spcPct val="115000"/>
              </a:lnSpc>
              <a:spcBef>
                <a:spcPts val="0"/>
              </a:spcBef>
              <a:buClr>
                <a:schemeClr val="dk1"/>
              </a:buClr>
              <a:buSzPts val="1100"/>
              <a:buFont typeface="Arial"/>
              <a:buNone/>
            </a:pPr>
            <a:r>
              <a:t/>
            </a:r>
            <a:endParaRPr>
              <a:solidFill>
                <a:schemeClr val="dk1"/>
              </a:solidFill>
            </a:endParaRPr>
          </a:p>
          <a:p>
            <a:pPr lvl="0" rtl="0" algn="just">
              <a:lnSpc>
                <a:spcPct val="115000"/>
              </a:lnSpc>
              <a:spcBef>
                <a:spcPts val="0"/>
              </a:spcBef>
              <a:buClr>
                <a:schemeClr val="dk1"/>
              </a:buClr>
              <a:buSzPts val="1100"/>
              <a:buFont typeface="Arial"/>
              <a:buNone/>
            </a:pPr>
            <a:r>
              <a:rPr lang="en-GB">
                <a:solidFill>
                  <a:schemeClr val="dk1"/>
                </a:solidFill>
              </a:rPr>
              <a:t>As a healthcare startup studio, our goal is to help people live a healthier life. We are establishing a pre-seed fund to accelerate new health startups in partnership with industry players and investors.</a:t>
            </a:r>
          </a:p>
          <a:p>
            <a:pPr lvl="0" rtl="0" algn="just">
              <a:lnSpc>
                <a:spcPct val="115000"/>
              </a:lnSpc>
              <a:spcBef>
                <a:spcPts val="0"/>
              </a:spcBef>
              <a:buClr>
                <a:schemeClr val="dk1"/>
              </a:buClr>
              <a:buSzPts val="1100"/>
              <a:buFont typeface="Arial"/>
              <a:buNone/>
            </a:pPr>
            <a:r>
              <a:t/>
            </a:r>
            <a:endParaRPr>
              <a:solidFill>
                <a:schemeClr val="dk1"/>
              </a:solidFill>
            </a:endParaRPr>
          </a:p>
          <a:p>
            <a:pPr lvl="0" rtl="0" algn="just">
              <a:lnSpc>
                <a:spcPct val="115000"/>
              </a:lnSpc>
              <a:spcBef>
                <a:spcPts val="0"/>
              </a:spcBef>
              <a:buClr>
                <a:schemeClr val="dk1"/>
              </a:buClr>
              <a:buSzPts val="1100"/>
              <a:buFont typeface="Arial"/>
              <a:buNone/>
            </a:pPr>
            <a:r>
              <a:rPr lang="en-GB">
                <a:solidFill>
                  <a:schemeClr val="dk1"/>
                </a:solidFill>
              </a:rPr>
              <a:t>As we gained more and more expertise within healthcare, we had to realise that there are many specialities, strangenesses and incomprehensibilities, which are fundamentally define what can be successful and what fail. It radically differs from the working mechanism of any other industries, and most importantly, from what we expect as newcomers. </a:t>
            </a:r>
          </a:p>
          <a:p>
            <a:pPr lvl="0" rtl="0">
              <a:lnSpc>
                <a:spcPct val="115000"/>
              </a:lnSpc>
              <a:spcBef>
                <a:spcPts val="0"/>
              </a:spcBef>
              <a:buClr>
                <a:schemeClr val="dk1"/>
              </a:buClr>
              <a:buSzPts val="1100"/>
              <a:buFont typeface="Arial"/>
              <a:buNone/>
            </a:pPr>
            <a:r>
              <a:t/>
            </a:r>
            <a:endParaRPr>
              <a:solidFill>
                <a:schemeClr val="dk1"/>
              </a:solidFill>
            </a:endParaRPr>
          </a:p>
          <a:p>
            <a:pPr lvl="0" rtl="0">
              <a:lnSpc>
                <a:spcPct val="115000"/>
              </a:lnSpc>
              <a:spcBef>
                <a:spcPts val="0"/>
              </a:spcBef>
              <a:buClr>
                <a:schemeClr val="dk1"/>
              </a:buClr>
              <a:buSzPts val="1100"/>
              <a:buFont typeface="Arial"/>
              <a:buNone/>
            </a:pPr>
            <a:r>
              <a:rPr lang="en-GB">
                <a:solidFill>
                  <a:schemeClr val="dk1"/>
                </a:solidFill>
              </a:rPr>
              <a:t>So, Why Health Startups Succeed or Fail?</a:t>
            </a:r>
          </a:p>
          <a:p>
            <a:pPr lvl="0" rtl="0">
              <a:lnSpc>
                <a:spcPct val="115000"/>
              </a:lnSpc>
              <a:spcBef>
                <a:spcPts val="0"/>
              </a:spcBef>
              <a:buClr>
                <a:schemeClr val="dk1"/>
              </a:buClr>
              <a:buSzPts val="1100"/>
              <a:buFont typeface="Arial"/>
              <a:buNone/>
            </a:pPr>
            <a:r>
              <a:rPr lang="en-GB">
                <a:solidFill>
                  <a:schemeClr val="dk1"/>
                </a:solidFill>
              </a:rPr>
              <a:t>Every story begins the same: you launch a smart healthcare product. An app, which solves a health issue of its users.</a:t>
            </a:r>
          </a:p>
          <a:p>
            <a:pPr lvl="0" rtl="0">
              <a:spcBef>
                <a:spcPts val="0"/>
              </a:spcBef>
              <a:buNone/>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lnSpc>
                <a:spcPct val="115000"/>
              </a:lnSpc>
              <a:spcBef>
                <a:spcPts val="0"/>
              </a:spcBef>
              <a:buNone/>
            </a:pPr>
            <a:r>
              <a:rPr lang="en-GB">
                <a:solidFill>
                  <a:schemeClr val="dk1"/>
                </a:solidFill>
              </a:rPr>
              <a:t>The 1st problem: you focus on patients</a:t>
            </a:r>
          </a:p>
          <a:p>
            <a:pPr lvl="0" rtl="0">
              <a:lnSpc>
                <a:spcPct val="115000"/>
              </a:lnSpc>
              <a:spcBef>
                <a:spcPts val="0"/>
              </a:spcBef>
              <a:buClr>
                <a:schemeClr val="dk1"/>
              </a:buClr>
              <a:buSzPts val="1100"/>
              <a:buFont typeface="Arial"/>
              <a:buNone/>
            </a:pPr>
            <a:br>
              <a:rPr lang="en-GB">
                <a:solidFill>
                  <a:schemeClr val="dk1"/>
                </a:solidFill>
              </a:rPr>
            </a:br>
            <a:r>
              <a:rPr lang="en-GB">
                <a:solidFill>
                  <a:schemeClr val="dk1"/>
                </a:solidFill>
              </a:rPr>
              <a:t>Only and exclusively. And you are even proud of that. Of course, our mission is to help people live a better life. But don’t forget that healthcare is a kingdom where doctors are the princes. If you design a product directly to the customers and leave out doctors from the value chain, you might open the door for many problems. On the one hand, without the contribution of doctors, people won’t trust in your system, and what is even more problematic, you have to takes responsibility for all the health issues, which is impossible.</a:t>
            </a:r>
            <a:br>
              <a:rPr lang="en-GB">
                <a:solidFill>
                  <a:schemeClr val="dk1"/>
                </a:solidFill>
              </a:rPr>
            </a:br>
            <a:br>
              <a:rPr lang="en-GB">
                <a:solidFill>
                  <a:schemeClr val="dk1"/>
                </a:solidFill>
              </a:rPr>
            </a:br>
            <a:r>
              <a:rPr lang="en-GB">
                <a:solidFill>
                  <a:schemeClr val="dk1"/>
                </a:solidFill>
              </a:rPr>
              <a:t>On the other hand, doctors learned long years and work hard, won’t like to lose the direct contact with the patients. Direct contact means salary or even parasolvency. Don’t get enemies, doctors can defeat your health startup.</a:t>
            </a:r>
            <a:br>
              <a:rPr lang="en-GB">
                <a:solidFill>
                  <a:schemeClr val="dk1"/>
                </a:solidFill>
              </a:rPr>
            </a:b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lnSpc>
                <a:spcPct val="115000"/>
              </a:lnSpc>
              <a:spcBef>
                <a:spcPts val="0"/>
              </a:spcBef>
              <a:buNone/>
            </a:pPr>
            <a:r>
              <a:rPr lang="en-GB">
                <a:solidFill>
                  <a:schemeClr val="dk1"/>
                </a:solidFill>
              </a:rPr>
              <a:t>The 2nd problem: you give an app to the doctors</a:t>
            </a:r>
          </a:p>
          <a:p>
            <a:pPr lvl="0" rtl="0">
              <a:lnSpc>
                <a:spcPct val="115000"/>
              </a:lnSpc>
              <a:spcBef>
                <a:spcPts val="0"/>
              </a:spcBef>
              <a:buNone/>
            </a:pPr>
            <a:br>
              <a:rPr lang="en-GB">
                <a:solidFill>
                  <a:schemeClr val="dk1"/>
                </a:solidFill>
              </a:rPr>
            </a:br>
            <a:r>
              <a:rPr lang="en-GB">
                <a:solidFill>
                  <a:schemeClr val="dk1"/>
                </a:solidFill>
              </a:rPr>
              <a:t>Yeah, you learned the lesson and made a self-service system for the doctors. Opened up their accounts, waiting for the success. But the success didn’t come, instead they messed up, what was possible. And even what was impossible. Furthermore, most of them purely didn’t use it. At all. Never.</a:t>
            </a:r>
            <a:br>
              <a:rPr lang="en-GB">
                <a:solidFill>
                  <a:schemeClr val="dk1"/>
                </a:solidFill>
              </a:rPr>
            </a:br>
            <a:br>
              <a:rPr lang="en-GB">
                <a:solidFill>
                  <a:schemeClr val="dk1"/>
                </a:solidFill>
              </a:rPr>
            </a:br>
            <a:r>
              <a:rPr lang="en-GB">
                <a:solidFill>
                  <a:schemeClr val="dk1"/>
                </a:solidFill>
              </a:rPr>
              <a:t>You probably ignored that the average age of doctors are over 60 years, therefore they don’t wake up and lay down with their smartphones. In addition, majority of them are completely digital illiterate. And the rest is too proud to use modern technology instead of pure logic and intelligence. So if you would like to win the doctors for yourself, design your solution directly for them, which means keep it as simple as possible, as well as use big navigation elements.</a:t>
            </a:r>
            <a:br>
              <a:rPr lang="en-GB">
                <a:solidFill>
                  <a:schemeClr val="dk1"/>
                </a:solidFill>
              </a:rPr>
            </a:br>
            <a:r>
              <a:rPr lang="en-GB">
                <a:solidFill>
                  <a:schemeClr val="dk1"/>
                </a:solidFill>
              </a:rPr>
              <a:t>And the most important: train them all the time, explain systematically, evangelize from dawn to night. One-by-one. Personally. </a:t>
            </a:r>
            <a:br>
              <a:rPr lang="en-GB">
                <a:solidFill>
                  <a:schemeClr val="dk1"/>
                </a:solidFill>
              </a:rPr>
            </a:br>
            <a:br>
              <a:rPr lang="en-GB">
                <a:solidFill>
                  <a:schemeClr val="dk1"/>
                </a:solidFill>
              </a:rPr>
            </a:b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lnSpc>
                <a:spcPct val="115000"/>
              </a:lnSpc>
              <a:spcBef>
                <a:spcPts val="2000"/>
              </a:spcBef>
              <a:spcAft>
                <a:spcPts val="600"/>
              </a:spcAft>
              <a:buNone/>
            </a:pPr>
            <a:r>
              <a:rPr lang="en-GB">
                <a:solidFill>
                  <a:schemeClr val="dk1"/>
                </a:solidFill>
              </a:rPr>
              <a:t>The 3rd problem: you believe in free competition</a:t>
            </a:r>
          </a:p>
          <a:p>
            <a:pPr lvl="0" rtl="0" algn="just">
              <a:lnSpc>
                <a:spcPct val="115000"/>
              </a:lnSpc>
              <a:spcBef>
                <a:spcPts val="0"/>
              </a:spcBef>
              <a:buNone/>
            </a:pPr>
            <a:r>
              <a:t/>
            </a:r>
            <a:endParaRPr>
              <a:solidFill>
                <a:schemeClr val="dk1"/>
              </a:solidFill>
            </a:endParaRPr>
          </a:p>
          <a:p>
            <a:pPr lvl="0" rtl="0" algn="just">
              <a:lnSpc>
                <a:spcPct val="115000"/>
              </a:lnSpc>
              <a:spcBef>
                <a:spcPts val="0"/>
              </a:spcBef>
              <a:buNone/>
            </a:pPr>
            <a:r>
              <a:rPr lang="en-GB">
                <a:solidFill>
                  <a:schemeClr val="dk1"/>
                </a:solidFill>
              </a:rPr>
              <a:t>Your product is ready to launch, marketing campaign is scheduled. You are close to redeem the world and save the life of multimillion people. Yes, but there is a little, unexpected trifle. You even need some papers with signatures.</a:t>
            </a:r>
          </a:p>
          <a:p>
            <a:pPr lvl="0" rtl="0" algn="just">
              <a:lnSpc>
                <a:spcPct val="115000"/>
              </a:lnSpc>
              <a:spcBef>
                <a:spcPts val="0"/>
              </a:spcBef>
              <a:buNone/>
            </a:pPr>
            <a:r>
              <a:t/>
            </a:r>
            <a:endParaRPr>
              <a:solidFill>
                <a:schemeClr val="dk1"/>
              </a:solidFill>
            </a:endParaRPr>
          </a:p>
          <a:p>
            <a:pPr lvl="0" rtl="0" algn="just">
              <a:lnSpc>
                <a:spcPct val="115000"/>
              </a:lnSpc>
              <a:spcBef>
                <a:spcPts val="0"/>
              </a:spcBef>
              <a:buNone/>
            </a:pPr>
            <a:r>
              <a:rPr lang="en-GB">
                <a:solidFill>
                  <a:schemeClr val="dk1"/>
                </a:solidFill>
              </a:rPr>
              <a:t>Healthcare is not a wild capitalist sector. It is not the American Dream. There is no open racetrack, where the best idea will win and disrupt the legacy companies. Personally, I strongly believe that it could happen in a long run. But nowadays the reality is, that healthcare industry is defined by central regulations, controlled by respective authorities.</a:t>
            </a:r>
          </a:p>
          <a:p>
            <a:pPr lvl="0" rtl="0" algn="just">
              <a:lnSpc>
                <a:spcPct val="115000"/>
              </a:lnSpc>
              <a:spcBef>
                <a:spcPts val="0"/>
              </a:spcBef>
              <a:buNone/>
            </a:pPr>
            <a:r>
              <a:t/>
            </a:r>
            <a:endParaRPr>
              <a:solidFill>
                <a:schemeClr val="dk1"/>
              </a:solidFill>
            </a:endParaRPr>
          </a:p>
          <a:p>
            <a:pPr lvl="0" rtl="0" algn="just">
              <a:lnSpc>
                <a:spcPct val="115000"/>
              </a:lnSpc>
              <a:spcBef>
                <a:spcPts val="0"/>
              </a:spcBef>
              <a:buNone/>
            </a:pPr>
            <a:r>
              <a:rPr lang="en-GB">
                <a:solidFill>
                  <a:schemeClr val="dk1"/>
                </a:solidFill>
              </a:rPr>
              <a:t>And you can find yourself and your product in a situation, when respective authorities are reluctant to issue permits or public organizations don’t make decisions in time. And we haven’t spoken about EU and national applications, central financing and tenders. These channels influence the majority of healthcare digital developments.</a:t>
            </a:r>
          </a:p>
          <a:p>
            <a:pPr lvl="0" rtl="0" algn="just">
              <a:lnSpc>
                <a:spcPct val="115000"/>
              </a:lnSpc>
              <a:spcBef>
                <a:spcPts val="0"/>
              </a:spcBef>
              <a:buNone/>
            </a:pPr>
            <a:r>
              <a:t/>
            </a:r>
            <a:endParaRPr>
              <a:solidFill>
                <a:schemeClr val="dk1"/>
              </a:solidFill>
            </a:endParaRPr>
          </a:p>
          <a:p>
            <a:pPr lvl="0" rtl="0" algn="just">
              <a:lnSpc>
                <a:spcPct val="115000"/>
              </a:lnSpc>
              <a:spcBef>
                <a:spcPts val="0"/>
              </a:spcBef>
              <a:buNone/>
            </a:pPr>
            <a:r>
              <a:rPr lang="en-GB">
                <a:solidFill>
                  <a:schemeClr val="dk1"/>
                </a:solidFill>
              </a:rPr>
              <a:t>Don’t want to fight with the system and finance your project only from the market. Instead, adopt to the situation and find the opportunities, expand your network at conferences, hire a tender writer, make friends in the administration.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lgn="just">
              <a:lnSpc>
                <a:spcPct val="115000"/>
              </a:lnSpc>
              <a:spcBef>
                <a:spcPts val="0"/>
              </a:spcBef>
              <a:buNone/>
            </a:pPr>
            <a:r>
              <a:rPr lang="en-GB">
                <a:solidFill>
                  <a:schemeClr val="dk1"/>
                </a:solidFill>
              </a:rPr>
              <a:t>The 4th problem: you treat providers as partners</a:t>
            </a:r>
          </a:p>
          <a:p>
            <a:pPr lvl="0" rtl="0" algn="just">
              <a:lnSpc>
                <a:spcPct val="115000"/>
              </a:lnSpc>
              <a:spcBef>
                <a:spcPts val="0"/>
              </a:spcBef>
              <a:buNone/>
            </a:pPr>
            <a:br>
              <a:rPr lang="en-GB">
                <a:solidFill>
                  <a:schemeClr val="dk1"/>
                </a:solidFill>
              </a:rPr>
            </a:br>
            <a:r>
              <a:rPr lang="en-GB">
                <a:solidFill>
                  <a:schemeClr val="dk1"/>
                </a:solidFill>
              </a:rPr>
              <a:t>You grew up in the startup kindergarten, therefore you think everybody would like to play with you just because you are cool. It could work in other sectors, where peers boost each other in growing markets, but in healthcare: definitely not. </a:t>
            </a:r>
            <a:br>
              <a:rPr lang="en-GB">
                <a:solidFill>
                  <a:schemeClr val="dk1"/>
                </a:solidFill>
              </a:rPr>
            </a:br>
            <a:br>
              <a:rPr lang="en-GB">
                <a:solidFill>
                  <a:schemeClr val="dk1"/>
                </a:solidFill>
              </a:rPr>
            </a:br>
            <a:r>
              <a:rPr lang="en-GB">
                <a:solidFill>
                  <a:schemeClr val="dk1"/>
                </a:solidFill>
              </a:rPr>
              <a:t>It is a closed industry with its own rules, where stakeholders are deeply embedded. And everybody protect their positions. Therefore contributions - which you are used to within the open source scene - are totally unknown in healthcare. While global services in social media, ecommerce or finance provide easy-to-use API-s to power up the ecosystem, health IT providers refrain of giving you data, to protect their business position. If, by miracle, you still have the opportunity to integrate with one of them, you will be shocked of the technology solutions remained from Stone Age. You have to sweat blood to reach your goal and release a working integration. In addition to IT providers, hospitals also attack you as a competitor, who overthrows the status quo and steal their clients and income.</a:t>
            </a:r>
            <a:br>
              <a:rPr lang="en-GB">
                <a:solidFill>
                  <a:schemeClr val="dk1"/>
                </a:solidFill>
              </a:rPr>
            </a:br>
            <a:br>
              <a:rPr lang="en-GB">
                <a:solidFill>
                  <a:schemeClr val="dk1"/>
                </a:solidFill>
              </a:rPr>
            </a:br>
            <a:r>
              <a:rPr lang="en-GB">
                <a:solidFill>
                  <a:schemeClr val="dk1"/>
                </a:solidFill>
              </a:rPr>
              <a:t>So what to do? Don’t worry, you don’t have to confront alone with the half world. Start in small. Make one partnership with a provider, make them interested in the cooperation and in innovation. It isn’t easy, but it is essential.</a:t>
            </a:r>
            <a:br>
              <a:rPr lang="en-GB">
                <a:solidFill>
                  <a:schemeClr val="dk1"/>
                </a:solidFill>
              </a:rPr>
            </a:b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lgn="just">
              <a:lnSpc>
                <a:spcPct val="115000"/>
              </a:lnSpc>
              <a:spcBef>
                <a:spcPts val="0"/>
              </a:spcBef>
              <a:buNone/>
            </a:pPr>
            <a:r>
              <a:rPr lang="en-GB">
                <a:solidFill>
                  <a:schemeClr val="dk1"/>
                </a:solidFill>
              </a:rPr>
              <a:t>The 5th problem: you are transparent</a:t>
            </a:r>
          </a:p>
          <a:p>
            <a:pPr lvl="0" rtl="0" algn="just">
              <a:lnSpc>
                <a:spcPct val="115000"/>
              </a:lnSpc>
              <a:spcBef>
                <a:spcPts val="0"/>
              </a:spcBef>
              <a:buNone/>
            </a:pPr>
            <a:br>
              <a:rPr lang="en-GB">
                <a:solidFill>
                  <a:schemeClr val="dk1"/>
                </a:solidFill>
              </a:rPr>
            </a:br>
            <a:r>
              <a:rPr lang="en-GB">
                <a:solidFill>
                  <a:schemeClr val="dk1"/>
                </a:solidFill>
              </a:rPr>
              <a:t>You go to startup meetups, you also won a startup competition. It is ok, it can happen with everybody, even by accident. And you learned that you wouldn’t have to afraid of talking about your idea, instead speak about it all the time and get feedback and validation.</a:t>
            </a:r>
            <a:br>
              <a:rPr lang="en-GB">
                <a:solidFill>
                  <a:schemeClr val="dk1"/>
                </a:solidFill>
              </a:rPr>
            </a:br>
            <a:br>
              <a:rPr lang="en-GB">
                <a:solidFill>
                  <a:schemeClr val="dk1"/>
                </a:solidFill>
              </a:rPr>
            </a:br>
            <a:r>
              <a:rPr lang="en-GB">
                <a:solidFill>
                  <a:schemeClr val="dk1"/>
                </a:solidFill>
              </a:rPr>
              <a:t>It is right for an idea, since everybody has startup ideas, even your grandmother. But it can be different, when you have researched and prepared a new, useful solution for a real problem. Don’t forget, that healthcare is a specialized, closed industry, where everybody protect their positions and try to expand. During fraternization with organizations, you can find yourself easily in a situation, where a potential partner give a commission to another company to carry out your idea, or develop it inhouse. </a:t>
            </a:r>
            <a:br>
              <a:rPr lang="en-GB">
                <a:solidFill>
                  <a:schemeClr val="dk1"/>
                </a:solidFill>
              </a:rPr>
            </a:br>
            <a:br>
              <a:rPr lang="en-GB">
                <a:solidFill>
                  <a:schemeClr val="dk1"/>
                </a:solidFill>
              </a:rPr>
            </a:br>
            <a:r>
              <a:rPr lang="en-GB">
                <a:solidFill>
                  <a:schemeClr val="dk1"/>
                </a:solidFill>
              </a:rPr>
              <a:t>You need partners, you have to present them your solution. But be focused, show what is necessary and hide the most part of the result of your hard work. It is all about timing. Grow, and when you have traction, you can show more and more about your invention, it will be protected and hard to replace.</a:t>
            </a:r>
            <a:br>
              <a:rPr lang="en-GB">
                <a:solidFill>
                  <a:schemeClr val="dk1"/>
                </a:solidFill>
              </a:rPr>
            </a:b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GB"/>
              <a:t>In this situation, how to be successful with a health startup?</a:t>
            </a:r>
            <a:br>
              <a:rPr lang="en-GB"/>
            </a:br>
            <a:br>
              <a:rPr lang="en-GB"/>
            </a:br>
            <a:r>
              <a:rPr lang="en-GB"/>
              <a:t>We don’t have the silver bullet, can’t say the gold standard. If there would be one way to success, every startup walked on that. The only thing we could do is to open our eyes, listen and learn from situations what we meet. Let me summarize our five takeaways in brief.</a:t>
            </a:r>
            <a:br>
              <a:rPr lang="en-GB"/>
            </a:b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GB"/>
              <a:t>Takeaways</a:t>
            </a:r>
          </a:p>
          <a:p>
            <a:pPr indent="-298450" lvl="0" marL="457200" rtl="0">
              <a:spcBef>
                <a:spcPts val="0"/>
              </a:spcBef>
              <a:spcAft>
                <a:spcPts val="0"/>
              </a:spcAft>
              <a:buSzPts val="1100"/>
              <a:buChar char="-"/>
            </a:pPr>
            <a:r>
              <a:rPr lang="en-GB"/>
              <a:t>Help doctors, not replace them</a:t>
            </a:r>
          </a:p>
          <a:p>
            <a:pPr indent="-298450" lvl="0" marL="457200" rtl="0">
              <a:spcBef>
                <a:spcPts val="0"/>
              </a:spcBef>
              <a:spcAft>
                <a:spcPts val="0"/>
              </a:spcAft>
              <a:buSzPts val="1100"/>
              <a:buChar char="-"/>
            </a:pPr>
            <a:r>
              <a:rPr lang="en-GB"/>
              <a:t>Teach the doctors, don’t let them alone</a:t>
            </a:r>
          </a:p>
          <a:p>
            <a:pPr indent="-298450" lvl="0" marL="457200" rtl="0">
              <a:spcBef>
                <a:spcPts val="0"/>
              </a:spcBef>
              <a:spcAft>
                <a:spcPts val="0"/>
              </a:spcAft>
              <a:buSzPts val="1100"/>
              <a:buChar char="-"/>
            </a:pPr>
            <a:r>
              <a:rPr lang="en-GB"/>
              <a:t>Be a politician, not a freedom fighter</a:t>
            </a:r>
          </a:p>
          <a:p>
            <a:pPr indent="-298450" lvl="0" marL="457200" rtl="0">
              <a:spcBef>
                <a:spcPts val="0"/>
              </a:spcBef>
              <a:spcAft>
                <a:spcPts val="0"/>
              </a:spcAft>
              <a:buSzPts val="1100"/>
              <a:buChar char="-"/>
            </a:pPr>
            <a:r>
              <a:rPr lang="en-GB"/>
              <a:t>Find partners, don’t play alone</a:t>
            </a:r>
          </a:p>
          <a:p>
            <a:pPr indent="-298450" lvl="0" marL="457200" rtl="0">
              <a:spcBef>
                <a:spcPts val="0"/>
              </a:spcBef>
              <a:buSzPts val="1100"/>
              <a:buChar char="-"/>
            </a:pPr>
            <a:r>
              <a:rPr lang="en-GB"/>
              <a:t>Tell only the essential, don’t give away your values</a:t>
            </a:r>
            <a:br>
              <a:rPr lang="en-GB"/>
            </a:b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lgn="just">
              <a:lnSpc>
                <a:spcPct val="115000"/>
              </a:lnSpc>
              <a:spcBef>
                <a:spcPts val="0"/>
              </a:spcBef>
              <a:buNone/>
            </a:pPr>
            <a:r>
              <a:rPr lang="en-GB">
                <a:solidFill>
                  <a:schemeClr val="dk1"/>
                </a:solidFill>
              </a:rPr>
              <a:t>Hello everybody, my name is Balint Bene. I am the CEO of Bene Studio, we help enterprises, startups and agencies to build the best mobile products in Hungary, Germany and all over the world. </a:t>
            </a:r>
          </a:p>
          <a:p>
            <a:pPr lvl="0" rtl="0" algn="just">
              <a:lnSpc>
                <a:spcPct val="115000"/>
              </a:lnSpc>
              <a:spcBef>
                <a:spcPts val="0"/>
              </a:spcBef>
              <a:buNone/>
            </a:pPr>
            <a:r>
              <a:t/>
            </a:r>
            <a:endParaRPr>
              <a:solidFill>
                <a:schemeClr val="dk1"/>
              </a:solidFill>
            </a:endParaRPr>
          </a:p>
          <a:p>
            <a:pPr lvl="0" rtl="0" algn="just">
              <a:lnSpc>
                <a:spcPct val="115000"/>
              </a:lnSpc>
              <a:spcBef>
                <a:spcPts val="0"/>
              </a:spcBef>
              <a:buNone/>
            </a:pPr>
            <a:r>
              <a:rPr lang="en-GB">
                <a:solidFill>
                  <a:schemeClr val="dk1"/>
                </a:solidFill>
              </a:rPr>
              <a:t>As a healthcare startup studio, our goal is to help people live a healthier life. We are establishing a pre-seed fund to accelerate new health startups in partnership with industry players and investors.</a:t>
            </a:r>
          </a:p>
          <a:p>
            <a:pPr lvl="0" rtl="0" algn="just">
              <a:lnSpc>
                <a:spcPct val="115000"/>
              </a:lnSpc>
              <a:spcBef>
                <a:spcPts val="0"/>
              </a:spcBef>
              <a:buNone/>
            </a:pPr>
            <a:r>
              <a:t/>
            </a:r>
            <a:endParaRPr>
              <a:solidFill>
                <a:schemeClr val="dk1"/>
              </a:solidFill>
            </a:endParaRPr>
          </a:p>
          <a:p>
            <a:pPr lvl="0" rtl="0" algn="just">
              <a:lnSpc>
                <a:spcPct val="115000"/>
              </a:lnSpc>
              <a:spcBef>
                <a:spcPts val="0"/>
              </a:spcBef>
              <a:buNone/>
            </a:pPr>
            <a:r>
              <a:rPr lang="en-GB">
                <a:solidFill>
                  <a:schemeClr val="dk1"/>
                </a:solidFill>
              </a:rPr>
              <a:t>As we gained more and more expertise within healthcare, we had to realise that there are many specialities, strangenesses and incomprehensibilities, which are fundamentally define what can be successful and what fail. It radically differs from the working mechanism of any other industries, and most importantly, from what we expect as newcomers. </a:t>
            </a:r>
          </a:p>
          <a:p>
            <a:pPr lvl="0" rtl="0">
              <a:lnSpc>
                <a:spcPct val="115000"/>
              </a:lnSpc>
              <a:spcBef>
                <a:spcPts val="0"/>
              </a:spcBef>
              <a:buNone/>
            </a:pPr>
            <a:r>
              <a:t/>
            </a:r>
            <a:endParaRPr>
              <a:solidFill>
                <a:schemeClr val="dk1"/>
              </a:solidFill>
            </a:endParaRPr>
          </a:p>
          <a:p>
            <a:pPr lvl="0" rtl="0">
              <a:lnSpc>
                <a:spcPct val="115000"/>
              </a:lnSpc>
              <a:spcBef>
                <a:spcPts val="0"/>
              </a:spcBef>
              <a:buNone/>
            </a:pPr>
            <a:r>
              <a:rPr lang="en-GB">
                <a:solidFill>
                  <a:schemeClr val="dk1"/>
                </a:solidFill>
              </a:rPr>
              <a:t>So, Why Health Startups Succeed or Fail?</a:t>
            </a:r>
          </a:p>
          <a:p>
            <a:pPr lvl="0" rtl="0">
              <a:lnSpc>
                <a:spcPct val="115000"/>
              </a:lnSpc>
              <a:spcBef>
                <a:spcPts val="0"/>
              </a:spcBef>
              <a:buNone/>
            </a:pPr>
            <a:r>
              <a:rPr lang="en-GB">
                <a:solidFill>
                  <a:schemeClr val="dk1"/>
                </a:solidFill>
              </a:rPr>
              <a:t>Every story begins the same: you launch a smart healthcare product. An app, which solve a health issue of its users.</a:t>
            </a:r>
          </a:p>
          <a:p>
            <a:pPr lvl="0" rtl="0">
              <a:spcBef>
                <a:spcPts val="0"/>
              </a:spcBef>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ts val="5200"/>
              <a:buNone/>
              <a:defRPr sz="5200"/>
            </a:lvl1pPr>
            <a:lvl2pPr lvl="1" algn="ctr">
              <a:spcBef>
                <a:spcPts val="0"/>
              </a:spcBef>
              <a:buSzPts val="5200"/>
              <a:buNone/>
              <a:defRPr sz="5200"/>
            </a:lvl2pPr>
            <a:lvl3pPr lvl="2" algn="ctr">
              <a:spcBef>
                <a:spcPts val="0"/>
              </a:spcBef>
              <a:buSzPts val="5200"/>
              <a:buNone/>
              <a:defRPr sz="5200"/>
            </a:lvl3pPr>
            <a:lvl4pPr lvl="3" algn="ctr">
              <a:spcBef>
                <a:spcPts val="0"/>
              </a:spcBef>
              <a:buSzPts val="5200"/>
              <a:buNone/>
              <a:defRPr sz="5200"/>
            </a:lvl4pPr>
            <a:lvl5pPr lvl="4" algn="ctr">
              <a:spcBef>
                <a:spcPts val="0"/>
              </a:spcBef>
              <a:buSzPts val="5200"/>
              <a:buNone/>
              <a:defRPr sz="5200"/>
            </a:lvl5pPr>
            <a:lvl6pPr lvl="5" algn="ctr">
              <a:spcBef>
                <a:spcPts val="0"/>
              </a:spcBef>
              <a:buSzPts val="5200"/>
              <a:buNone/>
              <a:defRPr sz="5200"/>
            </a:lvl6pPr>
            <a:lvl7pPr lvl="6" algn="ctr">
              <a:spcBef>
                <a:spcPts val="0"/>
              </a:spcBef>
              <a:buSzPts val="5200"/>
              <a:buNone/>
              <a:defRPr sz="5200"/>
            </a:lvl7pPr>
            <a:lvl8pPr lvl="7" algn="ctr">
              <a:spcBef>
                <a:spcPts val="0"/>
              </a:spcBef>
              <a:buSzPts val="5200"/>
              <a:buNone/>
              <a:defRPr sz="5200"/>
            </a:lvl8pPr>
            <a:lvl9pPr lvl="8" algn="ctr">
              <a:spcBef>
                <a:spcPts val="0"/>
              </a:spcBef>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54" name="Shape 54"/>
        <p:cNvGrpSpPr/>
        <p:nvPr/>
      </p:nvGrpSpPr>
      <p:grpSpPr>
        <a:xfrm>
          <a:off x="0" y="0"/>
          <a:ext cx="0" cy="0"/>
          <a:chOff x="0" y="0"/>
          <a:chExt cx="0" cy="0"/>
        </a:xfrm>
      </p:grpSpPr>
      <p:sp>
        <p:nvSpPr>
          <p:cNvPr id="55" name="Shape 55"/>
          <p:cNvSpPr txBox="1"/>
          <p:nvPr>
            <p:ph type="ctrTitle"/>
          </p:nvPr>
        </p:nvSpPr>
        <p:spPr>
          <a:xfrm>
            <a:off x="311708" y="744575"/>
            <a:ext cx="8520600" cy="2052600"/>
          </a:xfrm>
          <a:prstGeom prst="rect">
            <a:avLst/>
          </a:prstGeom>
        </p:spPr>
        <p:txBody>
          <a:bodyPr anchorCtr="0" anchor="b" bIns="91425" lIns="91425" rIns="91425" wrap="square" tIns="91425"/>
          <a:lstStyle>
            <a:lvl1pPr lvl="0" rtl="0" algn="ctr">
              <a:spcBef>
                <a:spcPts val="0"/>
              </a:spcBef>
              <a:buSzPts val="5200"/>
              <a:buNone/>
              <a:defRPr sz="5200"/>
            </a:lvl1pPr>
            <a:lvl2pPr lvl="1" rtl="0" algn="ctr">
              <a:spcBef>
                <a:spcPts val="0"/>
              </a:spcBef>
              <a:buSzPts val="5200"/>
              <a:buNone/>
              <a:defRPr sz="5200"/>
            </a:lvl2pPr>
            <a:lvl3pPr lvl="2" rtl="0" algn="ctr">
              <a:spcBef>
                <a:spcPts val="0"/>
              </a:spcBef>
              <a:buSzPts val="5200"/>
              <a:buNone/>
              <a:defRPr sz="5200"/>
            </a:lvl3pPr>
            <a:lvl4pPr lvl="3" rtl="0" algn="ctr">
              <a:spcBef>
                <a:spcPts val="0"/>
              </a:spcBef>
              <a:buSzPts val="5200"/>
              <a:buNone/>
              <a:defRPr sz="5200"/>
            </a:lvl4pPr>
            <a:lvl5pPr lvl="4" rtl="0" algn="ctr">
              <a:spcBef>
                <a:spcPts val="0"/>
              </a:spcBef>
              <a:buSzPts val="5200"/>
              <a:buNone/>
              <a:defRPr sz="5200"/>
            </a:lvl5pPr>
            <a:lvl6pPr lvl="5" rtl="0" algn="ctr">
              <a:spcBef>
                <a:spcPts val="0"/>
              </a:spcBef>
              <a:buSzPts val="5200"/>
              <a:buNone/>
              <a:defRPr sz="5200"/>
            </a:lvl6pPr>
            <a:lvl7pPr lvl="6" rtl="0" algn="ctr">
              <a:spcBef>
                <a:spcPts val="0"/>
              </a:spcBef>
              <a:buSzPts val="5200"/>
              <a:buNone/>
              <a:defRPr sz="5200"/>
            </a:lvl7pPr>
            <a:lvl8pPr lvl="7" rtl="0" algn="ctr">
              <a:spcBef>
                <a:spcPts val="0"/>
              </a:spcBef>
              <a:buSzPts val="5200"/>
              <a:buNone/>
              <a:defRPr sz="5200"/>
            </a:lvl8pPr>
            <a:lvl9pPr lvl="8" rtl="0" algn="ctr">
              <a:spcBef>
                <a:spcPts val="0"/>
              </a:spcBef>
              <a:buSzPts val="5200"/>
              <a:buNone/>
              <a:defRPr sz="5200"/>
            </a:lvl9pPr>
          </a:lstStyle>
          <a:p/>
        </p:txBody>
      </p:sp>
      <p:sp>
        <p:nvSpPr>
          <p:cNvPr id="56" name="Shape 56"/>
          <p:cNvSpPr txBox="1"/>
          <p:nvPr>
            <p:ph idx="1" type="subTitle"/>
          </p:nvPr>
        </p:nvSpPr>
        <p:spPr>
          <a:xfrm>
            <a:off x="311700" y="2834125"/>
            <a:ext cx="8520600" cy="792600"/>
          </a:xfrm>
          <a:prstGeom prst="rect">
            <a:avLst/>
          </a:prstGeom>
        </p:spPr>
        <p:txBody>
          <a:bodyPr anchorCtr="0" anchor="t" bIns="91425" lIns="91425"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Shape 5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GB"/>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58" name="Shape 58"/>
        <p:cNvGrpSpPr/>
        <p:nvPr/>
      </p:nvGrpSpPr>
      <p:grpSpPr>
        <a:xfrm>
          <a:off x="0" y="0"/>
          <a:ext cx="0" cy="0"/>
          <a:chOff x="0" y="0"/>
          <a:chExt cx="0" cy="0"/>
        </a:xfrm>
      </p:grpSpPr>
      <p:sp>
        <p:nvSpPr>
          <p:cNvPr id="59" name="Shape 59"/>
          <p:cNvSpPr txBox="1"/>
          <p:nvPr>
            <p:ph type="title"/>
          </p:nvPr>
        </p:nvSpPr>
        <p:spPr>
          <a:xfrm>
            <a:off x="311700" y="2150850"/>
            <a:ext cx="8520600" cy="841800"/>
          </a:xfrm>
          <a:prstGeom prst="rect">
            <a:avLst/>
          </a:prstGeom>
        </p:spPr>
        <p:txBody>
          <a:bodyPr anchorCtr="0" anchor="ctr" bIns="91425" lIns="91425" rIns="91425" wrap="square" tIns="91425"/>
          <a:lstStyle>
            <a:lvl1pPr lvl="0" rtl="0" algn="ctr">
              <a:spcBef>
                <a:spcPts val="0"/>
              </a:spcBef>
              <a:buSzPts val="3600"/>
              <a:buNone/>
              <a:defRPr sz="3600"/>
            </a:lvl1pPr>
            <a:lvl2pPr lvl="1" rtl="0" algn="ctr">
              <a:spcBef>
                <a:spcPts val="0"/>
              </a:spcBef>
              <a:buSzPts val="3600"/>
              <a:buNone/>
              <a:defRPr sz="3600"/>
            </a:lvl2pPr>
            <a:lvl3pPr lvl="2" rtl="0" algn="ctr">
              <a:spcBef>
                <a:spcPts val="0"/>
              </a:spcBef>
              <a:buSzPts val="3600"/>
              <a:buNone/>
              <a:defRPr sz="3600"/>
            </a:lvl3pPr>
            <a:lvl4pPr lvl="3" rtl="0" algn="ctr">
              <a:spcBef>
                <a:spcPts val="0"/>
              </a:spcBef>
              <a:buSzPts val="3600"/>
              <a:buNone/>
              <a:defRPr sz="3600"/>
            </a:lvl4pPr>
            <a:lvl5pPr lvl="4" rtl="0" algn="ctr">
              <a:spcBef>
                <a:spcPts val="0"/>
              </a:spcBef>
              <a:buSzPts val="3600"/>
              <a:buNone/>
              <a:defRPr sz="3600"/>
            </a:lvl5pPr>
            <a:lvl6pPr lvl="5" rtl="0" algn="ctr">
              <a:spcBef>
                <a:spcPts val="0"/>
              </a:spcBef>
              <a:buSzPts val="3600"/>
              <a:buNone/>
              <a:defRPr sz="3600"/>
            </a:lvl6pPr>
            <a:lvl7pPr lvl="6" rtl="0" algn="ctr">
              <a:spcBef>
                <a:spcPts val="0"/>
              </a:spcBef>
              <a:buSzPts val="3600"/>
              <a:buNone/>
              <a:defRPr sz="3600"/>
            </a:lvl7pPr>
            <a:lvl8pPr lvl="7" rtl="0" algn="ctr">
              <a:spcBef>
                <a:spcPts val="0"/>
              </a:spcBef>
              <a:buSzPts val="3600"/>
              <a:buNone/>
              <a:defRPr sz="3600"/>
            </a:lvl8pPr>
            <a:lvl9pPr lvl="8" rtl="0" algn="ctr">
              <a:spcBef>
                <a:spcPts val="0"/>
              </a:spcBef>
              <a:buSzPts val="3600"/>
              <a:buNone/>
              <a:defRPr sz="3600"/>
            </a:lvl9pPr>
          </a:lstStyle>
          <a:p/>
        </p:txBody>
      </p:sp>
      <p:sp>
        <p:nvSpPr>
          <p:cNvPr id="60" name="Shape 6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GB"/>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61" name="Shape 61"/>
        <p:cNvGrpSpPr/>
        <p:nvPr/>
      </p:nvGrpSpPr>
      <p:grpSpPr>
        <a:xfrm>
          <a:off x="0" y="0"/>
          <a:ext cx="0" cy="0"/>
          <a:chOff x="0" y="0"/>
          <a:chExt cx="0" cy="0"/>
        </a:xfrm>
      </p:grpSpPr>
      <p:sp>
        <p:nvSpPr>
          <p:cNvPr id="62" name="Shape 62"/>
          <p:cNvSpPr txBox="1"/>
          <p:nvPr>
            <p:ph type="title"/>
          </p:nvPr>
        </p:nvSpPr>
        <p:spPr>
          <a:xfrm>
            <a:off x="311700" y="445025"/>
            <a:ext cx="8520600" cy="572700"/>
          </a:xfrm>
          <a:prstGeom prst="rect">
            <a:avLst/>
          </a:prstGeom>
        </p:spPr>
        <p:txBody>
          <a:bodyPr anchorCtr="0" anchor="t" bIns="91425" lIns="91425" rIns="91425" wrap="square" tIns="91425"/>
          <a:lstStyle>
            <a:lvl1pPr lvl="0" rtl="0">
              <a:spcBef>
                <a:spcPts val="0"/>
              </a:spcBef>
              <a:buSzPts val="2800"/>
              <a:buNone/>
              <a:defRPr/>
            </a:lvl1pPr>
            <a:lvl2pPr lvl="1" rtl="0">
              <a:spcBef>
                <a:spcPts val="0"/>
              </a:spcBef>
              <a:buSzPts val="2800"/>
              <a:buNone/>
              <a:defRPr/>
            </a:lvl2pPr>
            <a:lvl3pPr lvl="2" rtl="0">
              <a:spcBef>
                <a:spcPts val="0"/>
              </a:spcBef>
              <a:buSzPts val="2800"/>
              <a:buNone/>
              <a:defRPr/>
            </a:lvl3pPr>
            <a:lvl4pPr lvl="3" rtl="0">
              <a:spcBef>
                <a:spcPts val="0"/>
              </a:spcBef>
              <a:buSzPts val="2800"/>
              <a:buNone/>
              <a:defRPr/>
            </a:lvl4pPr>
            <a:lvl5pPr lvl="4" rtl="0">
              <a:spcBef>
                <a:spcPts val="0"/>
              </a:spcBef>
              <a:buSzPts val="2800"/>
              <a:buNone/>
              <a:defRPr/>
            </a:lvl5pPr>
            <a:lvl6pPr lvl="5" rtl="0">
              <a:spcBef>
                <a:spcPts val="0"/>
              </a:spcBef>
              <a:buSzPts val="2800"/>
              <a:buNone/>
              <a:defRPr/>
            </a:lvl6pPr>
            <a:lvl7pPr lvl="6" rtl="0">
              <a:spcBef>
                <a:spcPts val="0"/>
              </a:spcBef>
              <a:buSzPts val="2800"/>
              <a:buNone/>
              <a:defRPr/>
            </a:lvl7pPr>
            <a:lvl8pPr lvl="7" rtl="0">
              <a:spcBef>
                <a:spcPts val="0"/>
              </a:spcBef>
              <a:buSzPts val="2800"/>
              <a:buNone/>
              <a:defRPr/>
            </a:lvl8pPr>
            <a:lvl9pPr lvl="8" rtl="0">
              <a:spcBef>
                <a:spcPts val="0"/>
              </a:spcBef>
              <a:buSzPts val="2800"/>
              <a:buNone/>
              <a:defRPr/>
            </a:lvl9pPr>
          </a:lstStyle>
          <a:p/>
        </p:txBody>
      </p:sp>
      <p:sp>
        <p:nvSpPr>
          <p:cNvPr id="63" name="Shape 63"/>
          <p:cNvSpPr txBox="1"/>
          <p:nvPr>
            <p:ph idx="1" type="body"/>
          </p:nvPr>
        </p:nvSpPr>
        <p:spPr>
          <a:xfrm>
            <a:off x="311700" y="1152475"/>
            <a:ext cx="8520600" cy="3416400"/>
          </a:xfrm>
          <a:prstGeom prst="rect">
            <a:avLst/>
          </a:prstGeom>
        </p:spPr>
        <p:txBody>
          <a:bodyPr anchorCtr="0" anchor="t" bIns="91425" lIns="91425" rIns="91425" wrap="square" tIns="91425"/>
          <a:lstStyle>
            <a:lvl1pPr lvl="0" rtl="0">
              <a:spcBef>
                <a:spcPts val="0"/>
              </a:spcBef>
              <a:buSzPts val="1800"/>
              <a:buChar char="●"/>
              <a:defRPr/>
            </a:lvl1pPr>
            <a:lvl2pPr lvl="1" rtl="0">
              <a:spcBef>
                <a:spcPts val="0"/>
              </a:spcBef>
              <a:buSzPts val="1400"/>
              <a:buChar char="○"/>
              <a:defRPr/>
            </a:lvl2pPr>
            <a:lvl3pPr lvl="2" rtl="0">
              <a:spcBef>
                <a:spcPts val="0"/>
              </a:spcBef>
              <a:buSzPts val="1400"/>
              <a:buChar char="■"/>
              <a:defRPr/>
            </a:lvl3pPr>
            <a:lvl4pPr lvl="3" rtl="0">
              <a:spcBef>
                <a:spcPts val="0"/>
              </a:spcBef>
              <a:buSzPts val="1400"/>
              <a:buChar char="●"/>
              <a:defRPr/>
            </a:lvl4pPr>
            <a:lvl5pPr lvl="4" rtl="0">
              <a:spcBef>
                <a:spcPts val="0"/>
              </a:spcBef>
              <a:buSzPts val="1400"/>
              <a:buChar char="○"/>
              <a:defRPr/>
            </a:lvl5pPr>
            <a:lvl6pPr lvl="5" rtl="0">
              <a:spcBef>
                <a:spcPts val="0"/>
              </a:spcBef>
              <a:buSzPts val="1400"/>
              <a:buChar char="■"/>
              <a:defRPr/>
            </a:lvl6pPr>
            <a:lvl7pPr lvl="6" rtl="0">
              <a:spcBef>
                <a:spcPts val="0"/>
              </a:spcBef>
              <a:buSzPts val="1400"/>
              <a:buChar char="●"/>
              <a:defRPr/>
            </a:lvl7pPr>
            <a:lvl8pPr lvl="7" rtl="0">
              <a:spcBef>
                <a:spcPts val="0"/>
              </a:spcBef>
              <a:buSzPts val="1400"/>
              <a:buChar char="○"/>
              <a:defRPr/>
            </a:lvl8pPr>
            <a:lvl9pPr lvl="8" rtl="0">
              <a:spcBef>
                <a:spcPts val="0"/>
              </a:spcBef>
              <a:buSzPts val="1400"/>
              <a:buChar char="■"/>
              <a:defRPr/>
            </a:lvl9pPr>
          </a:lstStyle>
          <a:p/>
        </p:txBody>
      </p:sp>
      <p:sp>
        <p:nvSpPr>
          <p:cNvPr id="64" name="Shape 6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GB"/>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600" cy="572700"/>
          </a:xfrm>
          <a:prstGeom prst="rect">
            <a:avLst/>
          </a:prstGeom>
        </p:spPr>
        <p:txBody>
          <a:bodyPr anchorCtr="0" anchor="t" bIns="91425" lIns="91425" rIns="91425" wrap="square" tIns="91425"/>
          <a:lstStyle>
            <a:lvl1pPr lvl="0" rtl="0">
              <a:spcBef>
                <a:spcPts val="0"/>
              </a:spcBef>
              <a:buSzPts val="2800"/>
              <a:buNone/>
              <a:defRPr/>
            </a:lvl1pPr>
            <a:lvl2pPr lvl="1" rtl="0">
              <a:spcBef>
                <a:spcPts val="0"/>
              </a:spcBef>
              <a:buSzPts val="2800"/>
              <a:buNone/>
              <a:defRPr/>
            </a:lvl2pPr>
            <a:lvl3pPr lvl="2" rtl="0">
              <a:spcBef>
                <a:spcPts val="0"/>
              </a:spcBef>
              <a:buSzPts val="2800"/>
              <a:buNone/>
              <a:defRPr/>
            </a:lvl3pPr>
            <a:lvl4pPr lvl="3" rtl="0">
              <a:spcBef>
                <a:spcPts val="0"/>
              </a:spcBef>
              <a:buSzPts val="2800"/>
              <a:buNone/>
              <a:defRPr/>
            </a:lvl4pPr>
            <a:lvl5pPr lvl="4" rtl="0">
              <a:spcBef>
                <a:spcPts val="0"/>
              </a:spcBef>
              <a:buSzPts val="2800"/>
              <a:buNone/>
              <a:defRPr/>
            </a:lvl5pPr>
            <a:lvl6pPr lvl="5" rtl="0">
              <a:spcBef>
                <a:spcPts val="0"/>
              </a:spcBef>
              <a:buSzPts val="2800"/>
              <a:buNone/>
              <a:defRPr/>
            </a:lvl6pPr>
            <a:lvl7pPr lvl="6" rtl="0">
              <a:spcBef>
                <a:spcPts val="0"/>
              </a:spcBef>
              <a:buSzPts val="2800"/>
              <a:buNone/>
              <a:defRPr/>
            </a:lvl7pPr>
            <a:lvl8pPr lvl="7" rtl="0">
              <a:spcBef>
                <a:spcPts val="0"/>
              </a:spcBef>
              <a:buSzPts val="2800"/>
              <a:buNone/>
              <a:defRPr/>
            </a:lvl8pPr>
            <a:lvl9pPr lvl="8" rtl="0">
              <a:spcBef>
                <a:spcPts val="0"/>
              </a:spcBef>
              <a:buSzPts val="2800"/>
              <a:buNone/>
              <a:defRPr/>
            </a:lvl9pPr>
          </a:lstStyle>
          <a:p/>
        </p:txBody>
      </p:sp>
      <p:sp>
        <p:nvSpPr>
          <p:cNvPr id="67" name="Shape 67"/>
          <p:cNvSpPr txBox="1"/>
          <p:nvPr>
            <p:ph idx="1" type="body"/>
          </p:nvPr>
        </p:nvSpPr>
        <p:spPr>
          <a:xfrm>
            <a:off x="311700" y="1152475"/>
            <a:ext cx="3999900" cy="3416400"/>
          </a:xfrm>
          <a:prstGeom prst="rect">
            <a:avLst/>
          </a:prstGeom>
        </p:spPr>
        <p:txBody>
          <a:bodyPr anchorCtr="0" anchor="t" bIns="91425" lIns="91425" rIns="91425" wrap="square" tIns="91425"/>
          <a:lstStyle>
            <a:lvl1pPr lvl="0" rtl="0">
              <a:spcBef>
                <a:spcPts val="0"/>
              </a:spcBef>
              <a:buSzPts val="1400"/>
              <a:buChar char="●"/>
              <a:defRPr sz="1400"/>
            </a:lvl1pPr>
            <a:lvl2pPr lvl="1" rtl="0">
              <a:spcBef>
                <a:spcPts val="0"/>
              </a:spcBef>
              <a:buSzPts val="1200"/>
              <a:buChar char="○"/>
              <a:defRPr sz="1200"/>
            </a:lvl2pPr>
            <a:lvl3pPr lvl="2" rtl="0">
              <a:spcBef>
                <a:spcPts val="0"/>
              </a:spcBef>
              <a:buSzPts val="1200"/>
              <a:buChar char="■"/>
              <a:defRPr sz="1200"/>
            </a:lvl3pPr>
            <a:lvl4pPr lvl="3" rtl="0">
              <a:spcBef>
                <a:spcPts val="0"/>
              </a:spcBef>
              <a:buSzPts val="1200"/>
              <a:buChar char="●"/>
              <a:defRPr sz="1200"/>
            </a:lvl4pPr>
            <a:lvl5pPr lvl="4" rtl="0">
              <a:spcBef>
                <a:spcPts val="0"/>
              </a:spcBef>
              <a:buSzPts val="1200"/>
              <a:buChar char="○"/>
              <a:defRPr sz="1200"/>
            </a:lvl5pPr>
            <a:lvl6pPr lvl="5" rtl="0">
              <a:spcBef>
                <a:spcPts val="0"/>
              </a:spcBef>
              <a:buSzPts val="1200"/>
              <a:buChar char="■"/>
              <a:defRPr sz="1200"/>
            </a:lvl6pPr>
            <a:lvl7pPr lvl="6" rtl="0">
              <a:spcBef>
                <a:spcPts val="0"/>
              </a:spcBef>
              <a:buSzPts val="1200"/>
              <a:buChar char="●"/>
              <a:defRPr sz="1200"/>
            </a:lvl7pPr>
            <a:lvl8pPr lvl="7" rtl="0">
              <a:spcBef>
                <a:spcPts val="0"/>
              </a:spcBef>
              <a:buSzPts val="1200"/>
              <a:buChar char="○"/>
              <a:defRPr sz="1200"/>
            </a:lvl8pPr>
            <a:lvl9pPr lvl="8" rtl="0">
              <a:spcBef>
                <a:spcPts val="0"/>
              </a:spcBef>
              <a:buSzPts val="1200"/>
              <a:buChar char="■"/>
              <a:defRPr sz="1200"/>
            </a:lvl9pPr>
          </a:lstStyle>
          <a:p/>
        </p:txBody>
      </p:sp>
      <p:sp>
        <p:nvSpPr>
          <p:cNvPr id="68" name="Shape 68"/>
          <p:cNvSpPr txBox="1"/>
          <p:nvPr>
            <p:ph idx="2" type="body"/>
          </p:nvPr>
        </p:nvSpPr>
        <p:spPr>
          <a:xfrm>
            <a:off x="4832400" y="1152475"/>
            <a:ext cx="3999900" cy="3416400"/>
          </a:xfrm>
          <a:prstGeom prst="rect">
            <a:avLst/>
          </a:prstGeom>
        </p:spPr>
        <p:txBody>
          <a:bodyPr anchorCtr="0" anchor="t" bIns="91425" lIns="91425" rIns="91425" wrap="square" tIns="91425"/>
          <a:lstStyle>
            <a:lvl1pPr lvl="0" rtl="0">
              <a:spcBef>
                <a:spcPts val="0"/>
              </a:spcBef>
              <a:buSzPts val="1400"/>
              <a:buChar char="●"/>
              <a:defRPr sz="1400"/>
            </a:lvl1pPr>
            <a:lvl2pPr lvl="1" rtl="0">
              <a:spcBef>
                <a:spcPts val="0"/>
              </a:spcBef>
              <a:buSzPts val="1200"/>
              <a:buChar char="○"/>
              <a:defRPr sz="1200"/>
            </a:lvl2pPr>
            <a:lvl3pPr lvl="2" rtl="0">
              <a:spcBef>
                <a:spcPts val="0"/>
              </a:spcBef>
              <a:buSzPts val="1200"/>
              <a:buChar char="■"/>
              <a:defRPr sz="1200"/>
            </a:lvl3pPr>
            <a:lvl4pPr lvl="3" rtl="0">
              <a:spcBef>
                <a:spcPts val="0"/>
              </a:spcBef>
              <a:buSzPts val="1200"/>
              <a:buChar char="●"/>
              <a:defRPr sz="1200"/>
            </a:lvl4pPr>
            <a:lvl5pPr lvl="4" rtl="0">
              <a:spcBef>
                <a:spcPts val="0"/>
              </a:spcBef>
              <a:buSzPts val="1200"/>
              <a:buChar char="○"/>
              <a:defRPr sz="1200"/>
            </a:lvl5pPr>
            <a:lvl6pPr lvl="5" rtl="0">
              <a:spcBef>
                <a:spcPts val="0"/>
              </a:spcBef>
              <a:buSzPts val="1200"/>
              <a:buChar char="■"/>
              <a:defRPr sz="1200"/>
            </a:lvl6pPr>
            <a:lvl7pPr lvl="6" rtl="0">
              <a:spcBef>
                <a:spcPts val="0"/>
              </a:spcBef>
              <a:buSzPts val="1200"/>
              <a:buChar char="●"/>
              <a:defRPr sz="1200"/>
            </a:lvl7pPr>
            <a:lvl8pPr lvl="7" rtl="0">
              <a:spcBef>
                <a:spcPts val="0"/>
              </a:spcBef>
              <a:buSzPts val="1200"/>
              <a:buChar char="○"/>
              <a:defRPr sz="1200"/>
            </a:lvl8pPr>
            <a:lvl9pPr lvl="8" rtl="0">
              <a:spcBef>
                <a:spcPts val="0"/>
              </a:spcBef>
              <a:buSzPts val="1200"/>
              <a:buChar char="■"/>
              <a:defRPr sz="1200"/>
            </a:lvl9pPr>
          </a:lstStyle>
          <a:p/>
        </p:txBody>
      </p:sp>
      <p:sp>
        <p:nvSpPr>
          <p:cNvPr id="69" name="Shape 6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GB"/>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70" name="Shape 70"/>
        <p:cNvGrpSpPr/>
        <p:nvPr/>
      </p:nvGrpSpPr>
      <p:grpSpPr>
        <a:xfrm>
          <a:off x="0" y="0"/>
          <a:ext cx="0" cy="0"/>
          <a:chOff x="0" y="0"/>
          <a:chExt cx="0" cy="0"/>
        </a:xfrm>
      </p:grpSpPr>
      <p:sp>
        <p:nvSpPr>
          <p:cNvPr id="71" name="Shape 71"/>
          <p:cNvSpPr txBox="1"/>
          <p:nvPr>
            <p:ph type="title"/>
          </p:nvPr>
        </p:nvSpPr>
        <p:spPr>
          <a:xfrm>
            <a:off x="311700" y="445025"/>
            <a:ext cx="8520600" cy="572700"/>
          </a:xfrm>
          <a:prstGeom prst="rect">
            <a:avLst/>
          </a:prstGeom>
        </p:spPr>
        <p:txBody>
          <a:bodyPr anchorCtr="0" anchor="t" bIns="91425" lIns="91425" rIns="91425" wrap="square" tIns="91425"/>
          <a:lstStyle>
            <a:lvl1pPr lvl="0" rtl="0">
              <a:spcBef>
                <a:spcPts val="0"/>
              </a:spcBef>
              <a:buSzPts val="2800"/>
              <a:buNone/>
              <a:defRPr/>
            </a:lvl1pPr>
            <a:lvl2pPr lvl="1" rtl="0">
              <a:spcBef>
                <a:spcPts val="0"/>
              </a:spcBef>
              <a:buSzPts val="2800"/>
              <a:buNone/>
              <a:defRPr/>
            </a:lvl2pPr>
            <a:lvl3pPr lvl="2" rtl="0">
              <a:spcBef>
                <a:spcPts val="0"/>
              </a:spcBef>
              <a:buSzPts val="2800"/>
              <a:buNone/>
              <a:defRPr/>
            </a:lvl3pPr>
            <a:lvl4pPr lvl="3" rtl="0">
              <a:spcBef>
                <a:spcPts val="0"/>
              </a:spcBef>
              <a:buSzPts val="2800"/>
              <a:buNone/>
              <a:defRPr/>
            </a:lvl4pPr>
            <a:lvl5pPr lvl="4" rtl="0">
              <a:spcBef>
                <a:spcPts val="0"/>
              </a:spcBef>
              <a:buSzPts val="2800"/>
              <a:buNone/>
              <a:defRPr/>
            </a:lvl5pPr>
            <a:lvl6pPr lvl="5" rtl="0">
              <a:spcBef>
                <a:spcPts val="0"/>
              </a:spcBef>
              <a:buSzPts val="2800"/>
              <a:buNone/>
              <a:defRPr/>
            </a:lvl6pPr>
            <a:lvl7pPr lvl="6" rtl="0">
              <a:spcBef>
                <a:spcPts val="0"/>
              </a:spcBef>
              <a:buSzPts val="2800"/>
              <a:buNone/>
              <a:defRPr/>
            </a:lvl7pPr>
            <a:lvl8pPr lvl="7" rtl="0">
              <a:spcBef>
                <a:spcPts val="0"/>
              </a:spcBef>
              <a:buSzPts val="2800"/>
              <a:buNone/>
              <a:defRPr/>
            </a:lvl8pPr>
            <a:lvl9pPr lvl="8" rtl="0">
              <a:spcBef>
                <a:spcPts val="0"/>
              </a:spcBef>
              <a:buSzPts val="2800"/>
              <a:buNone/>
              <a:defRPr/>
            </a:lvl9pPr>
          </a:lstStyle>
          <a:p/>
        </p:txBody>
      </p:sp>
      <p:sp>
        <p:nvSpPr>
          <p:cNvPr id="72" name="Shape 7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GB"/>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73" name="Shape 73"/>
        <p:cNvGrpSpPr/>
        <p:nvPr/>
      </p:nvGrpSpPr>
      <p:grpSpPr>
        <a:xfrm>
          <a:off x="0" y="0"/>
          <a:ext cx="0" cy="0"/>
          <a:chOff x="0" y="0"/>
          <a:chExt cx="0" cy="0"/>
        </a:xfrm>
      </p:grpSpPr>
      <p:sp>
        <p:nvSpPr>
          <p:cNvPr id="74" name="Shape 74"/>
          <p:cNvSpPr txBox="1"/>
          <p:nvPr>
            <p:ph type="title"/>
          </p:nvPr>
        </p:nvSpPr>
        <p:spPr>
          <a:xfrm>
            <a:off x="311700" y="555600"/>
            <a:ext cx="2808000" cy="755700"/>
          </a:xfrm>
          <a:prstGeom prst="rect">
            <a:avLst/>
          </a:prstGeom>
        </p:spPr>
        <p:txBody>
          <a:bodyPr anchorCtr="0" anchor="b" bIns="91425" lIns="91425" rIns="91425" wrap="square" tIns="91425"/>
          <a:lstStyle>
            <a:lvl1pPr lvl="0" rtl="0">
              <a:spcBef>
                <a:spcPts val="0"/>
              </a:spcBef>
              <a:buSzPts val="2400"/>
              <a:buNone/>
              <a:defRPr sz="2400"/>
            </a:lvl1pPr>
            <a:lvl2pPr lvl="1" rtl="0">
              <a:spcBef>
                <a:spcPts val="0"/>
              </a:spcBef>
              <a:buSzPts val="2400"/>
              <a:buNone/>
              <a:defRPr sz="2400"/>
            </a:lvl2pPr>
            <a:lvl3pPr lvl="2" rtl="0">
              <a:spcBef>
                <a:spcPts val="0"/>
              </a:spcBef>
              <a:buSzPts val="2400"/>
              <a:buNone/>
              <a:defRPr sz="2400"/>
            </a:lvl3pPr>
            <a:lvl4pPr lvl="3" rtl="0">
              <a:spcBef>
                <a:spcPts val="0"/>
              </a:spcBef>
              <a:buSzPts val="2400"/>
              <a:buNone/>
              <a:defRPr sz="2400"/>
            </a:lvl4pPr>
            <a:lvl5pPr lvl="4" rtl="0">
              <a:spcBef>
                <a:spcPts val="0"/>
              </a:spcBef>
              <a:buSzPts val="2400"/>
              <a:buNone/>
              <a:defRPr sz="2400"/>
            </a:lvl5pPr>
            <a:lvl6pPr lvl="5" rtl="0">
              <a:spcBef>
                <a:spcPts val="0"/>
              </a:spcBef>
              <a:buSzPts val="2400"/>
              <a:buNone/>
              <a:defRPr sz="2400"/>
            </a:lvl6pPr>
            <a:lvl7pPr lvl="6" rtl="0">
              <a:spcBef>
                <a:spcPts val="0"/>
              </a:spcBef>
              <a:buSzPts val="2400"/>
              <a:buNone/>
              <a:defRPr sz="2400"/>
            </a:lvl7pPr>
            <a:lvl8pPr lvl="7" rtl="0">
              <a:spcBef>
                <a:spcPts val="0"/>
              </a:spcBef>
              <a:buSzPts val="2400"/>
              <a:buNone/>
              <a:defRPr sz="2400"/>
            </a:lvl8pPr>
            <a:lvl9pPr lvl="8" rtl="0">
              <a:spcBef>
                <a:spcPts val="0"/>
              </a:spcBef>
              <a:buSzPts val="2400"/>
              <a:buNone/>
              <a:defRPr sz="2400"/>
            </a:lvl9pPr>
          </a:lstStyle>
          <a:p/>
        </p:txBody>
      </p:sp>
      <p:sp>
        <p:nvSpPr>
          <p:cNvPr id="75" name="Shape 75"/>
          <p:cNvSpPr txBox="1"/>
          <p:nvPr>
            <p:ph idx="1" type="body"/>
          </p:nvPr>
        </p:nvSpPr>
        <p:spPr>
          <a:xfrm>
            <a:off x="311700" y="1389600"/>
            <a:ext cx="2808000" cy="3179400"/>
          </a:xfrm>
          <a:prstGeom prst="rect">
            <a:avLst/>
          </a:prstGeom>
        </p:spPr>
        <p:txBody>
          <a:bodyPr anchorCtr="0" anchor="t" bIns="91425" lIns="91425" rIns="91425" wrap="square" tIns="91425"/>
          <a:lstStyle>
            <a:lvl1pPr lvl="0" rtl="0">
              <a:spcBef>
                <a:spcPts val="0"/>
              </a:spcBef>
              <a:buSzPts val="1200"/>
              <a:buChar char="●"/>
              <a:defRPr sz="1200"/>
            </a:lvl1pPr>
            <a:lvl2pPr lvl="1" rtl="0">
              <a:spcBef>
                <a:spcPts val="0"/>
              </a:spcBef>
              <a:buSzPts val="1200"/>
              <a:buChar char="○"/>
              <a:defRPr sz="1200"/>
            </a:lvl2pPr>
            <a:lvl3pPr lvl="2" rtl="0">
              <a:spcBef>
                <a:spcPts val="0"/>
              </a:spcBef>
              <a:buSzPts val="1200"/>
              <a:buChar char="■"/>
              <a:defRPr sz="1200"/>
            </a:lvl3pPr>
            <a:lvl4pPr lvl="3" rtl="0">
              <a:spcBef>
                <a:spcPts val="0"/>
              </a:spcBef>
              <a:buSzPts val="1200"/>
              <a:buChar char="●"/>
              <a:defRPr sz="1200"/>
            </a:lvl4pPr>
            <a:lvl5pPr lvl="4" rtl="0">
              <a:spcBef>
                <a:spcPts val="0"/>
              </a:spcBef>
              <a:buSzPts val="1200"/>
              <a:buChar char="○"/>
              <a:defRPr sz="1200"/>
            </a:lvl5pPr>
            <a:lvl6pPr lvl="5" rtl="0">
              <a:spcBef>
                <a:spcPts val="0"/>
              </a:spcBef>
              <a:buSzPts val="1200"/>
              <a:buChar char="■"/>
              <a:defRPr sz="1200"/>
            </a:lvl6pPr>
            <a:lvl7pPr lvl="6" rtl="0">
              <a:spcBef>
                <a:spcPts val="0"/>
              </a:spcBef>
              <a:buSzPts val="1200"/>
              <a:buChar char="●"/>
              <a:defRPr sz="1200"/>
            </a:lvl7pPr>
            <a:lvl8pPr lvl="7" rtl="0">
              <a:spcBef>
                <a:spcPts val="0"/>
              </a:spcBef>
              <a:buSzPts val="1200"/>
              <a:buChar char="○"/>
              <a:defRPr sz="1200"/>
            </a:lvl8pPr>
            <a:lvl9pPr lvl="8" rtl="0">
              <a:spcBef>
                <a:spcPts val="0"/>
              </a:spcBef>
              <a:buSzPts val="1200"/>
              <a:buChar char="■"/>
              <a:defRPr sz="1200"/>
            </a:lvl9pPr>
          </a:lstStyle>
          <a:p/>
        </p:txBody>
      </p:sp>
      <p:sp>
        <p:nvSpPr>
          <p:cNvPr id="76" name="Shape 7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GB"/>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77" name="Shape 77"/>
        <p:cNvGrpSpPr/>
        <p:nvPr/>
      </p:nvGrpSpPr>
      <p:grpSpPr>
        <a:xfrm>
          <a:off x="0" y="0"/>
          <a:ext cx="0" cy="0"/>
          <a:chOff x="0" y="0"/>
          <a:chExt cx="0" cy="0"/>
        </a:xfrm>
      </p:grpSpPr>
      <p:sp>
        <p:nvSpPr>
          <p:cNvPr id="78" name="Shape 78"/>
          <p:cNvSpPr txBox="1"/>
          <p:nvPr>
            <p:ph type="title"/>
          </p:nvPr>
        </p:nvSpPr>
        <p:spPr>
          <a:xfrm>
            <a:off x="490250" y="450150"/>
            <a:ext cx="6367800" cy="4090800"/>
          </a:xfrm>
          <a:prstGeom prst="rect">
            <a:avLst/>
          </a:prstGeom>
        </p:spPr>
        <p:txBody>
          <a:bodyPr anchorCtr="0" anchor="ctr" bIns="91425" lIns="91425" rIns="91425" wrap="square" tIns="91425"/>
          <a:lstStyle>
            <a:lvl1pPr lvl="0" rtl="0">
              <a:spcBef>
                <a:spcPts val="0"/>
              </a:spcBef>
              <a:buSzPts val="4800"/>
              <a:buNone/>
              <a:defRPr sz="4800"/>
            </a:lvl1pPr>
            <a:lvl2pPr lvl="1" rtl="0">
              <a:spcBef>
                <a:spcPts val="0"/>
              </a:spcBef>
              <a:buSzPts val="4800"/>
              <a:buNone/>
              <a:defRPr sz="4800"/>
            </a:lvl2pPr>
            <a:lvl3pPr lvl="2" rtl="0">
              <a:spcBef>
                <a:spcPts val="0"/>
              </a:spcBef>
              <a:buSzPts val="4800"/>
              <a:buNone/>
              <a:defRPr sz="4800"/>
            </a:lvl3pPr>
            <a:lvl4pPr lvl="3" rtl="0">
              <a:spcBef>
                <a:spcPts val="0"/>
              </a:spcBef>
              <a:buSzPts val="4800"/>
              <a:buNone/>
              <a:defRPr sz="4800"/>
            </a:lvl4pPr>
            <a:lvl5pPr lvl="4" rtl="0">
              <a:spcBef>
                <a:spcPts val="0"/>
              </a:spcBef>
              <a:buSzPts val="4800"/>
              <a:buNone/>
              <a:defRPr sz="4800"/>
            </a:lvl5pPr>
            <a:lvl6pPr lvl="5" rtl="0">
              <a:spcBef>
                <a:spcPts val="0"/>
              </a:spcBef>
              <a:buSzPts val="4800"/>
              <a:buNone/>
              <a:defRPr sz="4800"/>
            </a:lvl6pPr>
            <a:lvl7pPr lvl="6" rtl="0">
              <a:spcBef>
                <a:spcPts val="0"/>
              </a:spcBef>
              <a:buSzPts val="4800"/>
              <a:buNone/>
              <a:defRPr sz="4800"/>
            </a:lvl7pPr>
            <a:lvl8pPr lvl="7" rtl="0">
              <a:spcBef>
                <a:spcPts val="0"/>
              </a:spcBef>
              <a:buSzPts val="4800"/>
              <a:buNone/>
              <a:defRPr sz="4800"/>
            </a:lvl8pPr>
            <a:lvl9pPr lvl="8" rtl="0">
              <a:spcBef>
                <a:spcPts val="0"/>
              </a:spcBef>
              <a:buSzPts val="4800"/>
              <a:buNone/>
              <a:defRPr sz="4800"/>
            </a:lvl9pPr>
          </a:lstStyle>
          <a:p/>
        </p:txBody>
      </p:sp>
      <p:sp>
        <p:nvSpPr>
          <p:cNvPr id="79" name="Shape 7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GB"/>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80" name="Shape 80"/>
        <p:cNvGrpSpPr/>
        <p:nvPr/>
      </p:nvGrpSpPr>
      <p:grpSpPr>
        <a:xfrm>
          <a:off x="0" y="0"/>
          <a:ext cx="0" cy="0"/>
          <a:chOff x="0" y="0"/>
          <a:chExt cx="0" cy="0"/>
        </a:xfrm>
      </p:grpSpPr>
      <p:sp>
        <p:nvSpPr>
          <p:cNvPr id="81" name="Shape 81"/>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82" name="Shape 82"/>
          <p:cNvSpPr txBox="1"/>
          <p:nvPr>
            <p:ph type="title"/>
          </p:nvPr>
        </p:nvSpPr>
        <p:spPr>
          <a:xfrm>
            <a:off x="265500" y="1233175"/>
            <a:ext cx="4045200" cy="1482300"/>
          </a:xfrm>
          <a:prstGeom prst="rect">
            <a:avLst/>
          </a:prstGeom>
        </p:spPr>
        <p:txBody>
          <a:bodyPr anchorCtr="0" anchor="b" bIns="91425" lIns="91425" rIns="91425" wrap="square" tIns="91425"/>
          <a:lstStyle>
            <a:lvl1pPr lvl="0" rtl="0" algn="ctr">
              <a:spcBef>
                <a:spcPts val="0"/>
              </a:spcBef>
              <a:buSzPts val="4200"/>
              <a:buNone/>
              <a:defRPr sz="4200"/>
            </a:lvl1pPr>
            <a:lvl2pPr lvl="1" rtl="0" algn="ctr">
              <a:spcBef>
                <a:spcPts val="0"/>
              </a:spcBef>
              <a:buSzPts val="4200"/>
              <a:buNone/>
              <a:defRPr sz="4200"/>
            </a:lvl2pPr>
            <a:lvl3pPr lvl="2" rtl="0" algn="ctr">
              <a:spcBef>
                <a:spcPts val="0"/>
              </a:spcBef>
              <a:buSzPts val="4200"/>
              <a:buNone/>
              <a:defRPr sz="4200"/>
            </a:lvl3pPr>
            <a:lvl4pPr lvl="3" rtl="0" algn="ctr">
              <a:spcBef>
                <a:spcPts val="0"/>
              </a:spcBef>
              <a:buSzPts val="4200"/>
              <a:buNone/>
              <a:defRPr sz="4200"/>
            </a:lvl4pPr>
            <a:lvl5pPr lvl="4" rtl="0" algn="ctr">
              <a:spcBef>
                <a:spcPts val="0"/>
              </a:spcBef>
              <a:buSzPts val="4200"/>
              <a:buNone/>
              <a:defRPr sz="4200"/>
            </a:lvl5pPr>
            <a:lvl6pPr lvl="5" rtl="0" algn="ctr">
              <a:spcBef>
                <a:spcPts val="0"/>
              </a:spcBef>
              <a:buSzPts val="4200"/>
              <a:buNone/>
              <a:defRPr sz="4200"/>
            </a:lvl6pPr>
            <a:lvl7pPr lvl="6" rtl="0" algn="ctr">
              <a:spcBef>
                <a:spcPts val="0"/>
              </a:spcBef>
              <a:buSzPts val="4200"/>
              <a:buNone/>
              <a:defRPr sz="4200"/>
            </a:lvl7pPr>
            <a:lvl8pPr lvl="7" rtl="0" algn="ctr">
              <a:spcBef>
                <a:spcPts val="0"/>
              </a:spcBef>
              <a:buSzPts val="4200"/>
              <a:buNone/>
              <a:defRPr sz="4200"/>
            </a:lvl8pPr>
            <a:lvl9pPr lvl="8" rtl="0" algn="ctr">
              <a:spcBef>
                <a:spcPts val="0"/>
              </a:spcBef>
              <a:buSzPts val="4200"/>
              <a:buNone/>
              <a:defRPr sz="4200"/>
            </a:lvl9pPr>
          </a:lstStyle>
          <a:p/>
        </p:txBody>
      </p:sp>
      <p:sp>
        <p:nvSpPr>
          <p:cNvPr id="83" name="Shape 83"/>
          <p:cNvSpPr txBox="1"/>
          <p:nvPr>
            <p:ph idx="1" type="subTitle"/>
          </p:nvPr>
        </p:nvSpPr>
        <p:spPr>
          <a:xfrm>
            <a:off x="265500" y="2803075"/>
            <a:ext cx="4045200" cy="1235100"/>
          </a:xfrm>
          <a:prstGeom prst="rect">
            <a:avLst/>
          </a:prstGeom>
        </p:spPr>
        <p:txBody>
          <a:bodyPr anchorCtr="0" anchor="t" bIns="91425" lIns="91425"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Shape 84"/>
          <p:cNvSpPr txBox="1"/>
          <p:nvPr>
            <p:ph idx="2" type="body"/>
          </p:nvPr>
        </p:nvSpPr>
        <p:spPr>
          <a:xfrm>
            <a:off x="4939500" y="724075"/>
            <a:ext cx="3837000" cy="3695100"/>
          </a:xfrm>
          <a:prstGeom prst="rect">
            <a:avLst/>
          </a:prstGeom>
        </p:spPr>
        <p:txBody>
          <a:bodyPr anchorCtr="0" anchor="ctr" bIns="91425" lIns="91425" rIns="91425" wrap="square" tIns="91425"/>
          <a:lstStyle>
            <a:lvl1pPr lvl="0" rtl="0">
              <a:spcBef>
                <a:spcPts val="0"/>
              </a:spcBef>
              <a:buSzPts val="1800"/>
              <a:buChar char="●"/>
              <a:defRPr/>
            </a:lvl1pPr>
            <a:lvl2pPr lvl="1" rtl="0">
              <a:spcBef>
                <a:spcPts val="0"/>
              </a:spcBef>
              <a:buSzPts val="1400"/>
              <a:buChar char="○"/>
              <a:defRPr/>
            </a:lvl2pPr>
            <a:lvl3pPr lvl="2" rtl="0">
              <a:spcBef>
                <a:spcPts val="0"/>
              </a:spcBef>
              <a:buSzPts val="1400"/>
              <a:buChar char="■"/>
              <a:defRPr/>
            </a:lvl3pPr>
            <a:lvl4pPr lvl="3" rtl="0">
              <a:spcBef>
                <a:spcPts val="0"/>
              </a:spcBef>
              <a:buSzPts val="1400"/>
              <a:buChar char="●"/>
              <a:defRPr/>
            </a:lvl4pPr>
            <a:lvl5pPr lvl="4" rtl="0">
              <a:spcBef>
                <a:spcPts val="0"/>
              </a:spcBef>
              <a:buSzPts val="1400"/>
              <a:buChar char="○"/>
              <a:defRPr/>
            </a:lvl5pPr>
            <a:lvl6pPr lvl="5" rtl="0">
              <a:spcBef>
                <a:spcPts val="0"/>
              </a:spcBef>
              <a:buSzPts val="1400"/>
              <a:buChar char="■"/>
              <a:defRPr/>
            </a:lvl6pPr>
            <a:lvl7pPr lvl="6" rtl="0">
              <a:spcBef>
                <a:spcPts val="0"/>
              </a:spcBef>
              <a:buSzPts val="1400"/>
              <a:buChar char="●"/>
              <a:defRPr/>
            </a:lvl7pPr>
            <a:lvl8pPr lvl="7" rtl="0">
              <a:spcBef>
                <a:spcPts val="0"/>
              </a:spcBef>
              <a:buSzPts val="1400"/>
              <a:buChar char="○"/>
              <a:defRPr/>
            </a:lvl8pPr>
            <a:lvl9pPr lvl="8" rtl="0">
              <a:spcBef>
                <a:spcPts val="0"/>
              </a:spcBef>
              <a:buSzPts val="1400"/>
              <a:buChar char="■"/>
              <a:defRPr/>
            </a:lvl9pPr>
          </a:lstStyle>
          <a:p/>
        </p:txBody>
      </p:sp>
      <p:sp>
        <p:nvSpPr>
          <p:cNvPr id="85" name="Shape 8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GB"/>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86" name="Shape 86"/>
        <p:cNvGrpSpPr/>
        <p:nvPr/>
      </p:nvGrpSpPr>
      <p:grpSpPr>
        <a:xfrm>
          <a:off x="0" y="0"/>
          <a:ext cx="0" cy="0"/>
          <a:chOff x="0" y="0"/>
          <a:chExt cx="0" cy="0"/>
        </a:xfrm>
      </p:grpSpPr>
      <p:sp>
        <p:nvSpPr>
          <p:cNvPr id="87" name="Shape 87"/>
          <p:cNvSpPr txBox="1"/>
          <p:nvPr>
            <p:ph idx="1" type="body"/>
          </p:nvPr>
        </p:nvSpPr>
        <p:spPr>
          <a:xfrm>
            <a:off x="311700" y="4230575"/>
            <a:ext cx="5998800" cy="605100"/>
          </a:xfrm>
          <a:prstGeom prst="rect">
            <a:avLst/>
          </a:prstGeom>
        </p:spPr>
        <p:txBody>
          <a:bodyPr anchorCtr="0" anchor="ctr" bIns="91425" lIns="91425" rIns="91425" wrap="square" tIns="91425"/>
          <a:lstStyle>
            <a:lvl1pPr lvl="0" rtl="0">
              <a:lnSpc>
                <a:spcPct val="100000"/>
              </a:lnSpc>
              <a:spcBef>
                <a:spcPts val="0"/>
              </a:spcBef>
              <a:spcAft>
                <a:spcPts val="0"/>
              </a:spcAft>
              <a:buSzPts val="1800"/>
              <a:buNone/>
              <a:defRPr/>
            </a:lvl1pPr>
          </a:lstStyle>
          <a:p/>
        </p:txBody>
      </p:sp>
      <p:sp>
        <p:nvSpPr>
          <p:cNvPr id="88" name="Shape 8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GB"/>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89" name="Shape 89"/>
        <p:cNvGrpSpPr/>
        <p:nvPr/>
      </p:nvGrpSpPr>
      <p:grpSpPr>
        <a:xfrm>
          <a:off x="0" y="0"/>
          <a:ext cx="0" cy="0"/>
          <a:chOff x="0" y="0"/>
          <a:chExt cx="0" cy="0"/>
        </a:xfrm>
      </p:grpSpPr>
      <p:sp>
        <p:nvSpPr>
          <p:cNvPr id="90" name="Shape 90"/>
          <p:cNvSpPr txBox="1"/>
          <p:nvPr>
            <p:ph type="title"/>
          </p:nvPr>
        </p:nvSpPr>
        <p:spPr>
          <a:xfrm>
            <a:off x="311700" y="1106125"/>
            <a:ext cx="8520600" cy="1963500"/>
          </a:xfrm>
          <a:prstGeom prst="rect">
            <a:avLst/>
          </a:prstGeom>
        </p:spPr>
        <p:txBody>
          <a:bodyPr anchorCtr="0" anchor="b" bIns="91425" lIns="91425" rIns="91425" wrap="square" tIns="91425"/>
          <a:lstStyle>
            <a:lvl1pPr lvl="0" rtl="0" algn="ctr">
              <a:spcBef>
                <a:spcPts val="0"/>
              </a:spcBef>
              <a:buSzPts val="12000"/>
              <a:buNone/>
              <a:defRPr sz="12000"/>
            </a:lvl1pPr>
            <a:lvl2pPr lvl="1" rtl="0" algn="ctr">
              <a:spcBef>
                <a:spcPts val="0"/>
              </a:spcBef>
              <a:buSzPts val="12000"/>
              <a:buNone/>
              <a:defRPr sz="12000"/>
            </a:lvl2pPr>
            <a:lvl3pPr lvl="2" rtl="0" algn="ctr">
              <a:spcBef>
                <a:spcPts val="0"/>
              </a:spcBef>
              <a:buSzPts val="12000"/>
              <a:buNone/>
              <a:defRPr sz="12000"/>
            </a:lvl3pPr>
            <a:lvl4pPr lvl="3" rtl="0" algn="ctr">
              <a:spcBef>
                <a:spcPts val="0"/>
              </a:spcBef>
              <a:buSzPts val="12000"/>
              <a:buNone/>
              <a:defRPr sz="12000"/>
            </a:lvl4pPr>
            <a:lvl5pPr lvl="4" rtl="0" algn="ctr">
              <a:spcBef>
                <a:spcPts val="0"/>
              </a:spcBef>
              <a:buSzPts val="12000"/>
              <a:buNone/>
              <a:defRPr sz="12000"/>
            </a:lvl5pPr>
            <a:lvl6pPr lvl="5" rtl="0" algn="ctr">
              <a:spcBef>
                <a:spcPts val="0"/>
              </a:spcBef>
              <a:buSzPts val="12000"/>
              <a:buNone/>
              <a:defRPr sz="12000"/>
            </a:lvl6pPr>
            <a:lvl7pPr lvl="6" rtl="0" algn="ctr">
              <a:spcBef>
                <a:spcPts val="0"/>
              </a:spcBef>
              <a:buSzPts val="12000"/>
              <a:buNone/>
              <a:defRPr sz="12000"/>
            </a:lvl7pPr>
            <a:lvl8pPr lvl="7" rtl="0" algn="ctr">
              <a:spcBef>
                <a:spcPts val="0"/>
              </a:spcBef>
              <a:buSzPts val="12000"/>
              <a:buNone/>
              <a:defRPr sz="12000"/>
            </a:lvl8pPr>
            <a:lvl9pPr lvl="8" rtl="0" algn="ctr">
              <a:spcBef>
                <a:spcPts val="0"/>
              </a:spcBef>
              <a:buSzPts val="12000"/>
              <a:buNone/>
              <a:defRPr sz="12000"/>
            </a:lvl9pPr>
          </a:lstStyle>
          <a:p/>
        </p:txBody>
      </p:sp>
      <p:sp>
        <p:nvSpPr>
          <p:cNvPr id="91" name="Shape 91"/>
          <p:cNvSpPr txBox="1"/>
          <p:nvPr>
            <p:ph idx="1" type="body"/>
          </p:nvPr>
        </p:nvSpPr>
        <p:spPr>
          <a:xfrm>
            <a:off x="311700" y="3152225"/>
            <a:ext cx="8520600" cy="1300800"/>
          </a:xfrm>
          <a:prstGeom prst="rect">
            <a:avLst/>
          </a:prstGeom>
        </p:spPr>
        <p:txBody>
          <a:bodyPr anchorCtr="0" anchor="t" bIns="91425" lIns="91425" rIns="91425" wrap="square" tIns="91425"/>
          <a:lstStyle>
            <a:lvl1pPr lvl="0" rtl="0" algn="ctr">
              <a:spcBef>
                <a:spcPts val="0"/>
              </a:spcBef>
              <a:buSzPts val="1800"/>
              <a:buChar char="●"/>
              <a:defRPr/>
            </a:lvl1pPr>
            <a:lvl2pPr lvl="1" rtl="0" algn="ctr">
              <a:spcBef>
                <a:spcPts val="0"/>
              </a:spcBef>
              <a:buSzPts val="1400"/>
              <a:buChar char="○"/>
              <a:defRPr/>
            </a:lvl2pPr>
            <a:lvl3pPr lvl="2" rtl="0" algn="ctr">
              <a:spcBef>
                <a:spcPts val="0"/>
              </a:spcBef>
              <a:buSzPts val="1400"/>
              <a:buChar char="■"/>
              <a:defRPr/>
            </a:lvl3pPr>
            <a:lvl4pPr lvl="3" rtl="0" algn="ctr">
              <a:spcBef>
                <a:spcPts val="0"/>
              </a:spcBef>
              <a:buSzPts val="1400"/>
              <a:buChar char="●"/>
              <a:defRPr/>
            </a:lvl4pPr>
            <a:lvl5pPr lvl="4" rtl="0" algn="ctr">
              <a:spcBef>
                <a:spcPts val="0"/>
              </a:spcBef>
              <a:buSzPts val="1400"/>
              <a:buChar char="○"/>
              <a:defRPr/>
            </a:lvl5pPr>
            <a:lvl6pPr lvl="5" rtl="0" algn="ctr">
              <a:spcBef>
                <a:spcPts val="0"/>
              </a:spcBef>
              <a:buSzPts val="1400"/>
              <a:buChar char="■"/>
              <a:defRPr/>
            </a:lvl6pPr>
            <a:lvl7pPr lvl="6" rtl="0" algn="ctr">
              <a:spcBef>
                <a:spcPts val="0"/>
              </a:spcBef>
              <a:buSzPts val="1400"/>
              <a:buChar char="●"/>
              <a:defRPr/>
            </a:lvl7pPr>
            <a:lvl8pPr lvl="7" rtl="0" algn="ctr">
              <a:spcBef>
                <a:spcPts val="0"/>
              </a:spcBef>
              <a:buSzPts val="1400"/>
              <a:buChar char="○"/>
              <a:defRPr/>
            </a:lvl8pPr>
            <a:lvl9pPr lvl="8" rtl="0" algn="ctr">
              <a:spcBef>
                <a:spcPts val="0"/>
              </a:spcBef>
              <a:buSzPts val="1400"/>
              <a:buChar char="■"/>
              <a:defRPr/>
            </a:lvl9pPr>
          </a:lstStyle>
          <a:p/>
        </p:txBody>
      </p:sp>
      <p:sp>
        <p:nvSpPr>
          <p:cNvPr id="92" name="Shape 9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GB"/>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93" name="Shape 93"/>
        <p:cNvGrpSpPr/>
        <p:nvPr/>
      </p:nvGrpSpPr>
      <p:grpSpPr>
        <a:xfrm>
          <a:off x="0" y="0"/>
          <a:ext cx="0" cy="0"/>
          <a:chOff x="0" y="0"/>
          <a:chExt cx="0" cy="0"/>
        </a:xfrm>
      </p:grpSpPr>
      <p:sp>
        <p:nvSpPr>
          <p:cNvPr id="94" name="Shape 9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GB"/>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GB"/>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ts val="2800"/>
              <a:buNone/>
              <a:defRPr sz="2800">
                <a:solidFill>
                  <a:schemeClr val="dk1"/>
                </a:solidFill>
              </a:defRPr>
            </a:lvl1pPr>
            <a:lvl2pPr lvl="1">
              <a:spcBef>
                <a:spcPts val="0"/>
              </a:spcBef>
              <a:buClr>
                <a:schemeClr val="dk1"/>
              </a:buClr>
              <a:buSzPts val="2800"/>
              <a:buNone/>
              <a:defRPr sz="2800">
                <a:solidFill>
                  <a:schemeClr val="dk1"/>
                </a:solidFill>
              </a:defRPr>
            </a:lvl2pPr>
            <a:lvl3pPr lvl="2">
              <a:spcBef>
                <a:spcPts val="0"/>
              </a:spcBef>
              <a:buClr>
                <a:schemeClr val="dk1"/>
              </a:buClr>
              <a:buSzPts val="2800"/>
              <a:buNone/>
              <a:defRPr sz="2800">
                <a:solidFill>
                  <a:schemeClr val="dk1"/>
                </a:solidFill>
              </a:defRPr>
            </a:lvl3pPr>
            <a:lvl4pPr lvl="3">
              <a:spcBef>
                <a:spcPts val="0"/>
              </a:spcBef>
              <a:buClr>
                <a:schemeClr val="dk1"/>
              </a:buClr>
              <a:buSzPts val="2800"/>
              <a:buNone/>
              <a:defRPr sz="2800">
                <a:solidFill>
                  <a:schemeClr val="dk1"/>
                </a:solidFill>
              </a:defRPr>
            </a:lvl4pPr>
            <a:lvl5pPr lvl="4">
              <a:spcBef>
                <a:spcPts val="0"/>
              </a:spcBef>
              <a:buClr>
                <a:schemeClr val="dk1"/>
              </a:buClr>
              <a:buSzPts val="2800"/>
              <a:buNone/>
              <a:defRPr sz="2800">
                <a:solidFill>
                  <a:schemeClr val="dk1"/>
                </a:solidFill>
              </a:defRPr>
            </a:lvl5pPr>
            <a:lvl6pPr lvl="5">
              <a:spcBef>
                <a:spcPts val="0"/>
              </a:spcBef>
              <a:buClr>
                <a:schemeClr val="dk1"/>
              </a:buClr>
              <a:buSzPts val="2800"/>
              <a:buNone/>
              <a:defRPr sz="2800">
                <a:solidFill>
                  <a:schemeClr val="dk1"/>
                </a:solidFill>
              </a:defRPr>
            </a:lvl6pPr>
            <a:lvl7pPr lvl="6">
              <a:spcBef>
                <a:spcPts val="0"/>
              </a:spcBef>
              <a:buClr>
                <a:schemeClr val="dk1"/>
              </a:buClr>
              <a:buSzPts val="2800"/>
              <a:buNone/>
              <a:defRPr sz="2800">
                <a:solidFill>
                  <a:schemeClr val="dk1"/>
                </a:solidFill>
              </a:defRPr>
            </a:lvl7pPr>
            <a:lvl8pPr lvl="7">
              <a:spcBef>
                <a:spcPts val="0"/>
              </a:spcBef>
              <a:buClr>
                <a:schemeClr val="dk1"/>
              </a:buClr>
              <a:buSzPts val="2800"/>
              <a:buNone/>
              <a:defRPr sz="2800">
                <a:solidFill>
                  <a:schemeClr val="dk1"/>
                </a:solidFill>
              </a:defRPr>
            </a:lvl8pPr>
            <a:lvl9pPr lvl="8">
              <a:spcBef>
                <a:spcPts val="0"/>
              </a:spcBef>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ts val="1800"/>
              <a:buChar char="●"/>
              <a:defRPr sz="1800">
                <a:solidFill>
                  <a:schemeClr val="dk2"/>
                </a:solidFill>
              </a:defRPr>
            </a:lvl1pPr>
            <a:lvl2pPr lvl="1">
              <a:lnSpc>
                <a:spcPct val="115000"/>
              </a:lnSpc>
              <a:spcBef>
                <a:spcPts val="0"/>
              </a:spcBef>
              <a:spcAft>
                <a:spcPts val="1600"/>
              </a:spcAft>
              <a:buClr>
                <a:schemeClr val="dk2"/>
              </a:buClr>
              <a:buSzPts val="1400"/>
              <a:buChar char="○"/>
              <a:defRPr>
                <a:solidFill>
                  <a:schemeClr val="dk2"/>
                </a:solidFill>
              </a:defRPr>
            </a:lvl2pPr>
            <a:lvl3pPr lvl="2">
              <a:lnSpc>
                <a:spcPct val="115000"/>
              </a:lnSpc>
              <a:spcBef>
                <a:spcPts val="0"/>
              </a:spcBef>
              <a:spcAft>
                <a:spcPts val="1600"/>
              </a:spcAft>
              <a:buClr>
                <a:schemeClr val="dk2"/>
              </a:buClr>
              <a:buSzPts val="1400"/>
              <a:buChar char="■"/>
              <a:defRPr>
                <a:solidFill>
                  <a:schemeClr val="dk2"/>
                </a:solidFill>
              </a:defRPr>
            </a:lvl3pPr>
            <a:lvl4pPr lvl="3">
              <a:lnSpc>
                <a:spcPct val="115000"/>
              </a:lnSpc>
              <a:spcBef>
                <a:spcPts val="0"/>
              </a:spcBef>
              <a:spcAft>
                <a:spcPts val="1600"/>
              </a:spcAft>
              <a:buClr>
                <a:schemeClr val="dk2"/>
              </a:buClr>
              <a:buSzPts val="1400"/>
              <a:buChar char="●"/>
              <a:defRPr>
                <a:solidFill>
                  <a:schemeClr val="dk2"/>
                </a:solidFill>
              </a:defRPr>
            </a:lvl4pPr>
            <a:lvl5pPr lvl="4">
              <a:lnSpc>
                <a:spcPct val="115000"/>
              </a:lnSpc>
              <a:spcBef>
                <a:spcPts val="0"/>
              </a:spcBef>
              <a:spcAft>
                <a:spcPts val="1600"/>
              </a:spcAft>
              <a:buClr>
                <a:schemeClr val="dk2"/>
              </a:buClr>
              <a:buSzPts val="1400"/>
              <a:buChar char="○"/>
              <a:defRPr>
                <a:solidFill>
                  <a:schemeClr val="dk2"/>
                </a:solidFill>
              </a:defRPr>
            </a:lvl5pPr>
            <a:lvl6pPr lvl="5">
              <a:lnSpc>
                <a:spcPct val="115000"/>
              </a:lnSpc>
              <a:spcBef>
                <a:spcPts val="0"/>
              </a:spcBef>
              <a:spcAft>
                <a:spcPts val="1600"/>
              </a:spcAft>
              <a:buClr>
                <a:schemeClr val="dk2"/>
              </a:buClr>
              <a:buSzPts val="1400"/>
              <a:buChar char="■"/>
              <a:defRPr>
                <a:solidFill>
                  <a:schemeClr val="dk2"/>
                </a:solidFill>
              </a:defRPr>
            </a:lvl6pPr>
            <a:lvl7pPr lvl="6">
              <a:lnSpc>
                <a:spcPct val="115000"/>
              </a:lnSpc>
              <a:spcBef>
                <a:spcPts val="0"/>
              </a:spcBef>
              <a:spcAft>
                <a:spcPts val="1600"/>
              </a:spcAft>
              <a:buClr>
                <a:schemeClr val="dk2"/>
              </a:buClr>
              <a:buSzPts val="1400"/>
              <a:buChar char="●"/>
              <a:defRPr>
                <a:solidFill>
                  <a:schemeClr val="dk2"/>
                </a:solidFill>
              </a:defRPr>
            </a:lvl7pPr>
            <a:lvl8pPr lvl="7">
              <a:lnSpc>
                <a:spcPct val="115000"/>
              </a:lnSpc>
              <a:spcBef>
                <a:spcPts val="0"/>
              </a:spcBef>
              <a:spcAft>
                <a:spcPts val="1600"/>
              </a:spcAft>
              <a:buClr>
                <a:schemeClr val="dk2"/>
              </a:buClr>
              <a:buSzPts val="1400"/>
              <a:buChar char="○"/>
              <a:defRPr>
                <a:solidFill>
                  <a:schemeClr val="dk2"/>
                </a:solidFill>
              </a:defRPr>
            </a:lvl8pPr>
            <a:lvl9pPr lvl="8">
              <a:lnSpc>
                <a:spcPct val="115000"/>
              </a:lnSpc>
              <a:spcBef>
                <a:spcPts val="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GB"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rtl="0">
              <a:spcBef>
                <a:spcPts val="0"/>
              </a:spcBef>
              <a:buClr>
                <a:schemeClr val="dk1"/>
              </a:buClr>
              <a:buSzPts val="2800"/>
              <a:buNone/>
              <a:defRPr sz="2800">
                <a:solidFill>
                  <a:schemeClr val="dk1"/>
                </a:solidFill>
              </a:defRPr>
            </a:lvl1pPr>
            <a:lvl2pPr lvl="1" rtl="0">
              <a:spcBef>
                <a:spcPts val="0"/>
              </a:spcBef>
              <a:buClr>
                <a:schemeClr val="dk1"/>
              </a:buClr>
              <a:buSzPts val="2800"/>
              <a:buNone/>
              <a:defRPr sz="2800">
                <a:solidFill>
                  <a:schemeClr val="dk1"/>
                </a:solidFill>
              </a:defRPr>
            </a:lvl2pPr>
            <a:lvl3pPr lvl="2" rtl="0">
              <a:spcBef>
                <a:spcPts val="0"/>
              </a:spcBef>
              <a:buClr>
                <a:schemeClr val="dk1"/>
              </a:buClr>
              <a:buSzPts val="2800"/>
              <a:buNone/>
              <a:defRPr sz="2800">
                <a:solidFill>
                  <a:schemeClr val="dk1"/>
                </a:solidFill>
              </a:defRPr>
            </a:lvl3pPr>
            <a:lvl4pPr lvl="3" rtl="0">
              <a:spcBef>
                <a:spcPts val="0"/>
              </a:spcBef>
              <a:buClr>
                <a:schemeClr val="dk1"/>
              </a:buClr>
              <a:buSzPts val="2800"/>
              <a:buNone/>
              <a:defRPr sz="2800">
                <a:solidFill>
                  <a:schemeClr val="dk1"/>
                </a:solidFill>
              </a:defRPr>
            </a:lvl4pPr>
            <a:lvl5pPr lvl="4" rtl="0">
              <a:spcBef>
                <a:spcPts val="0"/>
              </a:spcBef>
              <a:buClr>
                <a:schemeClr val="dk1"/>
              </a:buClr>
              <a:buSzPts val="2800"/>
              <a:buNone/>
              <a:defRPr sz="2800">
                <a:solidFill>
                  <a:schemeClr val="dk1"/>
                </a:solidFill>
              </a:defRPr>
            </a:lvl5pPr>
            <a:lvl6pPr lvl="5" rtl="0">
              <a:spcBef>
                <a:spcPts val="0"/>
              </a:spcBef>
              <a:buClr>
                <a:schemeClr val="dk1"/>
              </a:buClr>
              <a:buSzPts val="2800"/>
              <a:buNone/>
              <a:defRPr sz="2800">
                <a:solidFill>
                  <a:schemeClr val="dk1"/>
                </a:solidFill>
              </a:defRPr>
            </a:lvl6pPr>
            <a:lvl7pPr lvl="6" rtl="0">
              <a:spcBef>
                <a:spcPts val="0"/>
              </a:spcBef>
              <a:buClr>
                <a:schemeClr val="dk1"/>
              </a:buClr>
              <a:buSzPts val="2800"/>
              <a:buNone/>
              <a:defRPr sz="2800">
                <a:solidFill>
                  <a:schemeClr val="dk1"/>
                </a:solidFill>
              </a:defRPr>
            </a:lvl7pPr>
            <a:lvl8pPr lvl="7" rtl="0">
              <a:spcBef>
                <a:spcPts val="0"/>
              </a:spcBef>
              <a:buClr>
                <a:schemeClr val="dk1"/>
              </a:buClr>
              <a:buSzPts val="2800"/>
              <a:buNone/>
              <a:defRPr sz="2800">
                <a:solidFill>
                  <a:schemeClr val="dk1"/>
                </a:solidFill>
              </a:defRPr>
            </a:lvl8pPr>
            <a:lvl9pPr lvl="8" rtl="0">
              <a:spcBef>
                <a:spcPts val="0"/>
              </a:spcBef>
              <a:buClr>
                <a:schemeClr val="dk1"/>
              </a:buClr>
              <a:buSzPts val="2800"/>
              <a:buNone/>
              <a:defRPr sz="2800">
                <a:solidFill>
                  <a:schemeClr val="dk1"/>
                </a:solidFill>
              </a:defRPr>
            </a:lvl9pPr>
          </a:lstStyle>
          <a:p/>
        </p:txBody>
      </p:sp>
      <p:sp>
        <p:nvSpPr>
          <p:cNvPr id="52" name="Shape 52"/>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rtl="0">
              <a:lnSpc>
                <a:spcPct val="115000"/>
              </a:lnSpc>
              <a:spcBef>
                <a:spcPts val="0"/>
              </a:spcBef>
              <a:spcAft>
                <a:spcPts val="1600"/>
              </a:spcAft>
              <a:buClr>
                <a:schemeClr val="dk2"/>
              </a:buClr>
              <a:buSzPts val="1800"/>
              <a:buChar char="●"/>
              <a:defRPr sz="1800">
                <a:solidFill>
                  <a:schemeClr val="dk2"/>
                </a:solidFill>
              </a:defRPr>
            </a:lvl1pPr>
            <a:lvl2pPr lvl="1" rtl="0">
              <a:lnSpc>
                <a:spcPct val="115000"/>
              </a:lnSpc>
              <a:spcBef>
                <a:spcPts val="0"/>
              </a:spcBef>
              <a:spcAft>
                <a:spcPts val="1600"/>
              </a:spcAft>
              <a:buClr>
                <a:schemeClr val="dk2"/>
              </a:buClr>
              <a:buSzPts val="1400"/>
              <a:buChar char="○"/>
              <a:defRPr>
                <a:solidFill>
                  <a:schemeClr val="dk2"/>
                </a:solidFill>
              </a:defRPr>
            </a:lvl2pPr>
            <a:lvl3pPr lvl="2" rtl="0">
              <a:lnSpc>
                <a:spcPct val="115000"/>
              </a:lnSpc>
              <a:spcBef>
                <a:spcPts val="0"/>
              </a:spcBef>
              <a:spcAft>
                <a:spcPts val="1600"/>
              </a:spcAft>
              <a:buClr>
                <a:schemeClr val="dk2"/>
              </a:buClr>
              <a:buSzPts val="1400"/>
              <a:buChar char="■"/>
              <a:defRPr>
                <a:solidFill>
                  <a:schemeClr val="dk2"/>
                </a:solidFill>
              </a:defRPr>
            </a:lvl3pPr>
            <a:lvl4pPr lvl="3" rtl="0">
              <a:lnSpc>
                <a:spcPct val="115000"/>
              </a:lnSpc>
              <a:spcBef>
                <a:spcPts val="0"/>
              </a:spcBef>
              <a:spcAft>
                <a:spcPts val="1600"/>
              </a:spcAft>
              <a:buClr>
                <a:schemeClr val="dk2"/>
              </a:buClr>
              <a:buSzPts val="1400"/>
              <a:buChar char="●"/>
              <a:defRPr>
                <a:solidFill>
                  <a:schemeClr val="dk2"/>
                </a:solidFill>
              </a:defRPr>
            </a:lvl4pPr>
            <a:lvl5pPr lvl="4" rtl="0">
              <a:lnSpc>
                <a:spcPct val="115000"/>
              </a:lnSpc>
              <a:spcBef>
                <a:spcPts val="0"/>
              </a:spcBef>
              <a:spcAft>
                <a:spcPts val="1600"/>
              </a:spcAft>
              <a:buClr>
                <a:schemeClr val="dk2"/>
              </a:buClr>
              <a:buSzPts val="1400"/>
              <a:buChar char="○"/>
              <a:defRPr>
                <a:solidFill>
                  <a:schemeClr val="dk2"/>
                </a:solidFill>
              </a:defRPr>
            </a:lvl5pPr>
            <a:lvl6pPr lvl="5" rtl="0">
              <a:lnSpc>
                <a:spcPct val="115000"/>
              </a:lnSpc>
              <a:spcBef>
                <a:spcPts val="0"/>
              </a:spcBef>
              <a:spcAft>
                <a:spcPts val="1600"/>
              </a:spcAft>
              <a:buClr>
                <a:schemeClr val="dk2"/>
              </a:buClr>
              <a:buSzPts val="1400"/>
              <a:buChar char="■"/>
              <a:defRPr>
                <a:solidFill>
                  <a:schemeClr val="dk2"/>
                </a:solidFill>
              </a:defRPr>
            </a:lvl6pPr>
            <a:lvl7pPr lvl="6" rtl="0">
              <a:lnSpc>
                <a:spcPct val="115000"/>
              </a:lnSpc>
              <a:spcBef>
                <a:spcPts val="0"/>
              </a:spcBef>
              <a:spcAft>
                <a:spcPts val="1600"/>
              </a:spcAft>
              <a:buClr>
                <a:schemeClr val="dk2"/>
              </a:buClr>
              <a:buSzPts val="1400"/>
              <a:buChar char="●"/>
              <a:defRPr>
                <a:solidFill>
                  <a:schemeClr val="dk2"/>
                </a:solidFill>
              </a:defRPr>
            </a:lvl7pPr>
            <a:lvl8pPr lvl="7" rtl="0">
              <a:lnSpc>
                <a:spcPct val="115000"/>
              </a:lnSpc>
              <a:spcBef>
                <a:spcPts val="0"/>
              </a:spcBef>
              <a:spcAft>
                <a:spcPts val="1600"/>
              </a:spcAft>
              <a:buClr>
                <a:schemeClr val="dk2"/>
              </a:buClr>
              <a:buSzPts val="1400"/>
              <a:buChar char="○"/>
              <a:defRPr>
                <a:solidFill>
                  <a:schemeClr val="dk2"/>
                </a:solidFill>
              </a:defRPr>
            </a:lvl8pPr>
            <a:lvl9pPr lvl="8" rtl="0">
              <a:lnSpc>
                <a:spcPct val="115000"/>
              </a:lnSpc>
              <a:spcBef>
                <a:spcPts val="0"/>
              </a:spcBef>
              <a:spcAft>
                <a:spcPts val="1600"/>
              </a:spcAft>
              <a:buClr>
                <a:schemeClr val="dk2"/>
              </a:buClr>
              <a:buSzPts val="1400"/>
              <a:buChar char="■"/>
              <a:defRPr>
                <a:solidFill>
                  <a:schemeClr val="dk2"/>
                </a:solidFill>
              </a:defRPr>
            </a:lvl9pPr>
          </a:lstStyle>
          <a:p/>
        </p:txBody>
      </p:sp>
      <p:sp>
        <p:nvSpPr>
          <p:cNvPr id="53" name="Shape 53"/>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rtl="0" algn="r">
              <a:spcBef>
                <a:spcPts val="0"/>
              </a:spcBef>
              <a:buNone/>
            </a:pPr>
            <a:fld id="{00000000-1234-1234-1234-123412341234}" type="slidenum">
              <a:rPr lang="en-GB"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spd="slow">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Shape 99"/>
          <p:cNvSpPr txBox="1"/>
          <p:nvPr>
            <p:ph idx="4294967295" type="title"/>
          </p:nvPr>
        </p:nvSpPr>
        <p:spPr>
          <a:xfrm>
            <a:off x="789550" y="372750"/>
            <a:ext cx="6201600" cy="4367100"/>
          </a:xfrm>
          <a:prstGeom prst="rect">
            <a:avLst/>
          </a:prstGeom>
          <a:noFill/>
        </p:spPr>
        <p:txBody>
          <a:bodyPr anchorCtr="0" anchor="ctr" bIns="91425" lIns="91425" rIns="91425" wrap="square" tIns="91425">
            <a:noAutofit/>
          </a:bodyPr>
          <a:lstStyle/>
          <a:p>
            <a:pPr lvl="0" rtl="0">
              <a:spcBef>
                <a:spcPts val="0"/>
              </a:spcBef>
              <a:buNone/>
            </a:pPr>
            <a:r>
              <a:rPr lang="en-GB" sz="4800">
                <a:solidFill>
                  <a:srgbClr val="FF0000"/>
                </a:solidFill>
              </a:rPr>
              <a:t>T</a:t>
            </a:r>
            <a:r>
              <a:rPr lang="en-GB" sz="4800">
                <a:solidFill>
                  <a:srgbClr val="000000"/>
                </a:solidFill>
              </a:rPr>
              <a:t>HE HEALTHCARE STARTUP STUDIO</a:t>
            </a:r>
          </a:p>
        </p:txBody>
      </p:sp>
      <p:pic>
        <p:nvPicPr>
          <p:cNvPr id="100" name="Shape 100"/>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1" name="Shape 101"/>
          <p:cNvSpPr/>
          <p:nvPr/>
        </p:nvSpPr>
        <p:spPr>
          <a:xfrm>
            <a:off x="5657042" y="3941198"/>
            <a:ext cx="3525600" cy="1207500"/>
          </a:xfrm>
          <a:prstGeom prst="rect">
            <a:avLst/>
          </a:prstGeom>
          <a:solidFill>
            <a:schemeClr val="lt1"/>
          </a:solidFill>
          <a:ln>
            <a:noFill/>
          </a:ln>
        </p:spPr>
        <p:txBody>
          <a:bodyPr anchorCtr="0" anchor="ctr" bIns="91425" lIns="91425" rIns="91425" wrap="square" tIns="91425">
            <a:noAutofit/>
          </a:bodyPr>
          <a:lstStyle/>
          <a:p>
            <a:pPr lvl="0">
              <a:spcBef>
                <a:spcPts val="0"/>
              </a:spcBef>
              <a:buNone/>
            </a:pPr>
            <a:r>
              <a:t/>
            </a:r>
            <a:endParaRPr/>
          </a:p>
        </p:txBody>
      </p:sp>
      <p:sp>
        <p:nvSpPr>
          <p:cNvPr id="102" name="Shape 102"/>
          <p:cNvSpPr txBox="1"/>
          <p:nvPr/>
        </p:nvSpPr>
        <p:spPr>
          <a:xfrm>
            <a:off x="5843800" y="4055950"/>
            <a:ext cx="3181200" cy="929700"/>
          </a:xfrm>
          <a:prstGeom prst="rect">
            <a:avLst/>
          </a:prstGeom>
          <a:noFill/>
          <a:ln>
            <a:noFill/>
          </a:ln>
        </p:spPr>
        <p:txBody>
          <a:bodyPr anchorCtr="0" anchor="t" bIns="91425" lIns="91425" rIns="91425" wrap="square" tIns="91425">
            <a:noAutofit/>
          </a:bodyPr>
          <a:lstStyle/>
          <a:p>
            <a:pPr lvl="0">
              <a:spcBef>
                <a:spcPts val="0"/>
              </a:spcBef>
              <a:buNone/>
            </a:pPr>
            <a:r>
              <a:rPr lang="en-GB" sz="2400"/>
              <a:t>Why Health Startups</a:t>
            </a:r>
            <a:r>
              <a:rPr b="1" lang="en-GB" sz="2400"/>
              <a:t> Succeed </a:t>
            </a:r>
            <a:r>
              <a:rPr lang="en-GB" sz="2400"/>
              <a:t>or</a:t>
            </a:r>
            <a:r>
              <a:rPr b="1" lang="en-GB" sz="2400"/>
              <a:t> Fail?</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nvSpPr>
        <p:spPr>
          <a:xfrm>
            <a:off x="818400" y="1598500"/>
            <a:ext cx="8160300" cy="2934000"/>
          </a:xfrm>
          <a:prstGeom prst="rect">
            <a:avLst/>
          </a:prstGeom>
          <a:noFill/>
          <a:ln>
            <a:noFill/>
          </a:ln>
        </p:spPr>
        <p:txBody>
          <a:bodyPr anchorCtr="0" anchor="t" bIns="91425" lIns="91425" rIns="91425" wrap="square" tIns="91425">
            <a:noAutofit/>
          </a:bodyPr>
          <a:lstStyle/>
          <a:p>
            <a:pPr lvl="0">
              <a:spcBef>
                <a:spcPts val="0"/>
              </a:spcBef>
              <a:buNone/>
            </a:pPr>
            <a:r>
              <a:rPr lang="en-GB" sz="1800">
                <a:solidFill>
                  <a:srgbClr val="222222"/>
                </a:solidFill>
              </a:rPr>
              <a:t>The first problem:</a:t>
            </a:r>
          </a:p>
          <a:p>
            <a:pPr lvl="0" rtl="0">
              <a:spcBef>
                <a:spcPts val="0"/>
              </a:spcBef>
              <a:buNone/>
            </a:pPr>
            <a:r>
              <a:t/>
            </a:r>
            <a:endParaRPr sz="1800">
              <a:solidFill>
                <a:srgbClr val="222222"/>
              </a:solidFill>
            </a:endParaRPr>
          </a:p>
          <a:p>
            <a:pPr indent="-342900" lvl="0" marL="457200" rtl="0">
              <a:spcBef>
                <a:spcPts val="0"/>
              </a:spcBef>
              <a:buClr>
                <a:srgbClr val="222222"/>
              </a:buClr>
              <a:buSzPts val="1800"/>
              <a:buChar char="●"/>
            </a:pPr>
            <a:r>
              <a:rPr b="1" lang="en-GB" sz="1800">
                <a:solidFill>
                  <a:srgbClr val="222222"/>
                </a:solidFill>
              </a:rPr>
              <a:t>You focus on patients</a:t>
            </a:r>
          </a:p>
        </p:txBody>
      </p:sp>
      <p:sp>
        <p:nvSpPr>
          <p:cNvPr id="108" name="Shape 108"/>
          <p:cNvSpPr txBox="1"/>
          <p:nvPr>
            <p:ph idx="4294967295" type="title"/>
          </p:nvPr>
        </p:nvSpPr>
        <p:spPr>
          <a:xfrm>
            <a:off x="852275" y="-233475"/>
            <a:ext cx="6201600" cy="894900"/>
          </a:xfrm>
          <a:prstGeom prst="rect">
            <a:avLst/>
          </a:prstGeom>
          <a:noFill/>
        </p:spPr>
        <p:txBody>
          <a:bodyPr anchorCtr="0" anchor="ctr" bIns="91425" lIns="91425" rIns="91425" wrap="square" tIns="91425">
            <a:noAutofit/>
          </a:bodyPr>
          <a:lstStyle/>
          <a:p>
            <a:pPr lvl="0" rtl="0">
              <a:spcBef>
                <a:spcPts val="0"/>
              </a:spcBef>
              <a:buNone/>
            </a:pPr>
            <a:r>
              <a:rPr b="1" lang="en-GB" sz="1800">
                <a:solidFill>
                  <a:srgbClr val="FF0000"/>
                </a:solidFill>
              </a:rPr>
              <a:t>T</a:t>
            </a:r>
            <a:r>
              <a:rPr b="1" lang="en-GB" sz="1800"/>
              <a:t>HE HEALTHCARE STARTUP STUDIO</a:t>
            </a:r>
          </a:p>
        </p:txBody>
      </p:sp>
      <p:pic>
        <p:nvPicPr>
          <p:cNvPr id="109" name="Shape 109"/>
          <p:cNvPicPr preferRelativeResize="0"/>
          <p:nvPr/>
        </p:nvPicPr>
        <p:blipFill>
          <a:blip r:embed="rId3">
            <a:alphaModFix/>
          </a:blip>
          <a:stretch>
            <a:fillRect/>
          </a:stretch>
        </p:blipFill>
        <p:spPr>
          <a:xfrm>
            <a:off x="0" y="0"/>
            <a:ext cx="9144000" cy="857250"/>
          </a:xfrm>
          <a:prstGeom prst="rect">
            <a:avLst/>
          </a:prstGeom>
          <a:noFill/>
          <a:ln>
            <a:noFill/>
          </a:ln>
        </p:spPr>
      </p:pic>
      <p:pic>
        <p:nvPicPr>
          <p:cNvPr id="110" name="Shape 110"/>
          <p:cNvPicPr preferRelativeResize="0"/>
          <p:nvPr/>
        </p:nvPicPr>
        <p:blipFill>
          <a:blip r:embed="rId4">
            <a:alphaModFix/>
          </a:blip>
          <a:stretch>
            <a:fillRect/>
          </a:stretch>
        </p:blipFill>
        <p:spPr>
          <a:xfrm>
            <a:off x="5840667" y="857250"/>
            <a:ext cx="3303335" cy="42862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nvSpPr>
        <p:spPr>
          <a:xfrm>
            <a:off x="818400" y="1598500"/>
            <a:ext cx="8160300" cy="2934000"/>
          </a:xfrm>
          <a:prstGeom prst="rect">
            <a:avLst/>
          </a:prstGeom>
          <a:noFill/>
          <a:ln>
            <a:noFill/>
          </a:ln>
        </p:spPr>
        <p:txBody>
          <a:bodyPr anchorCtr="0" anchor="t" bIns="91425" lIns="91425" rIns="91425" wrap="square" tIns="91425">
            <a:noAutofit/>
          </a:bodyPr>
          <a:lstStyle/>
          <a:p>
            <a:pPr lvl="0" rtl="0">
              <a:spcBef>
                <a:spcPts val="0"/>
              </a:spcBef>
              <a:buNone/>
            </a:pPr>
            <a:r>
              <a:rPr lang="en-GB" sz="1800">
                <a:solidFill>
                  <a:srgbClr val="222222"/>
                </a:solidFill>
              </a:rPr>
              <a:t>The second problem:</a:t>
            </a:r>
          </a:p>
          <a:p>
            <a:pPr lvl="0" rtl="0">
              <a:spcBef>
                <a:spcPts val="0"/>
              </a:spcBef>
              <a:buNone/>
            </a:pPr>
            <a:r>
              <a:t/>
            </a:r>
            <a:endParaRPr sz="1800">
              <a:solidFill>
                <a:srgbClr val="222222"/>
              </a:solidFill>
            </a:endParaRPr>
          </a:p>
          <a:p>
            <a:pPr indent="-342900" lvl="0" marL="457200" rtl="0">
              <a:spcBef>
                <a:spcPts val="0"/>
              </a:spcBef>
              <a:buClr>
                <a:srgbClr val="222222"/>
              </a:buClr>
              <a:buSzPts val="1800"/>
              <a:buChar char="●"/>
            </a:pPr>
            <a:r>
              <a:rPr b="1" lang="en-GB" sz="1800">
                <a:solidFill>
                  <a:srgbClr val="222222"/>
                </a:solidFill>
              </a:rPr>
              <a:t>You </a:t>
            </a:r>
            <a:r>
              <a:rPr b="1" lang="en-GB" sz="1800">
                <a:solidFill>
                  <a:srgbClr val="222222"/>
                </a:solidFill>
              </a:rPr>
              <a:t>give an app to the doctors</a:t>
            </a:r>
            <a:br>
              <a:rPr b="1" lang="en-GB" sz="1800">
                <a:solidFill>
                  <a:srgbClr val="222222"/>
                </a:solidFill>
              </a:rPr>
            </a:br>
          </a:p>
        </p:txBody>
      </p:sp>
      <p:sp>
        <p:nvSpPr>
          <p:cNvPr id="116" name="Shape 116"/>
          <p:cNvSpPr txBox="1"/>
          <p:nvPr>
            <p:ph idx="4294967295" type="title"/>
          </p:nvPr>
        </p:nvSpPr>
        <p:spPr>
          <a:xfrm>
            <a:off x="852275" y="-233475"/>
            <a:ext cx="6201600" cy="894900"/>
          </a:xfrm>
          <a:prstGeom prst="rect">
            <a:avLst/>
          </a:prstGeom>
          <a:noFill/>
        </p:spPr>
        <p:txBody>
          <a:bodyPr anchorCtr="0" anchor="ctr" bIns="91425" lIns="91425" rIns="91425" wrap="square" tIns="91425">
            <a:noAutofit/>
          </a:bodyPr>
          <a:lstStyle/>
          <a:p>
            <a:pPr lvl="0" rtl="0">
              <a:spcBef>
                <a:spcPts val="0"/>
              </a:spcBef>
              <a:buNone/>
            </a:pPr>
            <a:r>
              <a:rPr b="1" lang="en-GB" sz="1800">
                <a:solidFill>
                  <a:srgbClr val="FF0000"/>
                </a:solidFill>
              </a:rPr>
              <a:t>T</a:t>
            </a:r>
            <a:r>
              <a:rPr b="1" lang="en-GB" sz="1800"/>
              <a:t>HE HEALTHCARE STARTUP STUDIO</a:t>
            </a:r>
          </a:p>
        </p:txBody>
      </p:sp>
      <p:pic>
        <p:nvPicPr>
          <p:cNvPr id="117" name="Shape 117"/>
          <p:cNvPicPr preferRelativeResize="0"/>
          <p:nvPr/>
        </p:nvPicPr>
        <p:blipFill>
          <a:blip r:embed="rId3">
            <a:alphaModFix/>
          </a:blip>
          <a:stretch>
            <a:fillRect/>
          </a:stretch>
        </p:blipFill>
        <p:spPr>
          <a:xfrm>
            <a:off x="0" y="0"/>
            <a:ext cx="9144000" cy="857250"/>
          </a:xfrm>
          <a:prstGeom prst="rect">
            <a:avLst/>
          </a:prstGeom>
          <a:noFill/>
          <a:ln>
            <a:noFill/>
          </a:ln>
        </p:spPr>
      </p:pic>
      <p:pic>
        <p:nvPicPr>
          <p:cNvPr id="118" name="Shape 118"/>
          <p:cNvPicPr preferRelativeResize="0"/>
          <p:nvPr/>
        </p:nvPicPr>
        <p:blipFill>
          <a:blip r:embed="rId4">
            <a:alphaModFix/>
          </a:blip>
          <a:stretch>
            <a:fillRect/>
          </a:stretch>
        </p:blipFill>
        <p:spPr>
          <a:xfrm>
            <a:off x="6297291" y="857250"/>
            <a:ext cx="2846709" cy="42862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pic>
        <p:nvPicPr>
          <p:cNvPr id="123" name="Shape 123"/>
          <p:cNvPicPr preferRelativeResize="0"/>
          <p:nvPr/>
        </p:nvPicPr>
        <p:blipFill rotWithShape="1">
          <a:blip r:embed="rId3">
            <a:alphaModFix/>
          </a:blip>
          <a:srcRect b="0" l="12732" r="0" t="0"/>
          <a:stretch/>
        </p:blipFill>
        <p:spPr>
          <a:xfrm flipH="1">
            <a:off x="3516125" y="946200"/>
            <a:ext cx="5627875" cy="3666275"/>
          </a:xfrm>
          <a:prstGeom prst="rect">
            <a:avLst/>
          </a:prstGeom>
          <a:noFill/>
          <a:ln>
            <a:noFill/>
          </a:ln>
        </p:spPr>
      </p:pic>
      <p:sp>
        <p:nvSpPr>
          <p:cNvPr id="124" name="Shape 124"/>
          <p:cNvSpPr txBox="1"/>
          <p:nvPr/>
        </p:nvSpPr>
        <p:spPr>
          <a:xfrm>
            <a:off x="818400" y="1598500"/>
            <a:ext cx="8160300" cy="2934000"/>
          </a:xfrm>
          <a:prstGeom prst="rect">
            <a:avLst/>
          </a:prstGeom>
          <a:noFill/>
          <a:ln>
            <a:noFill/>
          </a:ln>
        </p:spPr>
        <p:txBody>
          <a:bodyPr anchorCtr="0" anchor="t" bIns="91425" lIns="91425" rIns="91425" wrap="square" tIns="91425">
            <a:noAutofit/>
          </a:bodyPr>
          <a:lstStyle/>
          <a:p>
            <a:pPr lvl="0" rtl="0">
              <a:spcBef>
                <a:spcPts val="0"/>
              </a:spcBef>
              <a:buNone/>
            </a:pPr>
            <a:r>
              <a:rPr lang="en-GB" sz="1800">
                <a:solidFill>
                  <a:srgbClr val="222222"/>
                </a:solidFill>
              </a:rPr>
              <a:t>The third problem:</a:t>
            </a:r>
          </a:p>
          <a:p>
            <a:pPr lvl="0" rtl="0">
              <a:spcBef>
                <a:spcPts val="0"/>
              </a:spcBef>
              <a:buNone/>
            </a:pPr>
            <a:r>
              <a:t/>
            </a:r>
            <a:endParaRPr sz="1800">
              <a:solidFill>
                <a:srgbClr val="222222"/>
              </a:solidFill>
            </a:endParaRPr>
          </a:p>
          <a:p>
            <a:pPr indent="-342900" lvl="0" marL="457200" rtl="0">
              <a:spcBef>
                <a:spcPts val="0"/>
              </a:spcBef>
              <a:buClr>
                <a:srgbClr val="222222"/>
              </a:buClr>
              <a:buSzPts val="1800"/>
              <a:buChar char="●"/>
            </a:pPr>
            <a:r>
              <a:rPr b="1" lang="en-GB" sz="1800">
                <a:solidFill>
                  <a:srgbClr val="222222"/>
                </a:solidFill>
              </a:rPr>
              <a:t>You</a:t>
            </a:r>
            <a:r>
              <a:rPr b="1" lang="en-GB" sz="1800">
                <a:solidFill>
                  <a:srgbClr val="222222"/>
                </a:solidFill>
              </a:rPr>
              <a:t> believe in free competition</a:t>
            </a:r>
            <a:br>
              <a:rPr b="1" lang="en-GB" sz="1800">
                <a:solidFill>
                  <a:srgbClr val="222222"/>
                </a:solidFill>
              </a:rPr>
            </a:br>
          </a:p>
        </p:txBody>
      </p:sp>
      <p:sp>
        <p:nvSpPr>
          <p:cNvPr id="125" name="Shape 125"/>
          <p:cNvSpPr txBox="1"/>
          <p:nvPr>
            <p:ph idx="4294967295" type="title"/>
          </p:nvPr>
        </p:nvSpPr>
        <p:spPr>
          <a:xfrm>
            <a:off x="852275" y="-233475"/>
            <a:ext cx="6201600" cy="894900"/>
          </a:xfrm>
          <a:prstGeom prst="rect">
            <a:avLst/>
          </a:prstGeom>
          <a:noFill/>
        </p:spPr>
        <p:txBody>
          <a:bodyPr anchorCtr="0" anchor="ctr" bIns="91425" lIns="91425" rIns="91425" wrap="square" tIns="91425">
            <a:noAutofit/>
          </a:bodyPr>
          <a:lstStyle/>
          <a:p>
            <a:pPr lvl="0" rtl="0">
              <a:spcBef>
                <a:spcPts val="0"/>
              </a:spcBef>
              <a:buNone/>
            </a:pPr>
            <a:r>
              <a:rPr b="1" lang="en-GB" sz="1800">
                <a:solidFill>
                  <a:srgbClr val="FF0000"/>
                </a:solidFill>
              </a:rPr>
              <a:t>T</a:t>
            </a:r>
            <a:r>
              <a:rPr b="1" lang="en-GB" sz="1800"/>
              <a:t>HE HEALTHCARE STARTUP STUDIO</a:t>
            </a:r>
          </a:p>
        </p:txBody>
      </p:sp>
      <p:pic>
        <p:nvPicPr>
          <p:cNvPr id="126" name="Shape 126"/>
          <p:cNvPicPr preferRelativeResize="0"/>
          <p:nvPr/>
        </p:nvPicPr>
        <p:blipFill>
          <a:blip r:embed="rId4">
            <a:alphaModFix/>
          </a:blip>
          <a:stretch>
            <a:fillRect/>
          </a:stretch>
        </p:blipFill>
        <p:spPr>
          <a:xfrm>
            <a:off x="0" y="0"/>
            <a:ext cx="9144000" cy="857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pic>
        <p:nvPicPr>
          <p:cNvPr id="131" name="Shape 131"/>
          <p:cNvPicPr preferRelativeResize="0"/>
          <p:nvPr/>
        </p:nvPicPr>
        <p:blipFill rotWithShape="1">
          <a:blip r:embed="rId3">
            <a:alphaModFix/>
          </a:blip>
          <a:srcRect b="9247" l="0" r="0" t="0"/>
          <a:stretch/>
        </p:blipFill>
        <p:spPr>
          <a:xfrm>
            <a:off x="2254025" y="1626375"/>
            <a:ext cx="6889974" cy="3517125"/>
          </a:xfrm>
          <a:prstGeom prst="rect">
            <a:avLst/>
          </a:prstGeom>
          <a:noFill/>
          <a:ln>
            <a:noFill/>
          </a:ln>
        </p:spPr>
      </p:pic>
      <p:sp>
        <p:nvSpPr>
          <p:cNvPr id="132" name="Shape 132"/>
          <p:cNvSpPr txBox="1"/>
          <p:nvPr/>
        </p:nvSpPr>
        <p:spPr>
          <a:xfrm>
            <a:off x="818400" y="1598500"/>
            <a:ext cx="8160300" cy="2934000"/>
          </a:xfrm>
          <a:prstGeom prst="rect">
            <a:avLst/>
          </a:prstGeom>
          <a:noFill/>
          <a:ln>
            <a:noFill/>
          </a:ln>
        </p:spPr>
        <p:txBody>
          <a:bodyPr anchorCtr="0" anchor="t" bIns="91425" lIns="91425" rIns="91425" wrap="square" tIns="91425">
            <a:noAutofit/>
          </a:bodyPr>
          <a:lstStyle/>
          <a:p>
            <a:pPr lvl="0" rtl="0">
              <a:spcBef>
                <a:spcPts val="0"/>
              </a:spcBef>
              <a:buNone/>
            </a:pPr>
            <a:r>
              <a:rPr lang="en-GB" sz="1800">
                <a:solidFill>
                  <a:srgbClr val="222222"/>
                </a:solidFill>
              </a:rPr>
              <a:t>The fourth problem:</a:t>
            </a:r>
          </a:p>
          <a:p>
            <a:pPr lvl="0" rtl="0">
              <a:spcBef>
                <a:spcPts val="0"/>
              </a:spcBef>
              <a:buNone/>
            </a:pPr>
            <a:r>
              <a:t/>
            </a:r>
            <a:endParaRPr sz="1800">
              <a:solidFill>
                <a:srgbClr val="222222"/>
              </a:solidFill>
            </a:endParaRPr>
          </a:p>
          <a:p>
            <a:pPr indent="-342900" lvl="0" marL="457200" rtl="0">
              <a:spcBef>
                <a:spcPts val="0"/>
              </a:spcBef>
              <a:buClr>
                <a:srgbClr val="222222"/>
              </a:buClr>
              <a:buSzPts val="1800"/>
              <a:buChar char="●"/>
            </a:pPr>
            <a:r>
              <a:rPr b="1" lang="en-GB" sz="1800">
                <a:solidFill>
                  <a:srgbClr val="222222"/>
                </a:solidFill>
              </a:rPr>
              <a:t>You </a:t>
            </a:r>
            <a:r>
              <a:rPr b="1" lang="en-GB" sz="1800">
                <a:solidFill>
                  <a:srgbClr val="222222"/>
                </a:solidFill>
              </a:rPr>
              <a:t>treat providers as partners</a:t>
            </a:r>
            <a:br>
              <a:rPr b="1" lang="en-GB" sz="1800">
                <a:solidFill>
                  <a:srgbClr val="222222"/>
                </a:solidFill>
              </a:rPr>
            </a:br>
          </a:p>
        </p:txBody>
      </p:sp>
      <p:sp>
        <p:nvSpPr>
          <p:cNvPr id="133" name="Shape 133"/>
          <p:cNvSpPr txBox="1"/>
          <p:nvPr>
            <p:ph idx="4294967295" type="title"/>
          </p:nvPr>
        </p:nvSpPr>
        <p:spPr>
          <a:xfrm>
            <a:off x="852275" y="-233475"/>
            <a:ext cx="6201600" cy="894900"/>
          </a:xfrm>
          <a:prstGeom prst="rect">
            <a:avLst/>
          </a:prstGeom>
          <a:noFill/>
        </p:spPr>
        <p:txBody>
          <a:bodyPr anchorCtr="0" anchor="ctr" bIns="91425" lIns="91425" rIns="91425" wrap="square" tIns="91425">
            <a:noAutofit/>
          </a:bodyPr>
          <a:lstStyle/>
          <a:p>
            <a:pPr lvl="0" rtl="0">
              <a:spcBef>
                <a:spcPts val="0"/>
              </a:spcBef>
              <a:buNone/>
            </a:pPr>
            <a:r>
              <a:rPr b="1" lang="en-GB" sz="1800">
                <a:solidFill>
                  <a:srgbClr val="FF0000"/>
                </a:solidFill>
              </a:rPr>
              <a:t>T</a:t>
            </a:r>
            <a:r>
              <a:rPr b="1" lang="en-GB" sz="1800"/>
              <a:t>HE HEALTHCARE STARTUP STUDIO</a:t>
            </a:r>
          </a:p>
        </p:txBody>
      </p:sp>
      <p:pic>
        <p:nvPicPr>
          <p:cNvPr id="134" name="Shape 134"/>
          <p:cNvPicPr preferRelativeResize="0"/>
          <p:nvPr/>
        </p:nvPicPr>
        <p:blipFill>
          <a:blip r:embed="rId4">
            <a:alphaModFix/>
          </a:blip>
          <a:stretch>
            <a:fillRect/>
          </a:stretch>
        </p:blipFill>
        <p:spPr>
          <a:xfrm>
            <a:off x="0" y="0"/>
            <a:ext cx="9144000" cy="857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pic>
        <p:nvPicPr>
          <p:cNvPr id="139" name="Shape 139"/>
          <p:cNvPicPr preferRelativeResize="0"/>
          <p:nvPr/>
        </p:nvPicPr>
        <p:blipFill>
          <a:blip r:embed="rId3">
            <a:alphaModFix/>
          </a:blip>
          <a:stretch>
            <a:fillRect/>
          </a:stretch>
        </p:blipFill>
        <p:spPr>
          <a:xfrm>
            <a:off x="2853625" y="1057415"/>
            <a:ext cx="6201599" cy="4126986"/>
          </a:xfrm>
          <a:prstGeom prst="rect">
            <a:avLst/>
          </a:prstGeom>
          <a:noFill/>
          <a:ln>
            <a:noFill/>
          </a:ln>
        </p:spPr>
      </p:pic>
      <p:sp>
        <p:nvSpPr>
          <p:cNvPr id="140" name="Shape 140"/>
          <p:cNvSpPr txBox="1"/>
          <p:nvPr/>
        </p:nvSpPr>
        <p:spPr>
          <a:xfrm>
            <a:off x="818400" y="1598500"/>
            <a:ext cx="8160300" cy="2934000"/>
          </a:xfrm>
          <a:prstGeom prst="rect">
            <a:avLst/>
          </a:prstGeom>
          <a:noFill/>
          <a:ln>
            <a:noFill/>
          </a:ln>
        </p:spPr>
        <p:txBody>
          <a:bodyPr anchorCtr="0" anchor="t" bIns="91425" lIns="91425" rIns="91425" wrap="square" tIns="91425">
            <a:noAutofit/>
          </a:bodyPr>
          <a:lstStyle/>
          <a:p>
            <a:pPr lvl="0" rtl="0">
              <a:spcBef>
                <a:spcPts val="0"/>
              </a:spcBef>
              <a:buNone/>
            </a:pPr>
            <a:r>
              <a:rPr lang="en-GB" sz="1800">
                <a:solidFill>
                  <a:srgbClr val="222222"/>
                </a:solidFill>
              </a:rPr>
              <a:t>The fifth problem:</a:t>
            </a:r>
          </a:p>
          <a:p>
            <a:pPr lvl="0" rtl="0">
              <a:spcBef>
                <a:spcPts val="0"/>
              </a:spcBef>
              <a:buNone/>
            </a:pPr>
            <a:r>
              <a:t/>
            </a:r>
            <a:endParaRPr sz="1800">
              <a:solidFill>
                <a:srgbClr val="222222"/>
              </a:solidFill>
            </a:endParaRPr>
          </a:p>
          <a:p>
            <a:pPr indent="-342900" lvl="0" marL="457200" rtl="0">
              <a:spcBef>
                <a:spcPts val="0"/>
              </a:spcBef>
              <a:buClr>
                <a:srgbClr val="222222"/>
              </a:buClr>
              <a:buSzPts val="1800"/>
              <a:buChar char="●"/>
            </a:pPr>
            <a:r>
              <a:rPr b="1" lang="en-GB" sz="1800">
                <a:solidFill>
                  <a:srgbClr val="222222"/>
                </a:solidFill>
              </a:rPr>
              <a:t>You are transparent</a:t>
            </a:r>
            <a:br>
              <a:rPr b="1" lang="en-GB" sz="1800">
                <a:solidFill>
                  <a:srgbClr val="222222"/>
                </a:solidFill>
              </a:rPr>
            </a:br>
          </a:p>
        </p:txBody>
      </p:sp>
      <p:sp>
        <p:nvSpPr>
          <p:cNvPr id="141" name="Shape 141"/>
          <p:cNvSpPr txBox="1"/>
          <p:nvPr>
            <p:ph idx="4294967295" type="title"/>
          </p:nvPr>
        </p:nvSpPr>
        <p:spPr>
          <a:xfrm>
            <a:off x="852275" y="-233475"/>
            <a:ext cx="6201600" cy="894900"/>
          </a:xfrm>
          <a:prstGeom prst="rect">
            <a:avLst/>
          </a:prstGeom>
          <a:noFill/>
        </p:spPr>
        <p:txBody>
          <a:bodyPr anchorCtr="0" anchor="ctr" bIns="91425" lIns="91425" rIns="91425" wrap="square" tIns="91425">
            <a:noAutofit/>
          </a:bodyPr>
          <a:lstStyle/>
          <a:p>
            <a:pPr lvl="0" rtl="0">
              <a:spcBef>
                <a:spcPts val="0"/>
              </a:spcBef>
              <a:buNone/>
            </a:pPr>
            <a:r>
              <a:rPr b="1" lang="en-GB" sz="1800">
                <a:solidFill>
                  <a:srgbClr val="FF0000"/>
                </a:solidFill>
              </a:rPr>
              <a:t>T</a:t>
            </a:r>
            <a:r>
              <a:rPr b="1" lang="en-GB" sz="1800"/>
              <a:t>HE HEALTHCARE STARTUP STUDIO</a:t>
            </a:r>
          </a:p>
        </p:txBody>
      </p:sp>
      <p:pic>
        <p:nvPicPr>
          <p:cNvPr id="142" name="Shape 142"/>
          <p:cNvPicPr preferRelativeResize="0"/>
          <p:nvPr/>
        </p:nvPicPr>
        <p:blipFill>
          <a:blip r:embed="rId4">
            <a:alphaModFix/>
          </a:blip>
          <a:stretch>
            <a:fillRect/>
          </a:stretch>
        </p:blipFill>
        <p:spPr>
          <a:xfrm>
            <a:off x="0" y="0"/>
            <a:ext cx="9144000" cy="857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nvSpPr>
        <p:spPr>
          <a:xfrm>
            <a:off x="818400" y="1598500"/>
            <a:ext cx="8160300" cy="2934000"/>
          </a:xfrm>
          <a:prstGeom prst="rect">
            <a:avLst/>
          </a:prstGeom>
          <a:noFill/>
          <a:ln>
            <a:noFill/>
          </a:ln>
        </p:spPr>
        <p:txBody>
          <a:bodyPr anchorCtr="0" anchor="t" bIns="91425" lIns="91425" rIns="91425" wrap="square" tIns="91425">
            <a:noAutofit/>
          </a:bodyPr>
          <a:lstStyle/>
          <a:p>
            <a:pPr lvl="0">
              <a:spcBef>
                <a:spcPts val="0"/>
              </a:spcBef>
              <a:buNone/>
            </a:pPr>
            <a:r>
              <a:rPr lang="en-GB" sz="1800">
                <a:solidFill>
                  <a:srgbClr val="222222"/>
                </a:solidFill>
              </a:rPr>
              <a:t>In this situation:</a:t>
            </a:r>
          </a:p>
          <a:p>
            <a:pPr lvl="0" rtl="0">
              <a:spcBef>
                <a:spcPts val="0"/>
              </a:spcBef>
              <a:buNone/>
            </a:pPr>
            <a:r>
              <a:t/>
            </a:r>
            <a:endParaRPr sz="1800">
              <a:solidFill>
                <a:srgbClr val="222222"/>
              </a:solidFill>
            </a:endParaRPr>
          </a:p>
          <a:p>
            <a:pPr indent="-342900" lvl="0" marL="457200" rtl="0">
              <a:spcBef>
                <a:spcPts val="0"/>
              </a:spcBef>
              <a:buClr>
                <a:srgbClr val="222222"/>
              </a:buClr>
              <a:buSzPts val="1800"/>
              <a:buChar char="●"/>
            </a:pPr>
            <a:r>
              <a:rPr b="1" lang="en-GB" sz="1800">
                <a:solidFill>
                  <a:srgbClr val="222222"/>
                </a:solidFill>
              </a:rPr>
              <a:t>How to be successful </a:t>
            </a:r>
            <a:br>
              <a:rPr b="1" lang="en-GB" sz="1800">
                <a:solidFill>
                  <a:srgbClr val="222222"/>
                </a:solidFill>
              </a:rPr>
            </a:br>
            <a:r>
              <a:rPr b="1" lang="en-GB" sz="1800">
                <a:solidFill>
                  <a:srgbClr val="222222"/>
                </a:solidFill>
              </a:rPr>
              <a:t>with a health startup?</a:t>
            </a:r>
          </a:p>
        </p:txBody>
      </p:sp>
      <p:sp>
        <p:nvSpPr>
          <p:cNvPr id="148" name="Shape 148"/>
          <p:cNvSpPr txBox="1"/>
          <p:nvPr>
            <p:ph idx="4294967295" type="title"/>
          </p:nvPr>
        </p:nvSpPr>
        <p:spPr>
          <a:xfrm>
            <a:off x="852275" y="-233475"/>
            <a:ext cx="6201600" cy="894900"/>
          </a:xfrm>
          <a:prstGeom prst="rect">
            <a:avLst/>
          </a:prstGeom>
          <a:noFill/>
        </p:spPr>
        <p:txBody>
          <a:bodyPr anchorCtr="0" anchor="ctr" bIns="91425" lIns="91425" rIns="91425" wrap="square" tIns="91425">
            <a:noAutofit/>
          </a:bodyPr>
          <a:lstStyle/>
          <a:p>
            <a:pPr lvl="0" rtl="0">
              <a:spcBef>
                <a:spcPts val="0"/>
              </a:spcBef>
              <a:buNone/>
            </a:pPr>
            <a:r>
              <a:rPr b="1" lang="en-GB" sz="1800">
                <a:solidFill>
                  <a:srgbClr val="FF0000"/>
                </a:solidFill>
              </a:rPr>
              <a:t>T</a:t>
            </a:r>
            <a:r>
              <a:rPr b="1" lang="en-GB" sz="1800"/>
              <a:t>HE HEALTHCARE STARTUP STUDIO</a:t>
            </a:r>
          </a:p>
        </p:txBody>
      </p:sp>
      <p:pic>
        <p:nvPicPr>
          <p:cNvPr id="149" name="Shape 149"/>
          <p:cNvPicPr preferRelativeResize="0"/>
          <p:nvPr/>
        </p:nvPicPr>
        <p:blipFill>
          <a:blip r:embed="rId3">
            <a:alphaModFix/>
          </a:blip>
          <a:stretch>
            <a:fillRect/>
          </a:stretch>
        </p:blipFill>
        <p:spPr>
          <a:xfrm>
            <a:off x="0" y="0"/>
            <a:ext cx="9144000" cy="857250"/>
          </a:xfrm>
          <a:prstGeom prst="rect">
            <a:avLst/>
          </a:prstGeom>
          <a:noFill/>
          <a:ln>
            <a:noFill/>
          </a:ln>
        </p:spPr>
      </p:pic>
      <p:pic>
        <p:nvPicPr>
          <p:cNvPr id="150" name="Shape 150"/>
          <p:cNvPicPr preferRelativeResize="0"/>
          <p:nvPr/>
        </p:nvPicPr>
        <p:blipFill>
          <a:blip r:embed="rId4">
            <a:alphaModFix/>
          </a:blip>
          <a:stretch>
            <a:fillRect/>
          </a:stretch>
        </p:blipFill>
        <p:spPr>
          <a:xfrm>
            <a:off x="4348378" y="1598500"/>
            <a:ext cx="4643222" cy="35449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Shape 155"/>
          <p:cNvSpPr txBox="1"/>
          <p:nvPr/>
        </p:nvSpPr>
        <p:spPr>
          <a:xfrm>
            <a:off x="818400" y="1598500"/>
            <a:ext cx="8160300" cy="2934000"/>
          </a:xfrm>
          <a:prstGeom prst="rect">
            <a:avLst/>
          </a:prstGeom>
          <a:noFill/>
          <a:ln>
            <a:noFill/>
          </a:ln>
        </p:spPr>
        <p:txBody>
          <a:bodyPr anchorCtr="0" anchor="t" bIns="91425" lIns="91425" rIns="91425" wrap="square" tIns="91425">
            <a:noAutofit/>
          </a:bodyPr>
          <a:lstStyle/>
          <a:p>
            <a:pPr lvl="0" rtl="0">
              <a:lnSpc>
                <a:spcPct val="150000"/>
              </a:lnSpc>
              <a:spcBef>
                <a:spcPts val="0"/>
              </a:spcBef>
              <a:buNone/>
            </a:pPr>
            <a:r>
              <a:rPr lang="en-GB" sz="1800">
                <a:solidFill>
                  <a:srgbClr val="222222"/>
                </a:solidFill>
              </a:rPr>
              <a:t>Takeaways</a:t>
            </a:r>
          </a:p>
          <a:p>
            <a:pPr lvl="0" rtl="0">
              <a:lnSpc>
                <a:spcPct val="150000"/>
              </a:lnSpc>
              <a:spcBef>
                <a:spcPts val="0"/>
              </a:spcBef>
              <a:buNone/>
            </a:pPr>
            <a:r>
              <a:t/>
            </a:r>
            <a:endParaRPr sz="1800">
              <a:solidFill>
                <a:srgbClr val="222222"/>
              </a:solidFill>
            </a:endParaRPr>
          </a:p>
          <a:p>
            <a:pPr indent="-342900" lvl="0" marL="457200" rtl="0">
              <a:lnSpc>
                <a:spcPct val="150000"/>
              </a:lnSpc>
              <a:spcBef>
                <a:spcPts val="0"/>
              </a:spcBef>
              <a:buClr>
                <a:srgbClr val="222222"/>
              </a:buClr>
              <a:buSzPts val="1800"/>
              <a:buAutoNum type="arabicPeriod"/>
            </a:pPr>
            <a:r>
              <a:rPr b="1" lang="en-GB" sz="1800">
                <a:solidFill>
                  <a:srgbClr val="222222"/>
                </a:solidFill>
              </a:rPr>
              <a:t>Help doctors</a:t>
            </a:r>
            <a:r>
              <a:rPr lang="en-GB" sz="1800">
                <a:solidFill>
                  <a:srgbClr val="222222"/>
                </a:solidFill>
              </a:rPr>
              <a:t>, not replace them</a:t>
            </a:r>
          </a:p>
          <a:p>
            <a:pPr indent="-342900" lvl="0" marL="457200" rtl="0">
              <a:lnSpc>
                <a:spcPct val="150000"/>
              </a:lnSpc>
              <a:spcBef>
                <a:spcPts val="0"/>
              </a:spcBef>
              <a:buClr>
                <a:srgbClr val="222222"/>
              </a:buClr>
              <a:buSzPts val="1800"/>
              <a:buAutoNum type="arabicPeriod"/>
            </a:pPr>
            <a:r>
              <a:rPr b="1" lang="en-GB" sz="1800">
                <a:solidFill>
                  <a:srgbClr val="222222"/>
                </a:solidFill>
              </a:rPr>
              <a:t>Teach the doctors</a:t>
            </a:r>
            <a:r>
              <a:rPr lang="en-GB" sz="1800">
                <a:solidFill>
                  <a:srgbClr val="222222"/>
                </a:solidFill>
              </a:rPr>
              <a:t>, don’t let them alone</a:t>
            </a:r>
          </a:p>
          <a:p>
            <a:pPr indent="-342900" lvl="0" marL="457200" rtl="0">
              <a:lnSpc>
                <a:spcPct val="150000"/>
              </a:lnSpc>
              <a:spcBef>
                <a:spcPts val="0"/>
              </a:spcBef>
              <a:buClr>
                <a:srgbClr val="222222"/>
              </a:buClr>
              <a:buSzPts val="1800"/>
              <a:buAutoNum type="arabicPeriod"/>
            </a:pPr>
            <a:r>
              <a:rPr b="1" lang="en-GB" sz="1800">
                <a:solidFill>
                  <a:srgbClr val="222222"/>
                </a:solidFill>
              </a:rPr>
              <a:t>Be a politician</a:t>
            </a:r>
            <a:r>
              <a:rPr lang="en-GB" sz="1800">
                <a:solidFill>
                  <a:srgbClr val="222222"/>
                </a:solidFill>
              </a:rPr>
              <a:t>, not a freedom fighter</a:t>
            </a:r>
          </a:p>
          <a:p>
            <a:pPr indent="-342900" lvl="0" marL="457200" rtl="0">
              <a:lnSpc>
                <a:spcPct val="150000"/>
              </a:lnSpc>
              <a:spcBef>
                <a:spcPts val="0"/>
              </a:spcBef>
              <a:buClr>
                <a:srgbClr val="222222"/>
              </a:buClr>
              <a:buSzPts val="1800"/>
              <a:buAutoNum type="arabicPeriod"/>
            </a:pPr>
            <a:r>
              <a:rPr b="1" lang="en-GB" sz="1800">
                <a:solidFill>
                  <a:srgbClr val="222222"/>
                </a:solidFill>
              </a:rPr>
              <a:t>Find partners</a:t>
            </a:r>
            <a:r>
              <a:rPr lang="en-GB" sz="1800">
                <a:solidFill>
                  <a:srgbClr val="222222"/>
                </a:solidFill>
              </a:rPr>
              <a:t>, don’t play alone</a:t>
            </a:r>
          </a:p>
          <a:p>
            <a:pPr indent="-342900" lvl="0" marL="457200" rtl="0">
              <a:lnSpc>
                <a:spcPct val="150000"/>
              </a:lnSpc>
              <a:spcBef>
                <a:spcPts val="0"/>
              </a:spcBef>
              <a:buClr>
                <a:srgbClr val="222222"/>
              </a:buClr>
              <a:buSzPts val="1800"/>
              <a:buAutoNum type="arabicPeriod"/>
            </a:pPr>
            <a:r>
              <a:rPr b="1" lang="en-GB" sz="1800">
                <a:solidFill>
                  <a:srgbClr val="222222"/>
                </a:solidFill>
              </a:rPr>
              <a:t>Tell only the essential</a:t>
            </a:r>
            <a:r>
              <a:rPr lang="en-GB" sz="1800">
                <a:solidFill>
                  <a:srgbClr val="222222"/>
                </a:solidFill>
              </a:rPr>
              <a:t>, don’t give away your values</a:t>
            </a:r>
          </a:p>
        </p:txBody>
      </p:sp>
      <p:sp>
        <p:nvSpPr>
          <p:cNvPr id="156" name="Shape 156"/>
          <p:cNvSpPr txBox="1"/>
          <p:nvPr>
            <p:ph idx="4294967295" type="title"/>
          </p:nvPr>
        </p:nvSpPr>
        <p:spPr>
          <a:xfrm>
            <a:off x="852275" y="-233475"/>
            <a:ext cx="6201600" cy="894900"/>
          </a:xfrm>
          <a:prstGeom prst="rect">
            <a:avLst/>
          </a:prstGeom>
          <a:noFill/>
        </p:spPr>
        <p:txBody>
          <a:bodyPr anchorCtr="0" anchor="ctr" bIns="91425" lIns="91425" rIns="91425" wrap="square" tIns="91425">
            <a:noAutofit/>
          </a:bodyPr>
          <a:lstStyle/>
          <a:p>
            <a:pPr lvl="0" rtl="0">
              <a:spcBef>
                <a:spcPts val="0"/>
              </a:spcBef>
              <a:buNone/>
            </a:pPr>
            <a:r>
              <a:rPr b="1" lang="en-GB" sz="1800">
                <a:solidFill>
                  <a:srgbClr val="FF0000"/>
                </a:solidFill>
              </a:rPr>
              <a:t>T</a:t>
            </a:r>
            <a:r>
              <a:rPr b="1" lang="en-GB" sz="1800"/>
              <a:t>HE HEALTHCARE STARTUP STUDIO</a:t>
            </a:r>
          </a:p>
        </p:txBody>
      </p:sp>
      <p:pic>
        <p:nvPicPr>
          <p:cNvPr id="157" name="Shape 157"/>
          <p:cNvPicPr preferRelativeResize="0"/>
          <p:nvPr/>
        </p:nvPicPr>
        <p:blipFill>
          <a:blip r:embed="rId3">
            <a:alphaModFix/>
          </a:blip>
          <a:stretch>
            <a:fillRect/>
          </a:stretch>
        </p:blipFill>
        <p:spPr>
          <a:xfrm>
            <a:off x="0" y="0"/>
            <a:ext cx="9144000" cy="857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idx="4294967295" type="title"/>
          </p:nvPr>
        </p:nvSpPr>
        <p:spPr>
          <a:xfrm>
            <a:off x="789550" y="372750"/>
            <a:ext cx="6201600" cy="4367100"/>
          </a:xfrm>
          <a:prstGeom prst="rect">
            <a:avLst/>
          </a:prstGeom>
          <a:noFill/>
        </p:spPr>
        <p:txBody>
          <a:bodyPr anchorCtr="0" anchor="ctr" bIns="91425" lIns="91425" rIns="91425" wrap="square" tIns="91425">
            <a:noAutofit/>
          </a:bodyPr>
          <a:lstStyle/>
          <a:p>
            <a:pPr lvl="0" rtl="0">
              <a:spcBef>
                <a:spcPts val="0"/>
              </a:spcBef>
              <a:buNone/>
            </a:pPr>
            <a:r>
              <a:rPr lang="en-GB" sz="4800">
                <a:solidFill>
                  <a:srgbClr val="FF0000"/>
                </a:solidFill>
              </a:rPr>
              <a:t>T</a:t>
            </a:r>
            <a:r>
              <a:rPr lang="en-GB" sz="4800">
                <a:solidFill>
                  <a:srgbClr val="000000"/>
                </a:solidFill>
              </a:rPr>
              <a:t>HE HEALTHCARE STARTUP STUDIO</a:t>
            </a:r>
          </a:p>
        </p:txBody>
      </p:sp>
      <p:pic>
        <p:nvPicPr>
          <p:cNvPr id="163" name="Shape 163"/>
          <p:cNvPicPr preferRelativeResize="0"/>
          <p:nvPr/>
        </p:nvPicPr>
        <p:blipFill>
          <a:blip r:embed="rId3">
            <a:alphaModFix/>
          </a:blip>
          <a:stretch>
            <a:fillRect/>
          </a:stretch>
        </p:blipFill>
        <p:spPr>
          <a:xfrm>
            <a:off x="0" y="0"/>
            <a:ext cx="9144000" cy="5143500"/>
          </a:xfrm>
          <a:prstGeom prst="rect">
            <a:avLst/>
          </a:prstGeom>
          <a:noFill/>
          <a:ln>
            <a:noFill/>
          </a:ln>
        </p:spPr>
      </p:pic>
      <p:sp>
        <p:nvSpPr>
          <p:cNvPr id="164" name="Shape 164"/>
          <p:cNvSpPr/>
          <p:nvPr/>
        </p:nvSpPr>
        <p:spPr>
          <a:xfrm>
            <a:off x="5657042" y="3941198"/>
            <a:ext cx="3525600" cy="1207500"/>
          </a:xfrm>
          <a:prstGeom prst="rect">
            <a:avLst/>
          </a:prstGeom>
          <a:solidFill>
            <a:schemeClr val="lt1"/>
          </a:solidFill>
          <a:ln>
            <a:noFill/>
          </a:ln>
        </p:spPr>
        <p:txBody>
          <a:bodyPr anchorCtr="0" anchor="ctr" bIns="91425" lIns="91425" rIns="91425" wrap="square" tIns="91425">
            <a:noAutofit/>
          </a:bodyPr>
          <a:lstStyle/>
          <a:p>
            <a:pPr lvl="0" rtl="0">
              <a:spcBef>
                <a:spcPts val="0"/>
              </a:spcBef>
              <a:buNone/>
            </a:pPr>
            <a:r>
              <a:t/>
            </a:r>
            <a:endParaRPr/>
          </a:p>
        </p:txBody>
      </p:sp>
      <p:sp>
        <p:nvSpPr>
          <p:cNvPr id="165" name="Shape 165"/>
          <p:cNvSpPr txBox="1"/>
          <p:nvPr/>
        </p:nvSpPr>
        <p:spPr>
          <a:xfrm>
            <a:off x="5843800" y="4055950"/>
            <a:ext cx="3181200" cy="929700"/>
          </a:xfrm>
          <a:prstGeom prst="rect">
            <a:avLst/>
          </a:prstGeom>
          <a:noFill/>
          <a:ln>
            <a:noFill/>
          </a:ln>
        </p:spPr>
        <p:txBody>
          <a:bodyPr anchorCtr="0" anchor="t" bIns="91425" lIns="91425" rIns="91425" wrap="square" tIns="91425">
            <a:noAutofit/>
          </a:bodyPr>
          <a:lstStyle/>
          <a:p>
            <a:pPr lvl="0" rtl="0">
              <a:spcBef>
                <a:spcPts val="0"/>
              </a:spcBef>
              <a:buNone/>
            </a:pPr>
            <a:r>
              <a:rPr lang="en-GB" sz="2400"/>
              <a:t>Why Health Startups</a:t>
            </a:r>
            <a:r>
              <a:rPr b="1" lang="en-GB" sz="2400"/>
              <a:t> Succeed </a:t>
            </a:r>
            <a:r>
              <a:rPr lang="en-GB" sz="2400"/>
              <a:t>or</a:t>
            </a:r>
            <a:r>
              <a:rPr b="1" lang="en-GB" sz="2400"/>
              <a:t> Fail?</a:t>
            </a: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