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48" r:id="rId1"/>
    <p:sldMasterId id="2147483669" r:id="rId2"/>
    <p:sldMasterId id="2147483667" r:id="rId3"/>
    <p:sldMasterId id="2147483671" r:id="rId4"/>
    <p:sldMasterId id="2147483673" r:id="rId5"/>
    <p:sldMasterId id="2147483655" r:id="rId6"/>
  </p:sldMasterIdLst>
  <p:notesMasterIdLst>
    <p:notesMasterId r:id="rId26"/>
  </p:notesMasterIdLst>
  <p:sldIdLst>
    <p:sldId id="256" r:id="rId7"/>
    <p:sldId id="261" r:id="rId8"/>
    <p:sldId id="262" r:id="rId9"/>
    <p:sldId id="263" r:id="rId10"/>
    <p:sldId id="280" r:id="rId11"/>
    <p:sldId id="281" r:id="rId12"/>
    <p:sldId id="283" r:id="rId13"/>
    <p:sldId id="284" r:id="rId14"/>
    <p:sldId id="285" r:id="rId15"/>
    <p:sldId id="286" r:id="rId16"/>
    <p:sldId id="287" r:id="rId17"/>
    <p:sldId id="289" r:id="rId18"/>
    <p:sldId id="288" r:id="rId19"/>
    <p:sldId id="278" r:id="rId20"/>
    <p:sldId id="290" r:id="rId21"/>
    <p:sldId id="291" r:id="rId22"/>
    <p:sldId id="275" r:id="rId23"/>
    <p:sldId id="273" r:id="rId24"/>
    <p:sldId id="259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Proxima Nova" panose="02000506030000020004" pitchFamily="2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1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83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8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3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2A4FC2-6CA9-4B5A-A686-44AAE63E3A6C}" type="doc">
      <dgm:prSet loTypeId="urn:microsoft.com/office/officeart/2005/8/layout/cycle5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0F5818F-314D-46AD-830C-0C449A275DB7}">
      <dgm:prSet phldrT="[Text]"/>
      <dgm:spPr/>
      <dgm:t>
        <a:bodyPr/>
        <a:lstStyle/>
        <a:p>
          <a:r>
            <a:rPr lang="en-US" noProof="0" dirty="0">
              <a:latin typeface="Proxima Nova" panose="02000506030000020004" pitchFamily="2" charset="0"/>
            </a:rPr>
            <a:t>IoT Core</a:t>
          </a:r>
        </a:p>
      </dgm:t>
    </dgm:pt>
    <dgm:pt modelId="{3FDF2E99-0116-44AA-A76D-20649604EF09}" type="parTrans" cxnId="{C9139866-34F3-4DA1-94B0-0CF694A239E8}">
      <dgm:prSet/>
      <dgm:spPr/>
      <dgm:t>
        <a:bodyPr/>
        <a:lstStyle/>
        <a:p>
          <a:endParaRPr lang="en-US"/>
        </a:p>
      </dgm:t>
    </dgm:pt>
    <dgm:pt modelId="{B7840066-E102-4A5D-B098-CE7DB56EB656}" type="sibTrans" cxnId="{C9139866-34F3-4DA1-94B0-0CF694A239E8}">
      <dgm:prSet/>
      <dgm:spPr/>
      <dgm:t>
        <a:bodyPr/>
        <a:lstStyle/>
        <a:p>
          <a:endParaRPr lang="en-US"/>
        </a:p>
      </dgm:t>
    </dgm:pt>
    <dgm:pt modelId="{67A617CD-7707-4807-BCEE-A4216B28A0FC}">
      <dgm:prSet phldrT="[Text]"/>
      <dgm:spPr/>
      <dgm:t>
        <a:bodyPr/>
        <a:lstStyle/>
        <a:p>
          <a:r>
            <a:rPr lang="en-US" noProof="0" dirty="0">
              <a:latin typeface="Proxima Nova" panose="02000506030000020004" pitchFamily="2" charset="0"/>
            </a:rPr>
            <a:t>Battery</a:t>
          </a:r>
        </a:p>
      </dgm:t>
    </dgm:pt>
    <dgm:pt modelId="{DD611FF4-BDE6-4353-9F51-2F042349A78D}" type="parTrans" cxnId="{9DABEEBF-2DFF-40E8-B371-822DEA7F06BF}">
      <dgm:prSet/>
      <dgm:spPr/>
      <dgm:t>
        <a:bodyPr/>
        <a:lstStyle/>
        <a:p>
          <a:endParaRPr lang="en-US"/>
        </a:p>
      </dgm:t>
    </dgm:pt>
    <dgm:pt modelId="{5207998E-2CE8-4DA3-AF57-1B04B358ECDD}" type="sibTrans" cxnId="{9DABEEBF-2DFF-40E8-B371-822DEA7F06BF}">
      <dgm:prSet/>
      <dgm:spPr/>
      <dgm:t>
        <a:bodyPr/>
        <a:lstStyle/>
        <a:p>
          <a:endParaRPr lang="en-US"/>
        </a:p>
      </dgm:t>
    </dgm:pt>
    <dgm:pt modelId="{8E9707E4-B22F-4418-93F9-F7D633F4301E}">
      <dgm:prSet phldrT="[Text]"/>
      <dgm:spPr/>
      <dgm:t>
        <a:bodyPr/>
        <a:lstStyle/>
        <a:p>
          <a:r>
            <a:rPr lang="en-US" noProof="0" dirty="0">
              <a:latin typeface="Proxima Nova" panose="02000506030000020004" pitchFamily="2" charset="0"/>
            </a:rPr>
            <a:t>Mechanical Design</a:t>
          </a:r>
        </a:p>
      </dgm:t>
    </dgm:pt>
    <dgm:pt modelId="{7850BA18-80E1-46BE-9D97-402C2DB92B70}" type="parTrans" cxnId="{84C1735F-E2CF-4F04-A824-C3051E233204}">
      <dgm:prSet/>
      <dgm:spPr/>
      <dgm:t>
        <a:bodyPr/>
        <a:lstStyle/>
        <a:p>
          <a:endParaRPr lang="en-US"/>
        </a:p>
      </dgm:t>
    </dgm:pt>
    <dgm:pt modelId="{F0D288B6-6B12-461D-9492-34EBB9547C70}" type="sibTrans" cxnId="{84C1735F-E2CF-4F04-A824-C3051E233204}">
      <dgm:prSet/>
      <dgm:spPr/>
      <dgm:t>
        <a:bodyPr/>
        <a:lstStyle/>
        <a:p>
          <a:endParaRPr lang="en-US"/>
        </a:p>
      </dgm:t>
    </dgm:pt>
    <dgm:pt modelId="{7F472BDB-DDC2-4933-8996-A2B46B59DBF9}">
      <dgm:prSet phldrT="[Text]"/>
      <dgm:spPr/>
      <dgm:t>
        <a:bodyPr/>
        <a:lstStyle/>
        <a:p>
          <a:r>
            <a:rPr lang="en-US" noProof="0" dirty="0">
              <a:latin typeface="Proxima Nova" panose="02000506030000020004" pitchFamily="2" charset="0"/>
            </a:rPr>
            <a:t>Business Adaptation</a:t>
          </a:r>
        </a:p>
      </dgm:t>
    </dgm:pt>
    <dgm:pt modelId="{51958FE5-DF41-4341-B712-570BA0804890}" type="parTrans" cxnId="{D6B7792F-FCF0-4D48-AB66-8DD999AFA3D9}">
      <dgm:prSet/>
      <dgm:spPr/>
      <dgm:t>
        <a:bodyPr/>
        <a:lstStyle/>
        <a:p>
          <a:endParaRPr lang="en-US"/>
        </a:p>
      </dgm:t>
    </dgm:pt>
    <dgm:pt modelId="{D68ADD71-9E5B-432B-AC87-879F396DF5C4}" type="sibTrans" cxnId="{D6B7792F-FCF0-4D48-AB66-8DD999AFA3D9}">
      <dgm:prSet/>
      <dgm:spPr/>
      <dgm:t>
        <a:bodyPr/>
        <a:lstStyle/>
        <a:p>
          <a:endParaRPr lang="en-US"/>
        </a:p>
      </dgm:t>
    </dgm:pt>
    <dgm:pt modelId="{1BBD7CDF-EA51-44A0-9123-E81E6AFEC86B}">
      <dgm:prSet phldrT="[Text]"/>
      <dgm:spPr/>
      <dgm:t>
        <a:bodyPr/>
        <a:lstStyle/>
        <a:p>
          <a:r>
            <a:rPr lang="en-US" noProof="0" dirty="0">
              <a:latin typeface="Proxima Nova" panose="02000506030000020004" pitchFamily="2" charset="0"/>
            </a:rPr>
            <a:t>Piloting Experiences</a:t>
          </a:r>
        </a:p>
      </dgm:t>
    </dgm:pt>
    <dgm:pt modelId="{CDCEDD60-C817-46FD-B6BF-F17096BC40E3}" type="parTrans" cxnId="{D2456886-BF90-412E-91DA-36D95865CA08}">
      <dgm:prSet/>
      <dgm:spPr/>
      <dgm:t>
        <a:bodyPr/>
        <a:lstStyle/>
        <a:p>
          <a:endParaRPr lang="en-US"/>
        </a:p>
      </dgm:t>
    </dgm:pt>
    <dgm:pt modelId="{19F9487A-3BF6-490B-9E19-4A0033BDD349}" type="sibTrans" cxnId="{D2456886-BF90-412E-91DA-36D95865CA08}">
      <dgm:prSet/>
      <dgm:spPr/>
      <dgm:t>
        <a:bodyPr/>
        <a:lstStyle/>
        <a:p>
          <a:endParaRPr lang="en-US"/>
        </a:p>
      </dgm:t>
    </dgm:pt>
    <dgm:pt modelId="{130D8A9A-3B70-4201-83AA-D1FA8EBBB8B5}">
      <dgm:prSet/>
      <dgm:spPr/>
      <dgm:t>
        <a:bodyPr/>
        <a:lstStyle/>
        <a:p>
          <a:r>
            <a:rPr lang="en-US" noProof="0" dirty="0">
              <a:latin typeface="Proxima Nova" panose="02000506030000020004" pitchFamily="2" charset="0"/>
            </a:rPr>
            <a:t>Radio</a:t>
          </a:r>
        </a:p>
      </dgm:t>
    </dgm:pt>
    <dgm:pt modelId="{F4039B12-6095-4A33-8CD1-30D3CBD42E3A}" type="parTrans" cxnId="{0DC59570-A471-4C3F-9DBA-A3DB4D1F0A97}">
      <dgm:prSet/>
      <dgm:spPr/>
      <dgm:t>
        <a:bodyPr/>
        <a:lstStyle/>
        <a:p>
          <a:endParaRPr lang="en-US"/>
        </a:p>
      </dgm:t>
    </dgm:pt>
    <dgm:pt modelId="{C000CD7A-4E4D-4D16-AFA8-790D210CEB27}" type="sibTrans" cxnId="{0DC59570-A471-4C3F-9DBA-A3DB4D1F0A97}">
      <dgm:prSet/>
      <dgm:spPr/>
      <dgm:t>
        <a:bodyPr/>
        <a:lstStyle/>
        <a:p>
          <a:endParaRPr lang="en-US"/>
        </a:p>
      </dgm:t>
    </dgm:pt>
    <dgm:pt modelId="{05CC5004-9261-473D-9F91-3803CC2A3252}">
      <dgm:prSet custT="1"/>
      <dgm:spPr/>
      <dgm:t>
        <a:bodyPr/>
        <a:lstStyle/>
        <a:p>
          <a:r>
            <a:rPr lang="en-US" sz="2000" b="1" noProof="0" dirty="0">
              <a:latin typeface="Proxima Nova" panose="02000506030000020004" pitchFamily="2" charset="0"/>
            </a:rPr>
            <a:t>Product</a:t>
          </a:r>
        </a:p>
      </dgm:t>
    </dgm:pt>
    <dgm:pt modelId="{3ADE5AC3-A72C-4BF3-8242-08694AF44D37}" type="parTrans" cxnId="{173EB64D-C50F-421A-9F85-1B468ED0F3E8}">
      <dgm:prSet/>
      <dgm:spPr/>
      <dgm:t>
        <a:bodyPr/>
        <a:lstStyle/>
        <a:p>
          <a:endParaRPr lang="en-US"/>
        </a:p>
      </dgm:t>
    </dgm:pt>
    <dgm:pt modelId="{924AEB6F-2F00-4C51-981C-5794E1E02BE5}" type="sibTrans" cxnId="{173EB64D-C50F-421A-9F85-1B468ED0F3E8}">
      <dgm:prSet/>
      <dgm:spPr/>
      <dgm:t>
        <a:bodyPr/>
        <a:lstStyle/>
        <a:p>
          <a:endParaRPr lang="en-US"/>
        </a:p>
      </dgm:t>
    </dgm:pt>
    <dgm:pt modelId="{330570F0-20DD-4828-B90C-85009AE6275D}" type="pres">
      <dgm:prSet presAssocID="{B52A4FC2-6CA9-4B5A-A686-44AAE63E3A6C}" presName="cycle" presStyleCnt="0">
        <dgm:presLayoutVars>
          <dgm:dir/>
          <dgm:resizeHandles val="exact"/>
        </dgm:presLayoutVars>
      </dgm:prSet>
      <dgm:spPr/>
    </dgm:pt>
    <dgm:pt modelId="{FD203D87-BB3A-473E-89B6-529606BB7CD1}" type="pres">
      <dgm:prSet presAssocID="{80F5818F-314D-46AD-830C-0C449A275DB7}" presName="node" presStyleLbl="node1" presStyleIdx="0" presStyleCnt="7">
        <dgm:presLayoutVars>
          <dgm:bulletEnabled val="1"/>
        </dgm:presLayoutVars>
      </dgm:prSet>
      <dgm:spPr/>
    </dgm:pt>
    <dgm:pt modelId="{8C95874A-E0F6-4B10-8C47-2B3A84A96CDF}" type="pres">
      <dgm:prSet presAssocID="{80F5818F-314D-46AD-830C-0C449A275DB7}" presName="spNode" presStyleCnt="0"/>
      <dgm:spPr/>
    </dgm:pt>
    <dgm:pt modelId="{D0E37D07-4724-4902-9915-FE990CBBD00D}" type="pres">
      <dgm:prSet presAssocID="{B7840066-E102-4A5D-B098-CE7DB56EB656}" presName="sibTrans" presStyleLbl="sibTrans1D1" presStyleIdx="0" presStyleCnt="7"/>
      <dgm:spPr/>
    </dgm:pt>
    <dgm:pt modelId="{764384FA-D2D4-4144-AA54-CFDF1559D1E9}" type="pres">
      <dgm:prSet presAssocID="{67A617CD-7707-4807-BCEE-A4216B28A0FC}" presName="node" presStyleLbl="node1" presStyleIdx="1" presStyleCnt="7">
        <dgm:presLayoutVars>
          <dgm:bulletEnabled val="1"/>
        </dgm:presLayoutVars>
      </dgm:prSet>
      <dgm:spPr/>
    </dgm:pt>
    <dgm:pt modelId="{8F41C80C-E36A-4D0B-A711-1FFAD6F4CCBA}" type="pres">
      <dgm:prSet presAssocID="{67A617CD-7707-4807-BCEE-A4216B28A0FC}" presName="spNode" presStyleCnt="0"/>
      <dgm:spPr/>
    </dgm:pt>
    <dgm:pt modelId="{684B2BB3-7E5B-46E0-ACA2-943A202F6239}" type="pres">
      <dgm:prSet presAssocID="{5207998E-2CE8-4DA3-AF57-1B04B358ECDD}" presName="sibTrans" presStyleLbl="sibTrans1D1" presStyleIdx="1" presStyleCnt="7"/>
      <dgm:spPr/>
    </dgm:pt>
    <dgm:pt modelId="{1A5F7BD5-F58F-43C0-A037-1F68439A4A1C}" type="pres">
      <dgm:prSet presAssocID="{130D8A9A-3B70-4201-83AA-D1FA8EBBB8B5}" presName="node" presStyleLbl="node1" presStyleIdx="2" presStyleCnt="7">
        <dgm:presLayoutVars>
          <dgm:bulletEnabled val="1"/>
        </dgm:presLayoutVars>
      </dgm:prSet>
      <dgm:spPr/>
    </dgm:pt>
    <dgm:pt modelId="{99651D25-D3D9-4DA9-8223-6614A630F054}" type="pres">
      <dgm:prSet presAssocID="{130D8A9A-3B70-4201-83AA-D1FA8EBBB8B5}" presName="spNode" presStyleCnt="0"/>
      <dgm:spPr/>
    </dgm:pt>
    <dgm:pt modelId="{390E90CB-254B-4368-B0D2-86D17F8C346C}" type="pres">
      <dgm:prSet presAssocID="{C000CD7A-4E4D-4D16-AFA8-790D210CEB27}" presName="sibTrans" presStyleLbl="sibTrans1D1" presStyleIdx="2" presStyleCnt="7"/>
      <dgm:spPr/>
    </dgm:pt>
    <dgm:pt modelId="{0E40D2A4-91F3-491B-957D-3556914875D5}" type="pres">
      <dgm:prSet presAssocID="{8E9707E4-B22F-4418-93F9-F7D633F4301E}" presName="node" presStyleLbl="node1" presStyleIdx="3" presStyleCnt="7">
        <dgm:presLayoutVars>
          <dgm:bulletEnabled val="1"/>
        </dgm:presLayoutVars>
      </dgm:prSet>
      <dgm:spPr/>
    </dgm:pt>
    <dgm:pt modelId="{D04C903B-D0B7-4024-B7E7-A1F80A12F9F2}" type="pres">
      <dgm:prSet presAssocID="{8E9707E4-B22F-4418-93F9-F7D633F4301E}" presName="spNode" presStyleCnt="0"/>
      <dgm:spPr/>
    </dgm:pt>
    <dgm:pt modelId="{58B6167C-348B-4B39-95B1-10BE9B109F98}" type="pres">
      <dgm:prSet presAssocID="{F0D288B6-6B12-461D-9492-34EBB9547C70}" presName="sibTrans" presStyleLbl="sibTrans1D1" presStyleIdx="3" presStyleCnt="7"/>
      <dgm:spPr/>
    </dgm:pt>
    <dgm:pt modelId="{280E164E-2765-4979-88DE-39A9CB446BCE}" type="pres">
      <dgm:prSet presAssocID="{7F472BDB-DDC2-4933-8996-A2B46B59DBF9}" presName="node" presStyleLbl="node1" presStyleIdx="4" presStyleCnt="7">
        <dgm:presLayoutVars>
          <dgm:bulletEnabled val="1"/>
        </dgm:presLayoutVars>
      </dgm:prSet>
      <dgm:spPr/>
    </dgm:pt>
    <dgm:pt modelId="{1C76FCEC-639A-4AD6-8B13-AAA1156EDDB3}" type="pres">
      <dgm:prSet presAssocID="{7F472BDB-DDC2-4933-8996-A2B46B59DBF9}" presName="spNode" presStyleCnt="0"/>
      <dgm:spPr/>
    </dgm:pt>
    <dgm:pt modelId="{9A303E86-8236-4D01-A3F5-B4F6D4560512}" type="pres">
      <dgm:prSet presAssocID="{D68ADD71-9E5B-432B-AC87-879F396DF5C4}" presName="sibTrans" presStyleLbl="sibTrans1D1" presStyleIdx="4" presStyleCnt="7"/>
      <dgm:spPr/>
    </dgm:pt>
    <dgm:pt modelId="{36B4CF50-EDBE-4060-B050-5FD8505EEAF2}" type="pres">
      <dgm:prSet presAssocID="{1BBD7CDF-EA51-44A0-9123-E81E6AFEC86B}" presName="node" presStyleLbl="node1" presStyleIdx="5" presStyleCnt="7">
        <dgm:presLayoutVars>
          <dgm:bulletEnabled val="1"/>
        </dgm:presLayoutVars>
      </dgm:prSet>
      <dgm:spPr/>
    </dgm:pt>
    <dgm:pt modelId="{A873E520-FEBB-4ABA-B31D-F084514006C7}" type="pres">
      <dgm:prSet presAssocID="{1BBD7CDF-EA51-44A0-9123-E81E6AFEC86B}" presName="spNode" presStyleCnt="0"/>
      <dgm:spPr/>
    </dgm:pt>
    <dgm:pt modelId="{71ECB682-50D5-40E6-8865-D839FE0938EA}" type="pres">
      <dgm:prSet presAssocID="{19F9487A-3BF6-490B-9E19-4A0033BDD349}" presName="sibTrans" presStyleLbl="sibTrans1D1" presStyleIdx="5" presStyleCnt="7"/>
      <dgm:spPr/>
    </dgm:pt>
    <dgm:pt modelId="{6436EAE4-2B8F-488B-9D1E-1A714540CAB5}" type="pres">
      <dgm:prSet presAssocID="{05CC5004-9261-473D-9F91-3803CC2A3252}" presName="node" presStyleLbl="node1" presStyleIdx="6" presStyleCnt="7">
        <dgm:presLayoutVars>
          <dgm:bulletEnabled val="1"/>
        </dgm:presLayoutVars>
      </dgm:prSet>
      <dgm:spPr/>
    </dgm:pt>
    <dgm:pt modelId="{EC1752B4-16BC-473B-A4DC-EFE25497D9E6}" type="pres">
      <dgm:prSet presAssocID="{05CC5004-9261-473D-9F91-3803CC2A3252}" presName="spNode" presStyleCnt="0"/>
      <dgm:spPr/>
    </dgm:pt>
    <dgm:pt modelId="{57C392E2-093C-432C-99A2-6B612B5524CA}" type="pres">
      <dgm:prSet presAssocID="{924AEB6F-2F00-4C51-981C-5794E1E02BE5}" presName="sibTrans" presStyleLbl="sibTrans1D1" presStyleIdx="6" presStyleCnt="7"/>
      <dgm:spPr/>
    </dgm:pt>
  </dgm:ptLst>
  <dgm:cxnLst>
    <dgm:cxn modelId="{7472EC08-58A9-4487-BF79-59B7D0475A8E}" type="presOf" srcId="{1BBD7CDF-EA51-44A0-9123-E81E6AFEC86B}" destId="{36B4CF50-EDBE-4060-B050-5FD8505EEAF2}" srcOrd="0" destOrd="0" presId="urn:microsoft.com/office/officeart/2005/8/layout/cycle5"/>
    <dgm:cxn modelId="{9E04AF19-543A-4A3C-95AE-EAE9744133CA}" type="presOf" srcId="{19F9487A-3BF6-490B-9E19-4A0033BDD349}" destId="{71ECB682-50D5-40E6-8865-D839FE0938EA}" srcOrd="0" destOrd="0" presId="urn:microsoft.com/office/officeart/2005/8/layout/cycle5"/>
    <dgm:cxn modelId="{B8219E1D-0DFA-4075-A173-8C968C4EBE25}" type="presOf" srcId="{D68ADD71-9E5B-432B-AC87-879F396DF5C4}" destId="{9A303E86-8236-4D01-A3F5-B4F6D4560512}" srcOrd="0" destOrd="0" presId="urn:microsoft.com/office/officeart/2005/8/layout/cycle5"/>
    <dgm:cxn modelId="{D6B7792F-FCF0-4D48-AB66-8DD999AFA3D9}" srcId="{B52A4FC2-6CA9-4B5A-A686-44AAE63E3A6C}" destId="{7F472BDB-DDC2-4933-8996-A2B46B59DBF9}" srcOrd="4" destOrd="0" parTransId="{51958FE5-DF41-4341-B712-570BA0804890}" sibTransId="{D68ADD71-9E5B-432B-AC87-879F396DF5C4}"/>
    <dgm:cxn modelId="{BF260D3A-5835-48F7-AB55-4BCFBD30F1E3}" type="presOf" srcId="{C000CD7A-4E4D-4D16-AFA8-790D210CEB27}" destId="{390E90CB-254B-4368-B0D2-86D17F8C346C}" srcOrd="0" destOrd="0" presId="urn:microsoft.com/office/officeart/2005/8/layout/cycle5"/>
    <dgm:cxn modelId="{13CEDD3C-01F1-4475-97B5-DD125D79BFC3}" type="presOf" srcId="{B52A4FC2-6CA9-4B5A-A686-44AAE63E3A6C}" destId="{330570F0-20DD-4828-B90C-85009AE6275D}" srcOrd="0" destOrd="0" presId="urn:microsoft.com/office/officeart/2005/8/layout/cycle5"/>
    <dgm:cxn modelId="{84C1735F-E2CF-4F04-A824-C3051E233204}" srcId="{B52A4FC2-6CA9-4B5A-A686-44AAE63E3A6C}" destId="{8E9707E4-B22F-4418-93F9-F7D633F4301E}" srcOrd="3" destOrd="0" parTransId="{7850BA18-80E1-46BE-9D97-402C2DB92B70}" sibTransId="{F0D288B6-6B12-461D-9492-34EBB9547C70}"/>
    <dgm:cxn modelId="{83520846-7269-452C-9CC9-1D9C4850EF4A}" type="presOf" srcId="{05CC5004-9261-473D-9F91-3803CC2A3252}" destId="{6436EAE4-2B8F-488B-9D1E-1A714540CAB5}" srcOrd="0" destOrd="0" presId="urn:microsoft.com/office/officeart/2005/8/layout/cycle5"/>
    <dgm:cxn modelId="{C9139866-34F3-4DA1-94B0-0CF694A239E8}" srcId="{B52A4FC2-6CA9-4B5A-A686-44AAE63E3A6C}" destId="{80F5818F-314D-46AD-830C-0C449A275DB7}" srcOrd="0" destOrd="0" parTransId="{3FDF2E99-0116-44AA-A76D-20649604EF09}" sibTransId="{B7840066-E102-4A5D-B098-CE7DB56EB656}"/>
    <dgm:cxn modelId="{173EB64D-C50F-421A-9F85-1B468ED0F3E8}" srcId="{B52A4FC2-6CA9-4B5A-A686-44AAE63E3A6C}" destId="{05CC5004-9261-473D-9F91-3803CC2A3252}" srcOrd="6" destOrd="0" parTransId="{3ADE5AC3-A72C-4BF3-8242-08694AF44D37}" sibTransId="{924AEB6F-2F00-4C51-981C-5794E1E02BE5}"/>
    <dgm:cxn modelId="{0DC59570-A471-4C3F-9DBA-A3DB4D1F0A97}" srcId="{B52A4FC2-6CA9-4B5A-A686-44AAE63E3A6C}" destId="{130D8A9A-3B70-4201-83AA-D1FA8EBBB8B5}" srcOrd="2" destOrd="0" parTransId="{F4039B12-6095-4A33-8CD1-30D3CBD42E3A}" sibTransId="{C000CD7A-4E4D-4D16-AFA8-790D210CEB27}"/>
    <dgm:cxn modelId="{82215179-35AC-4382-BC30-3318510BD572}" type="presOf" srcId="{B7840066-E102-4A5D-B098-CE7DB56EB656}" destId="{D0E37D07-4724-4902-9915-FE990CBBD00D}" srcOrd="0" destOrd="0" presId="urn:microsoft.com/office/officeart/2005/8/layout/cycle5"/>
    <dgm:cxn modelId="{609BEA59-7A18-4776-A82B-DA29EC05AFFF}" type="presOf" srcId="{7F472BDB-DDC2-4933-8996-A2B46B59DBF9}" destId="{280E164E-2765-4979-88DE-39A9CB446BCE}" srcOrd="0" destOrd="0" presId="urn:microsoft.com/office/officeart/2005/8/layout/cycle5"/>
    <dgm:cxn modelId="{BC9C0386-DE45-46DE-97EF-D2AF986555C7}" type="presOf" srcId="{F0D288B6-6B12-461D-9492-34EBB9547C70}" destId="{58B6167C-348B-4B39-95B1-10BE9B109F98}" srcOrd="0" destOrd="0" presId="urn:microsoft.com/office/officeart/2005/8/layout/cycle5"/>
    <dgm:cxn modelId="{D2456886-BF90-412E-91DA-36D95865CA08}" srcId="{B52A4FC2-6CA9-4B5A-A686-44AAE63E3A6C}" destId="{1BBD7CDF-EA51-44A0-9123-E81E6AFEC86B}" srcOrd="5" destOrd="0" parTransId="{CDCEDD60-C817-46FD-B6BF-F17096BC40E3}" sibTransId="{19F9487A-3BF6-490B-9E19-4A0033BDD349}"/>
    <dgm:cxn modelId="{3FB4BDAB-6E92-4A75-94FB-E8A18242206B}" type="presOf" srcId="{130D8A9A-3B70-4201-83AA-D1FA8EBBB8B5}" destId="{1A5F7BD5-F58F-43C0-A037-1F68439A4A1C}" srcOrd="0" destOrd="0" presId="urn:microsoft.com/office/officeart/2005/8/layout/cycle5"/>
    <dgm:cxn modelId="{5728C6B2-6617-4F29-8F93-F33913DED4A3}" type="presOf" srcId="{8E9707E4-B22F-4418-93F9-F7D633F4301E}" destId="{0E40D2A4-91F3-491B-957D-3556914875D5}" srcOrd="0" destOrd="0" presId="urn:microsoft.com/office/officeart/2005/8/layout/cycle5"/>
    <dgm:cxn modelId="{7E3363BC-8AF9-48FF-85EC-799B83710EB0}" type="presOf" srcId="{924AEB6F-2F00-4C51-981C-5794E1E02BE5}" destId="{57C392E2-093C-432C-99A2-6B612B5524CA}" srcOrd="0" destOrd="0" presId="urn:microsoft.com/office/officeart/2005/8/layout/cycle5"/>
    <dgm:cxn modelId="{9DABEEBF-2DFF-40E8-B371-822DEA7F06BF}" srcId="{B52A4FC2-6CA9-4B5A-A686-44AAE63E3A6C}" destId="{67A617CD-7707-4807-BCEE-A4216B28A0FC}" srcOrd="1" destOrd="0" parTransId="{DD611FF4-BDE6-4353-9F51-2F042349A78D}" sibTransId="{5207998E-2CE8-4DA3-AF57-1B04B358ECDD}"/>
    <dgm:cxn modelId="{220971D6-99E5-40CB-A0B7-D2F7FE5D640D}" type="presOf" srcId="{67A617CD-7707-4807-BCEE-A4216B28A0FC}" destId="{764384FA-D2D4-4144-AA54-CFDF1559D1E9}" srcOrd="0" destOrd="0" presId="urn:microsoft.com/office/officeart/2005/8/layout/cycle5"/>
    <dgm:cxn modelId="{8A322FEA-8E76-437A-89E1-E112E6DA0881}" type="presOf" srcId="{80F5818F-314D-46AD-830C-0C449A275DB7}" destId="{FD203D87-BB3A-473E-89B6-529606BB7CD1}" srcOrd="0" destOrd="0" presId="urn:microsoft.com/office/officeart/2005/8/layout/cycle5"/>
    <dgm:cxn modelId="{D44FCEED-904E-46C4-B297-84C95C3C2D7B}" type="presOf" srcId="{5207998E-2CE8-4DA3-AF57-1B04B358ECDD}" destId="{684B2BB3-7E5B-46E0-ACA2-943A202F6239}" srcOrd="0" destOrd="0" presId="urn:microsoft.com/office/officeart/2005/8/layout/cycle5"/>
    <dgm:cxn modelId="{029F79DC-C101-458F-84B5-568457B38AFB}" type="presParOf" srcId="{330570F0-20DD-4828-B90C-85009AE6275D}" destId="{FD203D87-BB3A-473E-89B6-529606BB7CD1}" srcOrd="0" destOrd="0" presId="urn:microsoft.com/office/officeart/2005/8/layout/cycle5"/>
    <dgm:cxn modelId="{70091042-5690-4CC6-8CD1-8607398C3E01}" type="presParOf" srcId="{330570F0-20DD-4828-B90C-85009AE6275D}" destId="{8C95874A-E0F6-4B10-8C47-2B3A84A96CDF}" srcOrd="1" destOrd="0" presId="urn:microsoft.com/office/officeart/2005/8/layout/cycle5"/>
    <dgm:cxn modelId="{BE2A4F8E-5A81-4F51-9AD1-057F29F6D28A}" type="presParOf" srcId="{330570F0-20DD-4828-B90C-85009AE6275D}" destId="{D0E37D07-4724-4902-9915-FE990CBBD00D}" srcOrd="2" destOrd="0" presId="urn:microsoft.com/office/officeart/2005/8/layout/cycle5"/>
    <dgm:cxn modelId="{E8CD9D7E-91A7-4946-BE33-D3A223B4556A}" type="presParOf" srcId="{330570F0-20DD-4828-B90C-85009AE6275D}" destId="{764384FA-D2D4-4144-AA54-CFDF1559D1E9}" srcOrd="3" destOrd="0" presId="urn:microsoft.com/office/officeart/2005/8/layout/cycle5"/>
    <dgm:cxn modelId="{D2536D81-F6F7-4E5B-81A9-6E8270A5CA2C}" type="presParOf" srcId="{330570F0-20DD-4828-B90C-85009AE6275D}" destId="{8F41C80C-E36A-4D0B-A711-1FFAD6F4CCBA}" srcOrd="4" destOrd="0" presId="urn:microsoft.com/office/officeart/2005/8/layout/cycle5"/>
    <dgm:cxn modelId="{534E7DB6-E024-47DC-9629-2DD52B07FEAD}" type="presParOf" srcId="{330570F0-20DD-4828-B90C-85009AE6275D}" destId="{684B2BB3-7E5B-46E0-ACA2-943A202F6239}" srcOrd="5" destOrd="0" presId="urn:microsoft.com/office/officeart/2005/8/layout/cycle5"/>
    <dgm:cxn modelId="{D71E7137-9A02-479A-AEB6-6B59D8953088}" type="presParOf" srcId="{330570F0-20DD-4828-B90C-85009AE6275D}" destId="{1A5F7BD5-F58F-43C0-A037-1F68439A4A1C}" srcOrd="6" destOrd="0" presId="urn:microsoft.com/office/officeart/2005/8/layout/cycle5"/>
    <dgm:cxn modelId="{14BB2B73-875E-49BB-AD5D-B33CF7095650}" type="presParOf" srcId="{330570F0-20DD-4828-B90C-85009AE6275D}" destId="{99651D25-D3D9-4DA9-8223-6614A630F054}" srcOrd="7" destOrd="0" presId="urn:microsoft.com/office/officeart/2005/8/layout/cycle5"/>
    <dgm:cxn modelId="{C2F104A1-BFFA-4B31-9FBE-AF2115309097}" type="presParOf" srcId="{330570F0-20DD-4828-B90C-85009AE6275D}" destId="{390E90CB-254B-4368-B0D2-86D17F8C346C}" srcOrd="8" destOrd="0" presId="urn:microsoft.com/office/officeart/2005/8/layout/cycle5"/>
    <dgm:cxn modelId="{5C6FC75D-7568-4D90-8928-E3CC8BCFB851}" type="presParOf" srcId="{330570F0-20DD-4828-B90C-85009AE6275D}" destId="{0E40D2A4-91F3-491B-957D-3556914875D5}" srcOrd="9" destOrd="0" presId="urn:microsoft.com/office/officeart/2005/8/layout/cycle5"/>
    <dgm:cxn modelId="{BDE48F0D-DA04-4E00-B970-415D0B30C6FC}" type="presParOf" srcId="{330570F0-20DD-4828-B90C-85009AE6275D}" destId="{D04C903B-D0B7-4024-B7E7-A1F80A12F9F2}" srcOrd="10" destOrd="0" presId="urn:microsoft.com/office/officeart/2005/8/layout/cycle5"/>
    <dgm:cxn modelId="{7923614E-50A0-4BC7-99DD-B32F6C8B8F27}" type="presParOf" srcId="{330570F0-20DD-4828-B90C-85009AE6275D}" destId="{58B6167C-348B-4B39-95B1-10BE9B109F98}" srcOrd="11" destOrd="0" presId="urn:microsoft.com/office/officeart/2005/8/layout/cycle5"/>
    <dgm:cxn modelId="{2C0CD018-F32F-4A24-BAB9-6DB4B0BB2EF6}" type="presParOf" srcId="{330570F0-20DD-4828-B90C-85009AE6275D}" destId="{280E164E-2765-4979-88DE-39A9CB446BCE}" srcOrd="12" destOrd="0" presId="urn:microsoft.com/office/officeart/2005/8/layout/cycle5"/>
    <dgm:cxn modelId="{ED01FFF0-8172-4F6A-9823-879E1FFCF6E4}" type="presParOf" srcId="{330570F0-20DD-4828-B90C-85009AE6275D}" destId="{1C76FCEC-639A-4AD6-8B13-AAA1156EDDB3}" srcOrd="13" destOrd="0" presId="urn:microsoft.com/office/officeart/2005/8/layout/cycle5"/>
    <dgm:cxn modelId="{C2B485DF-5ABD-441E-AACF-AAE34C1A4877}" type="presParOf" srcId="{330570F0-20DD-4828-B90C-85009AE6275D}" destId="{9A303E86-8236-4D01-A3F5-B4F6D4560512}" srcOrd="14" destOrd="0" presId="urn:microsoft.com/office/officeart/2005/8/layout/cycle5"/>
    <dgm:cxn modelId="{80FF697B-77EE-4179-86D3-4A6FC61216B5}" type="presParOf" srcId="{330570F0-20DD-4828-B90C-85009AE6275D}" destId="{36B4CF50-EDBE-4060-B050-5FD8505EEAF2}" srcOrd="15" destOrd="0" presId="urn:microsoft.com/office/officeart/2005/8/layout/cycle5"/>
    <dgm:cxn modelId="{79025E58-C123-45BF-BD21-20D3BC76406E}" type="presParOf" srcId="{330570F0-20DD-4828-B90C-85009AE6275D}" destId="{A873E520-FEBB-4ABA-B31D-F084514006C7}" srcOrd="16" destOrd="0" presId="urn:microsoft.com/office/officeart/2005/8/layout/cycle5"/>
    <dgm:cxn modelId="{0765EB53-91EB-4220-9A13-B1F7E6AB4C12}" type="presParOf" srcId="{330570F0-20DD-4828-B90C-85009AE6275D}" destId="{71ECB682-50D5-40E6-8865-D839FE0938EA}" srcOrd="17" destOrd="0" presId="urn:microsoft.com/office/officeart/2005/8/layout/cycle5"/>
    <dgm:cxn modelId="{C4E84AC1-7629-4D81-B536-EDAF46003310}" type="presParOf" srcId="{330570F0-20DD-4828-B90C-85009AE6275D}" destId="{6436EAE4-2B8F-488B-9D1E-1A714540CAB5}" srcOrd="18" destOrd="0" presId="urn:microsoft.com/office/officeart/2005/8/layout/cycle5"/>
    <dgm:cxn modelId="{EB5B4C02-CD70-4944-A363-90B8E33335D4}" type="presParOf" srcId="{330570F0-20DD-4828-B90C-85009AE6275D}" destId="{EC1752B4-16BC-473B-A4DC-EFE25497D9E6}" srcOrd="19" destOrd="0" presId="urn:microsoft.com/office/officeart/2005/8/layout/cycle5"/>
    <dgm:cxn modelId="{2B2DBAD2-2B92-423F-993B-8A40692CC8B0}" type="presParOf" srcId="{330570F0-20DD-4828-B90C-85009AE6275D}" destId="{57C392E2-093C-432C-99A2-6B612B5524CA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392DB3-A2A2-4D64-88BF-8F499FCEA7B7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267B0F5-B081-473B-9F45-848E8221A431}">
      <dgm:prSet phldrT="[Text]"/>
      <dgm:spPr>
        <a:solidFill>
          <a:srgbClr val="C00000"/>
        </a:solidFill>
      </dgm:spPr>
      <dgm:t>
        <a:bodyPr/>
        <a:lstStyle/>
        <a:p>
          <a:pPr>
            <a:buNone/>
          </a:pPr>
          <a:r>
            <a:rPr lang="en-US" dirty="0"/>
            <a:t>Teamed up with Fujitsu</a:t>
          </a:r>
          <a:r>
            <a:rPr lang="hu-HU" dirty="0"/>
            <a:t> Electronics</a:t>
          </a:r>
          <a:endParaRPr lang="en-US" dirty="0"/>
        </a:p>
      </dgm:t>
    </dgm:pt>
    <dgm:pt modelId="{243B79E6-9342-4E20-9433-4F3C7FC27E01}" type="parTrans" cxnId="{84833CC3-A3BC-448F-A3F8-DF98614EC67F}">
      <dgm:prSet/>
      <dgm:spPr/>
      <dgm:t>
        <a:bodyPr/>
        <a:lstStyle/>
        <a:p>
          <a:endParaRPr lang="en-US"/>
        </a:p>
      </dgm:t>
    </dgm:pt>
    <dgm:pt modelId="{5C70E3F3-1321-40F5-97BC-DD453ED4CC51}" type="sibTrans" cxnId="{84833CC3-A3BC-448F-A3F8-DF98614EC67F}">
      <dgm:prSet/>
      <dgm:spPr/>
      <dgm:t>
        <a:bodyPr/>
        <a:lstStyle/>
        <a:p>
          <a:endParaRPr lang="en-US"/>
        </a:p>
      </dgm:t>
    </dgm:pt>
    <dgm:pt modelId="{94ABAEFA-3796-4342-B33A-0FA8B443C1E9}">
      <dgm:prSet phldrT="[Text]"/>
      <dgm:spPr/>
      <dgm:t>
        <a:bodyPr/>
        <a:lstStyle/>
        <a:p>
          <a:pPr>
            <a:buNone/>
          </a:pPr>
          <a:r>
            <a:rPr lang="en-US" dirty="0"/>
            <a:t>Gerber files, blue prints were sent back and forth</a:t>
          </a:r>
        </a:p>
      </dgm:t>
    </dgm:pt>
    <dgm:pt modelId="{57A40C53-6584-4A02-9787-3BCC44FCCF72}" type="parTrans" cxnId="{47D27CD6-9711-443B-8859-D5782237659F}">
      <dgm:prSet/>
      <dgm:spPr/>
      <dgm:t>
        <a:bodyPr/>
        <a:lstStyle/>
        <a:p>
          <a:endParaRPr lang="en-US"/>
        </a:p>
      </dgm:t>
    </dgm:pt>
    <dgm:pt modelId="{EF82F71F-A0AF-4573-99AD-838721BA212F}" type="sibTrans" cxnId="{47D27CD6-9711-443B-8859-D5782237659F}">
      <dgm:prSet/>
      <dgm:spPr/>
      <dgm:t>
        <a:bodyPr/>
        <a:lstStyle/>
        <a:p>
          <a:endParaRPr lang="en-US"/>
        </a:p>
      </dgm:t>
    </dgm:pt>
    <dgm:pt modelId="{BBF99F8A-3B09-4704-ACC9-51D3BF0F2B34}">
      <dgm:prSet phldrT="[Text]"/>
      <dgm:spPr/>
      <dgm:t>
        <a:bodyPr/>
        <a:lstStyle/>
        <a:p>
          <a:pPr>
            <a:buNone/>
          </a:pPr>
          <a:r>
            <a:rPr lang="en-US" dirty="0"/>
            <a:t>In 1 month we reached the final version</a:t>
          </a:r>
        </a:p>
      </dgm:t>
    </dgm:pt>
    <dgm:pt modelId="{CAAC5BC7-F847-473C-B873-C0C155D7B273}" type="parTrans" cxnId="{03C1CBD9-71F5-4F63-872B-F042BA29813D}">
      <dgm:prSet/>
      <dgm:spPr/>
      <dgm:t>
        <a:bodyPr/>
        <a:lstStyle/>
        <a:p>
          <a:endParaRPr lang="en-US"/>
        </a:p>
      </dgm:t>
    </dgm:pt>
    <dgm:pt modelId="{D3BE4ED6-AE27-4D48-B63A-1754682F110D}" type="sibTrans" cxnId="{03C1CBD9-71F5-4F63-872B-F042BA29813D}">
      <dgm:prSet/>
      <dgm:spPr/>
      <dgm:t>
        <a:bodyPr/>
        <a:lstStyle/>
        <a:p>
          <a:endParaRPr lang="en-US"/>
        </a:p>
      </dgm:t>
    </dgm:pt>
    <dgm:pt modelId="{2F123DDB-401A-4352-BD92-40DB90B0146D}">
      <dgm:prSet/>
      <dgm:spPr/>
      <dgm:t>
        <a:bodyPr/>
        <a:lstStyle/>
        <a:p>
          <a:r>
            <a:rPr lang="en-US" dirty="0"/>
            <a:t>The ULX Core was ready for</a:t>
          </a:r>
          <a:r>
            <a:rPr lang="hu-HU" dirty="0"/>
            <a:t> </a:t>
          </a:r>
          <a:r>
            <a:rPr lang="en-US" dirty="0"/>
            <a:t>production </a:t>
          </a:r>
        </a:p>
      </dgm:t>
    </dgm:pt>
    <dgm:pt modelId="{0F22F6FA-CB28-45EB-B07A-E767D26CD4F6}" type="parTrans" cxnId="{D076AF7D-A933-4E07-9C93-D1F084456206}">
      <dgm:prSet/>
      <dgm:spPr/>
      <dgm:t>
        <a:bodyPr/>
        <a:lstStyle/>
        <a:p>
          <a:endParaRPr lang="en-US"/>
        </a:p>
      </dgm:t>
    </dgm:pt>
    <dgm:pt modelId="{FF098900-C88A-4BD3-9CEF-0A19420E14A6}" type="sibTrans" cxnId="{D076AF7D-A933-4E07-9C93-D1F084456206}">
      <dgm:prSet/>
      <dgm:spPr/>
      <dgm:t>
        <a:bodyPr/>
        <a:lstStyle/>
        <a:p>
          <a:endParaRPr lang="en-US"/>
        </a:p>
      </dgm:t>
    </dgm:pt>
    <dgm:pt modelId="{34DFC2AF-6B49-4906-886A-DF7CF51E9720}">
      <dgm:prSet/>
      <dgm:spPr/>
      <dgm:t>
        <a:bodyPr/>
        <a:lstStyle/>
        <a:p>
          <a:r>
            <a:rPr lang="en-US" dirty="0"/>
            <a:t>Last minute changes</a:t>
          </a:r>
          <a:r>
            <a:rPr lang="hu-HU" dirty="0"/>
            <a:t>…</a:t>
          </a:r>
          <a:endParaRPr lang="en-US" dirty="0"/>
        </a:p>
      </dgm:t>
    </dgm:pt>
    <dgm:pt modelId="{FEEB862E-C29A-451C-BCC7-6DE22A005CDC}" type="parTrans" cxnId="{4C7F0FD8-B1C0-4EC5-AE7A-2E5D8EBF3F33}">
      <dgm:prSet/>
      <dgm:spPr/>
      <dgm:t>
        <a:bodyPr/>
        <a:lstStyle/>
        <a:p>
          <a:endParaRPr lang="en-US"/>
        </a:p>
      </dgm:t>
    </dgm:pt>
    <dgm:pt modelId="{CD017862-F31F-40B4-B125-2D9474A05713}" type="sibTrans" cxnId="{4C7F0FD8-B1C0-4EC5-AE7A-2E5D8EBF3F33}">
      <dgm:prSet/>
      <dgm:spPr/>
      <dgm:t>
        <a:bodyPr/>
        <a:lstStyle/>
        <a:p>
          <a:endParaRPr lang="en-US"/>
        </a:p>
      </dgm:t>
    </dgm:pt>
    <dgm:pt modelId="{690EC462-5B86-4D4C-A86A-A16BEF7B3ED2}" type="pres">
      <dgm:prSet presAssocID="{33392DB3-A2A2-4D64-88BF-8F499FCEA7B7}" presName="linear" presStyleCnt="0">
        <dgm:presLayoutVars>
          <dgm:dir/>
          <dgm:animLvl val="lvl"/>
          <dgm:resizeHandles val="exact"/>
        </dgm:presLayoutVars>
      </dgm:prSet>
      <dgm:spPr/>
    </dgm:pt>
    <dgm:pt modelId="{B72DE22D-F0EF-458B-BD8E-7762D630496A}" type="pres">
      <dgm:prSet presAssocID="{F267B0F5-B081-473B-9F45-848E8221A431}" presName="parentLin" presStyleCnt="0"/>
      <dgm:spPr/>
    </dgm:pt>
    <dgm:pt modelId="{60C2E70D-82A3-4558-A394-E2020D45D27B}" type="pres">
      <dgm:prSet presAssocID="{F267B0F5-B081-473B-9F45-848E8221A431}" presName="parentLeftMargin" presStyleLbl="node1" presStyleIdx="0" presStyleCnt="5"/>
      <dgm:spPr/>
    </dgm:pt>
    <dgm:pt modelId="{C7336EAB-F443-444B-B048-CACB1AC9F12D}" type="pres">
      <dgm:prSet presAssocID="{F267B0F5-B081-473B-9F45-848E8221A43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C5C0D12-8B65-42DF-8DD0-0892ECB98535}" type="pres">
      <dgm:prSet presAssocID="{F267B0F5-B081-473B-9F45-848E8221A431}" presName="negativeSpace" presStyleCnt="0"/>
      <dgm:spPr/>
    </dgm:pt>
    <dgm:pt modelId="{2BA61DCF-2FE5-4F84-AE5E-B79B30F90923}" type="pres">
      <dgm:prSet presAssocID="{F267B0F5-B081-473B-9F45-848E8221A431}" presName="childText" presStyleLbl="conFgAcc1" presStyleIdx="0" presStyleCnt="5">
        <dgm:presLayoutVars>
          <dgm:bulletEnabled val="1"/>
        </dgm:presLayoutVars>
      </dgm:prSet>
      <dgm:spPr/>
    </dgm:pt>
    <dgm:pt modelId="{F4D52F6C-54E7-4FEE-AD2E-CB286300AF3E}" type="pres">
      <dgm:prSet presAssocID="{5C70E3F3-1321-40F5-97BC-DD453ED4CC51}" presName="spaceBetweenRectangles" presStyleCnt="0"/>
      <dgm:spPr/>
    </dgm:pt>
    <dgm:pt modelId="{FC6DC31A-A7DD-4285-A834-507B10802C94}" type="pres">
      <dgm:prSet presAssocID="{94ABAEFA-3796-4342-B33A-0FA8B443C1E9}" presName="parentLin" presStyleCnt="0"/>
      <dgm:spPr/>
    </dgm:pt>
    <dgm:pt modelId="{F5B28E98-C0D6-42E1-B310-0F95307A48F0}" type="pres">
      <dgm:prSet presAssocID="{94ABAEFA-3796-4342-B33A-0FA8B443C1E9}" presName="parentLeftMargin" presStyleLbl="node1" presStyleIdx="0" presStyleCnt="5"/>
      <dgm:spPr/>
    </dgm:pt>
    <dgm:pt modelId="{0A08972F-9E0E-4E07-8970-C3EF74F2CDE8}" type="pres">
      <dgm:prSet presAssocID="{94ABAEFA-3796-4342-B33A-0FA8B443C1E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F1FE2F5-2D4C-4669-B912-2C678DA782A4}" type="pres">
      <dgm:prSet presAssocID="{94ABAEFA-3796-4342-B33A-0FA8B443C1E9}" presName="negativeSpace" presStyleCnt="0"/>
      <dgm:spPr/>
    </dgm:pt>
    <dgm:pt modelId="{C8AB64C1-A158-4183-8D83-BA5D816CC98D}" type="pres">
      <dgm:prSet presAssocID="{94ABAEFA-3796-4342-B33A-0FA8B443C1E9}" presName="childText" presStyleLbl="conFgAcc1" presStyleIdx="1" presStyleCnt="5">
        <dgm:presLayoutVars>
          <dgm:bulletEnabled val="1"/>
        </dgm:presLayoutVars>
      </dgm:prSet>
      <dgm:spPr/>
    </dgm:pt>
    <dgm:pt modelId="{8051D6BF-103A-4A71-AC27-8760AF5ED603}" type="pres">
      <dgm:prSet presAssocID="{EF82F71F-A0AF-4573-99AD-838721BA212F}" presName="spaceBetweenRectangles" presStyleCnt="0"/>
      <dgm:spPr/>
    </dgm:pt>
    <dgm:pt modelId="{225F6AC6-F136-466D-A843-2CE5FFE6B5E6}" type="pres">
      <dgm:prSet presAssocID="{BBF99F8A-3B09-4704-ACC9-51D3BF0F2B34}" presName="parentLin" presStyleCnt="0"/>
      <dgm:spPr/>
    </dgm:pt>
    <dgm:pt modelId="{D2496EF4-0551-4748-8D2F-45C483E2F5C7}" type="pres">
      <dgm:prSet presAssocID="{BBF99F8A-3B09-4704-ACC9-51D3BF0F2B34}" presName="parentLeftMargin" presStyleLbl="node1" presStyleIdx="1" presStyleCnt="5"/>
      <dgm:spPr/>
    </dgm:pt>
    <dgm:pt modelId="{75E39003-2D67-45B4-8904-3965E969EEBF}" type="pres">
      <dgm:prSet presAssocID="{BBF99F8A-3B09-4704-ACC9-51D3BF0F2B3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283FD43-5640-46DD-BDCD-976E0CBD0C74}" type="pres">
      <dgm:prSet presAssocID="{BBF99F8A-3B09-4704-ACC9-51D3BF0F2B34}" presName="negativeSpace" presStyleCnt="0"/>
      <dgm:spPr/>
    </dgm:pt>
    <dgm:pt modelId="{390C5918-6056-4C09-835C-D5698361B581}" type="pres">
      <dgm:prSet presAssocID="{BBF99F8A-3B09-4704-ACC9-51D3BF0F2B34}" presName="childText" presStyleLbl="conFgAcc1" presStyleIdx="2" presStyleCnt="5">
        <dgm:presLayoutVars>
          <dgm:bulletEnabled val="1"/>
        </dgm:presLayoutVars>
      </dgm:prSet>
      <dgm:spPr/>
    </dgm:pt>
    <dgm:pt modelId="{7041F520-A8C5-4E98-84A1-8B3A16D7C309}" type="pres">
      <dgm:prSet presAssocID="{D3BE4ED6-AE27-4D48-B63A-1754682F110D}" presName="spaceBetweenRectangles" presStyleCnt="0"/>
      <dgm:spPr/>
    </dgm:pt>
    <dgm:pt modelId="{A17D6EBE-DD9C-4D0B-9AD3-5FA03C3EA04A}" type="pres">
      <dgm:prSet presAssocID="{2F123DDB-401A-4352-BD92-40DB90B0146D}" presName="parentLin" presStyleCnt="0"/>
      <dgm:spPr/>
    </dgm:pt>
    <dgm:pt modelId="{EAA5F121-B9E1-4943-9C2C-050C1AE2D977}" type="pres">
      <dgm:prSet presAssocID="{2F123DDB-401A-4352-BD92-40DB90B0146D}" presName="parentLeftMargin" presStyleLbl="node1" presStyleIdx="2" presStyleCnt="5"/>
      <dgm:spPr/>
    </dgm:pt>
    <dgm:pt modelId="{6EB8360B-69C3-4E94-B953-6342D3D160A0}" type="pres">
      <dgm:prSet presAssocID="{2F123DDB-401A-4352-BD92-40DB90B0146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F59C49D-8095-4961-BC03-D50395376183}" type="pres">
      <dgm:prSet presAssocID="{2F123DDB-401A-4352-BD92-40DB90B0146D}" presName="negativeSpace" presStyleCnt="0"/>
      <dgm:spPr/>
    </dgm:pt>
    <dgm:pt modelId="{A7604FB0-F5BF-416F-971D-3CC00150B3DE}" type="pres">
      <dgm:prSet presAssocID="{2F123DDB-401A-4352-BD92-40DB90B0146D}" presName="childText" presStyleLbl="conFgAcc1" presStyleIdx="3" presStyleCnt="5">
        <dgm:presLayoutVars>
          <dgm:bulletEnabled val="1"/>
        </dgm:presLayoutVars>
      </dgm:prSet>
      <dgm:spPr/>
    </dgm:pt>
    <dgm:pt modelId="{B2C11372-2DA8-4DB2-84BD-2E392B3E088F}" type="pres">
      <dgm:prSet presAssocID="{FF098900-C88A-4BD3-9CEF-0A19420E14A6}" presName="spaceBetweenRectangles" presStyleCnt="0"/>
      <dgm:spPr/>
    </dgm:pt>
    <dgm:pt modelId="{1C76CAF6-3460-4AAB-81C0-F46EA46790DE}" type="pres">
      <dgm:prSet presAssocID="{34DFC2AF-6B49-4906-886A-DF7CF51E9720}" presName="parentLin" presStyleCnt="0"/>
      <dgm:spPr/>
    </dgm:pt>
    <dgm:pt modelId="{3549D9EB-D202-4F37-A44E-9188A1146F4B}" type="pres">
      <dgm:prSet presAssocID="{34DFC2AF-6B49-4906-886A-DF7CF51E9720}" presName="parentLeftMargin" presStyleLbl="node1" presStyleIdx="3" presStyleCnt="5"/>
      <dgm:spPr/>
    </dgm:pt>
    <dgm:pt modelId="{1C196958-A475-425C-B5CB-B9A7C70449AA}" type="pres">
      <dgm:prSet presAssocID="{34DFC2AF-6B49-4906-886A-DF7CF51E9720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A83C92B0-D184-40E2-B28A-0C4267B9F67E}" type="pres">
      <dgm:prSet presAssocID="{34DFC2AF-6B49-4906-886A-DF7CF51E9720}" presName="negativeSpace" presStyleCnt="0"/>
      <dgm:spPr/>
    </dgm:pt>
    <dgm:pt modelId="{ABAC9330-9106-41FF-8BCD-4A5055B6C03A}" type="pres">
      <dgm:prSet presAssocID="{34DFC2AF-6B49-4906-886A-DF7CF51E972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BF0F862A-EB3F-4DE8-8192-18CFFCFDC694}" type="presOf" srcId="{33392DB3-A2A2-4D64-88BF-8F499FCEA7B7}" destId="{690EC462-5B86-4D4C-A86A-A16BEF7B3ED2}" srcOrd="0" destOrd="0" presId="urn:microsoft.com/office/officeart/2005/8/layout/list1"/>
    <dgm:cxn modelId="{C7711D37-04D9-49EF-8602-86780C38B193}" type="presOf" srcId="{BBF99F8A-3B09-4704-ACC9-51D3BF0F2B34}" destId="{D2496EF4-0551-4748-8D2F-45C483E2F5C7}" srcOrd="0" destOrd="0" presId="urn:microsoft.com/office/officeart/2005/8/layout/list1"/>
    <dgm:cxn modelId="{4F971161-11A3-47A0-9AEC-1B3AF1D8D116}" type="presOf" srcId="{2F123DDB-401A-4352-BD92-40DB90B0146D}" destId="{6EB8360B-69C3-4E94-B953-6342D3D160A0}" srcOrd="1" destOrd="0" presId="urn:microsoft.com/office/officeart/2005/8/layout/list1"/>
    <dgm:cxn modelId="{51D13248-267A-40C8-B00C-946FA522A279}" type="presOf" srcId="{BBF99F8A-3B09-4704-ACC9-51D3BF0F2B34}" destId="{75E39003-2D67-45B4-8904-3965E969EEBF}" srcOrd="1" destOrd="0" presId="urn:microsoft.com/office/officeart/2005/8/layout/list1"/>
    <dgm:cxn modelId="{1DC51C71-BBB6-464B-A9A3-2522C6255723}" type="presOf" srcId="{2F123DDB-401A-4352-BD92-40DB90B0146D}" destId="{EAA5F121-B9E1-4943-9C2C-050C1AE2D977}" srcOrd="0" destOrd="0" presId="urn:microsoft.com/office/officeart/2005/8/layout/list1"/>
    <dgm:cxn modelId="{02BF1572-F0B1-4383-9EB5-4FB16AE90655}" type="presOf" srcId="{F267B0F5-B081-473B-9F45-848E8221A431}" destId="{C7336EAB-F443-444B-B048-CACB1AC9F12D}" srcOrd="1" destOrd="0" presId="urn:microsoft.com/office/officeart/2005/8/layout/list1"/>
    <dgm:cxn modelId="{D076AF7D-A933-4E07-9C93-D1F084456206}" srcId="{33392DB3-A2A2-4D64-88BF-8F499FCEA7B7}" destId="{2F123DDB-401A-4352-BD92-40DB90B0146D}" srcOrd="3" destOrd="0" parTransId="{0F22F6FA-CB28-45EB-B07A-E767D26CD4F6}" sibTransId="{FF098900-C88A-4BD3-9CEF-0A19420E14A6}"/>
    <dgm:cxn modelId="{C058B68E-DCA4-46CB-B8A0-859B622F52C8}" type="presOf" srcId="{94ABAEFA-3796-4342-B33A-0FA8B443C1E9}" destId="{F5B28E98-C0D6-42E1-B310-0F95307A48F0}" srcOrd="0" destOrd="0" presId="urn:microsoft.com/office/officeart/2005/8/layout/list1"/>
    <dgm:cxn modelId="{A13E18A1-E6B6-42E6-AA38-ECA7165F34BB}" type="presOf" srcId="{34DFC2AF-6B49-4906-886A-DF7CF51E9720}" destId="{3549D9EB-D202-4F37-A44E-9188A1146F4B}" srcOrd="0" destOrd="0" presId="urn:microsoft.com/office/officeart/2005/8/layout/list1"/>
    <dgm:cxn modelId="{17A5C4AA-13B7-4B79-A2D9-F9EF535FEA65}" type="presOf" srcId="{94ABAEFA-3796-4342-B33A-0FA8B443C1E9}" destId="{0A08972F-9E0E-4E07-8970-C3EF74F2CDE8}" srcOrd="1" destOrd="0" presId="urn:microsoft.com/office/officeart/2005/8/layout/list1"/>
    <dgm:cxn modelId="{84833CC3-A3BC-448F-A3F8-DF98614EC67F}" srcId="{33392DB3-A2A2-4D64-88BF-8F499FCEA7B7}" destId="{F267B0F5-B081-473B-9F45-848E8221A431}" srcOrd="0" destOrd="0" parTransId="{243B79E6-9342-4E20-9433-4F3C7FC27E01}" sibTransId="{5C70E3F3-1321-40F5-97BC-DD453ED4CC51}"/>
    <dgm:cxn modelId="{623978CE-5760-4ACD-96C4-C548AEBDD99B}" type="presOf" srcId="{F267B0F5-B081-473B-9F45-848E8221A431}" destId="{60C2E70D-82A3-4558-A394-E2020D45D27B}" srcOrd="0" destOrd="0" presId="urn:microsoft.com/office/officeart/2005/8/layout/list1"/>
    <dgm:cxn modelId="{47D27CD6-9711-443B-8859-D5782237659F}" srcId="{33392DB3-A2A2-4D64-88BF-8F499FCEA7B7}" destId="{94ABAEFA-3796-4342-B33A-0FA8B443C1E9}" srcOrd="1" destOrd="0" parTransId="{57A40C53-6584-4A02-9787-3BCC44FCCF72}" sibTransId="{EF82F71F-A0AF-4573-99AD-838721BA212F}"/>
    <dgm:cxn modelId="{4C7F0FD8-B1C0-4EC5-AE7A-2E5D8EBF3F33}" srcId="{33392DB3-A2A2-4D64-88BF-8F499FCEA7B7}" destId="{34DFC2AF-6B49-4906-886A-DF7CF51E9720}" srcOrd="4" destOrd="0" parTransId="{FEEB862E-C29A-451C-BCC7-6DE22A005CDC}" sibTransId="{CD017862-F31F-40B4-B125-2D9474A05713}"/>
    <dgm:cxn modelId="{03C1CBD9-71F5-4F63-872B-F042BA29813D}" srcId="{33392DB3-A2A2-4D64-88BF-8F499FCEA7B7}" destId="{BBF99F8A-3B09-4704-ACC9-51D3BF0F2B34}" srcOrd="2" destOrd="0" parTransId="{CAAC5BC7-F847-473C-B873-C0C155D7B273}" sibTransId="{D3BE4ED6-AE27-4D48-B63A-1754682F110D}"/>
    <dgm:cxn modelId="{89D839EE-21AE-41B8-B64E-DD591EAA0A28}" type="presOf" srcId="{34DFC2AF-6B49-4906-886A-DF7CF51E9720}" destId="{1C196958-A475-425C-B5CB-B9A7C70449AA}" srcOrd="1" destOrd="0" presId="urn:microsoft.com/office/officeart/2005/8/layout/list1"/>
    <dgm:cxn modelId="{A3FA0C94-FDB0-401D-AB03-56AFA47D5039}" type="presParOf" srcId="{690EC462-5B86-4D4C-A86A-A16BEF7B3ED2}" destId="{B72DE22D-F0EF-458B-BD8E-7762D630496A}" srcOrd="0" destOrd="0" presId="urn:microsoft.com/office/officeart/2005/8/layout/list1"/>
    <dgm:cxn modelId="{5CF094DC-393B-4861-89B9-9D71670DFC28}" type="presParOf" srcId="{B72DE22D-F0EF-458B-BD8E-7762D630496A}" destId="{60C2E70D-82A3-4558-A394-E2020D45D27B}" srcOrd="0" destOrd="0" presId="urn:microsoft.com/office/officeart/2005/8/layout/list1"/>
    <dgm:cxn modelId="{1B1CECF5-F61F-445D-BA5D-6B6BBAD106EF}" type="presParOf" srcId="{B72DE22D-F0EF-458B-BD8E-7762D630496A}" destId="{C7336EAB-F443-444B-B048-CACB1AC9F12D}" srcOrd="1" destOrd="0" presId="urn:microsoft.com/office/officeart/2005/8/layout/list1"/>
    <dgm:cxn modelId="{EF4FC783-9AEC-407C-95A8-F738F89CC855}" type="presParOf" srcId="{690EC462-5B86-4D4C-A86A-A16BEF7B3ED2}" destId="{AC5C0D12-8B65-42DF-8DD0-0892ECB98535}" srcOrd="1" destOrd="0" presId="urn:microsoft.com/office/officeart/2005/8/layout/list1"/>
    <dgm:cxn modelId="{3B5CA4BC-FD3F-44A1-A6D6-0A2645D9F6FE}" type="presParOf" srcId="{690EC462-5B86-4D4C-A86A-A16BEF7B3ED2}" destId="{2BA61DCF-2FE5-4F84-AE5E-B79B30F90923}" srcOrd="2" destOrd="0" presId="urn:microsoft.com/office/officeart/2005/8/layout/list1"/>
    <dgm:cxn modelId="{CB8A205F-D667-458C-A045-2AF8D56ED315}" type="presParOf" srcId="{690EC462-5B86-4D4C-A86A-A16BEF7B3ED2}" destId="{F4D52F6C-54E7-4FEE-AD2E-CB286300AF3E}" srcOrd="3" destOrd="0" presId="urn:microsoft.com/office/officeart/2005/8/layout/list1"/>
    <dgm:cxn modelId="{B8E186F2-4D68-4FED-B45B-46C86D6B6E17}" type="presParOf" srcId="{690EC462-5B86-4D4C-A86A-A16BEF7B3ED2}" destId="{FC6DC31A-A7DD-4285-A834-507B10802C94}" srcOrd="4" destOrd="0" presId="urn:microsoft.com/office/officeart/2005/8/layout/list1"/>
    <dgm:cxn modelId="{CC67D8C8-0A87-4FFA-B2C7-AB20601BB248}" type="presParOf" srcId="{FC6DC31A-A7DD-4285-A834-507B10802C94}" destId="{F5B28E98-C0D6-42E1-B310-0F95307A48F0}" srcOrd="0" destOrd="0" presId="urn:microsoft.com/office/officeart/2005/8/layout/list1"/>
    <dgm:cxn modelId="{E97918CF-300D-41D7-8BBD-054446DF896F}" type="presParOf" srcId="{FC6DC31A-A7DD-4285-A834-507B10802C94}" destId="{0A08972F-9E0E-4E07-8970-C3EF74F2CDE8}" srcOrd="1" destOrd="0" presId="urn:microsoft.com/office/officeart/2005/8/layout/list1"/>
    <dgm:cxn modelId="{6138B8E9-71BA-4349-A6FF-E06713D651DD}" type="presParOf" srcId="{690EC462-5B86-4D4C-A86A-A16BEF7B3ED2}" destId="{AF1FE2F5-2D4C-4669-B912-2C678DA782A4}" srcOrd="5" destOrd="0" presId="urn:microsoft.com/office/officeart/2005/8/layout/list1"/>
    <dgm:cxn modelId="{5116DAE5-C25A-42A2-A9C6-5C574ED1C0BB}" type="presParOf" srcId="{690EC462-5B86-4D4C-A86A-A16BEF7B3ED2}" destId="{C8AB64C1-A158-4183-8D83-BA5D816CC98D}" srcOrd="6" destOrd="0" presId="urn:microsoft.com/office/officeart/2005/8/layout/list1"/>
    <dgm:cxn modelId="{F5EFDB05-A31B-49C6-B75F-383A163A30C4}" type="presParOf" srcId="{690EC462-5B86-4D4C-A86A-A16BEF7B3ED2}" destId="{8051D6BF-103A-4A71-AC27-8760AF5ED603}" srcOrd="7" destOrd="0" presId="urn:microsoft.com/office/officeart/2005/8/layout/list1"/>
    <dgm:cxn modelId="{DEEE9608-0C68-4BD4-B762-446958B60715}" type="presParOf" srcId="{690EC462-5B86-4D4C-A86A-A16BEF7B3ED2}" destId="{225F6AC6-F136-466D-A843-2CE5FFE6B5E6}" srcOrd="8" destOrd="0" presId="urn:microsoft.com/office/officeart/2005/8/layout/list1"/>
    <dgm:cxn modelId="{5DFA8B78-1E78-4505-B861-C9A025E63B5F}" type="presParOf" srcId="{225F6AC6-F136-466D-A843-2CE5FFE6B5E6}" destId="{D2496EF4-0551-4748-8D2F-45C483E2F5C7}" srcOrd="0" destOrd="0" presId="urn:microsoft.com/office/officeart/2005/8/layout/list1"/>
    <dgm:cxn modelId="{F6D8D148-FF10-4AE1-BD23-ADDBEA083BBA}" type="presParOf" srcId="{225F6AC6-F136-466D-A843-2CE5FFE6B5E6}" destId="{75E39003-2D67-45B4-8904-3965E969EEBF}" srcOrd="1" destOrd="0" presId="urn:microsoft.com/office/officeart/2005/8/layout/list1"/>
    <dgm:cxn modelId="{9561CB04-2322-4F19-A650-BF058002FCCE}" type="presParOf" srcId="{690EC462-5B86-4D4C-A86A-A16BEF7B3ED2}" destId="{6283FD43-5640-46DD-BDCD-976E0CBD0C74}" srcOrd="9" destOrd="0" presId="urn:microsoft.com/office/officeart/2005/8/layout/list1"/>
    <dgm:cxn modelId="{0CBB1937-8B37-4930-80B7-7EBA6E152AA1}" type="presParOf" srcId="{690EC462-5B86-4D4C-A86A-A16BEF7B3ED2}" destId="{390C5918-6056-4C09-835C-D5698361B581}" srcOrd="10" destOrd="0" presId="urn:microsoft.com/office/officeart/2005/8/layout/list1"/>
    <dgm:cxn modelId="{4E962CCA-0F71-4DC7-A49C-22DB54C13996}" type="presParOf" srcId="{690EC462-5B86-4D4C-A86A-A16BEF7B3ED2}" destId="{7041F520-A8C5-4E98-84A1-8B3A16D7C309}" srcOrd="11" destOrd="0" presId="urn:microsoft.com/office/officeart/2005/8/layout/list1"/>
    <dgm:cxn modelId="{01ED2CDD-E8EB-4D50-AB25-5221904C786D}" type="presParOf" srcId="{690EC462-5B86-4D4C-A86A-A16BEF7B3ED2}" destId="{A17D6EBE-DD9C-4D0B-9AD3-5FA03C3EA04A}" srcOrd="12" destOrd="0" presId="urn:microsoft.com/office/officeart/2005/8/layout/list1"/>
    <dgm:cxn modelId="{C0459603-1D99-47B7-B53D-7AD0AA848AB9}" type="presParOf" srcId="{A17D6EBE-DD9C-4D0B-9AD3-5FA03C3EA04A}" destId="{EAA5F121-B9E1-4943-9C2C-050C1AE2D977}" srcOrd="0" destOrd="0" presId="urn:microsoft.com/office/officeart/2005/8/layout/list1"/>
    <dgm:cxn modelId="{71A4240E-FDA4-4585-BCBC-E0D55ADDA28A}" type="presParOf" srcId="{A17D6EBE-DD9C-4D0B-9AD3-5FA03C3EA04A}" destId="{6EB8360B-69C3-4E94-B953-6342D3D160A0}" srcOrd="1" destOrd="0" presId="urn:microsoft.com/office/officeart/2005/8/layout/list1"/>
    <dgm:cxn modelId="{4D758ACB-7057-43FA-B461-389003B82B32}" type="presParOf" srcId="{690EC462-5B86-4D4C-A86A-A16BEF7B3ED2}" destId="{1F59C49D-8095-4961-BC03-D50395376183}" srcOrd="13" destOrd="0" presId="urn:microsoft.com/office/officeart/2005/8/layout/list1"/>
    <dgm:cxn modelId="{428B3B06-F69B-48B0-886C-AD23FC9399CE}" type="presParOf" srcId="{690EC462-5B86-4D4C-A86A-A16BEF7B3ED2}" destId="{A7604FB0-F5BF-416F-971D-3CC00150B3DE}" srcOrd="14" destOrd="0" presId="urn:microsoft.com/office/officeart/2005/8/layout/list1"/>
    <dgm:cxn modelId="{B5207A1B-BC7B-4680-A928-17A830BDFD48}" type="presParOf" srcId="{690EC462-5B86-4D4C-A86A-A16BEF7B3ED2}" destId="{B2C11372-2DA8-4DB2-84BD-2E392B3E088F}" srcOrd="15" destOrd="0" presId="urn:microsoft.com/office/officeart/2005/8/layout/list1"/>
    <dgm:cxn modelId="{BB253A7A-6EAE-4B77-A452-D683246FBB4F}" type="presParOf" srcId="{690EC462-5B86-4D4C-A86A-A16BEF7B3ED2}" destId="{1C76CAF6-3460-4AAB-81C0-F46EA46790DE}" srcOrd="16" destOrd="0" presId="urn:microsoft.com/office/officeart/2005/8/layout/list1"/>
    <dgm:cxn modelId="{390E9E17-C132-4941-A5B9-796B633EFA0E}" type="presParOf" srcId="{1C76CAF6-3460-4AAB-81C0-F46EA46790DE}" destId="{3549D9EB-D202-4F37-A44E-9188A1146F4B}" srcOrd="0" destOrd="0" presId="urn:microsoft.com/office/officeart/2005/8/layout/list1"/>
    <dgm:cxn modelId="{CAAC90F6-5ADA-4773-B0C8-511A98635584}" type="presParOf" srcId="{1C76CAF6-3460-4AAB-81C0-F46EA46790DE}" destId="{1C196958-A475-425C-B5CB-B9A7C70449AA}" srcOrd="1" destOrd="0" presId="urn:microsoft.com/office/officeart/2005/8/layout/list1"/>
    <dgm:cxn modelId="{AB751F99-7ADB-48C9-9AC3-9A8BCB768873}" type="presParOf" srcId="{690EC462-5B86-4D4C-A86A-A16BEF7B3ED2}" destId="{A83C92B0-D184-40E2-B28A-0C4267B9F67E}" srcOrd="17" destOrd="0" presId="urn:microsoft.com/office/officeart/2005/8/layout/list1"/>
    <dgm:cxn modelId="{DEE40785-D62A-4192-AC1C-1A039E85830B}" type="presParOf" srcId="{690EC462-5B86-4D4C-A86A-A16BEF7B3ED2}" destId="{ABAC9330-9106-41FF-8BCD-4A5055B6C03A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392DB3-A2A2-4D64-88BF-8F499FCEA7B7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267B0F5-B081-473B-9F45-848E8221A431}">
      <dgm:prSet phldrT="[Text]"/>
      <dgm:spPr>
        <a:solidFill>
          <a:srgbClr val="C00000"/>
        </a:solidFill>
      </dgm:spPr>
      <dgm:t>
        <a:bodyPr/>
        <a:lstStyle/>
        <a:p>
          <a:pPr>
            <a:buNone/>
          </a:pPr>
          <a:r>
            <a:rPr lang="en-US" noProof="0" dirty="0"/>
            <a:t>First 1000 units was manufactured in 4 weeks.</a:t>
          </a:r>
        </a:p>
      </dgm:t>
    </dgm:pt>
    <dgm:pt modelId="{243B79E6-9342-4E20-9433-4F3C7FC27E01}" type="parTrans" cxnId="{84833CC3-A3BC-448F-A3F8-DF98614EC67F}">
      <dgm:prSet/>
      <dgm:spPr/>
      <dgm:t>
        <a:bodyPr/>
        <a:lstStyle/>
        <a:p>
          <a:endParaRPr lang="en-US"/>
        </a:p>
      </dgm:t>
    </dgm:pt>
    <dgm:pt modelId="{5C70E3F3-1321-40F5-97BC-DD453ED4CC51}" type="sibTrans" cxnId="{84833CC3-A3BC-448F-A3F8-DF98614EC67F}">
      <dgm:prSet/>
      <dgm:spPr/>
      <dgm:t>
        <a:bodyPr/>
        <a:lstStyle/>
        <a:p>
          <a:endParaRPr lang="en-US"/>
        </a:p>
      </dgm:t>
    </dgm:pt>
    <dgm:pt modelId="{94ABAEFA-3796-4342-B33A-0FA8B443C1E9}">
      <dgm:prSet phldrT="[Text]"/>
      <dgm:spPr/>
      <dgm:t>
        <a:bodyPr/>
        <a:lstStyle/>
        <a:p>
          <a:pPr>
            <a:buNone/>
          </a:pPr>
          <a:r>
            <a:rPr lang="en-US" noProof="0" dirty="0"/>
            <a:t>AOI Testing procedure in the factory</a:t>
          </a:r>
        </a:p>
      </dgm:t>
    </dgm:pt>
    <dgm:pt modelId="{57A40C53-6584-4A02-9787-3BCC44FCCF72}" type="parTrans" cxnId="{47D27CD6-9711-443B-8859-D5782237659F}">
      <dgm:prSet/>
      <dgm:spPr/>
      <dgm:t>
        <a:bodyPr/>
        <a:lstStyle/>
        <a:p>
          <a:endParaRPr lang="en-US"/>
        </a:p>
      </dgm:t>
    </dgm:pt>
    <dgm:pt modelId="{EF82F71F-A0AF-4573-99AD-838721BA212F}" type="sibTrans" cxnId="{47D27CD6-9711-443B-8859-D5782237659F}">
      <dgm:prSet/>
      <dgm:spPr/>
      <dgm:t>
        <a:bodyPr/>
        <a:lstStyle/>
        <a:p>
          <a:endParaRPr lang="en-US"/>
        </a:p>
      </dgm:t>
    </dgm:pt>
    <dgm:pt modelId="{BBF99F8A-3B09-4704-ACC9-51D3BF0F2B34}">
      <dgm:prSet phldrT="[Text]"/>
      <dgm:spPr/>
      <dgm:t>
        <a:bodyPr/>
        <a:lstStyle/>
        <a:p>
          <a:pPr>
            <a:buNone/>
          </a:pPr>
          <a:r>
            <a:rPr lang="en-US" noProof="0" dirty="0"/>
            <a:t>Randomly selected samples were tested</a:t>
          </a:r>
        </a:p>
      </dgm:t>
    </dgm:pt>
    <dgm:pt modelId="{CAAC5BC7-F847-473C-B873-C0C155D7B273}" type="parTrans" cxnId="{03C1CBD9-71F5-4F63-872B-F042BA29813D}">
      <dgm:prSet/>
      <dgm:spPr/>
      <dgm:t>
        <a:bodyPr/>
        <a:lstStyle/>
        <a:p>
          <a:endParaRPr lang="en-US"/>
        </a:p>
      </dgm:t>
    </dgm:pt>
    <dgm:pt modelId="{D3BE4ED6-AE27-4D48-B63A-1754682F110D}" type="sibTrans" cxnId="{03C1CBD9-71F5-4F63-872B-F042BA29813D}">
      <dgm:prSet/>
      <dgm:spPr/>
      <dgm:t>
        <a:bodyPr/>
        <a:lstStyle/>
        <a:p>
          <a:endParaRPr lang="en-US"/>
        </a:p>
      </dgm:t>
    </dgm:pt>
    <dgm:pt modelId="{2F123DDB-401A-4352-BD92-40DB90B0146D}">
      <dgm:prSet/>
      <dgm:spPr/>
      <dgm:t>
        <a:bodyPr/>
        <a:lstStyle/>
        <a:p>
          <a:r>
            <a:rPr lang="en-US" noProof="0" dirty="0"/>
            <a:t>No issues were detected</a:t>
          </a:r>
        </a:p>
      </dgm:t>
    </dgm:pt>
    <dgm:pt modelId="{0F22F6FA-CB28-45EB-B07A-E767D26CD4F6}" type="parTrans" cxnId="{D076AF7D-A933-4E07-9C93-D1F084456206}">
      <dgm:prSet/>
      <dgm:spPr/>
      <dgm:t>
        <a:bodyPr/>
        <a:lstStyle/>
        <a:p>
          <a:endParaRPr lang="en-US"/>
        </a:p>
      </dgm:t>
    </dgm:pt>
    <dgm:pt modelId="{FF098900-C88A-4BD3-9CEF-0A19420E14A6}" type="sibTrans" cxnId="{D076AF7D-A933-4E07-9C93-D1F084456206}">
      <dgm:prSet/>
      <dgm:spPr/>
      <dgm:t>
        <a:bodyPr/>
        <a:lstStyle/>
        <a:p>
          <a:endParaRPr lang="en-US"/>
        </a:p>
      </dgm:t>
    </dgm:pt>
    <dgm:pt modelId="{34DFC2AF-6B49-4906-886A-DF7CF51E9720}">
      <dgm:prSet/>
      <dgm:spPr/>
      <dgm:t>
        <a:bodyPr/>
        <a:lstStyle/>
        <a:p>
          <a:r>
            <a:rPr lang="en-US" noProof="0" dirty="0"/>
            <a:t>Product is ready for massive IoT rollouts</a:t>
          </a:r>
        </a:p>
      </dgm:t>
    </dgm:pt>
    <dgm:pt modelId="{FEEB862E-C29A-451C-BCC7-6DE22A005CDC}" type="parTrans" cxnId="{4C7F0FD8-B1C0-4EC5-AE7A-2E5D8EBF3F33}">
      <dgm:prSet/>
      <dgm:spPr/>
      <dgm:t>
        <a:bodyPr/>
        <a:lstStyle/>
        <a:p>
          <a:endParaRPr lang="en-US"/>
        </a:p>
      </dgm:t>
    </dgm:pt>
    <dgm:pt modelId="{CD017862-F31F-40B4-B125-2D9474A05713}" type="sibTrans" cxnId="{4C7F0FD8-B1C0-4EC5-AE7A-2E5D8EBF3F33}">
      <dgm:prSet/>
      <dgm:spPr/>
      <dgm:t>
        <a:bodyPr/>
        <a:lstStyle/>
        <a:p>
          <a:endParaRPr lang="en-US"/>
        </a:p>
      </dgm:t>
    </dgm:pt>
    <dgm:pt modelId="{690EC462-5B86-4D4C-A86A-A16BEF7B3ED2}" type="pres">
      <dgm:prSet presAssocID="{33392DB3-A2A2-4D64-88BF-8F499FCEA7B7}" presName="linear" presStyleCnt="0">
        <dgm:presLayoutVars>
          <dgm:dir/>
          <dgm:animLvl val="lvl"/>
          <dgm:resizeHandles val="exact"/>
        </dgm:presLayoutVars>
      </dgm:prSet>
      <dgm:spPr/>
    </dgm:pt>
    <dgm:pt modelId="{B72DE22D-F0EF-458B-BD8E-7762D630496A}" type="pres">
      <dgm:prSet presAssocID="{F267B0F5-B081-473B-9F45-848E8221A431}" presName="parentLin" presStyleCnt="0"/>
      <dgm:spPr/>
    </dgm:pt>
    <dgm:pt modelId="{60C2E70D-82A3-4558-A394-E2020D45D27B}" type="pres">
      <dgm:prSet presAssocID="{F267B0F5-B081-473B-9F45-848E8221A431}" presName="parentLeftMargin" presStyleLbl="node1" presStyleIdx="0" presStyleCnt="5"/>
      <dgm:spPr/>
    </dgm:pt>
    <dgm:pt modelId="{C7336EAB-F443-444B-B048-CACB1AC9F12D}" type="pres">
      <dgm:prSet presAssocID="{F267B0F5-B081-473B-9F45-848E8221A43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C5C0D12-8B65-42DF-8DD0-0892ECB98535}" type="pres">
      <dgm:prSet presAssocID="{F267B0F5-B081-473B-9F45-848E8221A431}" presName="negativeSpace" presStyleCnt="0"/>
      <dgm:spPr/>
    </dgm:pt>
    <dgm:pt modelId="{2BA61DCF-2FE5-4F84-AE5E-B79B30F90923}" type="pres">
      <dgm:prSet presAssocID="{F267B0F5-B081-473B-9F45-848E8221A431}" presName="childText" presStyleLbl="conFgAcc1" presStyleIdx="0" presStyleCnt="5">
        <dgm:presLayoutVars>
          <dgm:bulletEnabled val="1"/>
        </dgm:presLayoutVars>
      </dgm:prSet>
      <dgm:spPr/>
    </dgm:pt>
    <dgm:pt modelId="{F4D52F6C-54E7-4FEE-AD2E-CB286300AF3E}" type="pres">
      <dgm:prSet presAssocID="{5C70E3F3-1321-40F5-97BC-DD453ED4CC51}" presName="spaceBetweenRectangles" presStyleCnt="0"/>
      <dgm:spPr/>
    </dgm:pt>
    <dgm:pt modelId="{FC6DC31A-A7DD-4285-A834-507B10802C94}" type="pres">
      <dgm:prSet presAssocID="{94ABAEFA-3796-4342-B33A-0FA8B443C1E9}" presName="parentLin" presStyleCnt="0"/>
      <dgm:spPr/>
    </dgm:pt>
    <dgm:pt modelId="{F5B28E98-C0D6-42E1-B310-0F95307A48F0}" type="pres">
      <dgm:prSet presAssocID="{94ABAEFA-3796-4342-B33A-0FA8B443C1E9}" presName="parentLeftMargin" presStyleLbl="node1" presStyleIdx="0" presStyleCnt="5"/>
      <dgm:spPr/>
    </dgm:pt>
    <dgm:pt modelId="{0A08972F-9E0E-4E07-8970-C3EF74F2CDE8}" type="pres">
      <dgm:prSet presAssocID="{94ABAEFA-3796-4342-B33A-0FA8B443C1E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F1FE2F5-2D4C-4669-B912-2C678DA782A4}" type="pres">
      <dgm:prSet presAssocID="{94ABAEFA-3796-4342-B33A-0FA8B443C1E9}" presName="negativeSpace" presStyleCnt="0"/>
      <dgm:spPr/>
    </dgm:pt>
    <dgm:pt modelId="{C8AB64C1-A158-4183-8D83-BA5D816CC98D}" type="pres">
      <dgm:prSet presAssocID="{94ABAEFA-3796-4342-B33A-0FA8B443C1E9}" presName="childText" presStyleLbl="conFgAcc1" presStyleIdx="1" presStyleCnt="5">
        <dgm:presLayoutVars>
          <dgm:bulletEnabled val="1"/>
        </dgm:presLayoutVars>
      </dgm:prSet>
      <dgm:spPr/>
    </dgm:pt>
    <dgm:pt modelId="{8051D6BF-103A-4A71-AC27-8760AF5ED603}" type="pres">
      <dgm:prSet presAssocID="{EF82F71F-A0AF-4573-99AD-838721BA212F}" presName="spaceBetweenRectangles" presStyleCnt="0"/>
      <dgm:spPr/>
    </dgm:pt>
    <dgm:pt modelId="{225F6AC6-F136-466D-A843-2CE5FFE6B5E6}" type="pres">
      <dgm:prSet presAssocID="{BBF99F8A-3B09-4704-ACC9-51D3BF0F2B34}" presName="parentLin" presStyleCnt="0"/>
      <dgm:spPr/>
    </dgm:pt>
    <dgm:pt modelId="{D2496EF4-0551-4748-8D2F-45C483E2F5C7}" type="pres">
      <dgm:prSet presAssocID="{BBF99F8A-3B09-4704-ACC9-51D3BF0F2B34}" presName="parentLeftMargin" presStyleLbl="node1" presStyleIdx="1" presStyleCnt="5"/>
      <dgm:spPr/>
    </dgm:pt>
    <dgm:pt modelId="{75E39003-2D67-45B4-8904-3965E969EEBF}" type="pres">
      <dgm:prSet presAssocID="{BBF99F8A-3B09-4704-ACC9-51D3BF0F2B3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283FD43-5640-46DD-BDCD-976E0CBD0C74}" type="pres">
      <dgm:prSet presAssocID="{BBF99F8A-3B09-4704-ACC9-51D3BF0F2B34}" presName="negativeSpace" presStyleCnt="0"/>
      <dgm:spPr/>
    </dgm:pt>
    <dgm:pt modelId="{390C5918-6056-4C09-835C-D5698361B581}" type="pres">
      <dgm:prSet presAssocID="{BBF99F8A-3B09-4704-ACC9-51D3BF0F2B34}" presName="childText" presStyleLbl="conFgAcc1" presStyleIdx="2" presStyleCnt="5">
        <dgm:presLayoutVars>
          <dgm:bulletEnabled val="1"/>
        </dgm:presLayoutVars>
      </dgm:prSet>
      <dgm:spPr/>
    </dgm:pt>
    <dgm:pt modelId="{7041F520-A8C5-4E98-84A1-8B3A16D7C309}" type="pres">
      <dgm:prSet presAssocID="{D3BE4ED6-AE27-4D48-B63A-1754682F110D}" presName="spaceBetweenRectangles" presStyleCnt="0"/>
      <dgm:spPr/>
    </dgm:pt>
    <dgm:pt modelId="{A17D6EBE-DD9C-4D0B-9AD3-5FA03C3EA04A}" type="pres">
      <dgm:prSet presAssocID="{2F123DDB-401A-4352-BD92-40DB90B0146D}" presName="parentLin" presStyleCnt="0"/>
      <dgm:spPr/>
    </dgm:pt>
    <dgm:pt modelId="{EAA5F121-B9E1-4943-9C2C-050C1AE2D977}" type="pres">
      <dgm:prSet presAssocID="{2F123DDB-401A-4352-BD92-40DB90B0146D}" presName="parentLeftMargin" presStyleLbl="node1" presStyleIdx="2" presStyleCnt="5"/>
      <dgm:spPr/>
    </dgm:pt>
    <dgm:pt modelId="{6EB8360B-69C3-4E94-B953-6342D3D160A0}" type="pres">
      <dgm:prSet presAssocID="{2F123DDB-401A-4352-BD92-40DB90B0146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F59C49D-8095-4961-BC03-D50395376183}" type="pres">
      <dgm:prSet presAssocID="{2F123DDB-401A-4352-BD92-40DB90B0146D}" presName="negativeSpace" presStyleCnt="0"/>
      <dgm:spPr/>
    </dgm:pt>
    <dgm:pt modelId="{A7604FB0-F5BF-416F-971D-3CC00150B3DE}" type="pres">
      <dgm:prSet presAssocID="{2F123DDB-401A-4352-BD92-40DB90B0146D}" presName="childText" presStyleLbl="conFgAcc1" presStyleIdx="3" presStyleCnt="5">
        <dgm:presLayoutVars>
          <dgm:bulletEnabled val="1"/>
        </dgm:presLayoutVars>
      </dgm:prSet>
      <dgm:spPr/>
    </dgm:pt>
    <dgm:pt modelId="{B2C11372-2DA8-4DB2-84BD-2E392B3E088F}" type="pres">
      <dgm:prSet presAssocID="{FF098900-C88A-4BD3-9CEF-0A19420E14A6}" presName="spaceBetweenRectangles" presStyleCnt="0"/>
      <dgm:spPr/>
    </dgm:pt>
    <dgm:pt modelId="{1C76CAF6-3460-4AAB-81C0-F46EA46790DE}" type="pres">
      <dgm:prSet presAssocID="{34DFC2AF-6B49-4906-886A-DF7CF51E9720}" presName="parentLin" presStyleCnt="0"/>
      <dgm:spPr/>
    </dgm:pt>
    <dgm:pt modelId="{3549D9EB-D202-4F37-A44E-9188A1146F4B}" type="pres">
      <dgm:prSet presAssocID="{34DFC2AF-6B49-4906-886A-DF7CF51E9720}" presName="parentLeftMargin" presStyleLbl="node1" presStyleIdx="3" presStyleCnt="5"/>
      <dgm:spPr/>
    </dgm:pt>
    <dgm:pt modelId="{1C196958-A475-425C-B5CB-B9A7C70449AA}" type="pres">
      <dgm:prSet presAssocID="{34DFC2AF-6B49-4906-886A-DF7CF51E9720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A83C92B0-D184-40E2-B28A-0C4267B9F67E}" type="pres">
      <dgm:prSet presAssocID="{34DFC2AF-6B49-4906-886A-DF7CF51E9720}" presName="negativeSpace" presStyleCnt="0"/>
      <dgm:spPr/>
    </dgm:pt>
    <dgm:pt modelId="{ABAC9330-9106-41FF-8BCD-4A5055B6C03A}" type="pres">
      <dgm:prSet presAssocID="{34DFC2AF-6B49-4906-886A-DF7CF51E972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BF0F862A-EB3F-4DE8-8192-18CFFCFDC694}" type="presOf" srcId="{33392DB3-A2A2-4D64-88BF-8F499FCEA7B7}" destId="{690EC462-5B86-4D4C-A86A-A16BEF7B3ED2}" srcOrd="0" destOrd="0" presId="urn:microsoft.com/office/officeart/2005/8/layout/list1"/>
    <dgm:cxn modelId="{C7711D37-04D9-49EF-8602-86780C38B193}" type="presOf" srcId="{BBF99F8A-3B09-4704-ACC9-51D3BF0F2B34}" destId="{D2496EF4-0551-4748-8D2F-45C483E2F5C7}" srcOrd="0" destOrd="0" presId="urn:microsoft.com/office/officeart/2005/8/layout/list1"/>
    <dgm:cxn modelId="{4F971161-11A3-47A0-9AEC-1B3AF1D8D116}" type="presOf" srcId="{2F123DDB-401A-4352-BD92-40DB90B0146D}" destId="{6EB8360B-69C3-4E94-B953-6342D3D160A0}" srcOrd="1" destOrd="0" presId="urn:microsoft.com/office/officeart/2005/8/layout/list1"/>
    <dgm:cxn modelId="{51D13248-267A-40C8-B00C-946FA522A279}" type="presOf" srcId="{BBF99F8A-3B09-4704-ACC9-51D3BF0F2B34}" destId="{75E39003-2D67-45B4-8904-3965E969EEBF}" srcOrd="1" destOrd="0" presId="urn:microsoft.com/office/officeart/2005/8/layout/list1"/>
    <dgm:cxn modelId="{1DC51C71-BBB6-464B-A9A3-2522C6255723}" type="presOf" srcId="{2F123DDB-401A-4352-BD92-40DB90B0146D}" destId="{EAA5F121-B9E1-4943-9C2C-050C1AE2D977}" srcOrd="0" destOrd="0" presId="urn:microsoft.com/office/officeart/2005/8/layout/list1"/>
    <dgm:cxn modelId="{02BF1572-F0B1-4383-9EB5-4FB16AE90655}" type="presOf" srcId="{F267B0F5-B081-473B-9F45-848E8221A431}" destId="{C7336EAB-F443-444B-B048-CACB1AC9F12D}" srcOrd="1" destOrd="0" presId="urn:microsoft.com/office/officeart/2005/8/layout/list1"/>
    <dgm:cxn modelId="{D076AF7D-A933-4E07-9C93-D1F084456206}" srcId="{33392DB3-A2A2-4D64-88BF-8F499FCEA7B7}" destId="{2F123DDB-401A-4352-BD92-40DB90B0146D}" srcOrd="3" destOrd="0" parTransId="{0F22F6FA-CB28-45EB-B07A-E767D26CD4F6}" sibTransId="{FF098900-C88A-4BD3-9CEF-0A19420E14A6}"/>
    <dgm:cxn modelId="{C058B68E-DCA4-46CB-B8A0-859B622F52C8}" type="presOf" srcId="{94ABAEFA-3796-4342-B33A-0FA8B443C1E9}" destId="{F5B28E98-C0D6-42E1-B310-0F95307A48F0}" srcOrd="0" destOrd="0" presId="urn:microsoft.com/office/officeart/2005/8/layout/list1"/>
    <dgm:cxn modelId="{A13E18A1-E6B6-42E6-AA38-ECA7165F34BB}" type="presOf" srcId="{34DFC2AF-6B49-4906-886A-DF7CF51E9720}" destId="{3549D9EB-D202-4F37-A44E-9188A1146F4B}" srcOrd="0" destOrd="0" presId="urn:microsoft.com/office/officeart/2005/8/layout/list1"/>
    <dgm:cxn modelId="{17A5C4AA-13B7-4B79-A2D9-F9EF535FEA65}" type="presOf" srcId="{94ABAEFA-3796-4342-B33A-0FA8B443C1E9}" destId="{0A08972F-9E0E-4E07-8970-C3EF74F2CDE8}" srcOrd="1" destOrd="0" presId="urn:microsoft.com/office/officeart/2005/8/layout/list1"/>
    <dgm:cxn modelId="{84833CC3-A3BC-448F-A3F8-DF98614EC67F}" srcId="{33392DB3-A2A2-4D64-88BF-8F499FCEA7B7}" destId="{F267B0F5-B081-473B-9F45-848E8221A431}" srcOrd="0" destOrd="0" parTransId="{243B79E6-9342-4E20-9433-4F3C7FC27E01}" sibTransId="{5C70E3F3-1321-40F5-97BC-DD453ED4CC51}"/>
    <dgm:cxn modelId="{623978CE-5760-4ACD-96C4-C548AEBDD99B}" type="presOf" srcId="{F267B0F5-B081-473B-9F45-848E8221A431}" destId="{60C2E70D-82A3-4558-A394-E2020D45D27B}" srcOrd="0" destOrd="0" presId="urn:microsoft.com/office/officeart/2005/8/layout/list1"/>
    <dgm:cxn modelId="{47D27CD6-9711-443B-8859-D5782237659F}" srcId="{33392DB3-A2A2-4D64-88BF-8F499FCEA7B7}" destId="{94ABAEFA-3796-4342-B33A-0FA8B443C1E9}" srcOrd="1" destOrd="0" parTransId="{57A40C53-6584-4A02-9787-3BCC44FCCF72}" sibTransId="{EF82F71F-A0AF-4573-99AD-838721BA212F}"/>
    <dgm:cxn modelId="{4C7F0FD8-B1C0-4EC5-AE7A-2E5D8EBF3F33}" srcId="{33392DB3-A2A2-4D64-88BF-8F499FCEA7B7}" destId="{34DFC2AF-6B49-4906-886A-DF7CF51E9720}" srcOrd="4" destOrd="0" parTransId="{FEEB862E-C29A-451C-BCC7-6DE22A005CDC}" sibTransId="{CD017862-F31F-40B4-B125-2D9474A05713}"/>
    <dgm:cxn modelId="{03C1CBD9-71F5-4F63-872B-F042BA29813D}" srcId="{33392DB3-A2A2-4D64-88BF-8F499FCEA7B7}" destId="{BBF99F8A-3B09-4704-ACC9-51D3BF0F2B34}" srcOrd="2" destOrd="0" parTransId="{CAAC5BC7-F847-473C-B873-C0C155D7B273}" sibTransId="{D3BE4ED6-AE27-4D48-B63A-1754682F110D}"/>
    <dgm:cxn modelId="{89D839EE-21AE-41B8-B64E-DD591EAA0A28}" type="presOf" srcId="{34DFC2AF-6B49-4906-886A-DF7CF51E9720}" destId="{1C196958-A475-425C-B5CB-B9A7C70449AA}" srcOrd="1" destOrd="0" presId="urn:microsoft.com/office/officeart/2005/8/layout/list1"/>
    <dgm:cxn modelId="{A3FA0C94-FDB0-401D-AB03-56AFA47D5039}" type="presParOf" srcId="{690EC462-5B86-4D4C-A86A-A16BEF7B3ED2}" destId="{B72DE22D-F0EF-458B-BD8E-7762D630496A}" srcOrd="0" destOrd="0" presId="urn:microsoft.com/office/officeart/2005/8/layout/list1"/>
    <dgm:cxn modelId="{5CF094DC-393B-4861-89B9-9D71670DFC28}" type="presParOf" srcId="{B72DE22D-F0EF-458B-BD8E-7762D630496A}" destId="{60C2E70D-82A3-4558-A394-E2020D45D27B}" srcOrd="0" destOrd="0" presId="urn:microsoft.com/office/officeart/2005/8/layout/list1"/>
    <dgm:cxn modelId="{1B1CECF5-F61F-445D-BA5D-6B6BBAD106EF}" type="presParOf" srcId="{B72DE22D-F0EF-458B-BD8E-7762D630496A}" destId="{C7336EAB-F443-444B-B048-CACB1AC9F12D}" srcOrd="1" destOrd="0" presId="urn:microsoft.com/office/officeart/2005/8/layout/list1"/>
    <dgm:cxn modelId="{EF4FC783-9AEC-407C-95A8-F738F89CC855}" type="presParOf" srcId="{690EC462-5B86-4D4C-A86A-A16BEF7B3ED2}" destId="{AC5C0D12-8B65-42DF-8DD0-0892ECB98535}" srcOrd="1" destOrd="0" presId="urn:microsoft.com/office/officeart/2005/8/layout/list1"/>
    <dgm:cxn modelId="{3B5CA4BC-FD3F-44A1-A6D6-0A2645D9F6FE}" type="presParOf" srcId="{690EC462-5B86-4D4C-A86A-A16BEF7B3ED2}" destId="{2BA61DCF-2FE5-4F84-AE5E-B79B30F90923}" srcOrd="2" destOrd="0" presId="urn:microsoft.com/office/officeart/2005/8/layout/list1"/>
    <dgm:cxn modelId="{CB8A205F-D667-458C-A045-2AF8D56ED315}" type="presParOf" srcId="{690EC462-5B86-4D4C-A86A-A16BEF7B3ED2}" destId="{F4D52F6C-54E7-4FEE-AD2E-CB286300AF3E}" srcOrd="3" destOrd="0" presId="urn:microsoft.com/office/officeart/2005/8/layout/list1"/>
    <dgm:cxn modelId="{B8E186F2-4D68-4FED-B45B-46C86D6B6E17}" type="presParOf" srcId="{690EC462-5B86-4D4C-A86A-A16BEF7B3ED2}" destId="{FC6DC31A-A7DD-4285-A834-507B10802C94}" srcOrd="4" destOrd="0" presId="urn:microsoft.com/office/officeart/2005/8/layout/list1"/>
    <dgm:cxn modelId="{CC67D8C8-0A87-4FFA-B2C7-AB20601BB248}" type="presParOf" srcId="{FC6DC31A-A7DD-4285-A834-507B10802C94}" destId="{F5B28E98-C0D6-42E1-B310-0F95307A48F0}" srcOrd="0" destOrd="0" presId="urn:microsoft.com/office/officeart/2005/8/layout/list1"/>
    <dgm:cxn modelId="{E97918CF-300D-41D7-8BBD-054446DF896F}" type="presParOf" srcId="{FC6DC31A-A7DD-4285-A834-507B10802C94}" destId="{0A08972F-9E0E-4E07-8970-C3EF74F2CDE8}" srcOrd="1" destOrd="0" presId="urn:microsoft.com/office/officeart/2005/8/layout/list1"/>
    <dgm:cxn modelId="{6138B8E9-71BA-4349-A6FF-E06713D651DD}" type="presParOf" srcId="{690EC462-5B86-4D4C-A86A-A16BEF7B3ED2}" destId="{AF1FE2F5-2D4C-4669-B912-2C678DA782A4}" srcOrd="5" destOrd="0" presId="urn:microsoft.com/office/officeart/2005/8/layout/list1"/>
    <dgm:cxn modelId="{5116DAE5-C25A-42A2-A9C6-5C574ED1C0BB}" type="presParOf" srcId="{690EC462-5B86-4D4C-A86A-A16BEF7B3ED2}" destId="{C8AB64C1-A158-4183-8D83-BA5D816CC98D}" srcOrd="6" destOrd="0" presId="urn:microsoft.com/office/officeart/2005/8/layout/list1"/>
    <dgm:cxn modelId="{F5EFDB05-A31B-49C6-B75F-383A163A30C4}" type="presParOf" srcId="{690EC462-5B86-4D4C-A86A-A16BEF7B3ED2}" destId="{8051D6BF-103A-4A71-AC27-8760AF5ED603}" srcOrd="7" destOrd="0" presId="urn:microsoft.com/office/officeart/2005/8/layout/list1"/>
    <dgm:cxn modelId="{DEEE9608-0C68-4BD4-B762-446958B60715}" type="presParOf" srcId="{690EC462-5B86-4D4C-A86A-A16BEF7B3ED2}" destId="{225F6AC6-F136-466D-A843-2CE5FFE6B5E6}" srcOrd="8" destOrd="0" presId="urn:microsoft.com/office/officeart/2005/8/layout/list1"/>
    <dgm:cxn modelId="{5DFA8B78-1E78-4505-B861-C9A025E63B5F}" type="presParOf" srcId="{225F6AC6-F136-466D-A843-2CE5FFE6B5E6}" destId="{D2496EF4-0551-4748-8D2F-45C483E2F5C7}" srcOrd="0" destOrd="0" presId="urn:microsoft.com/office/officeart/2005/8/layout/list1"/>
    <dgm:cxn modelId="{F6D8D148-FF10-4AE1-BD23-ADDBEA083BBA}" type="presParOf" srcId="{225F6AC6-F136-466D-A843-2CE5FFE6B5E6}" destId="{75E39003-2D67-45B4-8904-3965E969EEBF}" srcOrd="1" destOrd="0" presId="urn:microsoft.com/office/officeart/2005/8/layout/list1"/>
    <dgm:cxn modelId="{9561CB04-2322-4F19-A650-BF058002FCCE}" type="presParOf" srcId="{690EC462-5B86-4D4C-A86A-A16BEF7B3ED2}" destId="{6283FD43-5640-46DD-BDCD-976E0CBD0C74}" srcOrd="9" destOrd="0" presId="urn:microsoft.com/office/officeart/2005/8/layout/list1"/>
    <dgm:cxn modelId="{0CBB1937-8B37-4930-80B7-7EBA6E152AA1}" type="presParOf" srcId="{690EC462-5B86-4D4C-A86A-A16BEF7B3ED2}" destId="{390C5918-6056-4C09-835C-D5698361B581}" srcOrd="10" destOrd="0" presId="urn:microsoft.com/office/officeart/2005/8/layout/list1"/>
    <dgm:cxn modelId="{4E962CCA-0F71-4DC7-A49C-22DB54C13996}" type="presParOf" srcId="{690EC462-5B86-4D4C-A86A-A16BEF7B3ED2}" destId="{7041F520-A8C5-4E98-84A1-8B3A16D7C309}" srcOrd="11" destOrd="0" presId="urn:microsoft.com/office/officeart/2005/8/layout/list1"/>
    <dgm:cxn modelId="{01ED2CDD-E8EB-4D50-AB25-5221904C786D}" type="presParOf" srcId="{690EC462-5B86-4D4C-A86A-A16BEF7B3ED2}" destId="{A17D6EBE-DD9C-4D0B-9AD3-5FA03C3EA04A}" srcOrd="12" destOrd="0" presId="urn:microsoft.com/office/officeart/2005/8/layout/list1"/>
    <dgm:cxn modelId="{C0459603-1D99-47B7-B53D-7AD0AA848AB9}" type="presParOf" srcId="{A17D6EBE-DD9C-4D0B-9AD3-5FA03C3EA04A}" destId="{EAA5F121-B9E1-4943-9C2C-050C1AE2D977}" srcOrd="0" destOrd="0" presId="urn:microsoft.com/office/officeart/2005/8/layout/list1"/>
    <dgm:cxn modelId="{71A4240E-FDA4-4585-BCBC-E0D55ADDA28A}" type="presParOf" srcId="{A17D6EBE-DD9C-4D0B-9AD3-5FA03C3EA04A}" destId="{6EB8360B-69C3-4E94-B953-6342D3D160A0}" srcOrd="1" destOrd="0" presId="urn:microsoft.com/office/officeart/2005/8/layout/list1"/>
    <dgm:cxn modelId="{4D758ACB-7057-43FA-B461-389003B82B32}" type="presParOf" srcId="{690EC462-5B86-4D4C-A86A-A16BEF7B3ED2}" destId="{1F59C49D-8095-4961-BC03-D50395376183}" srcOrd="13" destOrd="0" presId="urn:microsoft.com/office/officeart/2005/8/layout/list1"/>
    <dgm:cxn modelId="{428B3B06-F69B-48B0-886C-AD23FC9399CE}" type="presParOf" srcId="{690EC462-5B86-4D4C-A86A-A16BEF7B3ED2}" destId="{A7604FB0-F5BF-416F-971D-3CC00150B3DE}" srcOrd="14" destOrd="0" presId="urn:microsoft.com/office/officeart/2005/8/layout/list1"/>
    <dgm:cxn modelId="{B5207A1B-BC7B-4680-A928-17A830BDFD48}" type="presParOf" srcId="{690EC462-5B86-4D4C-A86A-A16BEF7B3ED2}" destId="{B2C11372-2DA8-4DB2-84BD-2E392B3E088F}" srcOrd="15" destOrd="0" presId="urn:microsoft.com/office/officeart/2005/8/layout/list1"/>
    <dgm:cxn modelId="{BB253A7A-6EAE-4B77-A452-D683246FBB4F}" type="presParOf" srcId="{690EC462-5B86-4D4C-A86A-A16BEF7B3ED2}" destId="{1C76CAF6-3460-4AAB-81C0-F46EA46790DE}" srcOrd="16" destOrd="0" presId="urn:microsoft.com/office/officeart/2005/8/layout/list1"/>
    <dgm:cxn modelId="{390E9E17-C132-4941-A5B9-796B633EFA0E}" type="presParOf" srcId="{1C76CAF6-3460-4AAB-81C0-F46EA46790DE}" destId="{3549D9EB-D202-4F37-A44E-9188A1146F4B}" srcOrd="0" destOrd="0" presId="urn:microsoft.com/office/officeart/2005/8/layout/list1"/>
    <dgm:cxn modelId="{CAAC90F6-5ADA-4773-B0C8-511A98635584}" type="presParOf" srcId="{1C76CAF6-3460-4AAB-81C0-F46EA46790DE}" destId="{1C196958-A475-425C-B5CB-B9A7C70449AA}" srcOrd="1" destOrd="0" presId="urn:microsoft.com/office/officeart/2005/8/layout/list1"/>
    <dgm:cxn modelId="{AB751F99-7ADB-48C9-9AC3-9A8BCB768873}" type="presParOf" srcId="{690EC462-5B86-4D4C-A86A-A16BEF7B3ED2}" destId="{A83C92B0-D184-40E2-B28A-0C4267B9F67E}" srcOrd="17" destOrd="0" presId="urn:microsoft.com/office/officeart/2005/8/layout/list1"/>
    <dgm:cxn modelId="{DEE40785-D62A-4192-AC1C-1A039E85830B}" type="presParOf" srcId="{690EC462-5B86-4D4C-A86A-A16BEF7B3ED2}" destId="{ABAC9330-9106-41FF-8BCD-4A5055B6C03A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59AB0F-AFDA-461D-8F0D-3A88D819506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095FDB48-EB26-4E2B-AA18-B827BE11DCE5}">
      <dgm:prSet custT="1"/>
      <dgm:spPr>
        <a:solidFill>
          <a:srgbClr val="5689B7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63465" tIns="76200" rIns="142240" bIns="76200" numCol="1" spcCol="1270" anchor="ctr" anchorCtr="0"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b="0" kern="1200" noProof="0" dirty="0">
              <a:solidFill>
                <a:prstClr val="white"/>
              </a:solidFill>
              <a:latin typeface="Proxima Nova" panose="02000506030000020004" pitchFamily="2" charset="0"/>
              <a:ea typeface="+mn-ea"/>
              <a:cs typeface="+mn-cs"/>
            </a:rPr>
            <a:t>		</a:t>
          </a:r>
          <a:r>
            <a:rPr lang="en-US" sz="1900" b="0" kern="1200" noProof="0" dirty="0">
              <a:solidFill>
                <a:prstClr val="white"/>
              </a:solidFill>
              <a:latin typeface="Proxima Nova" panose="02000506030000020004" pitchFamily="2" charset="0"/>
              <a:ea typeface="+mn-ea"/>
              <a:cs typeface="+mn-cs"/>
            </a:rPr>
            <a:t>Not the wafer is </a:t>
          </a:r>
          <a:r>
            <a:rPr lang="en-US" sz="1900" b="1" kern="1200" noProof="0" dirty="0">
              <a:solidFill>
                <a:prstClr val="white"/>
              </a:solidFill>
              <a:latin typeface="Proxima Nova" panose="02000506030000020004" pitchFamily="2" charset="0"/>
              <a:ea typeface="+mn-ea"/>
              <a:cs typeface="+mn-cs"/>
            </a:rPr>
            <a:t>expensive</a:t>
          </a:r>
          <a:r>
            <a:rPr lang="en-US" sz="1900" b="0" kern="1200" noProof="0" dirty="0">
              <a:solidFill>
                <a:prstClr val="white"/>
              </a:solidFill>
              <a:latin typeface="Proxima Nova" panose="02000506030000020004" pitchFamily="2" charset="0"/>
              <a:ea typeface="+mn-ea"/>
              <a:cs typeface="+mn-cs"/>
            </a:rPr>
            <a:t> but the </a:t>
          </a:r>
          <a:r>
            <a:rPr lang="en-US" sz="1900" b="1" kern="1200" noProof="0" dirty="0">
              <a:solidFill>
                <a:prstClr val="white"/>
              </a:solidFill>
              <a:latin typeface="Proxima Nova" panose="02000506030000020004" pitchFamily="2" charset="0"/>
              <a:ea typeface="+mn-ea"/>
              <a:cs typeface="+mn-cs"/>
            </a:rPr>
            <a:t>packaging</a:t>
          </a:r>
          <a:r>
            <a:rPr lang="en-US" sz="1900" b="0" kern="1200" noProof="0" dirty="0">
              <a:solidFill>
                <a:prstClr val="white"/>
              </a:solidFill>
              <a:latin typeface="Proxima Nova" panose="02000506030000020004" pitchFamily="2" charset="0"/>
              <a:ea typeface="+mn-ea"/>
              <a:cs typeface="+mn-cs"/>
            </a:rPr>
            <a:t>!</a:t>
          </a:r>
        </a:p>
      </dgm:t>
    </dgm:pt>
    <dgm:pt modelId="{11460836-2595-45CF-BBF7-71F3D8DD2872}" type="parTrans" cxnId="{0B78AE1A-0530-49E8-A2E2-DB4CF215A893}">
      <dgm:prSet/>
      <dgm:spPr/>
      <dgm:t>
        <a:bodyPr/>
        <a:lstStyle/>
        <a:p>
          <a:pPr algn="ctr"/>
          <a:endParaRPr lang="hu-HU"/>
        </a:p>
      </dgm:t>
    </dgm:pt>
    <dgm:pt modelId="{11BBCEED-4C3A-40E2-8964-B657C252D110}" type="sibTrans" cxnId="{0B78AE1A-0530-49E8-A2E2-DB4CF215A893}">
      <dgm:prSet/>
      <dgm:spPr/>
      <dgm:t>
        <a:bodyPr/>
        <a:lstStyle/>
        <a:p>
          <a:pPr algn="ctr"/>
          <a:endParaRPr lang="hu-HU"/>
        </a:p>
      </dgm:t>
    </dgm:pt>
    <dgm:pt modelId="{0BC2F104-211C-4E5D-B4C8-9D52BB2C1CD4}">
      <dgm:prSet custT="1"/>
      <dgm:spPr>
        <a:solidFill>
          <a:srgbClr val="5689B7"/>
        </a:solidFill>
      </dgm:spPr>
      <dgm:t>
        <a:bodyPr/>
        <a:lstStyle/>
        <a:p>
          <a:pPr algn="l"/>
          <a:r>
            <a:rPr lang="hu-HU" sz="1900" b="0" noProof="0" dirty="0">
              <a:latin typeface="Proxima Nova" panose="02000506030000020004" pitchFamily="2" charset="0"/>
            </a:rPr>
            <a:t>		</a:t>
          </a:r>
          <a:r>
            <a:rPr lang="en-US" sz="1900" b="0" noProof="0" dirty="0">
              <a:latin typeface="Proxima Nova" panose="02000506030000020004" pitchFamily="2" charset="0"/>
            </a:rPr>
            <a:t>Power management </a:t>
          </a:r>
          <a:r>
            <a:rPr lang="en-US" sz="1900" b="1" noProof="0" dirty="0">
              <a:latin typeface="Proxima Nova" panose="02000506030000020004" pitchFamily="2" charset="0"/>
            </a:rPr>
            <a:t>(sleeping Current) </a:t>
          </a:r>
          <a:r>
            <a:rPr lang="en-US" sz="1900" b="0" noProof="0" dirty="0">
              <a:latin typeface="Proxima Nova" panose="02000506030000020004" pitchFamily="2" charset="0"/>
            </a:rPr>
            <a:t>is the key of Massive IoT Devices</a:t>
          </a:r>
        </a:p>
      </dgm:t>
    </dgm:pt>
    <dgm:pt modelId="{475E4146-1BA3-43D9-8D13-66A907690E1C}" type="parTrans" cxnId="{330446F0-CFA2-45DD-80C9-0069134587A7}">
      <dgm:prSet/>
      <dgm:spPr/>
      <dgm:t>
        <a:bodyPr/>
        <a:lstStyle/>
        <a:p>
          <a:pPr algn="ctr"/>
          <a:endParaRPr lang="hu-HU"/>
        </a:p>
      </dgm:t>
    </dgm:pt>
    <dgm:pt modelId="{D135CF2B-683C-4F79-BC89-B348F712883C}" type="sibTrans" cxnId="{330446F0-CFA2-45DD-80C9-0069134587A7}">
      <dgm:prSet/>
      <dgm:spPr/>
      <dgm:t>
        <a:bodyPr/>
        <a:lstStyle/>
        <a:p>
          <a:pPr algn="ctr"/>
          <a:endParaRPr lang="hu-HU"/>
        </a:p>
      </dgm:t>
    </dgm:pt>
    <dgm:pt modelId="{D0080EEC-EF46-4BC7-8916-5809CA06CD83}">
      <dgm:prSet custT="1"/>
      <dgm:spPr>
        <a:solidFill>
          <a:srgbClr val="5689B7"/>
        </a:solidFill>
      </dgm:spPr>
      <dgm:t>
        <a:bodyPr/>
        <a:lstStyle/>
        <a:p>
          <a:pPr algn="l"/>
          <a:r>
            <a:rPr lang="hu-HU" sz="1900" noProof="0" dirty="0">
              <a:latin typeface="Proxima Nova" panose="02000506030000020004" pitchFamily="2" charset="0"/>
            </a:rPr>
            <a:t>		</a:t>
          </a:r>
          <a:r>
            <a:rPr lang="en-US" sz="1900" b="1" noProof="0" dirty="0">
              <a:latin typeface="Proxima Nova" panose="02000506030000020004" pitchFamily="2" charset="0"/>
            </a:rPr>
            <a:t>Data Security </a:t>
          </a:r>
          <a:r>
            <a:rPr lang="en-US" sz="1900" noProof="0" dirty="0">
              <a:latin typeface="Proxima Nova" panose="02000506030000020004" pitchFamily="2" charset="0"/>
            </a:rPr>
            <a:t>is even more important than ever before</a:t>
          </a:r>
        </a:p>
      </dgm:t>
    </dgm:pt>
    <dgm:pt modelId="{67B26834-C4A3-4686-9A31-C346C37BAD50}" type="parTrans" cxnId="{317E7409-7D8A-4019-97D5-BE7C9A8B2A27}">
      <dgm:prSet/>
      <dgm:spPr/>
      <dgm:t>
        <a:bodyPr/>
        <a:lstStyle/>
        <a:p>
          <a:pPr algn="ctr"/>
          <a:endParaRPr lang="hu-HU"/>
        </a:p>
      </dgm:t>
    </dgm:pt>
    <dgm:pt modelId="{A627F092-7F37-43AB-BEB2-F19A65E3548C}" type="sibTrans" cxnId="{317E7409-7D8A-4019-97D5-BE7C9A8B2A27}">
      <dgm:prSet/>
      <dgm:spPr/>
      <dgm:t>
        <a:bodyPr/>
        <a:lstStyle/>
        <a:p>
          <a:pPr algn="ctr"/>
          <a:endParaRPr lang="hu-HU"/>
        </a:p>
      </dgm:t>
    </dgm:pt>
    <dgm:pt modelId="{1E1892E8-4E52-49CF-ADE2-5563696F45F9}">
      <dgm:prSet custT="1"/>
      <dgm:spPr>
        <a:solidFill>
          <a:srgbClr val="5689B7"/>
        </a:solidFill>
      </dgm:spPr>
      <dgm:t>
        <a:bodyPr/>
        <a:lstStyle/>
        <a:p>
          <a:pPr algn="l"/>
          <a:r>
            <a:rPr lang="hu-HU" sz="1900" b="0" noProof="0" dirty="0">
              <a:latin typeface="Proxima Nova" panose="02000506030000020004" pitchFamily="2" charset="0"/>
            </a:rPr>
            <a:t>		</a:t>
          </a:r>
          <a:r>
            <a:rPr lang="en-US" sz="1900" b="1" noProof="0" dirty="0">
              <a:latin typeface="Proxima Nova" panose="02000506030000020004" pitchFamily="2" charset="0"/>
            </a:rPr>
            <a:t>End point intelligence </a:t>
          </a:r>
          <a:r>
            <a:rPr lang="en-US" sz="1900" b="0" noProof="0" dirty="0">
              <a:latin typeface="Proxima Nova" panose="02000506030000020004" pitchFamily="2" charset="0"/>
            </a:rPr>
            <a:t>will be key in data processing and BI</a:t>
          </a:r>
        </a:p>
      </dgm:t>
    </dgm:pt>
    <dgm:pt modelId="{F9AFD5A3-26A6-40A7-BB41-5A264C84087F}" type="parTrans" cxnId="{DB5A455B-A4AE-46A0-BB1D-5008BAA2480F}">
      <dgm:prSet/>
      <dgm:spPr/>
      <dgm:t>
        <a:bodyPr/>
        <a:lstStyle/>
        <a:p>
          <a:pPr algn="ctr"/>
          <a:endParaRPr lang="hu-HU"/>
        </a:p>
      </dgm:t>
    </dgm:pt>
    <dgm:pt modelId="{B72F3373-2277-4E2C-B34B-D1360FDC2D98}" type="sibTrans" cxnId="{DB5A455B-A4AE-46A0-BB1D-5008BAA2480F}">
      <dgm:prSet/>
      <dgm:spPr/>
      <dgm:t>
        <a:bodyPr/>
        <a:lstStyle/>
        <a:p>
          <a:pPr algn="ctr"/>
          <a:endParaRPr lang="hu-HU"/>
        </a:p>
      </dgm:t>
    </dgm:pt>
    <dgm:pt modelId="{28ABB30E-F10B-44DF-BE58-5B8B3490AB28}">
      <dgm:prSet custT="1"/>
      <dgm:spPr>
        <a:solidFill>
          <a:srgbClr val="5689B7"/>
        </a:solidFill>
      </dgm:spPr>
      <dgm:t>
        <a:bodyPr/>
        <a:lstStyle/>
        <a:p>
          <a:pPr algn="l"/>
          <a:r>
            <a:rPr lang="hu-HU" sz="1900" b="0" noProof="0" dirty="0">
              <a:latin typeface="Proxima Nova" panose="02000506030000020004" pitchFamily="2" charset="0"/>
            </a:rPr>
            <a:t>		</a:t>
          </a:r>
          <a:r>
            <a:rPr lang="en-US" sz="1900" b="0" noProof="0" dirty="0">
              <a:latin typeface="Proxima Nova" panose="02000506030000020004" pitchFamily="2" charset="0"/>
            </a:rPr>
            <a:t>Mainly </a:t>
          </a:r>
          <a:r>
            <a:rPr lang="en-US" sz="1900" b="1" noProof="0" dirty="0">
              <a:latin typeface="Proxima Nova" panose="02000506030000020004" pitchFamily="2" charset="0"/>
            </a:rPr>
            <a:t>uplink</a:t>
          </a:r>
          <a:r>
            <a:rPr lang="en-US" sz="1900" b="0" noProof="0" dirty="0">
              <a:latin typeface="Proxima Nova" panose="02000506030000020004" pitchFamily="2" charset="0"/>
            </a:rPr>
            <a:t> possibilities </a:t>
          </a:r>
          <a:r>
            <a:rPr lang="en-US" sz="1900" b="0" noProof="0" dirty="0">
              <a:latin typeface="Proxima Nova" panose="02000506030000020004" pitchFamily="2" charset="0"/>
              <a:sym typeface="Wingdings" panose="05000000000000000000" pitchFamily="2" charset="2"/>
            </a:rPr>
            <a:t> Firmware must be bullet proof</a:t>
          </a:r>
          <a:endParaRPr lang="en-US" sz="1900" b="1" noProof="0" dirty="0">
            <a:latin typeface="Proxima Nova" panose="02000506030000020004" pitchFamily="2" charset="0"/>
          </a:endParaRPr>
        </a:p>
      </dgm:t>
    </dgm:pt>
    <dgm:pt modelId="{D714C654-EB13-4BD1-898B-787F7AC33931}" type="parTrans" cxnId="{F9B89F12-CCCA-49E3-81D5-33B3C385AA47}">
      <dgm:prSet/>
      <dgm:spPr/>
      <dgm:t>
        <a:bodyPr/>
        <a:lstStyle/>
        <a:p>
          <a:pPr algn="ctr"/>
          <a:endParaRPr lang="hu-HU"/>
        </a:p>
      </dgm:t>
    </dgm:pt>
    <dgm:pt modelId="{F6772B34-4B35-452A-8E90-312F67CAB38F}" type="sibTrans" cxnId="{F9B89F12-CCCA-49E3-81D5-33B3C385AA47}">
      <dgm:prSet/>
      <dgm:spPr/>
      <dgm:t>
        <a:bodyPr/>
        <a:lstStyle/>
        <a:p>
          <a:pPr algn="ctr"/>
          <a:endParaRPr lang="hu-HU"/>
        </a:p>
      </dgm:t>
    </dgm:pt>
    <dgm:pt modelId="{0AC711B1-957B-4576-A605-E79FC4FC26EA}">
      <dgm:prSet custT="1"/>
      <dgm:spPr>
        <a:solidFill>
          <a:srgbClr val="5689B7"/>
        </a:solidFill>
      </dgm:spPr>
      <dgm:t>
        <a:bodyPr/>
        <a:lstStyle/>
        <a:p>
          <a:pPr algn="l"/>
          <a:r>
            <a:rPr lang="en-US" sz="1900" b="0" noProof="0" dirty="0">
              <a:latin typeface="Proxima Nova" panose="02000506030000020004" pitchFamily="2" charset="0"/>
            </a:rPr>
            <a:t>		Without in </a:t>
          </a:r>
          <a:r>
            <a:rPr lang="en-US" sz="1900" b="1" noProof="0" dirty="0">
              <a:latin typeface="Proxima Nova" panose="02000506030000020004" pitchFamily="2" charset="0"/>
            </a:rPr>
            <a:t>piloting</a:t>
          </a:r>
          <a:r>
            <a:rPr lang="en-US" sz="1900" b="0" noProof="0" dirty="0">
              <a:latin typeface="Proxima Nova" panose="02000506030000020004" pitchFamily="2" charset="0"/>
            </a:rPr>
            <a:t> real conditions and </a:t>
          </a:r>
          <a:r>
            <a:rPr lang="en-US" sz="1900" b="1" noProof="0" dirty="0">
              <a:latin typeface="Proxima Nova" panose="02000506030000020004" pitchFamily="2" charset="0"/>
            </a:rPr>
            <a:t>testing</a:t>
          </a:r>
          <a:r>
            <a:rPr lang="en-US" sz="1900" b="0" noProof="0" dirty="0">
              <a:latin typeface="Proxima Nova" panose="02000506030000020004" pitchFamily="2" charset="0"/>
            </a:rPr>
            <a:t> mass production should not be started</a:t>
          </a:r>
        </a:p>
      </dgm:t>
    </dgm:pt>
    <dgm:pt modelId="{2804075E-292E-4324-8B2E-350C87976F05}" type="parTrans" cxnId="{9B075CE4-D20D-422D-8506-EB540A45598D}">
      <dgm:prSet/>
      <dgm:spPr/>
      <dgm:t>
        <a:bodyPr/>
        <a:lstStyle/>
        <a:p>
          <a:pPr algn="ctr"/>
          <a:endParaRPr lang="hu-HU"/>
        </a:p>
      </dgm:t>
    </dgm:pt>
    <dgm:pt modelId="{D6386779-2673-42B3-A413-0E18CB6319A7}" type="sibTrans" cxnId="{9B075CE4-D20D-422D-8506-EB540A45598D}">
      <dgm:prSet/>
      <dgm:spPr/>
      <dgm:t>
        <a:bodyPr/>
        <a:lstStyle/>
        <a:p>
          <a:pPr algn="ctr"/>
          <a:endParaRPr lang="hu-HU"/>
        </a:p>
      </dgm:t>
    </dgm:pt>
    <dgm:pt modelId="{78CC21A2-8542-438D-9004-B6998215826B}" type="pres">
      <dgm:prSet presAssocID="{8659AB0F-AFDA-461D-8F0D-3A88D8195069}" presName="linearFlow" presStyleCnt="0">
        <dgm:presLayoutVars>
          <dgm:dir/>
          <dgm:resizeHandles val="exact"/>
        </dgm:presLayoutVars>
      </dgm:prSet>
      <dgm:spPr/>
    </dgm:pt>
    <dgm:pt modelId="{3D586835-819A-43FC-8399-2CD4ED07B470}" type="pres">
      <dgm:prSet presAssocID="{095FDB48-EB26-4E2B-AA18-B827BE11DCE5}" presName="composite" presStyleCnt="0"/>
      <dgm:spPr/>
    </dgm:pt>
    <dgm:pt modelId="{85A6E118-310F-41FF-A8D9-DF6D94307F5B}" type="pres">
      <dgm:prSet presAssocID="{095FDB48-EB26-4E2B-AA18-B827BE11DCE5}" presName="imgShp" presStyleLbl="fgImgPlace1" presStyleIdx="0" presStyleCnt="6" custScaleX="203860" custScaleY="203860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2355AE2-739B-443B-9A2E-5DD04C90DB0A}" type="pres">
      <dgm:prSet presAssocID="{095FDB48-EB26-4E2B-AA18-B827BE11DCE5}" presName="txShp" presStyleLbl="node1" presStyleIdx="0" presStyleCnt="6" custScaleX="133866" custScaleY="174808">
        <dgm:presLayoutVars>
          <dgm:bulletEnabled val="1"/>
        </dgm:presLayoutVars>
      </dgm:prSet>
      <dgm:spPr>
        <a:xfrm rot="10800000">
          <a:off x="2339573" y="55968"/>
          <a:ext cx="8538401" cy="648001"/>
        </a:xfrm>
        <a:prstGeom prst="homePlate">
          <a:avLst/>
        </a:prstGeom>
      </dgm:spPr>
    </dgm:pt>
    <dgm:pt modelId="{E44FC8DD-5728-41AA-8B97-302F0CD27290}" type="pres">
      <dgm:prSet presAssocID="{11BBCEED-4C3A-40E2-8964-B657C252D110}" presName="spacing" presStyleCnt="0"/>
      <dgm:spPr/>
    </dgm:pt>
    <dgm:pt modelId="{B44A22E9-10DC-4447-BA70-EB89349C4AA0}" type="pres">
      <dgm:prSet presAssocID="{0BC2F104-211C-4E5D-B4C8-9D52BB2C1CD4}" presName="composite" presStyleCnt="0"/>
      <dgm:spPr/>
    </dgm:pt>
    <dgm:pt modelId="{2F5BB633-6031-4180-B5D4-9501120F779A}" type="pres">
      <dgm:prSet presAssocID="{0BC2F104-211C-4E5D-B4C8-9D52BB2C1CD4}" presName="imgShp" presStyleLbl="fgImgPlace1" presStyleIdx="1" presStyleCnt="6" custScaleX="203860" custScaleY="203860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34EB243-CB42-4462-9277-0C79D885861C}" type="pres">
      <dgm:prSet presAssocID="{0BC2F104-211C-4E5D-B4C8-9D52BB2C1CD4}" presName="txShp" presStyleLbl="node1" presStyleIdx="1" presStyleCnt="6" custScaleX="133866" custScaleY="174808">
        <dgm:presLayoutVars>
          <dgm:bulletEnabled val="1"/>
        </dgm:presLayoutVars>
      </dgm:prSet>
      <dgm:spPr/>
    </dgm:pt>
    <dgm:pt modelId="{B0108452-FD92-4A44-9C7F-35B496073B80}" type="pres">
      <dgm:prSet presAssocID="{D135CF2B-683C-4F79-BC89-B348F712883C}" presName="spacing" presStyleCnt="0"/>
      <dgm:spPr/>
    </dgm:pt>
    <dgm:pt modelId="{EC7BEA45-C85E-4FEE-AA5F-5F169AD203F5}" type="pres">
      <dgm:prSet presAssocID="{D0080EEC-EF46-4BC7-8916-5809CA06CD83}" presName="composite" presStyleCnt="0"/>
      <dgm:spPr/>
    </dgm:pt>
    <dgm:pt modelId="{1F267E71-3E44-4EDC-B126-EE3BD4100BE1}" type="pres">
      <dgm:prSet presAssocID="{D0080EEC-EF46-4BC7-8916-5809CA06CD83}" presName="imgShp" presStyleLbl="fgImgPlace1" presStyleIdx="2" presStyleCnt="6" custScaleX="203860" custScaleY="203860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2AF6B50-EE39-4AD9-B4D5-C5F0A614CBC8}" type="pres">
      <dgm:prSet presAssocID="{D0080EEC-EF46-4BC7-8916-5809CA06CD83}" presName="txShp" presStyleLbl="node1" presStyleIdx="2" presStyleCnt="6" custScaleX="133866" custScaleY="174808">
        <dgm:presLayoutVars>
          <dgm:bulletEnabled val="1"/>
        </dgm:presLayoutVars>
      </dgm:prSet>
      <dgm:spPr/>
    </dgm:pt>
    <dgm:pt modelId="{38F35724-D8C0-4AFF-A859-79B02F41AE7C}" type="pres">
      <dgm:prSet presAssocID="{A627F092-7F37-43AB-BEB2-F19A65E3548C}" presName="spacing" presStyleCnt="0"/>
      <dgm:spPr/>
    </dgm:pt>
    <dgm:pt modelId="{E9BB611E-92B9-4B61-8057-E3FDA1192913}" type="pres">
      <dgm:prSet presAssocID="{1E1892E8-4E52-49CF-ADE2-5563696F45F9}" presName="composite" presStyleCnt="0"/>
      <dgm:spPr/>
    </dgm:pt>
    <dgm:pt modelId="{26052D1F-DC68-4541-B6D8-DAB1B62FBB97}" type="pres">
      <dgm:prSet presAssocID="{1E1892E8-4E52-49CF-ADE2-5563696F45F9}" presName="imgShp" presStyleLbl="fgImgPlace1" presStyleIdx="3" presStyleCnt="6" custScaleX="203860" custScaleY="203860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6B16043-A607-4A8F-BB9F-92D3836EE610}" type="pres">
      <dgm:prSet presAssocID="{1E1892E8-4E52-49CF-ADE2-5563696F45F9}" presName="txShp" presStyleLbl="node1" presStyleIdx="3" presStyleCnt="6" custScaleX="133866" custScaleY="174808">
        <dgm:presLayoutVars>
          <dgm:bulletEnabled val="1"/>
        </dgm:presLayoutVars>
      </dgm:prSet>
      <dgm:spPr/>
    </dgm:pt>
    <dgm:pt modelId="{AD2DF3E4-CEC9-4750-9F14-CE9D8CC57C72}" type="pres">
      <dgm:prSet presAssocID="{B72F3373-2277-4E2C-B34B-D1360FDC2D98}" presName="spacing" presStyleCnt="0"/>
      <dgm:spPr/>
    </dgm:pt>
    <dgm:pt modelId="{557A5AF2-6CB1-4033-96BF-D542552FEBBA}" type="pres">
      <dgm:prSet presAssocID="{28ABB30E-F10B-44DF-BE58-5B8B3490AB28}" presName="composite" presStyleCnt="0"/>
      <dgm:spPr/>
    </dgm:pt>
    <dgm:pt modelId="{C43DB62F-1F17-42B6-8986-D0CA379FE3C7}" type="pres">
      <dgm:prSet presAssocID="{28ABB30E-F10B-44DF-BE58-5B8B3490AB28}" presName="imgShp" presStyleLbl="fgImgPlace1" presStyleIdx="4" presStyleCnt="6" custScaleX="203860" custScaleY="203860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C90F949-F597-4B5A-B549-8E4773580359}" type="pres">
      <dgm:prSet presAssocID="{28ABB30E-F10B-44DF-BE58-5B8B3490AB28}" presName="txShp" presStyleLbl="node1" presStyleIdx="4" presStyleCnt="6" custScaleX="133866" custScaleY="174808">
        <dgm:presLayoutVars>
          <dgm:bulletEnabled val="1"/>
        </dgm:presLayoutVars>
      </dgm:prSet>
      <dgm:spPr/>
    </dgm:pt>
    <dgm:pt modelId="{F5949192-858E-4272-97B7-B7824E8104F4}" type="pres">
      <dgm:prSet presAssocID="{F6772B34-4B35-452A-8E90-312F67CAB38F}" presName="spacing" presStyleCnt="0"/>
      <dgm:spPr/>
    </dgm:pt>
    <dgm:pt modelId="{30784356-3FF4-405E-ABE6-0A024F4FAC48}" type="pres">
      <dgm:prSet presAssocID="{0AC711B1-957B-4576-A605-E79FC4FC26EA}" presName="composite" presStyleCnt="0"/>
      <dgm:spPr/>
    </dgm:pt>
    <dgm:pt modelId="{2DEE41E8-F001-481C-912A-7E93D71F3507}" type="pres">
      <dgm:prSet presAssocID="{0AC711B1-957B-4576-A605-E79FC4FC26EA}" presName="imgShp" presStyleLbl="fgImgPlace1" presStyleIdx="5" presStyleCnt="6" custScaleX="203860" custScaleY="203860"/>
      <dgm:spPr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A526C4E-CCD5-44D8-BAE8-82CAC8878DEE}" type="pres">
      <dgm:prSet presAssocID="{0AC711B1-957B-4576-A605-E79FC4FC26EA}" presName="txShp" presStyleLbl="node1" presStyleIdx="5" presStyleCnt="6" custScaleX="133866" custScaleY="174808">
        <dgm:presLayoutVars>
          <dgm:bulletEnabled val="1"/>
        </dgm:presLayoutVars>
      </dgm:prSet>
      <dgm:spPr/>
    </dgm:pt>
  </dgm:ptLst>
  <dgm:cxnLst>
    <dgm:cxn modelId="{D9D14507-1FDB-47F4-9DBC-85FDC5400CD7}" type="presOf" srcId="{0BC2F104-211C-4E5D-B4C8-9D52BB2C1CD4}" destId="{734EB243-CB42-4462-9277-0C79D885861C}" srcOrd="0" destOrd="0" presId="urn:microsoft.com/office/officeart/2005/8/layout/vList3"/>
    <dgm:cxn modelId="{317E7409-7D8A-4019-97D5-BE7C9A8B2A27}" srcId="{8659AB0F-AFDA-461D-8F0D-3A88D8195069}" destId="{D0080EEC-EF46-4BC7-8916-5809CA06CD83}" srcOrd="2" destOrd="0" parTransId="{67B26834-C4A3-4686-9A31-C346C37BAD50}" sibTransId="{A627F092-7F37-43AB-BEB2-F19A65E3548C}"/>
    <dgm:cxn modelId="{F9B89F12-CCCA-49E3-81D5-33B3C385AA47}" srcId="{8659AB0F-AFDA-461D-8F0D-3A88D8195069}" destId="{28ABB30E-F10B-44DF-BE58-5B8B3490AB28}" srcOrd="4" destOrd="0" parTransId="{D714C654-EB13-4BD1-898B-787F7AC33931}" sibTransId="{F6772B34-4B35-452A-8E90-312F67CAB38F}"/>
    <dgm:cxn modelId="{19D72D18-A63A-4E5E-88F3-E1C99B7206F5}" type="presOf" srcId="{095FDB48-EB26-4E2B-AA18-B827BE11DCE5}" destId="{E2355AE2-739B-443B-9A2E-5DD04C90DB0A}" srcOrd="0" destOrd="0" presId="urn:microsoft.com/office/officeart/2005/8/layout/vList3"/>
    <dgm:cxn modelId="{0B78AE1A-0530-49E8-A2E2-DB4CF215A893}" srcId="{8659AB0F-AFDA-461D-8F0D-3A88D8195069}" destId="{095FDB48-EB26-4E2B-AA18-B827BE11DCE5}" srcOrd="0" destOrd="0" parTransId="{11460836-2595-45CF-BBF7-71F3D8DD2872}" sibTransId="{11BBCEED-4C3A-40E2-8964-B657C252D110}"/>
    <dgm:cxn modelId="{BB6AF31A-7938-4FBD-9D92-8B445DF9580A}" type="presOf" srcId="{1E1892E8-4E52-49CF-ADE2-5563696F45F9}" destId="{C6B16043-A607-4A8F-BB9F-92D3836EE610}" srcOrd="0" destOrd="0" presId="urn:microsoft.com/office/officeart/2005/8/layout/vList3"/>
    <dgm:cxn modelId="{DB5A455B-A4AE-46A0-BB1D-5008BAA2480F}" srcId="{8659AB0F-AFDA-461D-8F0D-3A88D8195069}" destId="{1E1892E8-4E52-49CF-ADE2-5563696F45F9}" srcOrd="3" destOrd="0" parTransId="{F9AFD5A3-26A6-40A7-BB41-5A264C84087F}" sibTransId="{B72F3373-2277-4E2C-B34B-D1360FDC2D98}"/>
    <dgm:cxn modelId="{32AA8665-F529-4E3B-AF23-31632796871B}" type="presOf" srcId="{D0080EEC-EF46-4BC7-8916-5809CA06CD83}" destId="{F2AF6B50-EE39-4AD9-B4D5-C5F0A614CBC8}" srcOrd="0" destOrd="0" presId="urn:microsoft.com/office/officeart/2005/8/layout/vList3"/>
    <dgm:cxn modelId="{EAB0AE83-A060-4164-9752-8A59200BA5CF}" type="presOf" srcId="{8659AB0F-AFDA-461D-8F0D-3A88D8195069}" destId="{78CC21A2-8542-438D-9004-B6998215826B}" srcOrd="0" destOrd="0" presId="urn:microsoft.com/office/officeart/2005/8/layout/vList3"/>
    <dgm:cxn modelId="{C66E19A6-D1F5-4377-A673-F40C0914C132}" type="presOf" srcId="{28ABB30E-F10B-44DF-BE58-5B8B3490AB28}" destId="{BC90F949-F597-4B5A-B549-8E4773580359}" srcOrd="0" destOrd="0" presId="urn:microsoft.com/office/officeart/2005/8/layout/vList3"/>
    <dgm:cxn modelId="{33D1CADD-0BE8-4138-B770-F5065AA2546B}" type="presOf" srcId="{0AC711B1-957B-4576-A605-E79FC4FC26EA}" destId="{6A526C4E-CCD5-44D8-BAE8-82CAC8878DEE}" srcOrd="0" destOrd="0" presId="urn:microsoft.com/office/officeart/2005/8/layout/vList3"/>
    <dgm:cxn modelId="{9B075CE4-D20D-422D-8506-EB540A45598D}" srcId="{8659AB0F-AFDA-461D-8F0D-3A88D8195069}" destId="{0AC711B1-957B-4576-A605-E79FC4FC26EA}" srcOrd="5" destOrd="0" parTransId="{2804075E-292E-4324-8B2E-350C87976F05}" sibTransId="{D6386779-2673-42B3-A413-0E18CB6319A7}"/>
    <dgm:cxn modelId="{330446F0-CFA2-45DD-80C9-0069134587A7}" srcId="{8659AB0F-AFDA-461D-8F0D-3A88D8195069}" destId="{0BC2F104-211C-4E5D-B4C8-9D52BB2C1CD4}" srcOrd="1" destOrd="0" parTransId="{475E4146-1BA3-43D9-8D13-66A907690E1C}" sibTransId="{D135CF2B-683C-4F79-BC89-B348F712883C}"/>
    <dgm:cxn modelId="{776D80E9-B638-446F-B3C6-3F8FFAEDC031}" type="presParOf" srcId="{78CC21A2-8542-438D-9004-B6998215826B}" destId="{3D586835-819A-43FC-8399-2CD4ED07B470}" srcOrd="0" destOrd="0" presId="urn:microsoft.com/office/officeart/2005/8/layout/vList3"/>
    <dgm:cxn modelId="{529DD22E-FBEF-428D-BA8A-6CC5E4AC12C3}" type="presParOf" srcId="{3D586835-819A-43FC-8399-2CD4ED07B470}" destId="{85A6E118-310F-41FF-A8D9-DF6D94307F5B}" srcOrd="0" destOrd="0" presId="urn:microsoft.com/office/officeart/2005/8/layout/vList3"/>
    <dgm:cxn modelId="{370E2396-E5F4-450B-A10F-3D0B12DCC52B}" type="presParOf" srcId="{3D586835-819A-43FC-8399-2CD4ED07B470}" destId="{E2355AE2-739B-443B-9A2E-5DD04C90DB0A}" srcOrd="1" destOrd="0" presId="urn:microsoft.com/office/officeart/2005/8/layout/vList3"/>
    <dgm:cxn modelId="{4E6C01DC-8117-4B59-AFF5-C28250B231B6}" type="presParOf" srcId="{78CC21A2-8542-438D-9004-B6998215826B}" destId="{E44FC8DD-5728-41AA-8B97-302F0CD27290}" srcOrd="1" destOrd="0" presId="urn:microsoft.com/office/officeart/2005/8/layout/vList3"/>
    <dgm:cxn modelId="{C3067CAE-B335-48C3-8D7C-EBFD5C115E81}" type="presParOf" srcId="{78CC21A2-8542-438D-9004-B6998215826B}" destId="{B44A22E9-10DC-4447-BA70-EB89349C4AA0}" srcOrd="2" destOrd="0" presId="urn:microsoft.com/office/officeart/2005/8/layout/vList3"/>
    <dgm:cxn modelId="{AB25162E-565C-478E-B72B-FD9D435D1C47}" type="presParOf" srcId="{B44A22E9-10DC-4447-BA70-EB89349C4AA0}" destId="{2F5BB633-6031-4180-B5D4-9501120F779A}" srcOrd="0" destOrd="0" presId="urn:microsoft.com/office/officeart/2005/8/layout/vList3"/>
    <dgm:cxn modelId="{50A588A0-A9A6-47CA-BA23-B9BD441CAE52}" type="presParOf" srcId="{B44A22E9-10DC-4447-BA70-EB89349C4AA0}" destId="{734EB243-CB42-4462-9277-0C79D885861C}" srcOrd="1" destOrd="0" presId="urn:microsoft.com/office/officeart/2005/8/layout/vList3"/>
    <dgm:cxn modelId="{8C9FC42B-17B2-49F1-BD03-585220DD0F2F}" type="presParOf" srcId="{78CC21A2-8542-438D-9004-B6998215826B}" destId="{B0108452-FD92-4A44-9C7F-35B496073B80}" srcOrd="3" destOrd="0" presId="urn:microsoft.com/office/officeart/2005/8/layout/vList3"/>
    <dgm:cxn modelId="{EDC72C84-1FE6-4782-8C06-288EA56B6DD8}" type="presParOf" srcId="{78CC21A2-8542-438D-9004-B6998215826B}" destId="{EC7BEA45-C85E-4FEE-AA5F-5F169AD203F5}" srcOrd="4" destOrd="0" presId="urn:microsoft.com/office/officeart/2005/8/layout/vList3"/>
    <dgm:cxn modelId="{9763C785-EF7C-44BF-BCDD-31C2CAB3BB69}" type="presParOf" srcId="{EC7BEA45-C85E-4FEE-AA5F-5F169AD203F5}" destId="{1F267E71-3E44-4EDC-B126-EE3BD4100BE1}" srcOrd="0" destOrd="0" presId="urn:microsoft.com/office/officeart/2005/8/layout/vList3"/>
    <dgm:cxn modelId="{1BF51AB0-425F-4B36-A863-F4C98A382048}" type="presParOf" srcId="{EC7BEA45-C85E-4FEE-AA5F-5F169AD203F5}" destId="{F2AF6B50-EE39-4AD9-B4D5-C5F0A614CBC8}" srcOrd="1" destOrd="0" presId="urn:microsoft.com/office/officeart/2005/8/layout/vList3"/>
    <dgm:cxn modelId="{FE27D0BC-D5B3-4980-A088-72B0A23D281F}" type="presParOf" srcId="{78CC21A2-8542-438D-9004-B6998215826B}" destId="{38F35724-D8C0-4AFF-A859-79B02F41AE7C}" srcOrd="5" destOrd="0" presId="urn:microsoft.com/office/officeart/2005/8/layout/vList3"/>
    <dgm:cxn modelId="{FD6623C2-BEDE-48FF-83B3-AD35CB348328}" type="presParOf" srcId="{78CC21A2-8542-438D-9004-B6998215826B}" destId="{E9BB611E-92B9-4B61-8057-E3FDA1192913}" srcOrd="6" destOrd="0" presId="urn:microsoft.com/office/officeart/2005/8/layout/vList3"/>
    <dgm:cxn modelId="{1DBB13CF-EE83-4EE8-90EE-FF73826817D0}" type="presParOf" srcId="{E9BB611E-92B9-4B61-8057-E3FDA1192913}" destId="{26052D1F-DC68-4541-B6D8-DAB1B62FBB97}" srcOrd="0" destOrd="0" presId="urn:microsoft.com/office/officeart/2005/8/layout/vList3"/>
    <dgm:cxn modelId="{3E69F196-6482-431E-9F80-9B66427E95F9}" type="presParOf" srcId="{E9BB611E-92B9-4B61-8057-E3FDA1192913}" destId="{C6B16043-A607-4A8F-BB9F-92D3836EE610}" srcOrd="1" destOrd="0" presId="urn:microsoft.com/office/officeart/2005/8/layout/vList3"/>
    <dgm:cxn modelId="{A28E5790-3B0D-440C-9996-DD90C69204BA}" type="presParOf" srcId="{78CC21A2-8542-438D-9004-B6998215826B}" destId="{AD2DF3E4-CEC9-4750-9F14-CE9D8CC57C72}" srcOrd="7" destOrd="0" presId="urn:microsoft.com/office/officeart/2005/8/layout/vList3"/>
    <dgm:cxn modelId="{8508F45A-774E-4271-9C19-BF369D0FE62C}" type="presParOf" srcId="{78CC21A2-8542-438D-9004-B6998215826B}" destId="{557A5AF2-6CB1-4033-96BF-D542552FEBBA}" srcOrd="8" destOrd="0" presId="urn:microsoft.com/office/officeart/2005/8/layout/vList3"/>
    <dgm:cxn modelId="{26EF7DF8-F557-4AC7-A451-C20141893DE3}" type="presParOf" srcId="{557A5AF2-6CB1-4033-96BF-D542552FEBBA}" destId="{C43DB62F-1F17-42B6-8986-D0CA379FE3C7}" srcOrd="0" destOrd="0" presId="urn:microsoft.com/office/officeart/2005/8/layout/vList3"/>
    <dgm:cxn modelId="{BFC6C859-9C23-4514-A0B4-49B1FF647778}" type="presParOf" srcId="{557A5AF2-6CB1-4033-96BF-D542552FEBBA}" destId="{BC90F949-F597-4B5A-B549-8E4773580359}" srcOrd="1" destOrd="0" presId="urn:microsoft.com/office/officeart/2005/8/layout/vList3"/>
    <dgm:cxn modelId="{0E61C630-DE59-4575-8A54-8A4FD26ADBD4}" type="presParOf" srcId="{78CC21A2-8542-438D-9004-B6998215826B}" destId="{F5949192-858E-4272-97B7-B7824E8104F4}" srcOrd="9" destOrd="0" presId="urn:microsoft.com/office/officeart/2005/8/layout/vList3"/>
    <dgm:cxn modelId="{2A7F9EC2-979D-4499-991F-DD6974734D3B}" type="presParOf" srcId="{78CC21A2-8542-438D-9004-B6998215826B}" destId="{30784356-3FF4-405E-ABE6-0A024F4FAC48}" srcOrd="10" destOrd="0" presId="urn:microsoft.com/office/officeart/2005/8/layout/vList3"/>
    <dgm:cxn modelId="{68D4B5E3-B56D-47E9-947F-BD33C5A26F82}" type="presParOf" srcId="{30784356-3FF4-405E-ABE6-0A024F4FAC48}" destId="{2DEE41E8-F001-481C-912A-7E93D71F3507}" srcOrd="0" destOrd="0" presId="urn:microsoft.com/office/officeart/2005/8/layout/vList3"/>
    <dgm:cxn modelId="{64A13134-B1D2-4038-94FA-0CD6DD138754}" type="presParOf" srcId="{30784356-3FF4-405E-ABE6-0A024F4FAC48}" destId="{6A526C4E-CCD5-44D8-BAE8-82CAC8878DE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203D87-BB3A-473E-89B6-529606BB7CD1}">
      <dsp:nvSpPr>
        <dsp:cNvPr id="0" name=""/>
        <dsp:cNvSpPr/>
      </dsp:nvSpPr>
      <dsp:spPr>
        <a:xfrm>
          <a:off x="2926466" y="1631"/>
          <a:ext cx="1177452" cy="76534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latin typeface="Proxima Nova" panose="02000506030000020004" pitchFamily="2" charset="0"/>
            </a:rPr>
            <a:t>IoT Core</a:t>
          </a:r>
        </a:p>
      </dsp:txBody>
      <dsp:txXfrm>
        <a:off x="2963827" y="38992"/>
        <a:ext cx="1102730" cy="690621"/>
      </dsp:txXfrm>
    </dsp:sp>
    <dsp:sp modelId="{D0E37D07-4724-4902-9915-FE990CBBD00D}">
      <dsp:nvSpPr>
        <dsp:cNvPr id="0" name=""/>
        <dsp:cNvSpPr/>
      </dsp:nvSpPr>
      <dsp:spPr>
        <a:xfrm>
          <a:off x="1329117" y="384303"/>
          <a:ext cx="4372150" cy="4372150"/>
        </a:xfrm>
        <a:custGeom>
          <a:avLst/>
          <a:gdLst/>
          <a:ahLst/>
          <a:cxnLst/>
          <a:rect l="0" t="0" r="0" b="0"/>
          <a:pathLst>
            <a:path>
              <a:moveTo>
                <a:pt x="2929291" y="130216"/>
              </a:moveTo>
              <a:arcTo wR="2186075" hR="2186075" stAng="17392529" swAng="772873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4384FA-D2D4-4144-AA54-CFDF1559D1E9}">
      <dsp:nvSpPr>
        <dsp:cNvPr id="0" name=""/>
        <dsp:cNvSpPr/>
      </dsp:nvSpPr>
      <dsp:spPr>
        <a:xfrm>
          <a:off x="4635608" y="824711"/>
          <a:ext cx="1177452" cy="765343"/>
        </a:xfrm>
        <a:prstGeom prst="roundRect">
          <a:avLst/>
        </a:prstGeom>
        <a:solidFill>
          <a:schemeClr val="accent3">
            <a:hueOff val="451767"/>
            <a:satOff val="16667"/>
            <a:lumOff val="-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latin typeface="Proxima Nova" panose="02000506030000020004" pitchFamily="2" charset="0"/>
            </a:rPr>
            <a:t>Battery</a:t>
          </a:r>
        </a:p>
      </dsp:txBody>
      <dsp:txXfrm>
        <a:off x="4672969" y="862072"/>
        <a:ext cx="1102730" cy="690621"/>
      </dsp:txXfrm>
    </dsp:sp>
    <dsp:sp modelId="{684B2BB3-7E5B-46E0-ACA2-943A202F6239}">
      <dsp:nvSpPr>
        <dsp:cNvPr id="0" name=""/>
        <dsp:cNvSpPr/>
      </dsp:nvSpPr>
      <dsp:spPr>
        <a:xfrm>
          <a:off x="1329117" y="384303"/>
          <a:ext cx="4372150" cy="4372150"/>
        </a:xfrm>
        <a:custGeom>
          <a:avLst/>
          <a:gdLst/>
          <a:ahLst/>
          <a:cxnLst/>
          <a:rect l="0" t="0" r="0" b="0"/>
          <a:pathLst>
            <a:path>
              <a:moveTo>
                <a:pt x="4229202" y="1408543"/>
              </a:moveTo>
              <a:arcTo wR="2186075" hR="2186075" stAng="20349912" swAng="1064812"/>
            </a:path>
          </a:pathLst>
        </a:custGeom>
        <a:noFill/>
        <a:ln w="6350" cap="flat" cmpd="sng" algn="ctr">
          <a:solidFill>
            <a:schemeClr val="accent3">
              <a:hueOff val="451767"/>
              <a:satOff val="16667"/>
              <a:lumOff val="-245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5F7BD5-F58F-43C0-A037-1F68439A4A1C}">
      <dsp:nvSpPr>
        <dsp:cNvPr id="0" name=""/>
        <dsp:cNvSpPr/>
      </dsp:nvSpPr>
      <dsp:spPr>
        <a:xfrm>
          <a:off x="5057732" y="2674154"/>
          <a:ext cx="1177452" cy="765343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latin typeface="Proxima Nova" panose="02000506030000020004" pitchFamily="2" charset="0"/>
            </a:rPr>
            <a:t>Radio</a:t>
          </a:r>
        </a:p>
      </dsp:txBody>
      <dsp:txXfrm>
        <a:off x="5095093" y="2711515"/>
        <a:ext cx="1102730" cy="690621"/>
      </dsp:txXfrm>
    </dsp:sp>
    <dsp:sp modelId="{390E90CB-254B-4368-B0D2-86D17F8C346C}">
      <dsp:nvSpPr>
        <dsp:cNvPr id="0" name=""/>
        <dsp:cNvSpPr/>
      </dsp:nvSpPr>
      <dsp:spPr>
        <a:xfrm>
          <a:off x="1329117" y="384303"/>
          <a:ext cx="4372150" cy="4372150"/>
        </a:xfrm>
        <a:custGeom>
          <a:avLst/>
          <a:gdLst/>
          <a:ahLst/>
          <a:cxnLst/>
          <a:rect l="0" t="0" r="0" b="0"/>
          <a:pathLst>
            <a:path>
              <a:moveTo>
                <a:pt x="4115926" y="3213011"/>
              </a:moveTo>
              <a:arcTo wR="2186075" hR="2186075" stAng="1681133" swAng="836039"/>
            </a:path>
          </a:pathLst>
        </a:custGeom>
        <a:noFill/>
        <a:ln w="635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40D2A4-91F3-491B-957D-3556914875D5}">
      <dsp:nvSpPr>
        <dsp:cNvPr id="0" name=""/>
        <dsp:cNvSpPr/>
      </dsp:nvSpPr>
      <dsp:spPr>
        <a:xfrm>
          <a:off x="3874968" y="4157292"/>
          <a:ext cx="1177452" cy="765343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latin typeface="Proxima Nova" panose="02000506030000020004" pitchFamily="2" charset="0"/>
            </a:rPr>
            <a:t>Mechanical Design</a:t>
          </a:r>
        </a:p>
      </dsp:txBody>
      <dsp:txXfrm>
        <a:off x="3912329" y="4194653"/>
        <a:ext cx="1102730" cy="690621"/>
      </dsp:txXfrm>
    </dsp:sp>
    <dsp:sp modelId="{58B6167C-348B-4B39-95B1-10BE9B109F98}">
      <dsp:nvSpPr>
        <dsp:cNvPr id="0" name=""/>
        <dsp:cNvSpPr/>
      </dsp:nvSpPr>
      <dsp:spPr>
        <a:xfrm>
          <a:off x="1329117" y="384303"/>
          <a:ext cx="4372150" cy="4372150"/>
        </a:xfrm>
        <a:custGeom>
          <a:avLst/>
          <a:gdLst/>
          <a:ahLst/>
          <a:cxnLst/>
          <a:rect l="0" t="0" r="0" b="0"/>
          <a:pathLst>
            <a:path>
              <a:moveTo>
                <a:pt x="2403226" y="4361338"/>
              </a:moveTo>
              <a:arcTo wR="2186075" hR="2186075" stAng="5057951" swAng="684098"/>
            </a:path>
          </a:pathLst>
        </a:custGeom>
        <a:noFill/>
        <a:ln w="635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0E164E-2765-4979-88DE-39A9CB446BCE}">
      <dsp:nvSpPr>
        <dsp:cNvPr id="0" name=""/>
        <dsp:cNvSpPr/>
      </dsp:nvSpPr>
      <dsp:spPr>
        <a:xfrm>
          <a:off x="1977963" y="4157292"/>
          <a:ext cx="1177452" cy="765343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latin typeface="Proxima Nova" panose="02000506030000020004" pitchFamily="2" charset="0"/>
            </a:rPr>
            <a:t>Business Adaptation</a:t>
          </a:r>
        </a:p>
      </dsp:txBody>
      <dsp:txXfrm>
        <a:off x="2015324" y="4194653"/>
        <a:ext cx="1102730" cy="690621"/>
      </dsp:txXfrm>
    </dsp:sp>
    <dsp:sp modelId="{9A303E86-8236-4D01-A3F5-B4F6D4560512}">
      <dsp:nvSpPr>
        <dsp:cNvPr id="0" name=""/>
        <dsp:cNvSpPr/>
      </dsp:nvSpPr>
      <dsp:spPr>
        <a:xfrm>
          <a:off x="1329117" y="384303"/>
          <a:ext cx="4372150" cy="4372150"/>
        </a:xfrm>
        <a:custGeom>
          <a:avLst/>
          <a:gdLst/>
          <a:ahLst/>
          <a:cxnLst/>
          <a:rect l="0" t="0" r="0" b="0"/>
          <a:pathLst>
            <a:path>
              <a:moveTo>
                <a:pt x="560302" y="3647508"/>
              </a:moveTo>
              <a:arcTo wR="2186075" hR="2186075" stAng="8282828" swAng="836039"/>
            </a:path>
          </a:pathLst>
        </a:custGeom>
        <a:noFill/>
        <a:ln w="635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B4CF50-EDBE-4060-B050-5FD8505EEAF2}">
      <dsp:nvSpPr>
        <dsp:cNvPr id="0" name=""/>
        <dsp:cNvSpPr/>
      </dsp:nvSpPr>
      <dsp:spPr>
        <a:xfrm>
          <a:off x="795200" y="2674154"/>
          <a:ext cx="1177452" cy="765343"/>
        </a:xfrm>
        <a:prstGeom prst="roundRect">
          <a:avLst/>
        </a:prstGeom>
        <a:solidFill>
          <a:schemeClr val="accent3">
            <a:hueOff val="2258833"/>
            <a:satOff val="83333"/>
            <a:lumOff val="-1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latin typeface="Proxima Nova" panose="02000506030000020004" pitchFamily="2" charset="0"/>
            </a:rPr>
            <a:t>Piloting Experiences</a:t>
          </a:r>
        </a:p>
      </dsp:txBody>
      <dsp:txXfrm>
        <a:off x="832561" y="2711515"/>
        <a:ext cx="1102730" cy="690621"/>
      </dsp:txXfrm>
    </dsp:sp>
    <dsp:sp modelId="{71ECB682-50D5-40E6-8865-D839FE0938EA}">
      <dsp:nvSpPr>
        <dsp:cNvPr id="0" name=""/>
        <dsp:cNvSpPr/>
      </dsp:nvSpPr>
      <dsp:spPr>
        <a:xfrm>
          <a:off x="1329117" y="384303"/>
          <a:ext cx="4372150" cy="4372150"/>
        </a:xfrm>
        <a:custGeom>
          <a:avLst/>
          <a:gdLst/>
          <a:ahLst/>
          <a:cxnLst/>
          <a:rect l="0" t="0" r="0" b="0"/>
          <a:pathLst>
            <a:path>
              <a:moveTo>
                <a:pt x="3174" y="2068314"/>
              </a:moveTo>
              <a:arcTo wR="2186075" hR="2186075" stAng="10985276" swAng="1064812"/>
            </a:path>
          </a:pathLst>
        </a:custGeom>
        <a:noFill/>
        <a:ln w="6350" cap="flat" cmpd="sng" algn="ctr">
          <a:solidFill>
            <a:schemeClr val="accent3">
              <a:hueOff val="2258833"/>
              <a:satOff val="83333"/>
              <a:lumOff val="-1225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36EAE4-2B8F-488B-9D1E-1A714540CAB5}">
      <dsp:nvSpPr>
        <dsp:cNvPr id="0" name=""/>
        <dsp:cNvSpPr/>
      </dsp:nvSpPr>
      <dsp:spPr>
        <a:xfrm>
          <a:off x="1217323" y="824711"/>
          <a:ext cx="1177452" cy="765343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latin typeface="Proxima Nova" panose="02000506030000020004" pitchFamily="2" charset="0"/>
            </a:rPr>
            <a:t>Product</a:t>
          </a:r>
        </a:p>
      </dsp:txBody>
      <dsp:txXfrm>
        <a:off x="1254684" y="862072"/>
        <a:ext cx="1102730" cy="690621"/>
      </dsp:txXfrm>
    </dsp:sp>
    <dsp:sp modelId="{57C392E2-093C-432C-99A2-6B612B5524CA}">
      <dsp:nvSpPr>
        <dsp:cNvPr id="0" name=""/>
        <dsp:cNvSpPr/>
      </dsp:nvSpPr>
      <dsp:spPr>
        <a:xfrm>
          <a:off x="1329117" y="384303"/>
          <a:ext cx="4372150" cy="4372150"/>
        </a:xfrm>
        <a:custGeom>
          <a:avLst/>
          <a:gdLst/>
          <a:ahLst/>
          <a:cxnLst/>
          <a:rect l="0" t="0" r="0" b="0"/>
          <a:pathLst>
            <a:path>
              <a:moveTo>
                <a:pt x="1003249" y="347639"/>
              </a:moveTo>
              <a:arcTo wR="2186075" hR="2186075" stAng="14234598" swAng="772873"/>
            </a:path>
          </a:pathLst>
        </a:custGeom>
        <a:noFill/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A61DCF-2FE5-4F84-AE5E-B79B30F90923}">
      <dsp:nvSpPr>
        <dsp:cNvPr id="0" name=""/>
        <dsp:cNvSpPr/>
      </dsp:nvSpPr>
      <dsp:spPr>
        <a:xfrm>
          <a:off x="0" y="523068"/>
          <a:ext cx="7721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336EAB-F443-444B-B048-CACB1AC9F12D}">
      <dsp:nvSpPr>
        <dsp:cNvPr id="0" name=""/>
        <dsp:cNvSpPr/>
      </dsp:nvSpPr>
      <dsp:spPr>
        <a:xfrm>
          <a:off x="386080" y="242628"/>
          <a:ext cx="5405120" cy="560880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301" tIns="0" rIns="204301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Teamed up with Fujitsu</a:t>
          </a:r>
          <a:r>
            <a:rPr lang="hu-HU" sz="1900" kern="1200" dirty="0"/>
            <a:t> Electronics</a:t>
          </a:r>
          <a:endParaRPr lang="en-US" sz="1900" kern="1200" dirty="0"/>
        </a:p>
      </dsp:txBody>
      <dsp:txXfrm>
        <a:off x="413460" y="270008"/>
        <a:ext cx="5350360" cy="506120"/>
      </dsp:txXfrm>
    </dsp:sp>
    <dsp:sp modelId="{C8AB64C1-A158-4183-8D83-BA5D816CC98D}">
      <dsp:nvSpPr>
        <dsp:cNvPr id="0" name=""/>
        <dsp:cNvSpPr/>
      </dsp:nvSpPr>
      <dsp:spPr>
        <a:xfrm>
          <a:off x="0" y="1384908"/>
          <a:ext cx="7721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677650"/>
              <a:satOff val="25000"/>
              <a:lumOff val="-36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8972F-9E0E-4E07-8970-C3EF74F2CDE8}">
      <dsp:nvSpPr>
        <dsp:cNvPr id="0" name=""/>
        <dsp:cNvSpPr/>
      </dsp:nvSpPr>
      <dsp:spPr>
        <a:xfrm>
          <a:off x="386080" y="1104468"/>
          <a:ext cx="5405120" cy="560880"/>
        </a:xfrm>
        <a:prstGeom prst="roundRect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301" tIns="0" rIns="204301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Gerber files, blue prints were sent back and forth</a:t>
          </a:r>
        </a:p>
      </dsp:txBody>
      <dsp:txXfrm>
        <a:off x="413460" y="1131848"/>
        <a:ext cx="5350360" cy="506120"/>
      </dsp:txXfrm>
    </dsp:sp>
    <dsp:sp modelId="{390C5918-6056-4C09-835C-D5698361B581}">
      <dsp:nvSpPr>
        <dsp:cNvPr id="0" name=""/>
        <dsp:cNvSpPr/>
      </dsp:nvSpPr>
      <dsp:spPr>
        <a:xfrm>
          <a:off x="0" y="2246748"/>
          <a:ext cx="7721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39003-2D67-45B4-8904-3965E969EEBF}">
      <dsp:nvSpPr>
        <dsp:cNvPr id="0" name=""/>
        <dsp:cNvSpPr/>
      </dsp:nvSpPr>
      <dsp:spPr>
        <a:xfrm>
          <a:off x="386080" y="1966308"/>
          <a:ext cx="5405120" cy="560880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301" tIns="0" rIns="204301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 1 month we reached the final version</a:t>
          </a:r>
        </a:p>
      </dsp:txBody>
      <dsp:txXfrm>
        <a:off x="413460" y="1993688"/>
        <a:ext cx="5350360" cy="506120"/>
      </dsp:txXfrm>
    </dsp:sp>
    <dsp:sp modelId="{A7604FB0-F5BF-416F-971D-3CC00150B3DE}">
      <dsp:nvSpPr>
        <dsp:cNvPr id="0" name=""/>
        <dsp:cNvSpPr/>
      </dsp:nvSpPr>
      <dsp:spPr>
        <a:xfrm>
          <a:off x="0" y="3108588"/>
          <a:ext cx="7721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032949"/>
              <a:satOff val="75000"/>
              <a:lumOff val="-110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B8360B-69C3-4E94-B953-6342D3D160A0}">
      <dsp:nvSpPr>
        <dsp:cNvPr id="0" name=""/>
        <dsp:cNvSpPr/>
      </dsp:nvSpPr>
      <dsp:spPr>
        <a:xfrm>
          <a:off x="386080" y="2828148"/>
          <a:ext cx="5405120" cy="560880"/>
        </a:xfrm>
        <a:prstGeom prst="roundRect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301" tIns="0" rIns="204301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The ULX Core was ready for</a:t>
          </a:r>
          <a:r>
            <a:rPr lang="hu-HU" sz="1900" kern="1200" dirty="0"/>
            <a:t> </a:t>
          </a:r>
          <a:r>
            <a:rPr lang="en-US" sz="1900" kern="1200" dirty="0"/>
            <a:t>production </a:t>
          </a:r>
        </a:p>
      </dsp:txBody>
      <dsp:txXfrm>
        <a:off x="413460" y="2855528"/>
        <a:ext cx="5350360" cy="506120"/>
      </dsp:txXfrm>
    </dsp:sp>
    <dsp:sp modelId="{ABAC9330-9106-41FF-8BCD-4A5055B6C03A}">
      <dsp:nvSpPr>
        <dsp:cNvPr id="0" name=""/>
        <dsp:cNvSpPr/>
      </dsp:nvSpPr>
      <dsp:spPr>
        <a:xfrm>
          <a:off x="0" y="3970428"/>
          <a:ext cx="7721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196958-A475-425C-B5CB-B9A7C70449AA}">
      <dsp:nvSpPr>
        <dsp:cNvPr id="0" name=""/>
        <dsp:cNvSpPr/>
      </dsp:nvSpPr>
      <dsp:spPr>
        <a:xfrm>
          <a:off x="386080" y="3689988"/>
          <a:ext cx="5405120" cy="56088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301" tIns="0" rIns="204301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Last minute changes</a:t>
          </a:r>
          <a:r>
            <a:rPr lang="hu-HU" sz="1900" kern="1200" dirty="0"/>
            <a:t>…</a:t>
          </a:r>
          <a:endParaRPr lang="en-US" sz="1900" kern="1200" dirty="0"/>
        </a:p>
      </dsp:txBody>
      <dsp:txXfrm>
        <a:off x="413460" y="3717368"/>
        <a:ext cx="5350360" cy="506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A61DCF-2FE5-4F84-AE5E-B79B30F90923}">
      <dsp:nvSpPr>
        <dsp:cNvPr id="0" name=""/>
        <dsp:cNvSpPr/>
      </dsp:nvSpPr>
      <dsp:spPr>
        <a:xfrm>
          <a:off x="0" y="367493"/>
          <a:ext cx="7721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336EAB-F443-444B-B048-CACB1AC9F12D}">
      <dsp:nvSpPr>
        <dsp:cNvPr id="0" name=""/>
        <dsp:cNvSpPr/>
      </dsp:nvSpPr>
      <dsp:spPr>
        <a:xfrm>
          <a:off x="386080" y="87053"/>
          <a:ext cx="5405120" cy="560880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301" tIns="0" rIns="204301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noProof="0" dirty="0"/>
            <a:t>First 1000 units was manufactured in 4 weeks.</a:t>
          </a:r>
        </a:p>
      </dsp:txBody>
      <dsp:txXfrm>
        <a:off x="413460" y="114433"/>
        <a:ext cx="5350360" cy="506120"/>
      </dsp:txXfrm>
    </dsp:sp>
    <dsp:sp modelId="{C8AB64C1-A158-4183-8D83-BA5D816CC98D}">
      <dsp:nvSpPr>
        <dsp:cNvPr id="0" name=""/>
        <dsp:cNvSpPr/>
      </dsp:nvSpPr>
      <dsp:spPr>
        <a:xfrm>
          <a:off x="0" y="1229333"/>
          <a:ext cx="7721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677650"/>
              <a:satOff val="25000"/>
              <a:lumOff val="-36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8972F-9E0E-4E07-8970-C3EF74F2CDE8}">
      <dsp:nvSpPr>
        <dsp:cNvPr id="0" name=""/>
        <dsp:cNvSpPr/>
      </dsp:nvSpPr>
      <dsp:spPr>
        <a:xfrm>
          <a:off x="386080" y="948893"/>
          <a:ext cx="5405120" cy="560880"/>
        </a:xfrm>
        <a:prstGeom prst="roundRect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301" tIns="0" rIns="204301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noProof="0" dirty="0"/>
            <a:t>AOI Testing procedure in the factory</a:t>
          </a:r>
        </a:p>
      </dsp:txBody>
      <dsp:txXfrm>
        <a:off x="413460" y="976273"/>
        <a:ext cx="5350360" cy="506120"/>
      </dsp:txXfrm>
    </dsp:sp>
    <dsp:sp modelId="{390C5918-6056-4C09-835C-D5698361B581}">
      <dsp:nvSpPr>
        <dsp:cNvPr id="0" name=""/>
        <dsp:cNvSpPr/>
      </dsp:nvSpPr>
      <dsp:spPr>
        <a:xfrm>
          <a:off x="0" y="2091173"/>
          <a:ext cx="7721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39003-2D67-45B4-8904-3965E969EEBF}">
      <dsp:nvSpPr>
        <dsp:cNvPr id="0" name=""/>
        <dsp:cNvSpPr/>
      </dsp:nvSpPr>
      <dsp:spPr>
        <a:xfrm>
          <a:off x="386080" y="1810733"/>
          <a:ext cx="5405120" cy="560880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301" tIns="0" rIns="204301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noProof="0" dirty="0"/>
            <a:t>Randomly selected samples were tested</a:t>
          </a:r>
        </a:p>
      </dsp:txBody>
      <dsp:txXfrm>
        <a:off x="413460" y="1838113"/>
        <a:ext cx="5350360" cy="506120"/>
      </dsp:txXfrm>
    </dsp:sp>
    <dsp:sp modelId="{A7604FB0-F5BF-416F-971D-3CC00150B3DE}">
      <dsp:nvSpPr>
        <dsp:cNvPr id="0" name=""/>
        <dsp:cNvSpPr/>
      </dsp:nvSpPr>
      <dsp:spPr>
        <a:xfrm>
          <a:off x="0" y="2953013"/>
          <a:ext cx="7721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032949"/>
              <a:satOff val="75000"/>
              <a:lumOff val="-110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B8360B-69C3-4E94-B953-6342D3D160A0}">
      <dsp:nvSpPr>
        <dsp:cNvPr id="0" name=""/>
        <dsp:cNvSpPr/>
      </dsp:nvSpPr>
      <dsp:spPr>
        <a:xfrm>
          <a:off x="386080" y="2672573"/>
          <a:ext cx="5405120" cy="560880"/>
        </a:xfrm>
        <a:prstGeom prst="roundRect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301" tIns="0" rIns="204301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noProof="0" dirty="0"/>
            <a:t>No issues were detected</a:t>
          </a:r>
        </a:p>
      </dsp:txBody>
      <dsp:txXfrm>
        <a:off x="413460" y="2699953"/>
        <a:ext cx="5350360" cy="506120"/>
      </dsp:txXfrm>
    </dsp:sp>
    <dsp:sp modelId="{ABAC9330-9106-41FF-8BCD-4A5055B6C03A}">
      <dsp:nvSpPr>
        <dsp:cNvPr id="0" name=""/>
        <dsp:cNvSpPr/>
      </dsp:nvSpPr>
      <dsp:spPr>
        <a:xfrm>
          <a:off x="0" y="3814853"/>
          <a:ext cx="7721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196958-A475-425C-B5CB-B9A7C70449AA}">
      <dsp:nvSpPr>
        <dsp:cNvPr id="0" name=""/>
        <dsp:cNvSpPr/>
      </dsp:nvSpPr>
      <dsp:spPr>
        <a:xfrm>
          <a:off x="386080" y="3534413"/>
          <a:ext cx="5405120" cy="56088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301" tIns="0" rIns="204301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noProof="0" dirty="0"/>
            <a:t>Product is ready for massive IoT rollouts</a:t>
          </a:r>
        </a:p>
      </dsp:txBody>
      <dsp:txXfrm>
        <a:off x="413460" y="3561793"/>
        <a:ext cx="5350360" cy="5061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355AE2-739B-443B-9A2E-5DD04C90DB0A}">
      <dsp:nvSpPr>
        <dsp:cNvPr id="0" name=""/>
        <dsp:cNvSpPr/>
      </dsp:nvSpPr>
      <dsp:spPr>
        <a:xfrm rot="10800000">
          <a:off x="704842" y="55968"/>
          <a:ext cx="11430016" cy="648001"/>
        </a:xfrm>
        <a:prstGeom prst="homePlate">
          <a:avLst/>
        </a:prstGeom>
        <a:solidFill>
          <a:srgbClr val="5689B7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465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b="0" kern="1200" noProof="0" dirty="0">
              <a:solidFill>
                <a:prstClr val="white"/>
              </a:solidFill>
              <a:latin typeface="Proxima Nova" panose="02000506030000020004" pitchFamily="2" charset="0"/>
              <a:ea typeface="+mn-ea"/>
              <a:cs typeface="+mn-cs"/>
            </a:rPr>
            <a:t>		</a:t>
          </a:r>
          <a:r>
            <a:rPr lang="en-US" sz="1900" b="0" kern="1200" noProof="0" dirty="0">
              <a:solidFill>
                <a:prstClr val="white"/>
              </a:solidFill>
              <a:latin typeface="Proxima Nova" panose="02000506030000020004" pitchFamily="2" charset="0"/>
              <a:ea typeface="+mn-ea"/>
              <a:cs typeface="+mn-cs"/>
            </a:rPr>
            <a:t>Not the wafer is </a:t>
          </a:r>
          <a:r>
            <a:rPr lang="en-US" sz="1900" b="1" kern="1200" noProof="0" dirty="0">
              <a:solidFill>
                <a:prstClr val="white"/>
              </a:solidFill>
              <a:latin typeface="Proxima Nova" panose="02000506030000020004" pitchFamily="2" charset="0"/>
              <a:ea typeface="+mn-ea"/>
              <a:cs typeface="+mn-cs"/>
            </a:rPr>
            <a:t>expensive</a:t>
          </a:r>
          <a:r>
            <a:rPr lang="en-US" sz="1900" b="0" kern="1200" noProof="0" dirty="0">
              <a:solidFill>
                <a:prstClr val="white"/>
              </a:solidFill>
              <a:latin typeface="Proxima Nova" panose="02000506030000020004" pitchFamily="2" charset="0"/>
              <a:ea typeface="+mn-ea"/>
              <a:cs typeface="+mn-cs"/>
            </a:rPr>
            <a:t> but the </a:t>
          </a:r>
          <a:r>
            <a:rPr lang="en-US" sz="1900" b="1" kern="1200" noProof="0" dirty="0">
              <a:solidFill>
                <a:prstClr val="white"/>
              </a:solidFill>
              <a:latin typeface="Proxima Nova" panose="02000506030000020004" pitchFamily="2" charset="0"/>
              <a:ea typeface="+mn-ea"/>
              <a:cs typeface="+mn-cs"/>
            </a:rPr>
            <a:t>packaging</a:t>
          </a:r>
          <a:r>
            <a:rPr lang="en-US" sz="1900" b="0" kern="1200" noProof="0" dirty="0">
              <a:solidFill>
                <a:prstClr val="white"/>
              </a:solidFill>
              <a:latin typeface="Proxima Nova" panose="02000506030000020004" pitchFamily="2" charset="0"/>
              <a:ea typeface="+mn-ea"/>
              <a:cs typeface="+mn-cs"/>
            </a:rPr>
            <a:t>!</a:t>
          </a:r>
        </a:p>
      </dsp:txBody>
      <dsp:txXfrm rot="10800000">
        <a:off x="866842" y="55968"/>
        <a:ext cx="11268016" cy="648001"/>
      </dsp:txXfrm>
    </dsp:sp>
    <dsp:sp modelId="{85A6E118-310F-41FF-A8D9-DF6D94307F5B}">
      <dsp:nvSpPr>
        <dsp:cNvPr id="0" name=""/>
        <dsp:cNvSpPr/>
      </dsp:nvSpPr>
      <dsp:spPr>
        <a:xfrm>
          <a:off x="1772802" y="2121"/>
          <a:ext cx="755694" cy="755694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4EB243-CB42-4462-9277-0C79D885861C}">
      <dsp:nvSpPr>
        <dsp:cNvPr id="0" name=""/>
        <dsp:cNvSpPr/>
      </dsp:nvSpPr>
      <dsp:spPr>
        <a:xfrm rot="10800000">
          <a:off x="704842" y="921250"/>
          <a:ext cx="11430016" cy="648001"/>
        </a:xfrm>
        <a:prstGeom prst="homePlate">
          <a:avLst/>
        </a:prstGeom>
        <a:solidFill>
          <a:srgbClr val="5689B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465" tIns="72390" rIns="135128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b="0" kern="1200" noProof="0" dirty="0">
              <a:latin typeface="Proxima Nova" panose="02000506030000020004" pitchFamily="2" charset="0"/>
            </a:rPr>
            <a:t>		</a:t>
          </a:r>
          <a:r>
            <a:rPr lang="en-US" sz="1900" b="0" kern="1200" noProof="0" dirty="0">
              <a:latin typeface="Proxima Nova" panose="02000506030000020004" pitchFamily="2" charset="0"/>
            </a:rPr>
            <a:t>Power management </a:t>
          </a:r>
          <a:r>
            <a:rPr lang="en-US" sz="1900" b="1" kern="1200" noProof="0" dirty="0">
              <a:latin typeface="Proxima Nova" panose="02000506030000020004" pitchFamily="2" charset="0"/>
            </a:rPr>
            <a:t>(sleeping Current) </a:t>
          </a:r>
          <a:r>
            <a:rPr lang="en-US" sz="1900" b="0" kern="1200" noProof="0" dirty="0">
              <a:latin typeface="Proxima Nova" panose="02000506030000020004" pitchFamily="2" charset="0"/>
            </a:rPr>
            <a:t>is the key of Massive IoT Devices</a:t>
          </a:r>
        </a:p>
      </dsp:txBody>
      <dsp:txXfrm rot="10800000">
        <a:off x="866842" y="921250"/>
        <a:ext cx="11268016" cy="648001"/>
      </dsp:txXfrm>
    </dsp:sp>
    <dsp:sp modelId="{2F5BB633-6031-4180-B5D4-9501120F779A}">
      <dsp:nvSpPr>
        <dsp:cNvPr id="0" name=""/>
        <dsp:cNvSpPr/>
      </dsp:nvSpPr>
      <dsp:spPr>
        <a:xfrm>
          <a:off x="1772802" y="867403"/>
          <a:ext cx="755694" cy="755694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AF6B50-EE39-4AD9-B4D5-C5F0A614CBC8}">
      <dsp:nvSpPr>
        <dsp:cNvPr id="0" name=""/>
        <dsp:cNvSpPr/>
      </dsp:nvSpPr>
      <dsp:spPr>
        <a:xfrm rot="10800000">
          <a:off x="704842" y="1786533"/>
          <a:ext cx="11430016" cy="648001"/>
        </a:xfrm>
        <a:prstGeom prst="homePlate">
          <a:avLst/>
        </a:prstGeom>
        <a:solidFill>
          <a:srgbClr val="5689B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465" tIns="72390" rIns="135128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 noProof="0" dirty="0">
              <a:latin typeface="Proxima Nova" panose="02000506030000020004" pitchFamily="2" charset="0"/>
            </a:rPr>
            <a:t>		</a:t>
          </a:r>
          <a:r>
            <a:rPr lang="en-US" sz="1900" b="1" kern="1200" noProof="0" dirty="0">
              <a:latin typeface="Proxima Nova" panose="02000506030000020004" pitchFamily="2" charset="0"/>
            </a:rPr>
            <a:t>Data Security </a:t>
          </a:r>
          <a:r>
            <a:rPr lang="en-US" sz="1900" kern="1200" noProof="0" dirty="0">
              <a:latin typeface="Proxima Nova" panose="02000506030000020004" pitchFamily="2" charset="0"/>
            </a:rPr>
            <a:t>is even more important than ever before</a:t>
          </a:r>
        </a:p>
      </dsp:txBody>
      <dsp:txXfrm rot="10800000">
        <a:off x="866842" y="1786533"/>
        <a:ext cx="11268016" cy="648001"/>
      </dsp:txXfrm>
    </dsp:sp>
    <dsp:sp modelId="{1F267E71-3E44-4EDC-B126-EE3BD4100BE1}">
      <dsp:nvSpPr>
        <dsp:cNvPr id="0" name=""/>
        <dsp:cNvSpPr/>
      </dsp:nvSpPr>
      <dsp:spPr>
        <a:xfrm>
          <a:off x="1772802" y="1732686"/>
          <a:ext cx="755694" cy="755694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B16043-A607-4A8F-BB9F-92D3836EE610}">
      <dsp:nvSpPr>
        <dsp:cNvPr id="0" name=""/>
        <dsp:cNvSpPr/>
      </dsp:nvSpPr>
      <dsp:spPr>
        <a:xfrm rot="10800000">
          <a:off x="704842" y="2651815"/>
          <a:ext cx="11430016" cy="648001"/>
        </a:xfrm>
        <a:prstGeom prst="homePlate">
          <a:avLst/>
        </a:prstGeom>
        <a:solidFill>
          <a:srgbClr val="5689B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465" tIns="72390" rIns="135128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b="0" kern="1200" noProof="0" dirty="0">
              <a:latin typeface="Proxima Nova" panose="02000506030000020004" pitchFamily="2" charset="0"/>
            </a:rPr>
            <a:t>		</a:t>
          </a:r>
          <a:r>
            <a:rPr lang="en-US" sz="1900" b="1" kern="1200" noProof="0" dirty="0">
              <a:latin typeface="Proxima Nova" panose="02000506030000020004" pitchFamily="2" charset="0"/>
            </a:rPr>
            <a:t>End point intelligence </a:t>
          </a:r>
          <a:r>
            <a:rPr lang="en-US" sz="1900" b="0" kern="1200" noProof="0" dirty="0">
              <a:latin typeface="Proxima Nova" panose="02000506030000020004" pitchFamily="2" charset="0"/>
            </a:rPr>
            <a:t>will be key in data processing and BI</a:t>
          </a:r>
        </a:p>
      </dsp:txBody>
      <dsp:txXfrm rot="10800000">
        <a:off x="866842" y="2651815"/>
        <a:ext cx="11268016" cy="648001"/>
      </dsp:txXfrm>
    </dsp:sp>
    <dsp:sp modelId="{26052D1F-DC68-4541-B6D8-DAB1B62FBB97}">
      <dsp:nvSpPr>
        <dsp:cNvPr id="0" name=""/>
        <dsp:cNvSpPr/>
      </dsp:nvSpPr>
      <dsp:spPr>
        <a:xfrm>
          <a:off x="1772802" y="2597968"/>
          <a:ext cx="755694" cy="755694"/>
        </a:xfrm>
        <a:prstGeom prst="ellipse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90F949-F597-4B5A-B549-8E4773580359}">
      <dsp:nvSpPr>
        <dsp:cNvPr id="0" name=""/>
        <dsp:cNvSpPr/>
      </dsp:nvSpPr>
      <dsp:spPr>
        <a:xfrm rot="10800000">
          <a:off x="704842" y="3517098"/>
          <a:ext cx="11430016" cy="648001"/>
        </a:xfrm>
        <a:prstGeom prst="homePlate">
          <a:avLst/>
        </a:prstGeom>
        <a:solidFill>
          <a:srgbClr val="5689B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465" tIns="72390" rIns="135128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b="0" kern="1200" noProof="0" dirty="0">
              <a:latin typeface="Proxima Nova" panose="02000506030000020004" pitchFamily="2" charset="0"/>
            </a:rPr>
            <a:t>		</a:t>
          </a:r>
          <a:r>
            <a:rPr lang="en-US" sz="1900" b="0" kern="1200" noProof="0" dirty="0">
              <a:latin typeface="Proxima Nova" panose="02000506030000020004" pitchFamily="2" charset="0"/>
            </a:rPr>
            <a:t>Mainly </a:t>
          </a:r>
          <a:r>
            <a:rPr lang="en-US" sz="1900" b="1" kern="1200" noProof="0" dirty="0">
              <a:latin typeface="Proxima Nova" panose="02000506030000020004" pitchFamily="2" charset="0"/>
            </a:rPr>
            <a:t>uplink</a:t>
          </a:r>
          <a:r>
            <a:rPr lang="en-US" sz="1900" b="0" kern="1200" noProof="0" dirty="0">
              <a:latin typeface="Proxima Nova" panose="02000506030000020004" pitchFamily="2" charset="0"/>
            </a:rPr>
            <a:t> possibilities </a:t>
          </a:r>
          <a:r>
            <a:rPr lang="en-US" sz="1900" b="0" kern="1200" noProof="0" dirty="0">
              <a:latin typeface="Proxima Nova" panose="02000506030000020004" pitchFamily="2" charset="0"/>
              <a:sym typeface="Wingdings" panose="05000000000000000000" pitchFamily="2" charset="2"/>
            </a:rPr>
            <a:t> Firmware must be bullet proof</a:t>
          </a:r>
          <a:endParaRPr lang="en-US" sz="1900" b="1" kern="1200" noProof="0" dirty="0">
            <a:latin typeface="Proxima Nova" panose="02000506030000020004" pitchFamily="2" charset="0"/>
          </a:endParaRPr>
        </a:p>
      </dsp:txBody>
      <dsp:txXfrm rot="10800000">
        <a:off x="866842" y="3517098"/>
        <a:ext cx="11268016" cy="648001"/>
      </dsp:txXfrm>
    </dsp:sp>
    <dsp:sp modelId="{C43DB62F-1F17-42B6-8986-D0CA379FE3C7}">
      <dsp:nvSpPr>
        <dsp:cNvPr id="0" name=""/>
        <dsp:cNvSpPr/>
      </dsp:nvSpPr>
      <dsp:spPr>
        <a:xfrm>
          <a:off x="1772802" y="3463251"/>
          <a:ext cx="755694" cy="755694"/>
        </a:xfrm>
        <a:prstGeom prst="ellipse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526C4E-CCD5-44D8-BAE8-82CAC8878DEE}">
      <dsp:nvSpPr>
        <dsp:cNvPr id="0" name=""/>
        <dsp:cNvSpPr/>
      </dsp:nvSpPr>
      <dsp:spPr>
        <a:xfrm rot="10800000">
          <a:off x="704842" y="4382380"/>
          <a:ext cx="11430016" cy="648001"/>
        </a:xfrm>
        <a:prstGeom prst="homePlate">
          <a:avLst/>
        </a:prstGeom>
        <a:solidFill>
          <a:srgbClr val="5689B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465" tIns="72390" rIns="135128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noProof="0" dirty="0">
              <a:latin typeface="Proxima Nova" panose="02000506030000020004" pitchFamily="2" charset="0"/>
            </a:rPr>
            <a:t>		Without in </a:t>
          </a:r>
          <a:r>
            <a:rPr lang="en-US" sz="1900" b="1" kern="1200" noProof="0" dirty="0">
              <a:latin typeface="Proxima Nova" panose="02000506030000020004" pitchFamily="2" charset="0"/>
            </a:rPr>
            <a:t>piloting</a:t>
          </a:r>
          <a:r>
            <a:rPr lang="en-US" sz="1900" b="0" kern="1200" noProof="0" dirty="0">
              <a:latin typeface="Proxima Nova" panose="02000506030000020004" pitchFamily="2" charset="0"/>
            </a:rPr>
            <a:t> real conditions and </a:t>
          </a:r>
          <a:r>
            <a:rPr lang="en-US" sz="1900" b="1" kern="1200" noProof="0" dirty="0">
              <a:latin typeface="Proxima Nova" panose="02000506030000020004" pitchFamily="2" charset="0"/>
            </a:rPr>
            <a:t>testing</a:t>
          </a:r>
          <a:r>
            <a:rPr lang="en-US" sz="1900" b="0" kern="1200" noProof="0" dirty="0">
              <a:latin typeface="Proxima Nova" panose="02000506030000020004" pitchFamily="2" charset="0"/>
            </a:rPr>
            <a:t> mass production should not be started</a:t>
          </a:r>
        </a:p>
      </dsp:txBody>
      <dsp:txXfrm rot="10800000">
        <a:off x="866842" y="4382380"/>
        <a:ext cx="11268016" cy="648001"/>
      </dsp:txXfrm>
    </dsp:sp>
    <dsp:sp modelId="{2DEE41E8-F001-481C-912A-7E93D71F3507}">
      <dsp:nvSpPr>
        <dsp:cNvPr id="0" name=""/>
        <dsp:cNvSpPr/>
      </dsp:nvSpPr>
      <dsp:spPr>
        <a:xfrm>
          <a:off x="1772802" y="4328533"/>
          <a:ext cx="755694" cy="755694"/>
        </a:xfrm>
        <a:prstGeom prst="ellipse">
          <a:avLst/>
        </a:prstGeom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BDB0B-61C8-2E41-B7EE-DA18C957FDC9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7AC5F-7E5D-7749-B3C9-6A623164F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6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7AC5F-7E5D-7749-B3C9-6A623164F4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59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12021-FD29-1645-A739-7811EC1DB7EA}" type="datetime4">
              <a:rPr lang="hu-HU" smtClean="0"/>
              <a:t>2017. november 28.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0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8109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522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EFE4-8E22-9B49-A702-E9150399A152}" type="datetime4">
              <a:rPr lang="hu-HU" smtClean="0"/>
              <a:t>2017. november 28.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00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B9D10-4B83-3145-876E-A9B8260A787A}" type="datetime4">
              <a:rPr lang="hu-HU" smtClean="0"/>
              <a:t>2017. november 28.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98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2C55-39D3-294E-9029-9AC49599FE12}" type="datetime4">
              <a:rPr lang="hu-HU" smtClean="0"/>
              <a:t>2017. november 28.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61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B563-6A5B-F24E-B817-7AC185F7A4AD}" type="datetime4">
              <a:rPr lang="hu-HU" smtClean="0"/>
              <a:t>2017. november 28.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04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90CD-C230-D84E-A1B3-815DCB162857}" type="datetime4">
              <a:rPr lang="hu-HU" smtClean="0"/>
              <a:t>2017. november 28.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9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1276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3154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17" y="2402647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655AD-10E0-3E4B-900B-5C129F756B89}" type="datetime4">
              <a:rPr lang="hu-HU" smtClean="0"/>
              <a:t>2017. november 28.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C05C39-9B20-3C44-B7D3-6FF2D18871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962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cason.h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CE276B10-BCB1-5743-A8A7-D7AC3E806DFF}" type="datetime4">
              <a:rPr lang="hu-HU" smtClean="0"/>
              <a:t>2017. november 28.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2E38139E-38FC-0C42-9C64-AD93030EB8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0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305" y="14882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34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2149"/>
            <a:ext cx="12192000" cy="36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9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2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3138E635-12D1-604C-A2BC-119235508EA7}" type="datetime4">
              <a:rPr lang="hu-HU" smtClean="0"/>
              <a:t>2017. november 28.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670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8BC05C39-9B20-3C44-B7D3-6FF2D18871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61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3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746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116995" y="3210339"/>
            <a:ext cx="1958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 err="1">
                <a:latin typeface="Proxima Nova" charset="0"/>
                <a:ea typeface="Proxima Nova" charset="0"/>
                <a:cs typeface="Proxima Nova" charset="0"/>
                <a:hlinkClick r:id="rId4"/>
              </a:rPr>
              <a:t>www.cason.hu</a:t>
            </a:r>
            <a:endParaRPr lang="en-US" sz="1600" b="1" i="0" dirty="0">
              <a:latin typeface="Proxima Nova" charset="0"/>
              <a:ea typeface="Proxima Nova" charset="0"/>
              <a:cs typeface="Proxima No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1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1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microsoft.com/office/2007/relationships/hdphoto" Target="../media/hdphoto4.wdp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87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64EC-FC22-445A-BFD5-1EE5223F2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 Core Design – Phase 4 </a:t>
            </a:r>
            <a:br>
              <a:rPr lang="en-US" dirty="0"/>
            </a:br>
            <a:r>
              <a:rPr lang="en-US" sz="3600" dirty="0"/>
              <a:t>Cooperation with Fujitsu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34A9F-887A-4E72-B735-1B11ADC0B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E7CAF2A-0BCE-411E-894D-0E4D6100BF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9660455"/>
              </p:ext>
            </p:extLst>
          </p:nvPr>
        </p:nvGraphicFramePr>
        <p:xfrm>
          <a:off x="787400" y="1574799"/>
          <a:ext cx="7721600" cy="4691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https://lh3.googleusercontent.com/JwEvAnVbQ5QRBQtAw4G0G8-ddYLTwTHnYoKQy-JDc14a3N9kpJBxakGyr2IR6gfRyGZ3bf5oXvy-1pfWn6Y_Pblu8gs4YqR9RanQwqsCXA1u-XupN6cyW9Dn0gLLx_KWVMUXrKNGOBpMSF9452mwsGeCFlzKVSwGhbTbcatkVKV4hGAzD-SI-wUg8ZNoz1f0ZPQUE529-YrGWrDNvw0MzSDVQPKkBdH7szKiE2Ndy7kR__6sOqstcj6eMTIKd-A4M40HoeQ_O9FCms6N2FrNzDxdHe323gF3WlQfzPG8mcQUp8VutrQpZD6or7i02pfvfV0jDAAsKOy9mAhk07g_ircDkGecpOVd3J27Q6lLJqK15qteQYgDm7AStCdVaiQcJN9Wz3EDYiecKK13PkyI1dQDH4mTsaYijdDMA45iNVQAhA2ocvyUc4yFVwHvBmpy41qS_EdGxBKsCfz70-kX_CgwVrk0XDrVz7a7NK-Ggp7T-QuNgD8VTef1bqICua5mkOnmmtIeLGWLdJrqmsLZJJqefZaiszLhHnRfJEQ6jKLjqwnS1q9ZjPtLWwCpG7I_i27d3735LcRQtpfmKqBq4fmJJiw63jwtxdeCFl_Jf6c=w712-h950-no">
            <a:extLst>
              <a:ext uri="{FF2B5EF4-FFF2-40B4-BE49-F238E27FC236}">
                <a16:creationId xmlns:a16="http://schemas.microsoft.com/office/drawing/2014/main" id="{2FA9C811-C9A1-4303-BC8E-03F571729F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6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9364091" y="1402338"/>
            <a:ext cx="2222502" cy="25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3.googleusercontent.com/jDfTGWv1emqXWQYW0_VQ9AmZZ5g95yDQOqj5hjFljOKv2vH_8p9KKIg1bHn2m6bvUs1vsDis9ZDRX7VJAKtDJU4KXf1hCzFjGqoMHKZeEQ6x7ECy_-oBnZ222o7GD5Xth3XRAG1erRnjXYhjeRl1dqBb7dG-vpF8ZG1jiCE_Lhqk0HH9ZbhLW2YqD4kf-xQgMhXZfeORIyDkUTJbLVyfSF4CXtrbWgv9yAly30TWhGsGQTQl28RfCuZnAIH7CKBblmHgi_dqGbccEilH_PoMuraYxayRRc72P-GfyNmc4foedW6APLUEoeIMrD0WBQkrIrv6sahYyMVa6q6xPe3zMmdGHmSAe1ETCs_Y6XV5xQsjSPdGtg6W9vN2yiu411LK-TnPC5z3ZOMOY5etCr_v16PXhL7zRkTg8nxn0tFlAMWmA10bBcNDfSxIVTTCKRamI23AtJWdNbuhUOJBu6nKMmG65flhTWRiMzGNLcb0oMDl3gzdOOYAu_IZO0HmP9gA2yxIU5rmwFEUxn7qS_MUapvmh_QrUb2fj_eEpFYxuWD_Mwdu1T2Q2QXBLzAtCSWRfwWr6xw4KvP5jvbZnE70cnKqbpYT1526IJX-HuYG32g=w712-h950-no">
            <a:extLst>
              <a:ext uri="{FF2B5EF4-FFF2-40B4-BE49-F238E27FC236}">
                <a16:creationId xmlns:a16="http://schemas.microsoft.com/office/drawing/2014/main" id="{F1D2C82B-B0CE-4A7D-9B7E-7D06A0303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9400533" y="3711823"/>
            <a:ext cx="2128837" cy="25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443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FC20D-D358-4274-AA03-C7D8FF627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 Core Design – Phase 5 </a:t>
            </a:r>
            <a:br>
              <a:rPr lang="en-US" dirty="0"/>
            </a:br>
            <a:r>
              <a:rPr lang="en-US" sz="3600" dirty="0"/>
              <a:t>First Production Batch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206C8-732A-4182-90DB-80A5810D0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Picture 6" descr="https://lh3.googleusercontent.com/Sj8ZM0as46HDaBR0XbYkPb4YPMttK4X-K2ZgrMTl8V3xypPry0Y2EJXjk5BkVdNemFt8imG2G7d3TY1k-qQWPtPjC0IfaLy5fIr1ruzQwNa5SDL9nT2D8-KomXYmyFR_7uyUQhf8dlBFPODfzGJRLo1Mvq2Q85GPlBbNi0wS_uybV5ZUAIyqKQ6mpJa0O2ZqauDI9LXq5Nb6P10xmQkJrQxQV2EpdSQ-B0yZXGvkrYuD-LruCpZl4mt9zQwBx8HNCacKwxUdQFMxv30H5WOcemS-TaVQ_Uv_KFs1hF-DsqzsZ0lbiC-cOf9rjII5NhCLNwlNDDqaJTdKBjAWrZOTku00zBW84S3ndXjuSUWOnFVLIBwnApF1wlbeVXT0GOEHl7Q_HOZ6zGhepJie5GU8wOWKCa_g3u9-3Vxs9HVucx9RNCKJjjvBmbe0pBTzv8BcVoYBu_uOp9TPux5tOR6_CxCayP7dp5XoNClx8JeM60p6DUKpwEb6k4ZqJueT_8wKBcOSSfr7_BFXu80SnySIlZ_0WDc-zDB7LYVzpZu5ZF5jKLxUmyzSCOBaQcRZUfxdc5cDT9O991fNBHVtp6LdH1npIrK5hw6mFb_GP5LmHH88Az5bxewNbc9H8f7CF-dFKojxgTym-1_EXqbTGKRKLVubOhKwMjqOzA=w1095-h858-no">
            <a:extLst>
              <a:ext uri="{FF2B5EF4-FFF2-40B4-BE49-F238E27FC236}">
                <a16:creationId xmlns:a16="http://schemas.microsoft.com/office/drawing/2014/main" id="{27C1B45E-EFED-4F73-9C02-862965E7F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1805292"/>
            <a:ext cx="3222818" cy="252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300624CE-EF48-44B6-95A5-F8DC99C8C4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0083679"/>
              </p:ext>
            </p:extLst>
          </p:nvPr>
        </p:nvGraphicFramePr>
        <p:xfrm>
          <a:off x="787400" y="1714805"/>
          <a:ext cx="7721600" cy="4380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0715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24D30-4768-4493-95CE-45A8AFC6D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 Core Design – Phase </a:t>
            </a:r>
            <a:r>
              <a:rPr lang="hu-HU" dirty="0"/>
              <a:t>6</a:t>
            </a:r>
            <a:r>
              <a:rPr lang="en-US" dirty="0"/>
              <a:t> </a:t>
            </a:r>
            <a:br>
              <a:rPr lang="en-US" dirty="0"/>
            </a:br>
            <a:r>
              <a:rPr lang="hu-HU" sz="3600" dirty="0" err="1"/>
              <a:t>Battery</a:t>
            </a:r>
            <a:r>
              <a:rPr lang="hu-HU" sz="3600" dirty="0"/>
              <a:t> Design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93217-5878-425E-8858-81A04F8302D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Proxima Nova" panose="02000506030000020004" pitchFamily="2" charset="0"/>
              </a:rPr>
              <a:t>Functional Requirements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10 years operating lifetime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15 minutes LPWA communication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1 + 1 + 10 years battery lifetime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100% power capacity utilization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1.8 - 3,0 V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95% of lifetime at 3,0 V</a:t>
            </a:r>
          </a:p>
          <a:p>
            <a:endParaRPr lang="en-US" dirty="0">
              <a:latin typeface="Proxima Nova" panose="02000506030000020004" pitchFamily="2" charset="0"/>
            </a:endParaRPr>
          </a:p>
          <a:p>
            <a:endParaRPr lang="en-US" dirty="0">
              <a:latin typeface="Proxima Nova" panose="02000506030000020004" pitchFamily="2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89C09B-795C-4D10-8863-E6C0CD9C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2C55-39D3-294E-9029-9AC49599FE12}" type="datetime4">
              <a:rPr lang="hu-HU" smtClean="0"/>
              <a:t>2017. november 28.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17393-545C-4C93-9172-0D9E7F778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12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6FB6802-90F2-4594-BA27-39E53ECB1E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190" y="1825625"/>
            <a:ext cx="4815542" cy="418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98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BE71A-62D5-453D-A4A2-45F84C94B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ULX IoT 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E6C91-9E58-462D-AAD4-91B0CDE423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Proxima Nova" panose="02000506030000020004" pitchFamily="2" charset="0"/>
              </a:rPr>
              <a:t>New Ultralight AMR devices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Existing AMR </a:t>
            </a:r>
            <a:r>
              <a:rPr lang="hu-HU" sz="2000" dirty="0">
                <a:latin typeface="Proxima Nova" panose="02000506030000020004" pitchFamily="2" charset="0"/>
              </a:rPr>
              <a:t>p</a:t>
            </a:r>
            <a:r>
              <a:rPr lang="en-US" sz="2000" dirty="0" err="1">
                <a:latin typeface="Proxima Nova" panose="02000506030000020004" pitchFamily="2" charset="0"/>
              </a:rPr>
              <a:t>ortfolio</a:t>
            </a:r>
            <a:r>
              <a:rPr lang="en-US" sz="2000" dirty="0">
                <a:latin typeface="Proxima Nova" panose="02000506030000020004" pitchFamily="2" charset="0"/>
              </a:rPr>
              <a:t> redesign 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Significant </a:t>
            </a:r>
            <a:r>
              <a:rPr lang="en-US" sz="2000" b="1" dirty="0">
                <a:latin typeface="Proxima Nova" panose="02000506030000020004" pitchFamily="2" charset="0"/>
              </a:rPr>
              <a:t>development cost reduction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BOM cost lower </a:t>
            </a:r>
            <a:r>
              <a:rPr lang="en-US" sz="2000" dirty="0">
                <a:latin typeface="Proxima Nova" panose="02000506030000020004" pitchFamily="2" charset="0"/>
                <a:sym typeface="Wingdings" panose="05000000000000000000" pitchFamily="2" charset="2"/>
              </a:rPr>
              <a:t> </a:t>
            </a:r>
            <a:r>
              <a:rPr lang="en-US" sz="2000" b="1" dirty="0">
                <a:latin typeface="Proxima Nova" panose="02000506030000020004" pitchFamily="2" charset="0"/>
                <a:sym typeface="Wingdings" panose="05000000000000000000" pitchFamily="2" charset="2"/>
              </a:rPr>
              <a:t>competitive pricing</a:t>
            </a:r>
            <a:endParaRPr lang="en-US" sz="2000" b="1" dirty="0">
              <a:latin typeface="Proxima Nova" panose="02000506030000020004" pitchFamily="2" charset="0"/>
            </a:endParaRPr>
          </a:p>
          <a:p>
            <a:r>
              <a:rPr lang="en-US" sz="2000" dirty="0">
                <a:latin typeface="Proxima Nova" panose="02000506030000020004" pitchFamily="2" charset="0"/>
              </a:rPr>
              <a:t>Mass production became available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ULX device </a:t>
            </a:r>
            <a:r>
              <a:rPr lang="en-US" sz="2000" b="1" dirty="0">
                <a:latin typeface="Proxima Nova" panose="02000506030000020004" pitchFamily="2" charset="0"/>
              </a:rPr>
              <a:t>88% lighter</a:t>
            </a:r>
            <a:endParaRPr lang="en-US" sz="2000" dirty="0">
              <a:latin typeface="Proxima Nova" panose="02000506030000020004" pitchFamily="2" charset="0"/>
            </a:endParaRPr>
          </a:p>
          <a:p>
            <a:r>
              <a:rPr lang="en-US" sz="2000" dirty="0">
                <a:latin typeface="Proxima Nova" panose="02000506030000020004" pitchFamily="2" charset="0"/>
              </a:rPr>
              <a:t>ULX device </a:t>
            </a:r>
            <a:r>
              <a:rPr lang="en-US" sz="2000" b="1" dirty="0">
                <a:latin typeface="Proxima Nova" panose="02000506030000020004" pitchFamily="2" charset="0"/>
              </a:rPr>
              <a:t>83% smaller</a:t>
            </a:r>
          </a:p>
          <a:p>
            <a:r>
              <a:rPr lang="en-US" sz="2000" b="1" dirty="0">
                <a:latin typeface="Proxima Nova" panose="02000506030000020004" pitchFamily="2" charset="0"/>
              </a:rPr>
              <a:t>Functionality and lifetime remained the same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81E51-61EA-4DC8-893F-250C0F1E0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2C55-39D3-294E-9029-9AC49599FE12}" type="datetime4">
              <a:rPr lang="hu-HU" smtClean="0"/>
              <a:t>2017. november 28.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2993D-0401-49DB-AB7F-20895534B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13</a:t>
            </a:fld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35180FD-99C5-460B-97CA-5D63BAEA0971}"/>
              </a:ext>
            </a:extLst>
          </p:cNvPr>
          <p:cNvGrpSpPr/>
          <p:nvPr/>
        </p:nvGrpSpPr>
        <p:grpSpPr>
          <a:xfrm>
            <a:off x="6545603" y="1163724"/>
            <a:ext cx="2879828" cy="2631071"/>
            <a:chOff x="6473341" y="1341746"/>
            <a:chExt cx="2879828" cy="26310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A163CCE-AAE1-4333-8A4A-9244E8819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3341" y="1341746"/>
              <a:ext cx="2879828" cy="263107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4BB48E5-4EFB-451B-A327-648A7D29B73F}"/>
                </a:ext>
              </a:extLst>
            </p:cNvPr>
            <p:cNvSpPr txBox="1"/>
            <p:nvPr/>
          </p:nvSpPr>
          <p:spPr>
            <a:xfrm rot="2317238">
              <a:off x="7862681" y="1665852"/>
              <a:ext cx="9955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dirty="0">
                  <a:latin typeface="Proxima Nova" panose="02000506030000020004" pitchFamily="2" charset="0"/>
                </a:rPr>
                <a:t>160 mm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CC995-7E33-4B0D-85D2-EDD295B2EEC3}"/>
                </a:ext>
              </a:extLst>
            </p:cNvPr>
            <p:cNvSpPr txBox="1"/>
            <p:nvPr/>
          </p:nvSpPr>
          <p:spPr>
            <a:xfrm rot="19295938">
              <a:off x="6518834" y="1507652"/>
              <a:ext cx="9955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dirty="0">
                  <a:latin typeface="Proxima Nova" panose="02000506030000020004" pitchFamily="2" charset="0"/>
                </a:rPr>
                <a:t>120 mm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D131191-BC00-4E1D-B544-0D22DB91F270}"/>
                </a:ext>
              </a:extLst>
            </p:cNvPr>
            <p:cNvSpPr txBox="1"/>
            <p:nvPr/>
          </p:nvSpPr>
          <p:spPr>
            <a:xfrm rot="5400000">
              <a:off x="8504007" y="2693338"/>
              <a:ext cx="9955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dirty="0">
                  <a:latin typeface="Proxima Nova" panose="02000506030000020004" pitchFamily="2" charset="0"/>
                </a:rPr>
                <a:t>90 mm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45ABBB-3835-42FB-BC2E-A17B8FF1C12C}"/>
              </a:ext>
            </a:extLst>
          </p:cNvPr>
          <p:cNvGrpSpPr/>
          <p:nvPr/>
        </p:nvGrpSpPr>
        <p:grpSpPr>
          <a:xfrm>
            <a:off x="8103210" y="3922067"/>
            <a:ext cx="2146681" cy="1419056"/>
            <a:chOff x="9247981" y="3847403"/>
            <a:chExt cx="2146681" cy="14190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F8DCEDB-6806-496B-A003-35C1D7DED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47981" y="4091709"/>
              <a:ext cx="1468438" cy="117475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8519696-CD0A-4E4C-BF4B-B7B347C21562}"/>
                </a:ext>
              </a:extLst>
            </p:cNvPr>
            <p:cNvSpPr txBox="1"/>
            <p:nvPr/>
          </p:nvSpPr>
          <p:spPr>
            <a:xfrm>
              <a:off x="9574681" y="3847405"/>
              <a:ext cx="9955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dirty="0">
                  <a:latin typeface="Proxima Nova" panose="02000506030000020004" pitchFamily="2" charset="0"/>
                </a:rPr>
                <a:t>90 mm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1172E1-EC15-4120-BA8F-8554117B3F5A}"/>
                </a:ext>
              </a:extLst>
            </p:cNvPr>
            <p:cNvSpPr txBox="1"/>
            <p:nvPr/>
          </p:nvSpPr>
          <p:spPr>
            <a:xfrm rot="19533458">
              <a:off x="10399141" y="3847403"/>
              <a:ext cx="9955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dirty="0">
                  <a:latin typeface="Proxima Nova" panose="02000506030000020004" pitchFamily="2" charset="0"/>
                </a:rPr>
                <a:t>45 mm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9FA26A-37CB-4FA7-B021-C76625C57F77}"/>
                </a:ext>
              </a:extLst>
            </p:cNvPr>
            <p:cNvSpPr txBox="1"/>
            <p:nvPr/>
          </p:nvSpPr>
          <p:spPr>
            <a:xfrm rot="5400000">
              <a:off x="10355043" y="4516263"/>
              <a:ext cx="9955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latin typeface="Proxima Nova" panose="02000506030000020004" pitchFamily="2" charset="0"/>
                </a:defRPr>
              </a:lvl1pPr>
            </a:lstStyle>
            <a:p>
              <a:pPr algn="ctr"/>
              <a:r>
                <a:rPr lang="hu-HU" dirty="0"/>
                <a:t>75 mm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161D6DE-C885-4AD6-B693-6591F7ECEDE7}"/>
              </a:ext>
            </a:extLst>
          </p:cNvPr>
          <p:cNvSpPr txBox="1"/>
          <p:nvPr/>
        </p:nvSpPr>
        <p:spPr>
          <a:xfrm>
            <a:off x="8904422" y="1184486"/>
            <a:ext cx="17397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latin typeface="Proxima Nova" panose="02000506030000020004" pitchFamily="2" charset="0"/>
              </a:rPr>
              <a:t>1480 g</a:t>
            </a:r>
          </a:p>
          <a:p>
            <a:r>
              <a:rPr lang="hu-HU" sz="2800" dirty="0">
                <a:latin typeface="Proxima Nova" panose="02000506030000020004" pitchFamily="2" charset="0"/>
              </a:rPr>
              <a:t>1728 cm</a:t>
            </a:r>
            <a:r>
              <a:rPr lang="hu-HU" sz="2800" baseline="30000" dirty="0">
                <a:latin typeface="Proxima Nova" panose="02000506030000020004" pitchFamily="2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23E083-9143-4CB3-908D-7D464F3970D6}"/>
              </a:ext>
            </a:extLst>
          </p:cNvPr>
          <p:cNvSpPr txBox="1"/>
          <p:nvPr/>
        </p:nvSpPr>
        <p:spPr>
          <a:xfrm>
            <a:off x="10047593" y="4216724"/>
            <a:ext cx="17397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latin typeface="Proxima Nova" panose="02000506030000020004" pitchFamily="2" charset="0"/>
              </a:rPr>
              <a:t>185 g</a:t>
            </a:r>
          </a:p>
          <a:p>
            <a:r>
              <a:rPr lang="hu-HU" sz="2800" dirty="0">
                <a:latin typeface="Proxima Nova" panose="02000506030000020004" pitchFamily="2" charset="0"/>
              </a:rPr>
              <a:t>304 cm</a:t>
            </a:r>
            <a:r>
              <a:rPr lang="hu-HU" sz="2800" baseline="30000" dirty="0">
                <a:latin typeface="Proxima Nova" panose="02000506030000020004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72903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76E1FF4-F1A0-485F-B8D1-17C800D74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711" y="2394944"/>
            <a:ext cx="3962456" cy="266453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E08DD11-FAE8-47E7-A0EC-897C296D85B6}"/>
              </a:ext>
            </a:extLst>
          </p:cNvPr>
          <p:cNvSpPr txBox="1"/>
          <p:nvPr/>
        </p:nvSpPr>
        <p:spPr>
          <a:xfrm>
            <a:off x="7795319" y="4075926"/>
            <a:ext cx="4313554" cy="248166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CASON </a:t>
            </a:r>
            <a:r>
              <a:rPr lang="en-AU" dirty="0"/>
              <a:t>IoT System Architecture</a:t>
            </a:r>
          </a:p>
        </p:txBody>
      </p:sp>
      <p:pic>
        <p:nvPicPr>
          <p:cNvPr id="25" name="Picture 6" descr="https://lh3.googleusercontent.com/Sj8ZM0as46HDaBR0XbYkPb4YPMttK4X-K2ZgrMTl8V3xypPry0Y2EJXjk5BkVdNemFt8imG2G7d3TY1k-qQWPtPjC0IfaLy5fIr1ruzQwNa5SDL9nT2D8-KomXYmyFR_7uyUQhf8dlBFPODfzGJRLo1Mvq2Q85GPlBbNi0wS_uybV5ZUAIyqKQ6mpJa0O2ZqauDI9LXq5Nb6P10xmQkJrQxQV2EpdSQ-B0yZXGvkrYuD-LruCpZl4mt9zQwBx8HNCacKwxUdQFMxv30H5WOcemS-TaVQ_Uv_KFs1hF-DsqzsZ0lbiC-cOf9rjII5NhCLNwlNDDqaJTdKBjAWrZOTku00zBW84S3ndXjuSUWOnFVLIBwnApF1wlbeVXT0GOEHl7Q_HOZ6zGhepJie5GU8wOWKCa_g3u9-3Vxs9HVucx9RNCKJjjvBmbe0pBTzv8BcVoYBu_uOp9TPux5tOR6_CxCayP7dp5XoNClx8JeM60p6DUKpwEb6k4ZqJueT_8wKBcOSSfr7_BFXu80SnySIlZ_0WDc-zDB7LYVzpZu5ZF5jKLxUmyzSCOBaQcRZUfxdc5cDT9O991fNBHVtp6LdH1npIrK5hw6mFb_GP5LmHH88Az5bxewNbc9H8f7CF-dFKojxgTym-1_EXqbTGKRKLVubOhKwMjqOzA=w1095-h858-no">
            <a:extLst>
              <a:ext uri="{FF2B5EF4-FFF2-40B4-BE49-F238E27FC236}">
                <a16:creationId xmlns:a16="http://schemas.microsoft.com/office/drawing/2014/main" id="{452F4441-A763-4B08-A9A4-69CFD77F8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8316" y="4206402"/>
            <a:ext cx="1962976" cy="153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87A43E2-BF11-4C0C-88D2-30AE75598222}"/>
              </a:ext>
            </a:extLst>
          </p:cNvPr>
          <p:cNvGrpSpPr/>
          <p:nvPr/>
        </p:nvGrpSpPr>
        <p:grpSpPr>
          <a:xfrm>
            <a:off x="261948" y="4371898"/>
            <a:ext cx="2518291" cy="1816725"/>
            <a:chOff x="59058" y="3009861"/>
            <a:chExt cx="2518291" cy="181672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F207D25-9719-48B7-BFC9-DEBA56EE3501}"/>
                </a:ext>
              </a:extLst>
            </p:cNvPr>
            <p:cNvSpPr txBox="1"/>
            <p:nvPr/>
          </p:nvSpPr>
          <p:spPr>
            <a:xfrm>
              <a:off x="59058" y="3009861"/>
              <a:ext cx="2434760" cy="181672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endParaRPr lang="hu-HU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8E32F1D-C7C3-4580-9AF7-623EB0B99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652" y="3123052"/>
              <a:ext cx="1212026" cy="108087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6D73A1E-A972-4C64-BE36-426A8DD84D12}"/>
                </a:ext>
              </a:extLst>
            </p:cNvPr>
            <p:cNvSpPr txBox="1"/>
            <p:nvPr/>
          </p:nvSpPr>
          <p:spPr>
            <a:xfrm>
              <a:off x="59058" y="3303092"/>
              <a:ext cx="2518291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b="1" dirty="0">
                  <a:latin typeface="Proxima Nova" panose="02000506030000020004" pitchFamily="2" charset="0"/>
                </a:rPr>
                <a:t>FDK</a:t>
              </a:r>
            </a:p>
            <a:p>
              <a:r>
                <a:rPr lang="en-US" sz="1200" b="1" dirty="0">
                  <a:latin typeface="Proxima Nova" panose="02000506030000020004" pitchFamily="2" charset="0"/>
                </a:rPr>
                <a:t>CR17500EP</a:t>
              </a:r>
              <a:r>
                <a:rPr lang="en-US" sz="1200" dirty="0">
                  <a:latin typeface="Proxima Nova" panose="02000506030000020004" pitchFamily="2" charset="0"/>
                </a:rPr>
                <a:t> </a:t>
              </a:r>
              <a:endParaRPr lang="hu-HU" sz="1200" dirty="0">
                <a:latin typeface="Proxima Nova" panose="02000506030000020004" pitchFamily="2" charset="0"/>
              </a:endParaRPr>
            </a:p>
            <a:p>
              <a:r>
                <a:rPr lang="hu-HU" sz="1200" dirty="0">
                  <a:latin typeface="Proxima Nova" panose="02000506030000020004" pitchFamily="2" charset="0"/>
                </a:rPr>
                <a:t>6Ah 3,0V</a:t>
              </a:r>
            </a:p>
            <a:p>
              <a:endParaRPr lang="hu-HU" sz="1200" dirty="0">
                <a:latin typeface="Proxima Nova" panose="02000506030000020004" pitchFamily="2" charset="0"/>
              </a:endParaRPr>
            </a:p>
            <a:p>
              <a:r>
                <a:rPr lang="en-US" sz="1200" b="1" dirty="0">
                  <a:latin typeface="Proxima Nova" panose="02000506030000020004" pitchFamily="2" charset="0"/>
                </a:rPr>
                <a:t>Lifetime</a:t>
              </a:r>
              <a:endParaRPr lang="en-US" sz="1200" dirty="0">
                <a:latin typeface="Proxima Nova" panose="02000506030000020004" pitchFamily="2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b="1" dirty="0">
                  <a:latin typeface="Proxima Nova" panose="02000506030000020004" pitchFamily="2" charset="0"/>
                </a:rPr>
                <a:t>1 year </a:t>
              </a:r>
              <a:r>
                <a:rPr lang="en-US" sz="1100" dirty="0">
                  <a:latin typeface="Proxima Nova" panose="02000506030000020004" pitchFamily="2" charset="0"/>
                </a:rPr>
                <a:t>CASON stock period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b="1" dirty="0">
                  <a:latin typeface="Proxima Nova" panose="02000506030000020004" pitchFamily="2" charset="0"/>
                </a:rPr>
                <a:t>1 year </a:t>
              </a:r>
              <a:r>
                <a:rPr lang="en-US" sz="1100" dirty="0">
                  <a:latin typeface="Proxima Nova" panose="02000506030000020004" pitchFamily="2" charset="0"/>
                </a:rPr>
                <a:t>customer stock period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b="1" dirty="0">
                  <a:latin typeface="Proxima Nova" panose="02000506030000020004" pitchFamily="2" charset="0"/>
                </a:rPr>
                <a:t>10 years </a:t>
              </a:r>
              <a:r>
                <a:rPr lang="en-US" sz="1100" dirty="0">
                  <a:latin typeface="Proxima Nova" panose="02000506030000020004" pitchFamily="2" charset="0"/>
                </a:rPr>
                <a:t>working period</a:t>
              </a:r>
              <a:endParaRPr lang="hu-HU" sz="1100" dirty="0">
                <a:latin typeface="Proxima Nova" panose="02000506030000020004" pitchFamily="2" charset="0"/>
              </a:endParaRPr>
            </a:p>
          </p:txBody>
        </p:sp>
      </p:grp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3E88CA5-B7F8-4591-B9CE-7098EB434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5319" y="4242712"/>
            <a:ext cx="3204485" cy="22263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500" b="1" dirty="0"/>
              <a:t>Features</a:t>
            </a:r>
            <a:endParaRPr lang="hu-HU" sz="1500" b="1" dirty="0"/>
          </a:p>
          <a:p>
            <a:r>
              <a:rPr lang="en-US" sz="1200" dirty="0"/>
              <a:t>Compact size: 30 x 35 [mm]</a:t>
            </a:r>
          </a:p>
          <a:p>
            <a:r>
              <a:rPr lang="en-US" sz="1200" dirty="0"/>
              <a:t>Ultra-low power design (&lt; 15µA)</a:t>
            </a:r>
          </a:p>
          <a:p>
            <a:r>
              <a:rPr lang="en-US" sz="1200" dirty="0"/>
              <a:t>Long-life operation (&gt; 10 years)</a:t>
            </a:r>
          </a:p>
          <a:p>
            <a:r>
              <a:rPr lang="en-US" sz="1200" dirty="0"/>
              <a:t>Real-time clock (high precision)</a:t>
            </a:r>
          </a:p>
          <a:p>
            <a:r>
              <a:rPr lang="en-US" sz="1200" dirty="0"/>
              <a:t>History (logs, events and alarms)</a:t>
            </a:r>
          </a:p>
          <a:p>
            <a:r>
              <a:rPr lang="en-US" sz="1200" dirty="0"/>
              <a:t>Fast installation procedure (over the air)</a:t>
            </a:r>
          </a:p>
          <a:p>
            <a:r>
              <a:rPr lang="en-US" sz="1200" dirty="0"/>
              <a:t>Monitoring functions (battery, temperature, …)</a:t>
            </a:r>
          </a:p>
          <a:p>
            <a:r>
              <a:rPr lang="en-US" sz="1200" dirty="0"/>
              <a:t>Controlling functions (customizable Outputs)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latin typeface="+mn-lt"/>
              <a:ea typeface="+mn-ea"/>
              <a:cs typeface="+mn-cs"/>
            </a:endParaRPr>
          </a:p>
        </p:txBody>
      </p:sp>
      <p:pic>
        <p:nvPicPr>
          <p:cNvPr id="29" name="Kép 22">
            <a:extLst>
              <a:ext uri="{FF2B5EF4-FFF2-40B4-BE49-F238E27FC236}">
                <a16:creationId xmlns:a16="http://schemas.microsoft.com/office/drawing/2014/main" id="{50FA8796-31C8-45CC-8116-EB1360BDC1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7212" y="5924319"/>
            <a:ext cx="854080" cy="48021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6A57C13-D95B-4EFD-A26F-BCA9C812F237}"/>
              </a:ext>
            </a:extLst>
          </p:cNvPr>
          <p:cNvSpPr txBox="1"/>
          <p:nvPr/>
        </p:nvSpPr>
        <p:spPr>
          <a:xfrm>
            <a:off x="8173940" y="1615714"/>
            <a:ext cx="2087660" cy="132343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Proxima Nova" panose="02000506030000020004" pitchFamily="2" charset="0"/>
              </a:rPr>
              <a:t>Digital input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Proxima Nova" panose="02000506030000020004" pitchFamily="2" charset="0"/>
              </a:rPr>
              <a:t>RS232 / RS485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Proxima Nova" panose="02000506030000020004" pitchFamily="2" charset="0"/>
              </a:rPr>
              <a:t>Analogue input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Proxima Nova" panose="02000506030000020004" pitchFamily="2" charset="0"/>
              </a:rPr>
              <a:t>Digital output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Proxima Nova" panose="02000506030000020004" pitchFamily="2" charset="0"/>
              </a:rPr>
              <a:t>Analogue output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96DE6E7-6DE4-4158-892D-4FD612A2B184}"/>
              </a:ext>
            </a:extLst>
          </p:cNvPr>
          <p:cNvCxnSpPr>
            <a:cxnSpLocks/>
            <a:endCxn id="40" idx="3"/>
          </p:cNvCxnSpPr>
          <p:nvPr/>
        </p:nvCxnSpPr>
        <p:spPr>
          <a:xfrm flipH="1" flipV="1">
            <a:off x="3246161" y="2619294"/>
            <a:ext cx="843101" cy="697781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1D8C126-15E8-4EE5-B551-99B682E12FCB}"/>
              </a:ext>
            </a:extLst>
          </p:cNvPr>
          <p:cNvCxnSpPr>
            <a:cxnSpLocks/>
            <a:stCxn id="36" idx="3"/>
            <a:endCxn id="26" idx="3"/>
          </p:cNvCxnSpPr>
          <p:nvPr/>
        </p:nvCxnSpPr>
        <p:spPr>
          <a:xfrm flipH="1">
            <a:off x="2780239" y="4372502"/>
            <a:ext cx="1147437" cy="1054374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E41B684-ACD6-4E41-B242-427367158852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6819900" y="4454162"/>
            <a:ext cx="975419" cy="90171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F1BD01B-97EF-4AC5-9B2B-C55856C7F088}"/>
              </a:ext>
            </a:extLst>
          </p:cNvPr>
          <p:cNvCxnSpPr>
            <a:cxnSpLocks/>
            <a:endCxn id="42" idx="1"/>
          </p:cNvCxnSpPr>
          <p:nvPr/>
        </p:nvCxnSpPr>
        <p:spPr>
          <a:xfrm flipV="1">
            <a:off x="7175500" y="2277434"/>
            <a:ext cx="998440" cy="42097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F1161C-7F76-48E8-AC8F-C652CC39C981}"/>
              </a:ext>
            </a:extLst>
          </p:cNvPr>
          <p:cNvGrpSpPr/>
          <p:nvPr/>
        </p:nvGrpSpPr>
        <p:grpSpPr>
          <a:xfrm>
            <a:off x="161800" y="1540698"/>
            <a:ext cx="3157416" cy="2160877"/>
            <a:chOff x="161800" y="1540698"/>
            <a:chExt cx="3157416" cy="21608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35B1AD1-2F6F-4DD7-A564-3AFE83A3DC05}"/>
                </a:ext>
              </a:extLst>
            </p:cNvPr>
            <p:cNvSpPr txBox="1"/>
            <p:nvPr/>
          </p:nvSpPr>
          <p:spPr>
            <a:xfrm>
              <a:off x="2390927" y="2314131"/>
              <a:ext cx="9282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-m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0B25591-323E-4FD4-A796-646FAD958350}"/>
                </a:ext>
              </a:extLst>
            </p:cNvPr>
            <p:cNvGrpSpPr/>
            <p:nvPr/>
          </p:nvGrpSpPr>
          <p:grpSpPr>
            <a:xfrm>
              <a:off x="161800" y="1540698"/>
              <a:ext cx="3084361" cy="2160877"/>
              <a:chOff x="189102" y="1527134"/>
              <a:chExt cx="3084361" cy="216087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9233BF48-1E02-4C98-AB12-938F2020ACDF}"/>
                  </a:ext>
                </a:extLst>
              </p:cNvPr>
              <p:cNvGrpSpPr/>
              <p:nvPr/>
            </p:nvGrpSpPr>
            <p:grpSpPr>
              <a:xfrm>
                <a:off x="189102" y="1527134"/>
                <a:ext cx="3084361" cy="2160877"/>
                <a:chOff x="1115114" y="669576"/>
                <a:chExt cx="3084361" cy="2160877"/>
              </a:xfrm>
            </p:grpSpPr>
            <p:pic>
              <p:nvPicPr>
                <p:cNvPr id="33" name="Picture 2" descr="Képtalálat a következőre: „lora alliance”">
                  <a:extLst>
                    <a:ext uri="{FF2B5EF4-FFF2-40B4-BE49-F238E27FC236}">
                      <a16:creationId xmlns:a16="http://schemas.microsoft.com/office/drawing/2014/main" id="{FF27E3DC-067E-45BC-A77E-C580F4915F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32241" y="797734"/>
                  <a:ext cx="1316831" cy="75195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0" name="Picture 2" descr="Képtalálat a következőre: „nb iot logo”">
                  <a:extLst>
                    <a:ext uri="{FF2B5EF4-FFF2-40B4-BE49-F238E27FC236}">
                      <a16:creationId xmlns:a16="http://schemas.microsoft.com/office/drawing/2014/main" id="{DAF545F0-05FC-496A-B078-D92BFF268D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49072" y="746601"/>
                  <a:ext cx="1503626" cy="7530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2" name="Picture 4" descr="Képtalálat a következőre: „rpma”">
                  <a:extLst>
                    <a:ext uri="{FF2B5EF4-FFF2-40B4-BE49-F238E27FC236}">
                      <a16:creationId xmlns:a16="http://schemas.microsoft.com/office/drawing/2014/main" id="{D24146FD-87C9-4990-AFA7-2F3E164F85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34153" y="2061454"/>
                  <a:ext cx="1587933" cy="7689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F021EE1D-41A6-4A3C-BA14-3DAC041AEB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03488" y="2158652"/>
                  <a:ext cx="1516648" cy="556895"/>
                </a:xfrm>
                <a:prstGeom prst="rect">
                  <a:avLst/>
                </a:prstGeom>
              </p:spPr>
            </p:pic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46D605DF-A8C6-45DE-80BB-E2E137429847}"/>
                    </a:ext>
                  </a:extLst>
                </p:cNvPr>
                <p:cNvSpPr/>
                <p:nvPr/>
              </p:nvSpPr>
              <p:spPr>
                <a:xfrm>
                  <a:off x="1115114" y="669576"/>
                  <a:ext cx="3084361" cy="2157191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0D77549-F001-45B6-943F-383AB4F0C6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03598" y="2162312"/>
                <a:ext cx="698470" cy="698470"/>
              </a:xfrm>
              <a:prstGeom prst="rect">
                <a:avLst/>
              </a:prstGeom>
            </p:spPr>
          </p:pic>
          <p:pic>
            <p:nvPicPr>
              <p:cNvPr id="1030" name="Picture 6" descr="Képtalálat a következőre: „sigfox logo”">
                <a:extLst>
                  <a:ext uri="{FF2B5EF4-FFF2-40B4-BE49-F238E27FC236}">
                    <a16:creationId xmlns:a16="http://schemas.microsoft.com/office/drawing/2014/main" id="{9C777F9C-891C-471B-B03A-1A443CA179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036" y="2447756"/>
                <a:ext cx="1367937" cy="390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B4CDD28E-F7B7-4484-B5DD-44DF54819DAE}"/>
              </a:ext>
            </a:extLst>
          </p:cNvPr>
          <p:cNvSpPr/>
          <p:nvPr/>
        </p:nvSpPr>
        <p:spPr>
          <a:xfrm>
            <a:off x="7042570" y="2619294"/>
            <a:ext cx="189310" cy="1945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5350A58-5A4D-4871-9B19-E3B7E23F47DA}"/>
              </a:ext>
            </a:extLst>
          </p:cNvPr>
          <p:cNvSpPr/>
          <p:nvPr/>
        </p:nvSpPr>
        <p:spPr>
          <a:xfrm>
            <a:off x="4006740" y="3226784"/>
            <a:ext cx="189310" cy="1945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5393EF1-68C1-4886-9EB6-7CF0437C3405}"/>
              </a:ext>
            </a:extLst>
          </p:cNvPr>
          <p:cNvSpPr/>
          <p:nvPr/>
        </p:nvSpPr>
        <p:spPr>
          <a:xfrm>
            <a:off x="3899952" y="4206402"/>
            <a:ext cx="189310" cy="1945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8A89603-A427-42A6-9814-EE3A9A78CEFF}"/>
              </a:ext>
            </a:extLst>
          </p:cNvPr>
          <p:cNvSpPr/>
          <p:nvPr/>
        </p:nvSpPr>
        <p:spPr>
          <a:xfrm>
            <a:off x="6686250" y="4301358"/>
            <a:ext cx="189310" cy="1945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3344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7A7DF-4AA7-48FC-A64F-F89C14F49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71DF7-DE8E-4EF1-B884-396A199321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6210300" cy="5030787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en-US" dirty="0">
                <a:latin typeface="Proxima Nova" panose="02000506030000020004" pitchFamily="2" charset="0"/>
              </a:rPr>
              <a:t>Financial investment into the project</a:t>
            </a:r>
          </a:p>
          <a:p>
            <a:pPr lvl="1"/>
            <a:r>
              <a:rPr lang="en-US" dirty="0">
                <a:latin typeface="Proxima Nova" panose="02000506030000020004" pitchFamily="2" charset="0"/>
              </a:rPr>
              <a:t>Reliable, quick reacting engineering partner</a:t>
            </a:r>
          </a:p>
          <a:p>
            <a:pPr lvl="1"/>
            <a:endParaRPr lang="en-US" dirty="0">
              <a:latin typeface="Proxima Nova" panose="02000506030000020004" pitchFamily="2" charset="0"/>
            </a:endParaRPr>
          </a:p>
          <a:p>
            <a:pPr lvl="1"/>
            <a:r>
              <a:rPr lang="en-US" dirty="0">
                <a:latin typeface="Proxima Nova" panose="02000506030000020004" pitchFamily="2" charset="0"/>
              </a:rPr>
              <a:t>Mainly uplink communications</a:t>
            </a:r>
          </a:p>
          <a:p>
            <a:pPr lvl="1"/>
            <a:r>
              <a:rPr lang="en-US" dirty="0">
                <a:latin typeface="Proxima Nova" panose="02000506030000020004" pitchFamily="2" charset="0"/>
              </a:rPr>
              <a:t>Limited downlink</a:t>
            </a:r>
          </a:p>
          <a:p>
            <a:pPr lvl="1"/>
            <a:r>
              <a:rPr lang="en-US" dirty="0">
                <a:latin typeface="Proxima Nova" panose="02000506030000020004" pitchFamily="2" charset="0"/>
              </a:rPr>
              <a:t>Firmware upgrade questions</a:t>
            </a:r>
          </a:p>
          <a:p>
            <a:pPr lvl="1"/>
            <a:endParaRPr lang="en-US" dirty="0">
              <a:latin typeface="Proxima Nova" panose="02000506030000020004" pitchFamily="2" charset="0"/>
            </a:endParaRPr>
          </a:p>
          <a:p>
            <a:pPr lvl="1"/>
            <a:r>
              <a:rPr lang="en-US" dirty="0">
                <a:latin typeface="Proxima Nova" panose="02000506030000020004" pitchFamily="2" charset="0"/>
              </a:rPr>
              <a:t>Availability of parts and lead times</a:t>
            </a:r>
          </a:p>
          <a:p>
            <a:pPr lvl="1"/>
            <a:r>
              <a:rPr lang="en-US" dirty="0">
                <a:latin typeface="Proxima Nova" panose="02000506030000020004" pitchFamily="2" charset="0"/>
              </a:rPr>
              <a:t>Li battery lead times</a:t>
            </a:r>
          </a:p>
          <a:p>
            <a:pPr lvl="1"/>
            <a:r>
              <a:rPr lang="en-US" dirty="0">
                <a:latin typeface="Proxima Nova" panose="02000506030000020004" pitchFamily="2" charset="0"/>
              </a:rPr>
              <a:t>Increasing number of e-automobiles </a:t>
            </a:r>
          </a:p>
          <a:p>
            <a:pPr lvl="1"/>
            <a:endParaRPr lang="en-US" dirty="0">
              <a:latin typeface="Proxima Nova" panose="02000506030000020004" pitchFamily="2" charset="0"/>
            </a:endParaRPr>
          </a:p>
          <a:p>
            <a:pPr lvl="1"/>
            <a:r>
              <a:rPr lang="en-US" dirty="0">
                <a:latin typeface="Proxima Nova" panose="02000506030000020004" pitchFamily="2" charset="0"/>
              </a:rPr>
              <a:t>Adaptation to business domains</a:t>
            </a:r>
          </a:p>
          <a:p>
            <a:pPr lvl="2"/>
            <a:r>
              <a:rPr lang="en-US" dirty="0">
                <a:latin typeface="Proxima Nova" panose="02000506030000020004" pitchFamily="2" charset="0"/>
              </a:rPr>
              <a:t>Water, Power, Gas, etc. </a:t>
            </a:r>
          </a:p>
          <a:p>
            <a:pPr lvl="1"/>
            <a:endParaRPr lang="en-US" dirty="0">
              <a:latin typeface="Proxima Nova" panose="02000506030000020004" pitchFamily="2" charset="0"/>
            </a:endParaRPr>
          </a:p>
          <a:p>
            <a:pPr lvl="1"/>
            <a:r>
              <a:rPr lang="en-US" dirty="0">
                <a:latin typeface="Proxima Nova" panose="02000506030000020004" pitchFamily="2" charset="0"/>
              </a:rPr>
              <a:t>Big data, central data processing</a:t>
            </a:r>
          </a:p>
          <a:p>
            <a:pPr lvl="1"/>
            <a:r>
              <a:rPr lang="en-US" dirty="0">
                <a:latin typeface="Proxima Nova" panose="02000506030000020004" pitchFamily="2" charset="0"/>
              </a:rPr>
              <a:t>What type of data to store</a:t>
            </a:r>
          </a:p>
          <a:p>
            <a:pPr lvl="2"/>
            <a:r>
              <a:rPr lang="en-US" dirty="0">
                <a:latin typeface="Proxima Nova" panose="02000506030000020004" pitchFamily="2" charset="0"/>
              </a:rPr>
              <a:t>NO SQL + RDBMS</a:t>
            </a:r>
          </a:p>
          <a:p>
            <a:pPr lvl="2"/>
            <a:r>
              <a:rPr lang="en-US" dirty="0">
                <a:latin typeface="Proxima Nova" panose="02000506030000020004" pitchFamily="2" charset="0"/>
              </a:rPr>
              <a:t>Data processing performance question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B9F6E-E1A9-44B4-B067-ADBB3D55E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15</a:t>
            </a:fld>
            <a:endParaRPr lang="en-US"/>
          </a:p>
        </p:txBody>
      </p:sp>
      <p:pic>
        <p:nvPicPr>
          <p:cNvPr id="1026" name="Picture 2" descr="Képtalálat a következőre: „e car”">
            <a:extLst>
              <a:ext uri="{FF2B5EF4-FFF2-40B4-BE49-F238E27FC236}">
                <a16:creationId xmlns:a16="http://schemas.microsoft.com/office/drawing/2014/main" id="{56C3F7C9-F02F-4E62-A81F-0B702D8B377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2167891"/>
            <a:ext cx="4165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3B664C-053B-4979-87B1-C2BDCB0ED73D}"/>
              </a:ext>
            </a:extLst>
          </p:cNvPr>
          <p:cNvSpPr txBox="1"/>
          <p:nvPr/>
        </p:nvSpPr>
        <p:spPr>
          <a:xfrm>
            <a:off x="7188200" y="1628380"/>
            <a:ext cx="4165600" cy="369332"/>
          </a:xfrm>
          <a:prstGeom prst="rect">
            <a:avLst/>
          </a:prstGeom>
          <a:solidFill>
            <a:srgbClr val="0081C2"/>
          </a:soli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Proxima Nova" panose="02000506030000020004" pitchFamily="2" charset="0"/>
              </a:rPr>
              <a:t>„Public </a:t>
            </a:r>
            <a:r>
              <a:rPr lang="hu-HU" b="1" dirty="0" err="1">
                <a:solidFill>
                  <a:schemeClr val="bg1"/>
                </a:solidFill>
                <a:latin typeface="Proxima Nova" panose="02000506030000020004" pitchFamily="2" charset="0"/>
              </a:rPr>
              <a:t>Enemy</a:t>
            </a:r>
            <a:r>
              <a:rPr lang="hu-HU" b="1" dirty="0">
                <a:solidFill>
                  <a:schemeClr val="bg1"/>
                </a:solidFill>
                <a:latin typeface="Proxima Nova" panose="02000506030000020004" pitchFamily="2" charset="0"/>
              </a:rPr>
              <a:t> no.1.”</a:t>
            </a:r>
          </a:p>
        </p:txBody>
      </p:sp>
    </p:spTree>
    <p:extLst>
      <p:ext uri="{BB962C8B-B14F-4D97-AF65-F5344CB8AC3E}">
        <p14:creationId xmlns:p14="http://schemas.microsoft.com/office/powerpoint/2010/main" val="328195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C1216-9D94-44FA-9E09-43F7A9C5E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out the Real Value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3C8BB-66E3-460A-8F7A-8127E581BF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End point intelligence</a:t>
            </a:r>
          </a:p>
          <a:p>
            <a:pPr lvl="1"/>
            <a:r>
              <a:rPr lang="en-US" dirty="0"/>
              <a:t>Pre-processed data at end points</a:t>
            </a:r>
          </a:p>
          <a:p>
            <a:r>
              <a:rPr lang="en-US" dirty="0"/>
              <a:t>Big data, central data processing</a:t>
            </a:r>
          </a:p>
          <a:p>
            <a:pPr lvl="1"/>
            <a:r>
              <a:rPr lang="en-US" dirty="0"/>
              <a:t>What type of data to store</a:t>
            </a:r>
          </a:p>
          <a:p>
            <a:pPr lvl="1"/>
            <a:r>
              <a:rPr lang="en-US" dirty="0"/>
              <a:t>Performance questions</a:t>
            </a:r>
          </a:p>
          <a:p>
            <a:r>
              <a:rPr lang="en-US" dirty="0"/>
              <a:t>Utilization of data</a:t>
            </a:r>
          </a:p>
          <a:p>
            <a:pPr lvl="1"/>
            <a:r>
              <a:rPr lang="en-US" dirty="0"/>
              <a:t>How to make information from data?</a:t>
            </a:r>
          </a:p>
          <a:p>
            <a:pPr lvl="1"/>
            <a:r>
              <a:rPr lang="en-US" dirty="0"/>
              <a:t>What is useful for the user?</a:t>
            </a:r>
          </a:p>
          <a:p>
            <a:pPr lvl="1"/>
            <a:r>
              <a:rPr lang="en-US" dirty="0"/>
              <a:t>Wow-effect whet data is interpreted first time in high granularity</a:t>
            </a:r>
          </a:p>
          <a:p>
            <a:pPr lvl="1"/>
            <a:r>
              <a:rPr lang="en-US" dirty="0"/>
              <a:t>Is the end user ready to understand what they see?</a:t>
            </a:r>
          </a:p>
          <a:p>
            <a:pPr lvl="1"/>
            <a:r>
              <a:rPr lang="en-US" dirty="0"/>
              <a:t>What is valuable for the user and operators?</a:t>
            </a:r>
          </a:p>
          <a:p>
            <a:pPr lvl="1"/>
            <a:r>
              <a:rPr lang="en-US" dirty="0"/>
              <a:t>Etc.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70592C-B9AB-450F-BEF9-C5BFACDAD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9302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to make money out of it?</a:t>
            </a:r>
          </a:p>
          <a:p>
            <a:pPr lvl="1"/>
            <a:r>
              <a:rPr lang="en-US" dirty="0"/>
              <a:t>Next year…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endParaRPr lang="hu-H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C23E3B-4DD3-462B-8D30-62989E3DF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2C55-39D3-294E-9029-9AC49599FE12}" type="datetime4">
              <a:rPr lang="hu-HU" smtClean="0"/>
              <a:t>2017. november 28.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955CA-290D-44B8-8C21-BF8C0E39C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E51FB6-857A-48A6-91B0-FD9E51CF6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27" y="2890837"/>
            <a:ext cx="2842491" cy="27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3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Experiences and Consequences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9542146"/>
              </p:ext>
            </p:extLst>
          </p:nvPr>
        </p:nvGraphicFramePr>
        <p:xfrm>
          <a:off x="-323851" y="1514475"/>
          <a:ext cx="12839702" cy="5086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3266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88E240-6321-4E39-A9DD-ECA05F894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Thank you for your kind attention!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6771E60-8955-45B8-A35D-39710667A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7794" y="1825625"/>
            <a:ext cx="4446006" cy="3990652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AU" sz="2400" b="1" dirty="0">
                <a:latin typeface="Proxima Nova" panose="02000506030000020004" pitchFamily="2" charset="0"/>
              </a:rPr>
              <a:t>Zsigmond Czike</a:t>
            </a:r>
            <a:endParaRPr lang="hu-HU" sz="2400" b="1" dirty="0">
              <a:latin typeface="Proxima Nova" panose="02000506030000020004" pitchFamily="2" charset="0"/>
            </a:endParaRPr>
          </a:p>
          <a:p>
            <a:pPr marL="0" indent="0">
              <a:buNone/>
            </a:pPr>
            <a:r>
              <a:rPr lang="en-AU" sz="1600" i="1" dirty="0">
                <a:latin typeface="Proxima Nova" panose="02000506030000020004" pitchFamily="2" charset="0"/>
              </a:rPr>
              <a:t>Chief Sales and Business Development Officer</a:t>
            </a:r>
          </a:p>
          <a:p>
            <a:pPr marL="0" indent="0">
              <a:buNone/>
            </a:pPr>
            <a:endParaRPr lang="hu-HU" sz="1600" dirty="0">
              <a:latin typeface="Proxima Nova" panose="02000506030000020004" pitchFamily="2" charset="0"/>
            </a:endParaRPr>
          </a:p>
          <a:p>
            <a:pPr marL="0" indent="0">
              <a:buNone/>
            </a:pPr>
            <a:r>
              <a:rPr lang="en-AU" sz="1600" dirty="0">
                <a:latin typeface="Proxima Nova" panose="02000506030000020004" pitchFamily="2" charset="0"/>
              </a:rPr>
              <a:t>e-mail: zsigmond.czike@cason.hu</a:t>
            </a:r>
          </a:p>
          <a:p>
            <a:pPr marL="0" indent="0">
              <a:buNone/>
            </a:pPr>
            <a:r>
              <a:rPr lang="en-AU" sz="1600" dirty="0">
                <a:latin typeface="Proxima Nova" panose="02000506030000020004" pitchFamily="2" charset="0"/>
              </a:rPr>
              <a:t>mobile: +36 70 934 0970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3CD300C-1CCE-4090-92BD-CC8DC0A1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https://lh3.googleusercontent.com/Sj8ZM0as46HDaBR0XbYkPb4YPMttK4X-K2ZgrMTl8V3xypPry0Y2EJXjk5BkVdNemFt8imG2G7d3TY1k-qQWPtPjC0IfaLy5fIr1ruzQwNa5SDL9nT2D8-KomXYmyFR_7uyUQhf8dlBFPODfzGJRLo1Mvq2Q85GPlBbNi0wS_uybV5ZUAIyqKQ6mpJa0O2ZqauDI9LXq5Nb6P10xmQkJrQxQV2EpdSQ-B0yZXGvkrYuD-LruCpZl4mt9zQwBx8HNCacKwxUdQFMxv30H5WOcemS-TaVQ_Uv_KFs1hF-DsqzsZ0lbiC-cOf9rjII5NhCLNwlNDDqaJTdKBjAWrZOTku00zBW84S3ndXjuSUWOnFVLIBwnApF1wlbeVXT0GOEHl7Q_HOZ6zGhepJie5GU8wOWKCa_g3u9-3Vxs9HVucx9RNCKJjjvBmbe0pBTzv8BcVoYBu_uOp9TPux5tOR6_CxCayP7dp5XoNClx8JeM60p6DUKpwEb6k4ZqJueT_8wKBcOSSfr7_BFXu80SnySIlZ_0WDc-zDB7LYVzpZu5ZF5jKLxUmyzSCOBaQcRZUfxdc5cDT9O991fNBHVtp6LdH1npIrK5hw6mFb_GP5LmHH88Az5bxewNbc9H8f7CF-dFKojxgTym-1_EXqbTGKRKLVubOhKwMjqOzA=w1095-h858-no">
            <a:extLst>
              <a:ext uri="{FF2B5EF4-FFF2-40B4-BE49-F238E27FC236}">
                <a16:creationId xmlns:a16="http://schemas.microsoft.com/office/drawing/2014/main" id="{345D7617-3965-4C96-A6DE-A80931DE3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5092700" cy="399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579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29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„</a:t>
            </a:r>
            <a:r>
              <a:rPr lang="hu-HU" dirty="0" err="1"/>
              <a:t>Ultralight</a:t>
            </a:r>
            <a:r>
              <a:rPr lang="hu-HU" dirty="0"/>
              <a:t>” </a:t>
            </a:r>
            <a:r>
              <a:rPr lang="hu-HU" dirty="0" err="1"/>
              <a:t>IoT</a:t>
            </a:r>
            <a:r>
              <a:rPr lang="hu-HU" dirty="0"/>
              <a:t> hardware ipari környezetben</a:t>
            </a:r>
            <a:br>
              <a:rPr lang="hu-HU" dirty="0"/>
            </a:br>
            <a:r>
              <a:rPr lang="hu-HU" sz="2700" i="1" dirty="0"/>
              <a:t>2017.11.29 – HWSW mobile! 2017 </a:t>
            </a:r>
            <a:endParaRPr lang="en-US" sz="2700" i="1" dirty="0"/>
          </a:p>
        </p:txBody>
      </p:sp>
    </p:spTree>
    <p:extLst>
      <p:ext uri="{BB962C8B-B14F-4D97-AF65-F5344CB8AC3E}">
        <p14:creationId xmlns:p14="http://schemas.microsoft.com/office/powerpoint/2010/main" val="1108038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FF14C-21B7-4476-B099-9E571093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CASON in a Nutshell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C83BC-55EA-4E23-9826-744F2BA12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84647"/>
          </a:xfrm>
        </p:spPr>
        <p:txBody>
          <a:bodyPr>
            <a:normAutofit/>
          </a:bodyPr>
          <a:lstStyle/>
          <a:p>
            <a:r>
              <a:rPr lang="en-AU" sz="2400" dirty="0">
                <a:latin typeface="Proxima Nova" panose="02000506030000020004" pitchFamily="2" charset="0"/>
              </a:rPr>
              <a:t>CASON Engineering was established in 1992</a:t>
            </a:r>
          </a:p>
          <a:p>
            <a:r>
              <a:rPr lang="en-AU" sz="2400" dirty="0">
                <a:latin typeface="Proxima Nova" panose="02000506030000020004" pitchFamily="2" charset="0"/>
              </a:rPr>
              <a:t>80 employees in Hungary and Romania</a:t>
            </a:r>
          </a:p>
          <a:p>
            <a:r>
              <a:rPr lang="en-AU" sz="2400" dirty="0">
                <a:latin typeface="Proxima Nova" panose="02000506030000020004" pitchFamily="2" charset="0"/>
              </a:rPr>
              <a:t>TQM, Certified ISO 9001, 14001, 27001, 28001, 50001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7FDEE-A2DB-4135-9062-C43FC350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2174A7C-C6B4-408E-9E0B-FF4B4B1082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1770" y="671661"/>
            <a:ext cx="3120265" cy="2385264"/>
          </a:xfrm>
          <a:prstGeom prst="rect">
            <a:avLst/>
          </a:prstGeom>
        </p:spPr>
      </p:pic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1D3B2623-F30B-4F93-A632-612D76104380}"/>
              </a:ext>
            </a:extLst>
          </p:cNvPr>
          <p:cNvSpPr/>
          <p:nvPr/>
        </p:nvSpPr>
        <p:spPr>
          <a:xfrm>
            <a:off x="838200" y="4843604"/>
            <a:ext cx="10677808" cy="79670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Beszédbuborék: négyszög 7">
            <a:extLst>
              <a:ext uri="{FF2B5EF4-FFF2-40B4-BE49-F238E27FC236}">
                <a16:creationId xmlns:a16="http://schemas.microsoft.com/office/drawing/2014/main" id="{DBB6340A-E26F-4444-A302-779F11F6A4FB}"/>
              </a:ext>
            </a:extLst>
          </p:cNvPr>
          <p:cNvSpPr/>
          <p:nvPr/>
        </p:nvSpPr>
        <p:spPr>
          <a:xfrm>
            <a:off x="495300" y="3400451"/>
            <a:ext cx="1034735" cy="776850"/>
          </a:xfrm>
          <a:prstGeom prst="wedgeRectCallout">
            <a:avLst>
              <a:gd name="adj1" fmla="val 25185"/>
              <a:gd name="adj2" fmla="val 150959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dirty="0">
                <a:latin typeface="Proxima Nova" panose="02000506030000020004" pitchFamily="2" charset="0"/>
              </a:rPr>
              <a:t>Start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6A57711-4992-4C5C-BD49-3E55E39DD3EF}"/>
              </a:ext>
            </a:extLst>
          </p:cNvPr>
          <p:cNvSpPr txBox="1"/>
          <p:nvPr/>
        </p:nvSpPr>
        <p:spPr>
          <a:xfrm>
            <a:off x="905347" y="5095390"/>
            <a:ext cx="751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>
                <a:solidFill>
                  <a:schemeClr val="lt1"/>
                </a:solidFill>
                <a:latin typeface="Proxima Nova" panose="02000506030000020004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sz="1600" dirty="0"/>
              <a:t>1992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74B1CCC-4F2D-447C-AD99-25154E720544}"/>
              </a:ext>
            </a:extLst>
          </p:cNvPr>
          <p:cNvSpPr txBox="1"/>
          <p:nvPr/>
        </p:nvSpPr>
        <p:spPr>
          <a:xfrm>
            <a:off x="8900285" y="5095390"/>
            <a:ext cx="751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>
                <a:solidFill>
                  <a:schemeClr val="lt1"/>
                </a:solidFill>
                <a:latin typeface="Proxima Nova" panose="02000506030000020004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sz="1600" dirty="0"/>
              <a:t>2017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7C9C0B6D-F74D-4288-9C49-E66D7C872135}"/>
              </a:ext>
            </a:extLst>
          </p:cNvPr>
          <p:cNvSpPr txBox="1"/>
          <p:nvPr/>
        </p:nvSpPr>
        <p:spPr>
          <a:xfrm>
            <a:off x="9700127" y="5095390"/>
            <a:ext cx="751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>
                <a:solidFill>
                  <a:schemeClr val="lt1"/>
                </a:solidFill>
                <a:latin typeface="Proxima Nova" panose="02000506030000020004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sz="1600" dirty="0"/>
              <a:t>2018</a:t>
            </a:r>
          </a:p>
        </p:txBody>
      </p:sp>
      <p:sp>
        <p:nvSpPr>
          <p:cNvPr id="12" name="Beszédbuborék: négyszög 11">
            <a:extLst>
              <a:ext uri="{FF2B5EF4-FFF2-40B4-BE49-F238E27FC236}">
                <a16:creationId xmlns:a16="http://schemas.microsoft.com/office/drawing/2014/main" id="{A607F715-0171-4697-9592-3BD2E34C6BEE}"/>
              </a:ext>
            </a:extLst>
          </p:cNvPr>
          <p:cNvSpPr/>
          <p:nvPr/>
        </p:nvSpPr>
        <p:spPr>
          <a:xfrm>
            <a:off x="3687421" y="3404104"/>
            <a:ext cx="1543484" cy="769544"/>
          </a:xfrm>
          <a:prstGeom prst="wedgeRectCallout">
            <a:avLst>
              <a:gd name="adj1" fmla="val 27654"/>
              <a:gd name="adj2" fmla="val 153505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Proxima Nova" panose="02000506030000020004" pitchFamily="2" charset="0"/>
              </a:rPr>
              <a:t>Crude Oil/Product Pipeline Leak Detection System</a:t>
            </a:r>
          </a:p>
        </p:txBody>
      </p:sp>
      <p:sp>
        <p:nvSpPr>
          <p:cNvPr id="13" name="Beszédbuborék: négyszög 12">
            <a:extLst>
              <a:ext uri="{FF2B5EF4-FFF2-40B4-BE49-F238E27FC236}">
                <a16:creationId xmlns:a16="http://schemas.microsoft.com/office/drawing/2014/main" id="{45768773-83F1-4673-912A-F00FCB5841F5}"/>
              </a:ext>
            </a:extLst>
          </p:cNvPr>
          <p:cNvSpPr/>
          <p:nvPr/>
        </p:nvSpPr>
        <p:spPr>
          <a:xfrm>
            <a:off x="3325394" y="5996571"/>
            <a:ext cx="1056351" cy="769544"/>
          </a:xfrm>
          <a:prstGeom prst="wedgeRectCallout">
            <a:avLst>
              <a:gd name="adj1" fmla="val -41258"/>
              <a:gd name="adj2" fmla="val -118175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1200" dirty="0">
                <a:latin typeface="Proxima Nova" panose="02000506030000020004" pitchFamily="2" charset="0"/>
              </a:rPr>
              <a:t>Industrial Automation </a:t>
            </a:r>
          </a:p>
        </p:txBody>
      </p:sp>
      <p:sp>
        <p:nvSpPr>
          <p:cNvPr id="14" name="Beszédbuborék: négyszög 13">
            <a:extLst>
              <a:ext uri="{FF2B5EF4-FFF2-40B4-BE49-F238E27FC236}">
                <a16:creationId xmlns:a16="http://schemas.microsoft.com/office/drawing/2014/main" id="{7FF3E6C8-F7B7-4C01-8DBC-D7CD75E0B1F7}"/>
              </a:ext>
            </a:extLst>
          </p:cNvPr>
          <p:cNvSpPr/>
          <p:nvPr/>
        </p:nvSpPr>
        <p:spPr>
          <a:xfrm>
            <a:off x="1857685" y="3404104"/>
            <a:ext cx="1543484" cy="769544"/>
          </a:xfrm>
          <a:prstGeom prst="wedgeRectCallout">
            <a:avLst>
              <a:gd name="adj1" fmla="val -23980"/>
              <a:gd name="adj2" fmla="val 158955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1200" dirty="0">
                <a:latin typeface="Proxima Nova" panose="02000506030000020004" pitchFamily="2" charset="0"/>
              </a:rPr>
              <a:t>System Integration</a:t>
            </a:r>
          </a:p>
        </p:txBody>
      </p:sp>
      <p:sp>
        <p:nvSpPr>
          <p:cNvPr id="15" name="Beszédbuborék: négyszög 14">
            <a:extLst>
              <a:ext uri="{FF2B5EF4-FFF2-40B4-BE49-F238E27FC236}">
                <a16:creationId xmlns:a16="http://schemas.microsoft.com/office/drawing/2014/main" id="{DD0737E7-4E6E-44D5-8523-4E8A861BE02F}"/>
              </a:ext>
            </a:extLst>
          </p:cNvPr>
          <p:cNvSpPr/>
          <p:nvPr/>
        </p:nvSpPr>
        <p:spPr>
          <a:xfrm>
            <a:off x="4633620" y="5996571"/>
            <a:ext cx="1543484" cy="769544"/>
          </a:xfrm>
          <a:prstGeom prst="wedgeRectCallout">
            <a:avLst>
              <a:gd name="adj1" fmla="val 8202"/>
              <a:gd name="adj2" fmla="val -117085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1200" dirty="0">
                <a:latin typeface="Proxima Nova" panose="02000506030000020004" pitchFamily="2" charset="0"/>
              </a:rPr>
              <a:t>GPRS Based Fleet &amp; Workforce Management</a:t>
            </a:r>
          </a:p>
        </p:txBody>
      </p:sp>
      <p:sp>
        <p:nvSpPr>
          <p:cNvPr id="16" name="Beszédbuborék: négyszög 15">
            <a:extLst>
              <a:ext uri="{FF2B5EF4-FFF2-40B4-BE49-F238E27FC236}">
                <a16:creationId xmlns:a16="http://schemas.microsoft.com/office/drawing/2014/main" id="{905EAAEE-D769-4E70-B703-77AF5050F7ED}"/>
              </a:ext>
            </a:extLst>
          </p:cNvPr>
          <p:cNvSpPr/>
          <p:nvPr/>
        </p:nvSpPr>
        <p:spPr>
          <a:xfrm>
            <a:off x="1095469" y="5987518"/>
            <a:ext cx="1978050" cy="769544"/>
          </a:xfrm>
          <a:prstGeom prst="wedgeRectCallout">
            <a:avLst>
              <a:gd name="adj1" fmla="val -38369"/>
              <a:gd name="adj2" fmla="val -113225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1200" dirty="0">
                <a:latin typeface="Proxima Nova" panose="02000506030000020004" pitchFamily="2" charset="0"/>
              </a:rPr>
              <a:t>Hydrocarbon Refinery Laboratory Equipment Distribution, Development and Service</a:t>
            </a:r>
          </a:p>
        </p:txBody>
      </p:sp>
      <p:sp>
        <p:nvSpPr>
          <p:cNvPr id="17" name="Beszédbuborék: négyszög 16">
            <a:extLst>
              <a:ext uri="{FF2B5EF4-FFF2-40B4-BE49-F238E27FC236}">
                <a16:creationId xmlns:a16="http://schemas.microsoft.com/office/drawing/2014/main" id="{FBCECA63-745F-47C7-88A9-D261CF733080}"/>
              </a:ext>
            </a:extLst>
          </p:cNvPr>
          <p:cNvSpPr/>
          <p:nvPr/>
        </p:nvSpPr>
        <p:spPr>
          <a:xfrm>
            <a:off x="5435539" y="3404104"/>
            <a:ext cx="1543484" cy="769544"/>
          </a:xfrm>
          <a:prstGeom prst="wedgeRectCallout">
            <a:avLst>
              <a:gd name="adj1" fmla="val -46263"/>
              <a:gd name="adj2" fmla="val 153505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1200" dirty="0">
                <a:latin typeface="Proxima Nova" panose="02000506030000020004" pitchFamily="2" charset="0"/>
              </a:rPr>
              <a:t>Remote Data Acquisition &amp; Control</a:t>
            </a:r>
          </a:p>
        </p:txBody>
      </p:sp>
      <p:sp>
        <p:nvSpPr>
          <p:cNvPr id="18" name="Beszédbuborék: négyszög 17">
            <a:extLst>
              <a:ext uri="{FF2B5EF4-FFF2-40B4-BE49-F238E27FC236}">
                <a16:creationId xmlns:a16="http://schemas.microsoft.com/office/drawing/2014/main" id="{99DB7C46-B678-40D0-83B6-DEF051CF6DC1}"/>
              </a:ext>
            </a:extLst>
          </p:cNvPr>
          <p:cNvSpPr/>
          <p:nvPr/>
        </p:nvSpPr>
        <p:spPr>
          <a:xfrm>
            <a:off x="6333184" y="5987518"/>
            <a:ext cx="1543484" cy="769544"/>
          </a:xfrm>
          <a:prstGeom prst="wedgeRectCallout">
            <a:avLst>
              <a:gd name="adj1" fmla="val -7059"/>
              <a:gd name="adj2" fmla="val -119424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1200" dirty="0">
                <a:latin typeface="Proxima Nova" panose="02000506030000020004" pitchFamily="2" charset="0"/>
              </a:rPr>
              <a:t>Multi-utility AMR/AMI Solutions</a:t>
            </a:r>
          </a:p>
        </p:txBody>
      </p:sp>
      <p:sp>
        <p:nvSpPr>
          <p:cNvPr id="19" name="Beszédbuborék: négyszög 18">
            <a:extLst>
              <a:ext uri="{FF2B5EF4-FFF2-40B4-BE49-F238E27FC236}">
                <a16:creationId xmlns:a16="http://schemas.microsoft.com/office/drawing/2014/main" id="{AC99FFE6-E0C1-42E9-9B82-048C1FE65C8A}"/>
              </a:ext>
            </a:extLst>
          </p:cNvPr>
          <p:cNvSpPr/>
          <p:nvPr/>
        </p:nvSpPr>
        <p:spPr>
          <a:xfrm>
            <a:off x="7118286" y="3404104"/>
            <a:ext cx="1543484" cy="769544"/>
          </a:xfrm>
          <a:prstGeom prst="wedgeRectCallout">
            <a:avLst>
              <a:gd name="adj1" fmla="val -77787"/>
              <a:gd name="adj2" fmla="val 164405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1200" dirty="0">
                <a:latin typeface="Proxima Nova" panose="02000506030000020004" pitchFamily="2" charset="0"/>
              </a:rPr>
              <a:t>Short Range Wireless AMR Solutions</a:t>
            </a:r>
          </a:p>
        </p:txBody>
      </p:sp>
      <p:sp>
        <p:nvSpPr>
          <p:cNvPr id="20" name="Beszédbuborék: négyszög 19">
            <a:extLst>
              <a:ext uri="{FF2B5EF4-FFF2-40B4-BE49-F238E27FC236}">
                <a16:creationId xmlns:a16="http://schemas.microsoft.com/office/drawing/2014/main" id="{EC0CFAC7-915C-4FD1-9534-75CBEE8B50C8}"/>
              </a:ext>
            </a:extLst>
          </p:cNvPr>
          <p:cNvSpPr/>
          <p:nvPr/>
        </p:nvSpPr>
        <p:spPr>
          <a:xfrm>
            <a:off x="8801033" y="3413157"/>
            <a:ext cx="1181167" cy="769544"/>
          </a:xfrm>
          <a:prstGeom prst="wedgeRectCallout">
            <a:avLst>
              <a:gd name="adj1" fmla="val -39425"/>
              <a:gd name="adj2" fmla="val 15489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1200" dirty="0">
                <a:latin typeface="Proxima Nova" panose="02000506030000020004" pitchFamily="2" charset="0"/>
              </a:rPr>
              <a:t>LPWA Based IoT-Ready Devices </a:t>
            </a:r>
          </a:p>
        </p:txBody>
      </p:sp>
      <p:sp>
        <p:nvSpPr>
          <p:cNvPr id="21" name="Beszédbuborék: négyszög 20">
            <a:extLst>
              <a:ext uri="{FF2B5EF4-FFF2-40B4-BE49-F238E27FC236}">
                <a16:creationId xmlns:a16="http://schemas.microsoft.com/office/drawing/2014/main" id="{6A1128A4-D87E-441D-B381-A16E5A5F8E42}"/>
              </a:ext>
            </a:extLst>
          </p:cNvPr>
          <p:cNvSpPr/>
          <p:nvPr/>
        </p:nvSpPr>
        <p:spPr>
          <a:xfrm>
            <a:off x="9623542" y="5971578"/>
            <a:ext cx="1543484" cy="769544"/>
          </a:xfrm>
          <a:prstGeom prst="wedgeRectCallout">
            <a:avLst>
              <a:gd name="adj1" fmla="val -10231"/>
              <a:gd name="adj2" fmla="val -114831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1500" b="1" dirty="0">
                <a:latin typeface="Proxima Nova" panose="02000506030000020004" pitchFamily="2" charset="0"/>
              </a:rPr>
              <a:t>Chip-Scale </a:t>
            </a:r>
            <a:endParaRPr lang="hu-HU" sz="1500" b="1" dirty="0">
              <a:latin typeface="Proxima Nova" panose="02000506030000020004" pitchFamily="2" charset="0"/>
            </a:endParaRPr>
          </a:p>
          <a:p>
            <a:pPr algn="ctr"/>
            <a:r>
              <a:rPr lang="hu-HU" sz="1500" dirty="0">
                <a:latin typeface="Proxima Nova" panose="02000506030000020004" pitchFamily="2" charset="0"/>
              </a:rPr>
              <a:t>ULX </a:t>
            </a:r>
            <a:r>
              <a:rPr lang="en-AU" sz="1500" dirty="0">
                <a:latin typeface="Proxima Nova" panose="02000506030000020004" pitchFamily="2" charset="0"/>
              </a:rPr>
              <a:t>Core</a:t>
            </a:r>
          </a:p>
        </p:txBody>
      </p:sp>
      <p:sp>
        <p:nvSpPr>
          <p:cNvPr id="22" name="Ellipszis 21">
            <a:extLst>
              <a:ext uri="{FF2B5EF4-FFF2-40B4-BE49-F238E27FC236}">
                <a16:creationId xmlns:a16="http://schemas.microsoft.com/office/drawing/2014/main" id="{6CD28FB0-3BC9-4FB0-8F6F-E91901465A58}"/>
              </a:ext>
            </a:extLst>
          </p:cNvPr>
          <p:cNvSpPr/>
          <p:nvPr/>
        </p:nvSpPr>
        <p:spPr>
          <a:xfrm>
            <a:off x="2044013" y="5187352"/>
            <a:ext cx="115630" cy="109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Ellipszis 22">
            <a:extLst>
              <a:ext uri="{FF2B5EF4-FFF2-40B4-BE49-F238E27FC236}">
                <a16:creationId xmlns:a16="http://schemas.microsoft.com/office/drawing/2014/main" id="{918478A8-4060-43C0-8A7E-1FBE8976BEF5}"/>
              </a:ext>
            </a:extLst>
          </p:cNvPr>
          <p:cNvSpPr/>
          <p:nvPr/>
        </p:nvSpPr>
        <p:spPr>
          <a:xfrm>
            <a:off x="3261447" y="5187352"/>
            <a:ext cx="115630" cy="109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FA56A62B-16C9-4354-9D88-337F5C5771E6}"/>
              </a:ext>
            </a:extLst>
          </p:cNvPr>
          <p:cNvSpPr/>
          <p:nvPr/>
        </p:nvSpPr>
        <p:spPr>
          <a:xfrm>
            <a:off x="5964147" y="5187352"/>
            <a:ext cx="115630" cy="109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Ellipszis 25">
            <a:extLst>
              <a:ext uri="{FF2B5EF4-FFF2-40B4-BE49-F238E27FC236}">
                <a16:creationId xmlns:a16="http://schemas.microsoft.com/office/drawing/2014/main" id="{D29C0834-1F17-4C3B-BFD0-DFB7413C7577}"/>
              </a:ext>
            </a:extLst>
          </p:cNvPr>
          <p:cNvSpPr/>
          <p:nvPr/>
        </p:nvSpPr>
        <p:spPr>
          <a:xfrm>
            <a:off x="7175894" y="5187352"/>
            <a:ext cx="115630" cy="109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Ellipszis 26">
            <a:extLst>
              <a:ext uri="{FF2B5EF4-FFF2-40B4-BE49-F238E27FC236}">
                <a16:creationId xmlns:a16="http://schemas.microsoft.com/office/drawing/2014/main" id="{F2BFAAFA-6CF0-489A-BAC2-1B4D2A9B674A}"/>
              </a:ext>
            </a:extLst>
          </p:cNvPr>
          <p:cNvSpPr/>
          <p:nvPr/>
        </p:nvSpPr>
        <p:spPr>
          <a:xfrm>
            <a:off x="8371592" y="5196154"/>
            <a:ext cx="115630" cy="109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Beszédbuborék: négyszög 27">
            <a:extLst>
              <a:ext uri="{FF2B5EF4-FFF2-40B4-BE49-F238E27FC236}">
                <a16:creationId xmlns:a16="http://schemas.microsoft.com/office/drawing/2014/main" id="{7384A0EF-A219-4D52-9789-C7255705F834}"/>
              </a:ext>
            </a:extLst>
          </p:cNvPr>
          <p:cNvSpPr/>
          <p:nvPr/>
        </p:nvSpPr>
        <p:spPr>
          <a:xfrm>
            <a:off x="8032749" y="5971578"/>
            <a:ext cx="1404020" cy="785484"/>
          </a:xfrm>
          <a:prstGeom prst="wedgeRectCallout">
            <a:avLst>
              <a:gd name="adj1" fmla="val 34764"/>
              <a:gd name="adj2" fmla="val -111226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1200" dirty="0">
                <a:latin typeface="Proxima Nova" panose="02000506030000020004" pitchFamily="2" charset="0"/>
              </a:rPr>
              <a:t>CASON ULX Core Development</a:t>
            </a:r>
          </a:p>
        </p:txBody>
      </p:sp>
      <p:sp>
        <p:nvSpPr>
          <p:cNvPr id="29" name="Beszédbuborék: négyszög 28">
            <a:extLst>
              <a:ext uri="{FF2B5EF4-FFF2-40B4-BE49-F238E27FC236}">
                <a16:creationId xmlns:a16="http://schemas.microsoft.com/office/drawing/2014/main" id="{A5B42707-052E-4C26-AF54-4AF312A350B0}"/>
              </a:ext>
            </a:extLst>
          </p:cNvPr>
          <p:cNvSpPr/>
          <p:nvPr/>
        </p:nvSpPr>
        <p:spPr>
          <a:xfrm>
            <a:off x="10121463" y="3404104"/>
            <a:ext cx="1956237" cy="769544"/>
          </a:xfrm>
          <a:prstGeom prst="wedgeRectCallout">
            <a:avLst>
              <a:gd name="adj1" fmla="val -22969"/>
              <a:gd name="adj2" fmla="val 155038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1500" b="1" dirty="0">
                <a:latin typeface="Proxima Nova" panose="02000506030000020004" pitchFamily="2" charset="0"/>
              </a:rPr>
              <a:t>Energy Harvesting </a:t>
            </a:r>
            <a:r>
              <a:rPr lang="en-AU" sz="1500" dirty="0">
                <a:latin typeface="Proxima Nova" panose="02000506030000020004" pitchFamily="2" charset="0"/>
              </a:rPr>
              <a:t>Sensors and Ultralight AMR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5E8A0802-28F5-474A-88D6-A920C1A53993}"/>
              </a:ext>
            </a:extLst>
          </p:cNvPr>
          <p:cNvSpPr txBox="1"/>
          <p:nvPr/>
        </p:nvSpPr>
        <p:spPr>
          <a:xfrm>
            <a:off x="10493403" y="5095390"/>
            <a:ext cx="751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>
                <a:solidFill>
                  <a:schemeClr val="lt1"/>
                </a:solidFill>
                <a:latin typeface="Proxima Nova" panose="02000506030000020004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sz="1600" dirty="0"/>
              <a:t>2019</a:t>
            </a:r>
          </a:p>
        </p:txBody>
      </p:sp>
      <p:sp>
        <p:nvSpPr>
          <p:cNvPr id="31" name="Szövegdoboz 8">
            <a:extLst>
              <a:ext uri="{FF2B5EF4-FFF2-40B4-BE49-F238E27FC236}">
                <a16:creationId xmlns:a16="http://schemas.microsoft.com/office/drawing/2014/main" id="{861E87EC-974D-4D2D-BCA1-7E6D500C95F7}"/>
              </a:ext>
            </a:extLst>
          </p:cNvPr>
          <p:cNvSpPr txBox="1"/>
          <p:nvPr/>
        </p:nvSpPr>
        <p:spPr>
          <a:xfrm>
            <a:off x="4236222" y="5095389"/>
            <a:ext cx="751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>
                <a:solidFill>
                  <a:schemeClr val="lt1"/>
                </a:solidFill>
                <a:latin typeface="Proxima Nova" panose="02000506030000020004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sz="1600" dirty="0"/>
              <a:t>1999</a:t>
            </a:r>
          </a:p>
        </p:txBody>
      </p:sp>
    </p:spTree>
    <p:extLst>
      <p:ext uri="{BB962C8B-B14F-4D97-AF65-F5344CB8AC3E}">
        <p14:creationId xmlns:p14="http://schemas.microsoft.com/office/powerpoint/2010/main" val="118262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B7C52F-2F20-4B22-86E3-73ECBFEA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 on mobile! 2016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E11AE22-A439-4DD6-976B-A6C811F6A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44290"/>
            <a:ext cx="11067472" cy="1782619"/>
          </a:xfrm>
          <a:ln>
            <a:noFill/>
          </a:ln>
        </p:spPr>
        <p:txBody>
          <a:bodyPr numCol="2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EU Regulation on Liberalized Energy Markets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First Smart Metering Boom is over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Spread is gone from traded Power/Gas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Decreasing natural gas consumption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Decommissioning of infrastructure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ULP </a:t>
            </a:r>
            <a:r>
              <a:rPr lang="hu-HU" sz="1600" dirty="0" err="1"/>
              <a:t>Massive</a:t>
            </a:r>
            <a:r>
              <a:rPr lang="hu-HU" sz="1600" dirty="0"/>
              <a:t> </a:t>
            </a:r>
            <a:r>
              <a:rPr lang="en-US" sz="1600" dirty="0"/>
              <a:t>IoT-like electronics parts available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Booming LPWA radio technology and services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Digitalization – Industry 4.0 Everywhere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Asset Optimization is the main focus for the operators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Major projects, tenders are on the market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A37EE0-B717-40F1-AA8A-80A930CEA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24" y="1852969"/>
            <a:ext cx="5426648" cy="2529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B4AFCC-A2C5-4AC0-90BA-68863A0FA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81243"/>
            <a:ext cx="5443000" cy="2800766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9BDC3E-38E9-448A-8037-BB0194B9D5F6}"/>
              </a:ext>
            </a:extLst>
          </p:cNvPr>
          <p:cNvSpPr/>
          <p:nvPr/>
        </p:nvSpPr>
        <p:spPr>
          <a:xfrm>
            <a:off x="838200" y="4544289"/>
            <a:ext cx="4703618" cy="17826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C89148-78B0-4362-B76F-5504A8A2C6A3}"/>
              </a:ext>
            </a:extLst>
          </p:cNvPr>
          <p:cNvSpPr/>
          <p:nvPr/>
        </p:nvSpPr>
        <p:spPr>
          <a:xfrm>
            <a:off x="6267344" y="4544290"/>
            <a:ext cx="5638328" cy="178261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64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Had a Concept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7697646" y="1720914"/>
            <a:ext cx="3656154" cy="4269927"/>
          </a:xfrm>
          <a:solidFill>
            <a:srgbClr val="0081C2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Proxima Nova" panose="02000506030000020004" pitchFamily="2" charset="0"/>
              </a:rPr>
              <a:t>Modular Design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Ultra Low Power Parts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Variable Communication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Long-life Battery Pack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Variable Battery Capacity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Variable I/O Modules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Long Term Availability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Future Proof Design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Further Development Possibilities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3B7DFC-7932-4D56-A437-C0B66886A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20914"/>
            <a:ext cx="6349850" cy="426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5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CA338-5877-440C-84BA-1968B52DF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Cycle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B8C04-8140-4153-9243-0AD797C2F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6F84793-EACD-4F9B-AA8B-F0B842DB72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4785439"/>
              </p:ext>
            </p:extLst>
          </p:nvPr>
        </p:nvGraphicFramePr>
        <p:xfrm>
          <a:off x="299805" y="1477573"/>
          <a:ext cx="7030385" cy="4924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90106A2-DF97-4B5E-B592-B2DBD6E0A09B}"/>
              </a:ext>
            </a:extLst>
          </p:cNvPr>
          <p:cNvSpPr txBox="1"/>
          <p:nvPr/>
        </p:nvSpPr>
        <p:spPr>
          <a:xfrm>
            <a:off x="7330190" y="1477573"/>
            <a:ext cx="439211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roxima Nova" panose="02000506030000020004" pitchFamily="2" charset="0"/>
              </a:rPr>
              <a:t>Essential Components</a:t>
            </a:r>
          </a:p>
          <a:p>
            <a:endParaRPr lang="en-US" sz="2400" b="1" dirty="0">
              <a:latin typeface="Proxima Nova" panose="02000506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" panose="02000506030000020004" pitchFamily="2" charset="0"/>
              </a:rPr>
              <a:t>Skilled Engineers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" panose="02000506030000020004" pitchFamily="2" charset="0"/>
              </a:rPr>
              <a:t>Business Domain Knowledge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" panose="02000506030000020004" pitchFamily="2" charset="0"/>
              </a:rPr>
              <a:t>Open Minded Customers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" panose="02000506030000020004" pitchFamily="2" charset="0"/>
              </a:rPr>
              <a:t>Piloting Opportunity in Real Operating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" panose="02000506030000020004" pitchFamily="2" charset="0"/>
              </a:rPr>
              <a:t>Good Sense of Future</a:t>
            </a:r>
            <a:endParaRPr lang="hu-HU" sz="2000" dirty="0">
              <a:latin typeface="Proxima Nova" panose="02000506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Proxima Nova" panose="02000506030000020004" pitchFamily="2" charset="0"/>
              </a:rPr>
              <a:t>Divination</a:t>
            </a:r>
            <a:endParaRPr lang="en-US" sz="2400" b="1" dirty="0">
              <a:latin typeface="Proxima Nova" panose="0200050603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202D49-D105-48FF-AE87-C366505CC6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79" y="4557995"/>
            <a:ext cx="3246032" cy="216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0AB96-381A-4665-A1BC-BB4D2327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IoT Core Design – Phase 1</a:t>
            </a:r>
            <a:br>
              <a:rPr lang="en-US" dirty="0"/>
            </a:br>
            <a:r>
              <a:rPr lang="en-US" sz="3600" dirty="0"/>
              <a:t>Conceptual Design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6B250-6A80-4290-B6C8-D07F758866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697511" cy="453072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Proxima Nova" panose="02000506030000020004" pitchFamily="2" charset="0"/>
              </a:rPr>
              <a:t>Main Design Drivers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10 years of operating lifetime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Data security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Sufficient computing capacity for end-point AI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I/O flexibility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Communication flexibility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Direct device management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Small device size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Maintainable firmware code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Certifiable – CE, UL, EMC, ATEX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Industrial grade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Maintenance free operation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Self Diagnostic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Lifetime data logging</a:t>
            </a:r>
            <a:r>
              <a:rPr lang="hu-HU" sz="2000" dirty="0">
                <a:latin typeface="Proxima Nova" panose="02000506030000020004" pitchFamily="2" charset="0"/>
              </a:rPr>
              <a:t> </a:t>
            </a:r>
            <a:r>
              <a:rPr lang="hu-HU" sz="2000" dirty="0" err="1">
                <a:latin typeface="Proxima Nova" panose="02000506030000020004" pitchFamily="2" charset="0"/>
              </a:rPr>
              <a:t>to</a:t>
            </a:r>
            <a:r>
              <a:rPr lang="hu-HU" sz="2000" dirty="0">
                <a:latin typeface="Proxima Nova" panose="02000506030000020004" pitchFamily="2" charset="0"/>
              </a:rPr>
              <a:t> </a:t>
            </a:r>
            <a:r>
              <a:rPr lang="hu-HU" sz="2000" dirty="0" err="1">
                <a:latin typeface="Proxima Nova" panose="02000506030000020004" pitchFamily="2" charset="0"/>
              </a:rPr>
              <a:t>flash</a:t>
            </a:r>
            <a:r>
              <a:rPr lang="hu-HU" sz="2000" dirty="0">
                <a:latin typeface="Proxima Nova" panose="02000506030000020004" pitchFamily="2" charset="0"/>
              </a:rPr>
              <a:t> </a:t>
            </a:r>
            <a:r>
              <a:rPr lang="hu-HU" sz="2000" dirty="0" err="1">
                <a:latin typeface="Proxima Nova" panose="02000506030000020004" pitchFamily="2" charset="0"/>
              </a:rPr>
              <a:t>memory</a:t>
            </a:r>
            <a:endParaRPr lang="en-US" sz="2000" dirty="0">
              <a:latin typeface="Proxima Nova" panose="02000506030000020004" pitchFamily="2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8AE52-C4E2-48E5-9504-B25C0057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7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556816-9153-4E69-9234-D3496BE2919D}"/>
              </a:ext>
            </a:extLst>
          </p:cNvPr>
          <p:cNvSpPr txBox="1"/>
          <p:nvPr/>
        </p:nvSpPr>
        <p:spPr>
          <a:xfrm>
            <a:off x="7463851" y="1690688"/>
            <a:ext cx="3164175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Proxima Nova" panose="02000506030000020004" pitchFamily="2" charset="0"/>
              </a:rPr>
              <a:t>Premium Parts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46E1A6-B74B-4C13-AC76-8404DC3D9048}"/>
              </a:ext>
            </a:extLst>
          </p:cNvPr>
          <p:cNvSpPr txBox="1"/>
          <p:nvPr/>
        </p:nvSpPr>
        <p:spPr>
          <a:xfrm>
            <a:off x="7463851" y="2366861"/>
            <a:ext cx="3164175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Proxima Nova" panose="02000506030000020004" pitchFamily="2" charset="0"/>
              </a:rPr>
              <a:t>ULP ARM  MCU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4DF6D2-39CF-4940-BCFF-9D7168208BF9}"/>
              </a:ext>
            </a:extLst>
          </p:cNvPr>
          <p:cNvSpPr txBox="1"/>
          <p:nvPr/>
        </p:nvSpPr>
        <p:spPr>
          <a:xfrm>
            <a:off x="7463851" y="3040141"/>
            <a:ext cx="3164175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Proxima Nova" panose="02000506030000020004" pitchFamily="2" charset="0"/>
              </a:rPr>
              <a:t>Cryptographic Proc.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1889AD-33B1-4FCC-B6A8-AFEFEFDD8282}"/>
              </a:ext>
            </a:extLst>
          </p:cNvPr>
          <p:cNvSpPr txBox="1"/>
          <p:nvPr/>
        </p:nvSpPr>
        <p:spPr>
          <a:xfrm>
            <a:off x="7463851" y="3707371"/>
            <a:ext cx="3164175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Proxima Nova" panose="02000506030000020004" pitchFamily="2" charset="0"/>
              </a:rPr>
              <a:t>LiMNO2 Battery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44AB44-B827-495E-96EF-BCEA0A6293D9}"/>
              </a:ext>
            </a:extLst>
          </p:cNvPr>
          <p:cNvSpPr txBox="1"/>
          <p:nvPr/>
        </p:nvSpPr>
        <p:spPr>
          <a:xfrm>
            <a:off x="7463851" y="4383544"/>
            <a:ext cx="3164175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Proxima Nova" panose="02000506030000020004" pitchFamily="2" charset="0"/>
              </a:rPr>
              <a:t>Internal Antenna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E2B83B-67FE-48F3-98A4-BD871E5E1969}"/>
              </a:ext>
            </a:extLst>
          </p:cNvPr>
          <p:cNvSpPr txBox="1"/>
          <p:nvPr/>
        </p:nvSpPr>
        <p:spPr>
          <a:xfrm>
            <a:off x="7463851" y="5053671"/>
            <a:ext cx="3164175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Proxima Nova" panose="02000506030000020004" pitchFamily="2" charset="0"/>
              </a:rPr>
              <a:t>Bluetooth 4 LE/LR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C810C2-8271-48B9-91DA-A04414C7B32D}"/>
              </a:ext>
            </a:extLst>
          </p:cNvPr>
          <p:cNvSpPr txBox="1"/>
          <p:nvPr/>
        </p:nvSpPr>
        <p:spPr>
          <a:xfrm>
            <a:off x="7463850" y="5722468"/>
            <a:ext cx="3164175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Proxima Nova" panose="02000506030000020004" pitchFamily="2" charset="0"/>
              </a:rPr>
              <a:t>Various Sensors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B5B4BB-E8CE-43F7-8222-CF927311D97D}"/>
              </a:ext>
            </a:extLst>
          </p:cNvPr>
          <p:cNvSpPr txBox="1"/>
          <p:nvPr/>
        </p:nvSpPr>
        <p:spPr>
          <a:xfrm>
            <a:off x="3202898" y="3126250"/>
            <a:ext cx="5786203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Proxima Nova" panose="02000506030000020004" pitchFamily="2" charset="0"/>
              </a:rPr>
              <a:t>MUST BE CHEAP</a:t>
            </a:r>
          </a:p>
        </p:txBody>
      </p:sp>
    </p:spTree>
    <p:extLst>
      <p:ext uri="{BB962C8B-B14F-4D97-AF65-F5344CB8AC3E}">
        <p14:creationId xmlns:p14="http://schemas.microsoft.com/office/powerpoint/2010/main" val="253231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BDC26-54E6-464E-B884-97FF31C47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 Core Design – Phase 2 </a:t>
            </a:r>
            <a:br>
              <a:rPr lang="en-US" dirty="0"/>
            </a:br>
            <a:r>
              <a:rPr lang="en-US" sz="3600" dirty="0"/>
              <a:t>Basic Engineering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E7BFF-B825-4328-888E-BCBA15928E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8804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Components</a:t>
            </a:r>
          </a:p>
          <a:p>
            <a:r>
              <a:rPr lang="en-US" dirty="0"/>
              <a:t>ARM MCU</a:t>
            </a:r>
          </a:p>
          <a:p>
            <a:r>
              <a:rPr lang="en-US" dirty="0"/>
              <a:t>Flash Memory</a:t>
            </a:r>
          </a:p>
          <a:p>
            <a:r>
              <a:rPr lang="en-US" dirty="0"/>
              <a:t>Motion sensor</a:t>
            </a:r>
          </a:p>
          <a:p>
            <a:r>
              <a:rPr lang="en-US" dirty="0"/>
              <a:t>Temperature sensor</a:t>
            </a:r>
          </a:p>
          <a:p>
            <a:r>
              <a:rPr lang="en-US" dirty="0"/>
              <a:t>BLE</a:t>
            </a:r>
          </a:p>
          <a:p>
            <a:r>
              <a:rPr lang="en-US" dirty="0"/>
              <a:t>RTC</a:t>
            </a:r>
          </a:p>
          <a:p>
            <a:r>
              <a:rPr lang="en-US" dirty="0"/>
              <a:t>Quartz</a:t>
            </a:r>
          </a:p>
          <a:p>
            <a:r>
              <a:rPr lang="en-US" dirty="0"/>
              <a:t>Cryptographic coprocessor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CC801-FD45-45C8-BAE7-0B985378D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2C55-39D3-294E-9029-9AC49599FE12}" type="datetime4">
              <a:rPr lang="en-US" smtClean="0"/>
              <a:t>November 28, 2017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7DD37D-4C61-426D-84AB-18E015200804}"/>
              </a:ext>
            </a:extLst>
          </p:cNvPr>
          <p:cNvSpPr txBox="1"/>
          <p:nvPr/>
        </p:nvSpPr>
        <p:spPr>
          <a:xfrm>
            <a:off x="7463850" y="1363960"/>
            <a:ext cx="3889949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Proxima Nova" panose="02000506030000020004" pitchFamily="2" charset="0"/>
              </a:rPr>
              <a:t>Op. temp: -40 to +85 °C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715DEF-8219-4241-8F13-9F0E869383A9}"/>
              </a:ext>
            </a:extLst>
          </p:cNvPr>
          <p:cNvSpPr txBox="1"/>
          <p:nvPr/>
        </p:nvSpPr>
        <p:spPr>
          <a:xfrm>
            <a:off x="7463850" y="2040133"/>
            <a:ext cx="3889949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Proxima Nova" panose="02000506030000020004" pitchFamily="2" charset="0"/>
              </a:rPr>
              <a:t>Op. voltage: 1,8 – 3,0 V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4A368B-291B-415D-BAB2-AE0E3AA693DC}"/>
              </a:ext>
            </a:extLst>
          </p:cNvPr>
          <p:cNvSpPr txBox="1"/>
          <p:nvPr/>
        </p:nvSpPr>
        <p:spPr>
          <a:xfrm>
            <a:off x="7463850" y="2713413"/>
            <a:ext cx="3889949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Proxima Nova" panose="02000506030000020004" pitchFamily="2" charset="0"/>
              </a:rPr>
              <a:t>Sleeping current &lt; 15 uA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AF615A-ED41-4AFB-AC37-C9984E673D88}"/>
              </a:ext>
            </a:extLst>
          </p:cNvPr>
          <p:cNvSpPr txBox="1"/>
          <p:nvPr/>
        </p:nvSpPr>
        <p:spPr>
          <a:xfrm>
            <a:off x="7463850" y="3380643"/>
            <a:ext cx="3889949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Proxima Nova" panose="02000506030000020004" pitchFamily="2" charset="0"/>
              </a:rPr>
              <a:t>UV and moisture resistant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1B9A0-FF6C-487E-9A2C-021408AC925B}"/>
              </a:ext>
            </a:extLst>
          </p:cNvPr>
          <p:cNvSpPr txBox="1"/>
          <p:nvPr/>
        </p:nvSpPr>
        <p:spPr>
          <a:xfrm>
            <a:off x="7463850" y="4056816"/>
            <a:ext cx="3889949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Proxima Nova" panose="02000506030000020004" pitchFamily="2" charset="0"/>
              </a:rPr>
              <a:t>Max. size 50 x 70 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35E2D5-69F3-4C59-9592-7225ACC4B8E2}"/>
              </a:ext>
            </a:extLst>
          </p:cNvPr>
          <p:cNvSpPr txBox="1"/>
          <p:nvPr/>
        </p:nvSpPr>
        <p:spPr>
          <a:xfrm>
            <a:off x="7463850" y="4726943"/>
            <a:ext cx="3889949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Proxima Nova" panose="02000506030000020004" pitchFamily="2" charset="0"/>
              </a:rPr>
              <a:t>Portable FW code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41B035-54D9-4A39-8C73-0E4CA4AED683}"/>
              </a:ext>
            </a:extLst>
          </p:cNvPr>
          <p:cNvSpPr txBox="1"/>
          <p:nvPr/>
        </p:nvSpPr>
        <p:spPr>
          <a:xfrm>
            <a:off x="7463849" y="5395740"/>
            <a:ext cx="3889949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Proxima Nova" panose="02000506030000020004" pitchFamily="2" charset="0"/>
              </a:rPr>
              <a:t>Secured communication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B76808-2347-4268-B520-14C22073104C}"/>
              </a:ext>
            </a:extLst>
          </p:cNvPr>
          <p:cNvSpPr txBox="1"/>
          <p:nvPr/>
        </p:nvSpPr>
        <p:spPr>
          <a:xfrm>
            <a:off x="7463850" y="6027473"/>
            <a:ext cx="3889949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roxima Nova" panose="02000506030000020004" pitchFamily="2" charset="0"/>
              </a:rPr>
              <a:t>Firmware upgrade</a:t>
            </a:r>
            <a:r>
              <a:rPr lang="hu-HU" sz="2400" b="1" dirty="0">
                <a:latin typeface="Proxima Nova" panose="02000506030000020004" pitchFamily="2" charset="0"/>
              </a:rPr>
              <a:t> (BLE)</a:t>
            </a:r>
            <a:r>
              <a:rPr lang="en-US" sz="2400" b="1" dirty="0">
                <a:latin typeface="Proxima Nova" panose="0200050603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139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1BD8C-4F7F-433A-B6EF-4228517C9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 Core Design – Phase 3 </a:t>
            </a:r>
            <a:br>
              <a:rPr lang="en-US" dirty="0"/>
            </a:br>
            <a:r>
              <a:rPr lang="en-US" sz="3600" dirty="0"/>
              <a:t>Prototyping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9DA84-4B2D-47DB-B800-76BC972C5E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677749" cy="4351338"/>
          </a:xfrm>
        </p:spPr>
        <p:txBody>
          <a:bodyPr>
            <a:normAutofit/>
          </a:bodyPr>
          <a:lstStyle/>
          <a:p>
            <a:r>
              <a:rPr lang="en-US" sz="2400" dirty="0"/>
              <a:t>3 </a:t>
            </a:r>
            <a:r>
              <a:rPr lang="hu-HU" sz="2400" dirty="0"/>
              <a:t>e</a:t>
            </a:r>
            <a:r>
              <a:rPr lang="en-US" sz="2400" dirty="0" err="1"/>
              <a:t>ngineer</a:t>
            </a:r>
            <a:r>
              <a:rPr lang="hu-HU" sz="2400" dirty="0"/>
              <a:t>s</a:t>
            </a:r>
            <a:endParaRPr lang="en-US" sz="2400" dirty="0"/>
          </a:p>
          <a:p>
            <a:r>
              <a:rPr lang="en-US" sz="2400" dirty="0"/>
              <a:t>2 months designing and testing POC</a:t>
            </a:r>
          </a:p>
          <a:p>
            <a:r>
              <a:rPr lang="en-US" sz="2400" dirty="0"/>
              <a:t>Final revision reached in 4 revisions</a:t>
            </a:r>
          </a:p>
          <a:p>
            <a:r>
              <a:rPr lang="en-US" sz="2400" dirty="0"/>
              <a:t>Several parts were tested</a:t>
            </a:r>
          </a:p>
          <a:p>
            <a:r>
              <a:rPr lang="en-US" sz="2400" dirty="0"/>
              <a:t>MCU was tested on Exploration Kit</a:t>
            </a:r>
          </a:p>
          <a:p>
            <a:r>
              <a:rPr lang="en-US" sz="2400" dirty="0"/>
              <a:t>Sensors were recommended by Fujitsu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2CF7F-6308-4C1D-B491-7F924D95C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2C55-39D3-294E-9029-9AC49599FE12}" type="datetime4">
              <a:rPr lang="hu-HU" smtClean="0"/>
              <a:t>2017. november 28.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C94847-3651-45A0-B2E1-1850F189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9</a:t>
            </a:fld>
            <a:endParaRPr lang="en-US"/>
          </a:p>
        </p:txBody>
      </p:sp>
      <p:pic>
        <p:nvPicPr>
          <p:cNvPr id="3074" name="Picture 2" descr="https://lh3.googleusercontent.com/WXuH_iCuE-Vqm_X5lsAj3A6vBVsjUYuQrioEQT67Dc_NFfvTqmhmMfj4xLll-1ptvbjGqmYW3lIJunhxmXZstSDY05MKc1QkvrR-NXsiAC-uMeGOrDB-Wj3SZDFHCLu83vswHKQu8qYZcrbFYJatT-WdAcO5LGUwxesPcHVaQ3C28hB1V88V-P1vcQBxyFsGHDC1kv-uwKXVhvd2ACEotJ1kdC6vYBM3EUJjlEbeUnMJxLN-8ichbDYpRZhlGmvbECfE0fXMM6qDBYf6s1REuJwrobu2LpohUq-wM77W2tnsYwop0_AQcdLpROmpEmp-Z8xYXxhV70UlBNSv5mueF8sxe4foP307J38P33B_hCvL3d_hSzhlWz9YivcrM8urPg3Nne_7GO1Q2WzcbGB0LHt7c_memqMkuQBA4J-lVReIaIHJX2_-cOxVKTxCXMHU5CdTlVD-hOLpKuJnwP8aM2w5PtQGpLtJqoyrFyX2rI_eF5N0lBDr21o7jKLOuLKeh_OWGj6oEC6Qz_E2lr2Pn7FZjxYnoq61T-j8-9qpxI6g3zIeqvhnLWvP8IBgh4xqwaM1J1EUL9ivDSjIimZ86-3Cf5JOV3w7HzSL4ZwZy54=w712-h950-no">
            <a:extLst>
              <a:ext uri="{FF2B5EF4-FFF2-40B4-BE49-F238E27FC236}">
                <a16:creationId xmlns:a16="http://schemas.microsoft.com/office/drawing/2014/main" id="{48FE84A5-6304-4DCD-BFF3-856BCF523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24650" y="1690688"/>
            <a:ext cx="4420449" cy="404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84441B-F6E6-4D5F-AE27-FFAB10D92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39" y="4628854"/>
            <a:ext cx="3511921" cy="126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53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B23C4634-C242-4C4B-A744-988A51336ED8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8DF8CC63-5B95-7F4F-AEDF-DB95B97CD93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FADC7701-D666-E14C-B039-D68DB10DA5E9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5A7A3E80-1819-5E42-8026-10DE175974DB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1BFF7B01-955A-1A44-B110-F82A0BAA696C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A158C6D9-49B6-FB4C-8B3E-C2FF2C6A8F65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Cason_digital_presentation_template</Template>
  <TotalTime>0</TotalTime>
  <Words>904</Words>
  <Application>Microsoft Office PowerPoint</Application>
  <PresentationFormat>Widescreen</PresentationFormat>
  <Paragraphs>238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Calibri</vt:lpstr>
      <vt:lpstr>Calibri Light</vt:lpstr>
      <vt:lpstr>Wingdings</vt:lpstr>
      <vt:lpstr>Arial</vt:lpstr>
      <vt:lpstr>Proxima Nova</vt:lpstr>
      <vt:lpstr>Office Theme</vt:lpstr>
      <vt:lpstr>2_Custom Design</vt:lpstr>
      <vt:lpstr>1_Custom Design</vt:lpstr>
      <vt:lpstr>3_Custom Design</vt:lpstr>
      <vt:lpstr>4_Custom Design</vt:lpstr>
      <vt:lpstr>Custom Design</vt:lpstr>
      <vt:lpstr>PowerPoint Presentation</vt:lpstr>
      <vt:lpstr>„Ultralight” IoT hardware ipari környezetben 2017.11.29 – HWSW mobile! 2017 </vt:lpstr>
      <vt:lpstr>CASON in a Nutshell</vt:lpstr>
      <vt:lpstr>Previously on mobile! 2016</vt:lpstr>
      <vt:lpstr>We Had a Concept</vt:lpstr>
      <vt:lpstr>Development Cycle</vt:lpstr>
      <vt:lpstr>IoT Core Design – Phase 1 Conceptual Design</vt:lpstr>
      <vt:lpstr>IoT Core Design – Phase 2  Basic Engineering</vt:lpstr>
      <vt:lpstr>IoT Core Design – Phase 3  Prototyping</vt:lpstr>
      <vt:lpstr>IoT Core Design – Phase 4  Cooperation with Fujitsu</vt:lpstr>
      <vt:lpstr>IoT Core Design – Phase 5  First Production Batch</vt:lpstr>
      <vt:lpstr>IoT Core Design – Phase 6  Battery Design</vt:lpstr>
      <vt:lpstr>Impact of ULX IoT Core</vt:lpstr>
      <vt:lpstr>CASON IoT System Architecture</vt:lpstr>
      <vt:lpstr>Challenges</vt:lpstr>
      <vt:lpstr>Working out the Real Value</vt:lpstr>
      <vt:lpstr>Experiences and Consequences</vt:lpstr>
      <vt:lpstr>Thank you for your kind attention!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HWSW mobile! 2017 prezi</dc:title>
  <dc:creator/>
  <cp:lastModifiedBy/>
  <cp:revision>1</cp:revision>
  <dcterms:created xsi:type="dcterms:W3CDTF">2017-11-26T20:00:26Z</dcterms:created>
  <dcterms:modified xsi:type="dcterms:W3CDTF">2017-11-28T14:45:34Z</dcterms:modified>
</cp:coreProperties>
</file>